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KaiTi" pitchFamily="49" charset="-122"/>
                <a:ea typeface="KaiTi" pitchFamily="49" charset="-122"/>
              </a:rPr>
              <a:t>what do u want to see?</a:t>
            </a:r>
            <a:endParaRPr lang="ru-RU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1043608" y="263691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weird fishes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5004048" y="263691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jellyfish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ото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61320" y="803176"/>
            <a:ext cx="3657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Jellyfi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</TotalTime>
  <Words>10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Техническая</vt:lpstr>
      <vt:lpstr>what do u want to see?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4</cp:revision>
  <dcterms:created xsi:type="dcterms:W3CDTF">2023-03-17T12:59:42Z</dcterms:created>
  <dcterms:modified xsi:type="dcterms:W3CDTF">2023-03-17T13:17:08Z</dcterms:modified>
</cp:coreProperties>
</file>