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12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Фото00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2661320" y="803176"/>
            <a:ext cx="36576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Jellyfish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1680" y="980728"/>
            <a:ext cx="6034617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Экран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Слайд 1</vt:lpstr>
      <vt:lpstr>Слайд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Антон</dc:creator>
  <cp:lastModifiedBy>Антон</cp:lastModifiedBy>
  <cp:revision>2</cp:revision>
  <dcterms:created xsi:type="dcterms:W3CDTF">2023-03-17T12:59:42Z</dcterms:created>
  <dcterms:modified xsi:type="dcterms:W3CDTF">2023-03-17T13:05:47Z</dcterms:modified>
</cp:coreProperties>
</file>