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4E"/>
    <a:srgbClr val="001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29" d="100"/>
          <a:sy n="29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169FE-A32B-4A91-A480-BB80F7CB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060F6-CE3D-4FB8-A173-49A4C122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B4975-273C-4C3A-8A6E-E01C8AE4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0D29C-4655-4C1B-B4F6-15F6E19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ADCFE-825D-40CC-AA77-E2A555C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4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6CF0-AACD-4083-8C57-057B164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AAEA5F-B202-4077-8B8E-1B2F1344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E1EAF-C51F-4959-A3DF-F20F5602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F7368-3E68-4544-909F-9A213E6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91D25-30C3-4070-B05A-6B9973A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514198-12F1-4192-B397-7BC650E26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014B50-36DA-4870-B39F-562D258C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205E6-F2C6-40B2-A85A-85E405E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CD865-9F2D-475A-8D8C-2B40923E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D7F21-FEB7-4124-A3AF-501CA6F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B2A1C-DC31-40FC-B02D-AA5CDF8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5EF46-3A15-40F7-AFC8-DC4871CF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548B6-56C1-4C15-B682-1165754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2A3EE-85B4-477B-B6D2-887FB15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2F89B-94D1-4C0B-8C76-127A775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EDE6A-0CF0-4C53-A3D5-6CF93E8B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ABEB6-62BB-49C9-882D-2A98C0AA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90004-ABE4-4058-9C06-D2196ED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D5F6F-071F-4090-A468-B1FB6C14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A9513-0247-4012-B0F1-D99797ED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4C23E-CB15-42EA-86FC-8B2F82F6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59E03-34D6-4DCA-A1B3-7CBEB17E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992AA-E1E8-4B98-A023-C8D4BEC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8A11A-DF48-4463-A7FB-17DAA0E4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4B4EC-9DAD-4656-A433-73157961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57184-10F3-4537-AACE-2C769227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6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35B7-0104-442B-92E7-1A8631F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0C7289-1A77-49BC-A2CC-DC5C3EB7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AEC43-B6D9-42ED-82AD-DF6C7644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E5ADE2-DCBD-4101-B23D-7A73424DE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CC199D-14DF-40FF-9CFF-798B2116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CA7F8-9C67-440A-8479-BD3C9253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7651C9-0898-4649-8402-7B259704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689F3-5130-4963-A5E1-A42DA21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2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A30F-0816-4D3D-AEEC-C7B66CE2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2E630-AC85-458C-9AAB-B112C36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F6DE39-B89E-4964-81DF-9130AF4B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25FB6-CBB1-4B29-B971-E74C0969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255F55-75A4-43CA-AD95-C4934FC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8A2CE-DA37-4DF7-AC76-439957B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48949E-89C7-4B03-9022-0AA60A72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0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AF2D-7033-4EE1-807A-1405B19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8A5C7-1B79-4020-B8E0-31E9E855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DB440-425A-41FD-A263-AAB015F4F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13F02-7D60-4292-B789-AA9B589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DA1F8-8507-4066-96A0-4E72CEC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DCEC2-3BE6-4CC5-8F22-44B9105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F7E3C-A732-43C3-8012-824FB57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5A5C68-F0A7-4549-860B-CB420A642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2EE60-C879-4F3B-B438-A4DBD2EA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04013-C3BF-4E28-9950-23C9465F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64808-5E71-4189-B362-90EE422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6AA63-2995-4CF1-BEB6-85B0388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808457-F0F5-4F6C-81A9-D026917B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27322-E4E3-497A-A92B-83EDB60C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1C443-D501-41C5-B09A-B0283676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0147-A857-4837-827E-FD1092989B83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3FA49-BB0B-40B6-B25F-EE30AD77D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21A42-110E-4082-BC50-A72D39E3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BE96-805F-4118-B6F4-FC36FB94A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E2CB22-377A-47C6-8398-E1A530EE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4CFA9-7F89-4AB8-A730-F5A69D20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11" y="5688207"/>
            <a:ext cx="1551488" cy="1034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9D15-8B6E-4B97-A265-007A279C8807}"/>
              </a:ext>
            </a:extLst>
          </p:cNvPr>
          <p:cNvSpPr txBox="1"/>
          <p:nvPr/>
        </p:nvSpPr>
        <p:spPr>
          <a:xfrm>
            <a:off x="0" y="19300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PROBLEMA IDENTIFICADO: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0A712C-0A92-4724-8C40-A238D05FD3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9" y="2780771"/>
            <a:ext cx="2276533" cy="22765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829E93-5BD7-4221-A05D-1F0D965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35" y="2780770"/>
            <a:ext cx="2276533" cy="22765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E169A7-814F-4FAC-9E53-94E295039282}"/>
              </a:ext>
            </a:extLst>
          </p:cNvPr>
          <p:cNvSpPr txBox="1"/>
          <p:nvPr/>
        </p:nvSpPr>
        <p:spPr>
          <a:xfrm>
            <a:off x="494245" y="241143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DOCUMENTOS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145256-FFDD-414A-A590-62897568E3F1}"/>
              </a:ext>
            </a:extLst>
          </p:cNvPr>
          <p:cNvSpPr txBox="1"/>
          <p:nvPr/>
        </p:nvSpPr>
        <p:spPr>
          <a:xfrm>
            <a:off x="3846591" y="242080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TEMPO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AEC2848-4B13-44D8-A83D-CBDF99B9F8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37" y="2780770"/>
            <a:ext cx="2122110" cy="21221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60444B-3ECD-4B2E-83D0-836F92379332}"/>
              </a:ext>
            </a:extLst>
          </p:cNvPr>
          <p:cNvSpPr txBox="1"/>
          <p:nvPr/>
        </p:nvSpPr>
        <p:spPr>
          <a:xfrm>
            <a:off x="6929321" y="240684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SISTEMAS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91A3D0-075C-4BB9-8FF2-A74C7A45486D}"/>
              </a:ext>
            </a:extLst>
          </p:cNvPr>
          <p:cNvSpPr txBox="1"/>
          <p:nvPr/>
        </p:nvSpPr>
        <p:spPr>
          <a:xfrm>
            <a:off x="8876202" y="305699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9F69E25-9736-4095-A539-1052C4F913B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94" y="2605474"/>
            <a:ext cx="791451" cy="22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7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Flávio Sousa Silva Nascimento</dc:creator>
  <cp:lastModifiedBy>Antônio Flávio Sousa Silva Nascimento</cp:lastModifiedBy>
  <cp:revision>5</cp:revision>
  <dcterms:created xsi:type="dcterms:W3CDTF">2019-03-25T16:31:38Z</dcterms:created>
  <dcterms:modified xsi:type="dcterms:W3CDTF">2019-03-25T17:08:26Z</dcterms:modified>
</cp:coreProperties>
</file>