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4E"/>
    <a:srgbClr val="001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86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39774-C580-4B7E-B2BB-211108EA6D9C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0A7ED-5641-4ADF-AA57-30826761D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05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A7ED-5641-4ADF-AA57-30826761D25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05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A7ED-5641-4ADF-AA57-30826761D25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78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A7ED-5641-4ADF-AA57-30826761D25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24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A7ED-5641-4ADF-AA57-30826761D25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6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169FE-A32B-4A91-A480-BB80F7CB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B060F6-CE3D-4FB8-A173-49A4C122F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B4975-273C-4C3A-8A6E-E01C8AE4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C0D29C-4655-4C1B-B4F6-15F6E197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BADCFE-825D-40CC-AA77-E2A555C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64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36CF0-AACD-4083-8C57-057B1645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AAEA5F-B202-4077-8B8E-1B2F1344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9E1EAF-C51F-4959-A3DF-F20F5602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2F7368-3E68-4544-909F-9A213E6B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91D25-30C3-4070-B05A-6B9973A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10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514198-12F1-4192-B397-7BC650E26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014B50-36DA-4870-B39F-562D258C5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A205E6-F2C6-40B2-A85A-85E405EC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CD865-9F2D-475A-8D8C-2B40923E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D7F21-FEB7-4124-A3AF-501CA6F8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4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B2A1C-DC31-40FC-B02D-AA5CDF8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5EF46-3A15-40F7-AFC8-DC4871CF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548B6-56C1-4C15-B682-1165754D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2A3EE-85B4-477B-B6D2-887FB15F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2F89B-94D1-4C0B-8C76-127A7755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EDE6A-0CF0-4C53-A3D5-6CF93E8B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7ABEB6-62BB-49C9-882D-2A98C0AA9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90004-ABE4-4058-9C06-D2196EDF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D5F6F-071F-4090-A468-B1FB6C14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A9513-0247-4012-B0F1-D99797ED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4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4C23E-CB15-42EA-86FC-8B2F82F6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59E03-34D6-4DCA-A1B3-7CBEB17E1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F992AA-E1E8-4B98-A023-C8D4BEC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E8A11A-DF48-4463-A7FB-17DAA0E4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64B4EC-9DAD-4656-A433-73157961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057184-10F3-4537-AACE-2C769227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6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B35B7-0104-442B-92E7-1A8631F2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0C7289-1A77-49BC-A2CC-DC5C3EB7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6AEC43-B6D9-42ED-82AD-DF6C76449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E5ADE2-DCBD-4101-B23D-7A73424DE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CC199D-14DF-40FF-9CFF-798B2116F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DCA7F8-9C67-440A-8479-BD3C9253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7651C9-0898-4649-8402-7B259704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9689F3-5130-4963-A5E1-A42DA212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52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FA30F-0816-4D3D-AEEC-C7B66CE2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62E630-AC85-458C-9AAB-B112C36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F6DE39-B89E-4964-81DF-9130AF4B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225FB6-CBB1-4B29-B971-E74C0969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2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255F55-75A4-43CA-AD95-C4934FC6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18A2CE-DA37-4DF7-AC76-439957B3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48949E-89C7-4B03-9022-0AA60A72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10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3AF2D-7033-4EE1-807A-1405B193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8A5C7-1B79-4020-B8E0-31E9E855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8DB440-425A-41FD-A263-AAB015F4F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413F02-7D60-4292-B789-AA9B589B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1DA1F8-8507-4066-96A0-4E72CEC5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ADCEC2-3BE6-4CC5-8F22-44B9105D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4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F7E3C-A732-43C3-8012-824FB578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5A5C68-F0A7-4549-860B-CB420A642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32EE60-C879-4F3B-B438-A4DBD2EA1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04013-C3BF-4E28-9950-23C9465F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764808-5E71-4189-B362-90EE4222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6AA63-2995-4CF1-BEB6-85B03889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97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808457-F0F5-4F6C-81A9-D026917B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B27322-E4E3-497A-A92B-83EDB60CE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01C443-D501-41C5-B09A-B0283676E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E3FA49-BB0B-40B6-B25F-EE30AD77D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21A42-110E-4082-BC50-A72D39E3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16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E2CB22-377A-47C6-8398-E1A530EE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27C9D15-8B6E-4B97-A265-007A279C8807}"/>
              </a:ext>
            </a:extLst>
          </p:cNvPr>
          <p:cNvSpPr txBox="1"/>
          <p:nvPr/>
        </p:nvSpPr>
        <p:spPr>
          <a:xfrm>
            <a:off x="215348" y="193007"/>
            <a:ext cx="1177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MERCADO ATUAL DO PORTO DE SANTOS: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5B6AF6-F776-4811-AD89-2F59E14B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3" y="1081499"/>
            <a:ext cx="8046463" cy="50085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64304B9-018B-49D2-8B9D-731E72543F58}"/>
              </a:ext>
            </a:extLst>
          </p:cNvPr>
          <p:cNvSpPr txBox="1"/>
          <p:nvPr/>
        </p:nvSpPr>
        <p:spPr>
          <a:xfrm>
            <a:off x="8472467" y="2171165"/>
            <a:ext cx="35163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Porto de Santos em 2017 movimentou 129,9 milhões de toneladas em 2017, já em 2018 o crescimento foi de quase </a:t>
            </a:r>
            <a:r>
              <a:rPr lang="pt-BR" sz="28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4%</a:t>
            </a:r>
            <a:r>
              <a:rPr lang="pt-BR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em um ano </a:t>
            </a: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passou para 133,2 milhões de toneladas.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C4EE84-2701-4DFD-8736-B58D91420DAC}"/>
              </a:ext>
            </a:extLst>
          </p:cNvPr>
          <p:cNvSpPr txBox="1"/>
          <p:nvPr/>
        </p:nvSpPr>
        <p:spPr>
          <a:xfrm>
            <a:off x="0" y="620536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Fonte: Movimento no Porto de Santos. 05 slides. Disponível em: &lt;http://www.portodesantos.com.br/</a:t>
            </a:r>
            <a:r>
              <a:rPr lang="pt-BR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relacoes</a:t>
            </a: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-com-o-mercado/</a:t>
            </a:r>
            <a:r>
              <a:rPr lang="pt-BR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estatisticas</a:t>
            </a: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/&gt;. </a:t>
            </a:r>
          </a:p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Acesso em: 25 mar. 2019.</a:t>
            </a:r>
          </a:p>
        </p:txBody>
      </p:sp>
    </p:spTree>
    <p:extLst>
      <p:ext uri="{BB962C8B-B14F-4D97-AF65-F5344CB8AC3E}">
        <p14:creationId xmlns:p14="http://schemas.microsoft.com/office/powerpoint/2010/main" val="259047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27C9D15-8B6E-4B97-A265-007A279C8807}"/>
              </a:ext>
            </a:extLst>
          </p:cNvPr>
          <p:cNvSpPr txBox="1"/>
          <p:nvPr/>
        </p:nvSpPr>
        <p:spPr>
          <a:xfrm>
            <a:off x="215348" y="193007"/>
            <a:ext cx="1177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PROBLEMA IDENTIFICADO: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30A712C-0A92-4724-8C40-A238D05FD3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9" y="2780771"/>
            <a:ext cx="2276533" cy="227653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D829E93-5BD7-4221-A05D-1F0D96550CA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35" y="2780770"/>
            <a:ext cx="2276533" cy="227653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E169A7-814F-4FAC-9E53-94E295039282}"/>
              </a:ext>
            </a:extLst>
          </p:cNvPr>
          <p:cNvSpPr txBox="1"/>
          <p:nvPr/>
        </p:nvSpPr>
        <p:spPr>
          <a:xfrm>
            <a:off x="494245" y="241143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DOCUMENTOS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0145256-FFDD-414A-A590-62897568E3F1}"/>
              </a:ext>
            </a:extLst>
          </p:cNvPr>
          <p:cNvSpPr txBox="1"/>
          <p:nvPr/>
        </p:nvSpPr>
        <p:spPr>
          <a:xfrm>
            <a:off x="3846591" y="242080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TEMPO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AEC2848-4B13-44D8-A83D-CBDF99B9F88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37" y="2780770"/>
            <a:ext cx="2122110" cy="212211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D60444B-3ECD-4B2E-83D0-836F92379332}"/>
              </a:ext>
            </a:extLst>
          </p:cNvPr>
          <p:cNvSpPr txBox="1"/>
          <p:nvPr/>
        </p:nvSpPr>
        <p:spPr>
          <a:xfrm>
            <a:off x="6929321" y="240684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SISTEMAS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91A3D0-075C-4BB9-8FF2-A74C7A45486D}"/>
              </a:ext>
            </a:extLst>
          </p:cNvPr>
          <p:cNvSpPr txBox="1"/>
          <p:nvPr/>
        </p:nvSpPr>
        <p:spPr>
          <a:xfrm>
            <a:off x="8876202" y="3056995"/>
            <a:ext cx="1064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=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9F69E25-9736-4095-A539-1052C4F913B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94" y="2605474"/>
            <a:ext cx="791451" cy="22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6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8DC8D2-F6F0-4391-8742-99316F5340B4}"/>
              </a:ext>
            </a:extLst>
          </p:cNvPr>
          <p:cNvSpPr/>
          <p:nvPr/>
        </p:nvSpPr>
        <p:spPr>
          <a:xfrm>
            <a:off x="382292" y="1063889"/>
            <a:ext cx="11427416" cy="4978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D36644-6225-4FD5-AD9A-442D61FE0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67" y="1085432"/>
            <a:ext cx="4872354" cy="49573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A3109A8-02FD-4C4D-9C0B-920055D7DE65}"/>
              </a:ext>
            </a:extLst>
          </p:cNvPr>
          <p:cNvSpPr txBox="1"/>
          <p:nvPr/>
        </p:nvSpPr>
        <p:spPr>
          <a:xfrm>
            <a:off x="215348" y="193007"/>
            <a:ext cx="1177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POR QUE NÃO UTILIZAR BLOCKCHAIN 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B50898-1CB1-4B46-8C57-6E268E82F417}"/>
              </a:ext>
            </a:extLst>
          </p:cNvPr>
          <p:cNvSpPr txBox="1"/>
          <p:nvPr/>
        </p:nvSpPr>
        <p:spPr>
          <a:xfrm>
            <a:off x="0" y="632935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Fonte: Disponível em: &lt;https://guiadobitcoin.com.br/</a:t>
            </a:r>
            <a:r>
              <a:rPr lang="pt-BR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ibm</a:t>
            </a: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-revela-</a:t>
            </a:r>
            <a:r>
              <a:rPr lang="pt-BR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blockchain</a:t>
            </a: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-que-</a:t>
            </a:r>
            <a:r>
              <a:rPr lang="pt-BR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sera</a:t>
            </a: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-usada-em-um-porto-de-</a:t>
            </a:r>
            <a:r>
              <a:rPr lang="pt-BR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singapura</a:t>
            </a: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/&gt;. </a:t>
            </a:r>
          </a:p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Acesso em: 25 mar. 2019.</a:t>
            </a:r>
          </a:p>
        </p:txBody>
      </p:sp>
    </p:spTree>
    <p:extLst>
      <p:ext uri="{BB962C8B-B14F-4D97-AF65-F5344CB8AC3E}">
        <p14:creationId xmlns:p14="http://schemas.microsoft.com/office/powerpoint/2010/main" val="61677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27C9D15-8B6E-4B97-A265-007A279C8807}"/>
              </a:ext>
            </a:extLst>
          </p:cNvPr>
          <p:cNvSpPr txBox="1"/>
          <p:nvPr/>
        </p:nvSpPr>
        <p:spPr>
          <a:xfrm>
            <a:off x="215348" y="193007"/>
            <a:ext cx="1177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COMO RESOLVER O PROBLEMA: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E169A7-814F-4FAC-9E53-94E295039282}"/>
              </a:ext>
            </a:extLst>
          </p:cNvPr>
          <p:cNvSpPr txBox="1"/>
          <p:nvPr/>
        </p:nvSpPr>
        <p:spPr>
          <a:xfrm>
            <a:off x="454927" y="2179415"/>
            <a:ext cx="218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CRIAR UMA REDE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BLOCKCHAIN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687F594-6C49-4B3B-A89E-902022E286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0" y="2764911"/>
            <a:ext cx="2438400" cy="2438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2F12369-0C53-4B90-9480-513552D51F97}"/>
              </a:ext>
            </a:extLst>
          </p:cNvPr>
          <p:cNvSpPr txBox="1"/>
          <p:nvPr/>
        </p:nvSpPr>
        <p:spPr>
          <a:xfrm>
            <a:off x="2723290" y="3042722"/>
            <a:ext cx="106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+mj-lt"/>
              </a:rPr>
              <a:t>=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D15403A-D2A8-4610-8C4B-01BE056C578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33" y="2735779"/>
            <a:ext cx="2276533" cy="227653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D7CB09B-85CC-4969-AFB7-CB14DD05ED0C}"/>
              </a:ext>
            </a:extLst>
          </p:cNvPr>
          <p:cNvSpPr txBox="1"/>
          <p:nvPr/>
        </p:nvSpPr>
        <p:spPr>
          <a:xfrm>
            <a:off x="2893327" y="2213517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PROCESSO / DOCUMENTO 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ÚNICO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75620B9-ADA5-4875-B5E0-5B26A6C1BED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22" y="2632662"/>
            <a:ext cx="2276533" cy="227653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40A1761D-C6F4-4A7F-90CD-A7E9AFDDB405}"/>
              </a:ext>
            </a:extLst>
          </p:cNvPr>
          <p:cNvSpPr txBox="1"/>
          <p:nvPr/>
        </p:nvSpPr>
        <p:spPr>
          <a:xfrm>
            <a:off x="6110874" y="2317914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OTIMIZAÇÃO DO TEMPO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F78D6D55-835F-4DC0-AF9B-0BCBDA7E057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218" y="2810612"/>
            <a:ext cx="1858129" cy="185812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550CCC97-90CB-44DD-AE06-F76D06404D85}"/>
              </a:ext>
            </a:extLst>
          </p:cNvPr>
          <p:cNvSpPr txBox="1"/>
          <p:nvPr/>
        </p:nvSpPr>
        <p:spPr>
          <a:xfrm>
            <a:off x="9328421" y="2164281"/>
            <a:ext cx="2457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NÃO É UM SISTEMA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É UMA REDE</a:t>
            </a:r>
          </a:p>
        </p:txBody>
      </p:sp>
    </p:spTree>
    <p:extLst>
      <p:ext uri="{BB962C8B-B14F-4D97-AF65-F5344CB8AC3E}">
        <p14:creationId xmlns:p14="http://schemas.microsoft.com/office/powerpoint/2010/main" val="15953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27C9D15-8B6E-4B97-A265-007A279C8807}"/>
              </a:ext>
            </a:extLst>
          </p:cNvPr>
          <p:cNvSpPr txBox="1"/>
          <p:nvPr/>
        </p:nvSpPr>
        <p:spPr>
          <a:xfrm>
            <a:off x="215348" y="193007"/>
            <a:ext cx="1177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COMO RESOLVER O PROBLEMA: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E169A7-814F-4FAC-9E53-94E295039282}"/>
              </a:ext>
            </a:extLst>
          </p:cNvPr>
          <p:cNvSpPr txBox="1"/>
          <p:nvPr/>
        </p:nvSpPr>
        <p:spPr>
          <a:xfrm>
            <a:off x="454927" y="2179415"/>
            <a:ext cx="218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CRIAR UMA REDE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BLOCKCHAIN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687F594-6C49-4B3B-A89E-902022E286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0" y="2764911"/>
            <a:ext cx="2438400" cy="2438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2F12369-0C53-4B90-9480-513552D51F97}"/>
              </a:ext>
            </a:extLst>
          </p:cNvPr>
          <p:cNvSpPr txBox="1"/>
          <p:nvPr/>
        </p:nvSpPr>
        <p:spPr>
          <a:xfrm>
            <a:off x="2723290" y="3042722"/>
            <a:ext cx="106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+mj-lt"/>
              </a:rPr>
              <a:t>=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D15403A-D2A8-4610-8C4B-01BE056C578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33" y="2735779"/>
            <a:ext cx="2276533" cy="227653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D7CB09B-85CC-4969-AFB7-CB14DD05ED0C}"/>
              </a:ext>
            </a:extLst>
          </p:cNvPr>
          <p:cNvSpPr txBox="1"/>
          <p:nvPr/>
        </p:nvSpPr>
        <p:spPr>
          <a:xfrm>
            <a:off x="2893327" y="2213517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PROCESSO / DOCUMENTO 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ÚNICO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75620B9-ADA5-4875-B5E0-5B26A6C1BED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22" y="2632662"/>
            <a:ext cx="2276533" cy="227653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40A1761D-C6F4-4A7F-90CD-A7E9AFDDB405}"/>
              </a:ext>
            </a:extLst>
          </p:cNvPr>
          <p:cNvSpPr txBox="1"/>
          <p:nvPr/>
        </p:nvSpPr>
        <p:spPr>
          <a:xfrm>
            <a:off x="6110874" y="2317914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OTIMIZAÇÃO DO TEMPO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F78D6D55-835F-4DC0-AF9B-0BCBDA7E057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218" y="2810612"/>
            <a:ext cx="1858129" cy="185812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550CCC97-90CB-44DD-AE06-F76D06404D85}"/>
              </a:ext>
            </a:extLst>
          </p:cNvPr>
          <p:cNvSpPr txBox="1"/>
          <p:nvPr/>
        </p:nvSpPr>
        <p:spPr>
          <a:xfrm>
            <a:off x="9328421" y="2164281"/>
            <a:ext cx="2457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NÃO É UM SISTEMA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É UMA REDE</a:t>
            </a:r>
          </a:p>
        </p:txBody>
      </p:sp>
    </p:spTree>
    <p:extLst>
      <p:ext uri="{BB962C8B-B14F-4D97-AF65-F5344CB8AC3E}">
        <p14:creationId xmlns:p14="http://schemas.microsoft.com/office/powerpoint/2010/main" val="222807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638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ersonalizada 1">
      <a:majorFont>
        <a:latin typeface="Segoe UI Black"/>
        <a:ea typeface=""/>
        <a:cs typeface=""/>
      </a:majorFont>
      <a:minorFont>
        <a:latin typeface="Segoe WP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168</Words>
  <Application>Microsoft Office PowerPoint</Application>
  <PresentationFormat>Widescreen</PresentationFormat>
  <Paragraphs>34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Black</vt:lpstr>
      <vt:lpstr>Segoe WP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Flávio Sousa Silva Nascimento</dc:creator>
  <cp:lastModifiedBy>Antônio Flávio Sousa Silva Nascimento</cp:lastModifiedBy>
  <cp:revision>5</cp:revision>
  <dcterms:created xsi:type="dcterms:W3CDTF">2019-03-25T20:03:01Z</dcterms:created>
  <dcterms:modified xsi:type="dcterms:W3CDTF">2019-03-25T20:34:18Z</dcterms:modified>
</cp:coreProperties>
</file>