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C738C-D89B-4272-8B4D-BC6E7A244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AE4644-0579-424C-A2C1-94346C631B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3C8EE-1258-4323-BF4E-9C2B11BAC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77F6E4-3D8E-4BD0-AB76-995C5F49D8B7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imbus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imbus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1AE149-E591-4C7A-87EC-B5773B7A63E5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imbus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imbus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imbus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imbus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imbus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imbus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imbus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imbus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imbus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 flipH="1">
            <a:off x="-504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1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E2DB7A1-C570-496E-BF6F-BAE19C9155AE}" type="slidenum"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2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9000360" y="270036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-179640" y="243036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60" y="522036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9720360" y="468036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9540360" y="342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8100360" y="468036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7920360" y="540036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205200"/>
            <a:ext cx="8999280" cy="11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imbus Sans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632873-5425-4623-9E0C-22878B4F7171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imbus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imbus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file:///home/max/Desktop/MatrixSolver/LICENSE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MatrixSolver — проект Антонова Максима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Решение систем линейных уравнений в матричной форме.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Научный руководитель: Лабазов Юрий Александрович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7814520" y="263160"/>
            <a:ext cx="2084760" cy="456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О проекте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MatrixSolver - это проект на Python, который использует мощную библиотеку manim для визуализации решения систем линейных уравнений в матричной форме. Этот проект создал Максим Антонов. Научный руководитель проекта: Лабазов Юрий Александрович.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Отличия проекта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Визуализация процесса решения систем линейных уравнений.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Решение систем, в которых может быть несколько решений или вообще нет решения.</a:t>
            </a:r>
            <a:endParaRPr b="0" lang="ru-RU" sz="2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Установка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Чтобы начать работу с MatrixSolver, вам понадобится Python 3.x, установленный на вашей системе. После того, как вы настроите Python, следуйте этим шагам: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Клонируйте репозиторий: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git clone https://github.com/antonovmaxim/MatrixSolver.git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Перейдите в каталог проекта: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cd MatrixSolver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Установите необходимые пакеты: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pip install -r requirements.txt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Установка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444"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Чтобы начать работу с MatrixSolver, вам понадобится Python 3.x, установленный на вашей системе. После того, как вы настроите Python, следуйте этим шагам: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Клонируйте репозиторий: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git clone https://github.com/antonovmaxim/MatrixSolver.git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Перейдите в каталог проекта: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cd MatrixSolver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Установите необходимые пакеты: </a:t>
            </a: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pip install -r requirements.txt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-3049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</a:rPr>
              <a:t>Чтобы запустить MatrixSolver, используйте следующую команду: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marL="4572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1100" spc="-1" strike="noStrike">
                <a:solidFill>
                  <a:srgbClr val="000000"/>
                </a:solidFill>
                <a:latin typeface="Consolas"/>
              </a:rPr>
              <a:t>python main.py</a:t>
            </a:r>
            <a:endParaRPr b="0" lang="ru-RU" sz="11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Лицензия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</a:rPr>
              <a:t>Лицензия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</a:rPr>
              <a:t>Этот проект лицензирован под лицензией MIT. См. файл </a:t>
            </a:r>
            <a:r>
              <a:rPr b="0" lang="ru-RU" sz="2000" spc="-1" strike="noStrike" u="sng">
                <a:solidFill>
                  <a:srgbClr val="0000ee"/>
                </a:solidFill>
                <a:uFillTx/>
                <a:latin typeface="Consolas"/>
                <a:hlinkClick r:id="rId1"/>
              </a:rPr>
              <a:t>LICENSE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</a:rPr>
              <a:t> для получения дополнительной информации.</a:t>
            </a:r>
            <a:endParaRPr b="0" lang="ru-RU" sz="20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180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Спасибо за внимание!</a:t>
            </a:r>
            <a:endParaRPr b="0" lang="ru-RU" sz="33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2024-05-10T18:32:01Z</dcterms:created>
  <dc:creator/>
  <dc:description/>
  <dc:language>ru-RU</dc:language>
  <cp:lastModifiedBy/>
  <dcterms:modified xsi:type="dcterms:W3CDTF">2024-05-10T21:01:46Z</dcterms:modified>
  <cp:revision>9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