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2" r:id="rId6"/>
    <p:sldId id="260" r:id="rId7"/>
    <p:sldId id="259" r:id="rId8"/>
    <p:sldId id="263" r:id="rId9"/>
    <p:sldId id="265" r:id="rId10"/>
  </p:sldIdLst>
  <p:sldSz cx="12192000" cy="6858000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9347-63B0-49A2-AA03-AB786E4B77E6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98B5E-8161-487A-A016-365C9B5423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0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98B5E-8161-487A-A016-365C9B54235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29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8067F-7FD8-49C8-869C-0A3749F1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601DC16-EF9C-493F-8A0F-621E0C32E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6D580DA-5168-433D-9C36-3F596689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44F988F-E47F-46B0-BF75-C0F37387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5F2A61-8B85-4921-B974-373F029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305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F6BC7-3FB2-4DA9-BB4D-DF4B1CA6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1567CE4-85E8-4261-8D6C-01895CAEE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5DF0191-E05E-4884-9ED3-2E127BA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C04A266-169D-4DBB-92DF-069260CD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88DADEF-263B-4418-BDDF-A29F3643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32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D31D2749-D9A2-4CC5-8EA3-FEC94057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F6419B4-B566-495D-92E8-F28E605C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97614E-5E25-44C5-A175-80716266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883C310-4497-49E9-B0FD-9C24D49B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D7DFF2B-001D-46E3-9587-522D9544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61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6B367-BB9B-4919-B3CD-15DD65E1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38EF215-2508-479B-A742-16D5938D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61A22DA-0D32-4B45-B853-40B05E1C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6E1ABF4-1700-4FF9-9D1D-06682917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D879790-5E94-4978-BE5A-9B99693C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030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B5D13-ABF5-4DDD-936C-3FEE3D32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9368CA1-4A23-4F62-8377-10FF1879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BBC197-33EA-41BF-91C4-7B750137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D97D841-DBE1-4964-864C-E78D7BA5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E2FED76-BDEC-45EB-8992-DB1DB312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98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90282-CBB6-4D49-8D71-2B6E2DF3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069CBB-F4C5-478D-AF3F-21E9E8F2C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B039CE3-6389-4236-9B6D-272CEF36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9E9CCC2-E825-4BFC-9D64-C74E398E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B5131C0-56BC-4E91-8CDB-705A5662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AC5D9C1-54E1-4917-8C1A-E66FB6F1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897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5EF44-AB55-44AC-88EE-D752CB0A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87CA3C2-C339-4832-90C8-E31D0268D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CCC3332-6B25-444D-9FC9-9018793A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09C4692-A721-40CD-B9DC-F342E7C4F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8F43957-295E-4DA6-B1EB-0657B80EC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37ECE2D-5235-47AF-AA15-0662E50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F3F57477-BA81-47B6-B046-53F747BE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AE3EC7F7-0C9E-4193-A6F2-6895E625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A3E6A-E31E-42F9-BA7C-F53BB622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CD49EA-4FA0-42B4-9E18-144DCFB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53A73B57-34BC-48EE-8848-0AAC1EC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8FE37D7-069A-4190-AA4F-970A0E88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941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CDE76CE-4EB4-48EC-8A40-C5A74DBF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3AA65A0-B734-46B7-8FA4-5802F0E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065C409-377B-4D3B-80B9-ECE51E91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952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0451D-B291-4B86-8A4F-A12F5FC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3D46FAE-93CD-480C-AE41-D8B85C25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F17CB4B-1E69-4FE0-8971-8AAB8ABD5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E0C6E65-AF12-47E1-B33E-A08442DF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364345A-CCB0-4B65-A69A-C76B4237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996D6D5-2FA2-4B27-B6E8-36898E74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19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F249A-3D89-4DB5-967A-00208B96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72E05D1-EEA0-4559-8CC5-2260143FA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BA5202E-1C95-481A-A6D2-4010EE3D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BC28CB3-9EE6-4E62-9A0C-3BD26AD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35CF3CE-BF99-47DC-B58D-5C2CA11D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4D79D8E-4FB6-4BB7-98A4-25D3AD7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634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C4128F6-C126-4B5A-B5A7-DA302FCF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A754EDF-1BDA-4631-81D1-4BB61934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3E169CD-F55F-459C-94E5-46EB49CC1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5082-5587-44DA-87EF-43E4B5BF744D}" type="datetimeFigureOut">
              <a:rPr lang="uk-UA" smtClean="0"/>
              <a:t>13.06.2019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D359A30-A28E-417A-A1F3-F4379EA35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E5961A4-21CA-45C0-B18F-2483C89EB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449A-EA21-4EA1-A3B8-8309DEAD874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0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6000"/>
                    </a14:imgEffect>
                    <a14:imgEffect>
                      <a14:brightnessContrast bright="-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29BAE-8ED7-45BB-B006-9C364F61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7806"/>
            <a:ext cx="9144000" cy="2387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uk-UA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Цифровий синтезатор</a:t>
            </a:r>
            <a:br>
              <a:rPr lang="uk-UA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uk-UA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на основі ПЛІС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61216B3-E45A-46B8-9EFB-83F201875F64}"/>
              </a:ext>
            </a:extLst>
          </p:cNvPr>
          <p:cNvSpPr txBox="1">
            <a:spLocks/>
          </p:cNvSpPr>
          <p:nvPr/>
        </p:nvSpPr>
        <p:spPr>
          <a:xfrm>
            <a:off x="8046719" y="4776394"/>
            <a:ext cx="4023361" cy="191486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Студент</a:t>
            </a:r>
          </a:p>
          <a:p>
            <a:r>
              <a:rPr lang="uk-UA" sz="4000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Антонов Єгор Андрійович</a:t>
            </a:r>
          </a:p>
        </p:txBody>
      </p:sp>
    </p:spTree>
    <p:extLst>
      <p:ext uri="{BB962C8B-B14F-4D97-AF65-F5344CB8AC3E}">
        <p14:creationId xmlns:p14="http://schemas.microsoft.com/office/powerpoint/2010/main" val="20937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49D43B31-C71D-48C0-955D-4E63E6D6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762" y="457200"/>
            <a:ext cx="6062626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Метою проекту було створення системи на одному кристалі, що поєднує : </a:t>
            </a:r>
          </a:p>
          <a:p>
            <a:r>
              <a:rPr lang="uk-UA" dirty="0"/>
              <a:t>Генерацію простого сигналу</a:t>
            </a:r>
          </a:p>
          <a:p>
            <a:r>
              <a:rPr lang="uk-UA" dirty="0"/>
              <a:t>Різноманітну подальшу обробку </a:t>
            </a:r>
          </a:p>
          <a:p>
            <a:r>
              <a:rPr lang="uk-UA" dirty="0"/>
              <a:t>З’єднання з ПК</a:t>
            </a:r>
          </a:p>
          <a:p>
            <a:r>
              <a:rPr lang="uk-UA" dirty="0"/>
              <a:t>Периферійне управління (клавіші)</a:t>
            </a:r>
          </a:p>
          <a:p>
            <a:r>
              <a:rPr lang="uk-UA" dirty="0"/>
              <a:t>Пам’ять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098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7not.ru/articles/images/block_chema.gif">
            <a:extLst>
              <a:ext uri="{FF2B5EF4-FFF2-40B4-BE49-F238E27FC236}">
                <a16:creationId xmlns:a16="http://schemas.microsoft.com/office/drawing/2014/main" id="{86E90E2A-93D8-43EB-B7E8-845D8E9CE8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41" y="457200"/>
            <a:ext cx="8889507" cy="588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0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C5A5B-67ED-4971-B2B5-761B931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325830"/>
            <a:ext cx="5710235" cy="151725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uk-UA" sz="5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Платформа </a:t>
            </a: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FPGA</a:t>
            </a:r>
            <a:endParaRPr lang="uk-UA" sz="5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B5E44B-8040-43C0-B01C-99DE3B87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850" y="136021"/>
            <a:ext cx="5863816" cy="6585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обраного проекту було обрано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FPGA </a:t>
            </a:r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через :</a:t>
            </a:r>
          </a:p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популярність даної платформи у сфері обробки сигналів</a:t>
            </a:r>
          </a:p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наявність спеціалізованих блоків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Паралельність модулів</a:t>
            </a:r>
          </a:p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Гнучкість архітектури</a:t>
            </a:r>
          </a:p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Надійність більша ніж у складених схемах</a:t>
            </a:r>
          </a:p>
          <a:p>
            <a:r>
              <a:rPr lang="uk-U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Простіше проектування пристрої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 descr="https://www.intel.ru/content/dam/www/public/us/en/images/programmable/legacy/cyc4-architecture.png.rendition.intel.web.480.270.png">
            <a:extLst>
              <a:ext uri="{FF2B5EF4-FFF2-40B4-BE49-F238E27FC236}">
                <a16:creationId xmlns:a16="http://schemas.microsoft.com/office/drawing/2014/main" id="{2BC12B5A-ABF8-4A1F-A33F-2E461227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0" y="2393513"/>
            <a:ext cx="5863816" cy="33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0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7486A-9DE8-4B13-935B-C9E7F95E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378" y="130202"/>
            <a:ext cx="6971242" cy="500231"/>
          </a:xfrm>
        </p:spPr>
        <p:txBody>
          <a:bodyPr>
            <a:noAutofit/>
          </a:bodyPr>
          <a:lstStyle/>
          <a:p>
            <a:r>
              <a:rPr lang="uk-UA" sz="3600" dirty="0"/>
              <a:t>Структура одного каналу синтезу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13DCDBF-3C60-486E-81C6-62C8F67AC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57" y="839096"/>
            <a:ext cx="10830285" cy="60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0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FBC17-B34B-4AD2-A7BF-9B59AF6E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Конвеєрний метод роботи схеми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636B6DF7-814C-4638-80DD-D241A69E8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851" y="345986"/>
            <a:ext cx="6544361" cy="3083013"/>
          </a:xfrm>
          <a:prstGeom prst="rect">
            <a:avLst/>
          </a:prstGeo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642CC81-B5F4-4F7D-B28D-8E2BDAD1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216" y="1183341"/>
            <a:ext cx="4195483" cy="5217459"/>
          </a:xfrm>
        </p:spPr>
        <p:txBody>
          <a:bodyPr>
            <a:normAutofit lnSpcReduction="10000"/>
          </a:bodyPr>
          <a:lstStyle/>
          <a:p>
            <a:r>
              <a:rPr lang="uk-UA" sz="2400" dirty="0"/>
              <a:t>ІР ядра такі як </a:t>
            </a:r>
            <a:r>
              <a:rPr lang="en-US" sz="2400" dirty="0"/>
              <a:t>ROM,RAM</a:t>
            </a:r>
            <a:r>
              <a:rPr lang="uk-UA" sz="2400" dirty="0"/>
              <a:t>,суматор, помножувач мають латентну затримку, адже всередині ці модулі побудовані як конвеєр. </a:t>
            </a:r>
          </a:p>
          <a:p>
            <a:r>
              <a:rPr lang="uk-UA" sz="2400" dirty="0"/>
              <a:t>Тобто після приходу перших даних буде відбуватися заповнення конвеєра, і результат з’явиться через певну кількість тактів, яка залежить від глибини конвеєра. 6 тактів для блока множення, 3 такти для </a:t>
            </a:r>
            <a:r>
              <a:rPr lang="en-US" sz="2400" dirty="0"/>
              <a:t>ROM</a:t>
            </a:r>
            <a:r>
              <a:rPr lang="uk-UA" sz="2400" dirty="0"/>
              <a:t>. Але подальші результати будуть з’являтися кожного такту, при умові їх зміни на вході.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30747-534F-4F44-A687-D9B01BC28837}"/>
              </a:ext>
            </a:extLst>
          </p:cNvPr>
          <p:cNvSpPr txBox="1"/>
          <p:nvPr/>
        </p:nvSpPr>
        <p:spPr>
          <a:xfrm>
            <a:off x="5787614" y="3883511"/>
            <a:ext cx="5564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Саме тому було вирішено робити проект у вигляді потоку даних, де вони проходять від осцилятора до множення та сумування з іншими сигналами напряму, не використовуючи централізовані процесори.</a:t>
            </a:r>
          </a:p>
        </p:txBody>
      </p:sp>
    </p:spTree>
    <p:extLst>
      <p:ext uri="{BB962C8B-B14F-4D97-AF65-F5344CB8AC3E}">
        <p14:creationId xmlns:p14="http://schemas.microsoft.com/office/powerpoint/2010/main" val="76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DDAA8C-D237-41C9-99D1-002C823E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0" y="234185"/>
            <a:ext cx="6823801" cy="2703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C57904-C42B-45B6-83FE-A958E0A0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52" y="2345729"/>
            <a:ext cx="9242778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1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AA52B-7C28-45E0-BA08-548EAAC9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2629"/>
          </a:xfrm>
        </p:spPr>
        <p:txBody>
          <a:bodyPr/>
          <a:lstStyle/>
          <a:p>
            <a:r>
              <a:rPr lang="uk-UA" dirty="0"/>
              <a:t>Діаграма </a:t>
            </a:r>
            <a:r>
              <a:rPr lang="en-US" dirty="0"/>
              <a:t>BLOCK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C68D8D-1023-4FAB-9441-37E02E5F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" y="2115458"/>
            <a:ext cx="12024754" cy="39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21EB0-3C29-463C-91E1-D2B6345C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72D8119E-3959-48B8-87EF-85D01ACA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524"/>
          </a:xfrm>
        </p:spPr>
      </p:pic>
    </p:spTree>
    <p:extLst>
      <p:ext uri="{BB962C8B-B14F-4D97-AF65-F5344CB8AC3E}">
        <p14:creationId xmlns:p14="http://schemas.microsoft.com/office/powerpoint/2010/main" val="2995713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181</Words>
  <Application>Microsoft Office PowerPoint</Application>
  <PresentationFormat>Широкий екран</PresentationFormat>
  <Paragraphs>24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Black</vt:lpstr>
      <vt:lpstr>Тема Office</vt:lpstr>
      <vt:lpstr>Цифровий синтезатор на основі ПЛІС</vt:lpstr>
      <vt:lpstr>Презентація PowerPoint</vt:lpstr>
      <vt:lpstr>Презентація PowerPoint</vt:lpstr>
      <vt:lpstr>Платформа FPGA</vt:lpstr>
      <vt:lpstr>Структура одного каналу синтезу</vt:lpstr>
      <vt:lpstr>Конвеєрний метод роботи схеми</vt:lpstr>
      <vt:lpstr>Презентація PowerPoint</vt:lpstr>
      <vt:lpstr>Діаграма BLOCK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Цифровий синтезатор на основі ПЛІС</dc:title>
  <dc:creator>Егор Антонов</dc:creator>
  <cp:lastModifiedBy>Егор Антонов</cp:lastModifiedBy>
  <cp:revision>23</cp:revision>
  <cp:lastPrinted>2019-06-13T13:38:31Z</cp:lastPrinted>
  <dcterms:created xsi:type="dcterms:W3CDTF">2019-06-11T17:59:16Z</dcterms:created>
  <dcterms:modified xsi:type="dcterms:W3CDTF">2019-06-13T13:53:06Z</dcterms:modified>
</cp:coreProperties>
</file>