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mail.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Сетевое приложение «Чат»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 использованием </a:t>
            </a:r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00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Переписка в чате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89215" y="1241988"/>
            <a:ext cx="10706791" cy="1060637"/>
          </a:xfrm>
        </p:spPr>
        <p:txBody>
          <a:bodyPr/>
          <a:lstStyle/>
          <a:p>
            <a:pPr algn="ctr"/>
            <a:r>
              <a:rPr lang="ru-RU" dirty="0" smtClean="0"/>
              <a:t>Вы можете отправлять сообщение как самому себе, так и другим пользователям. Но если данный пользователь сейчас не в чате, сообщение к пользователю не придёт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949260" y="2735505"/>
            <a:ext cx="6779636" cy="36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8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Переписка между двумя пользователями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429" y="2286000"/>
            <a:ext cx="6648092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88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7744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Адаптивность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Мобильная версия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45498" y="2909888"/>
            <a:ext cx="1824204" cy="2995612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Версия для планшетов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51617" y="2909888"/>
            <a:ext cx="2765692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56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Проект представляет собой </a:t>
            </a:r>
            <a:r>
              <a:rPr lang="en-US" sz="2800" dirty="0"/>
              <a:t>web</a:t>
            </a:r>
            <a:r>
              <a:rPr lang="ru-RU" sz="2800" dirty="0"/>
              <a:t>-сайт, предоставляющий возможность общения между многими пользователям. Задачей сайта является обеспечить доставлять сообщения пользователям от других пользователей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793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Технологии</a:t>
            </a:r>
            <a:r>
              <a:rPr lang="en-US" dirty="0" smtClean="0"/>
              <a:t> </a:t>
            </a:r>
            <a:r>
              <a:rPr lang="ru-RU" dirty="0" smtClean="0"/>
              <a:t>и пакеты которые Использовались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Node.js</a:t>
            </a:r>
            <a:r>
              <a:rPr lang="ru-RU" dirty="0" smtClean="0"/>
              <a:t> – среда для выполнения </a:t>
            </a:r>
            <a:r>
              <a:rPr lang="en-US" dirty="0" smtClean="0"/>
              <a:t>JavaScript</a:t>
            </a:r>
          </a:p>
          <a:p>
            <a:pPr algn="just"/>
            <a:r>
              <a:rPr lang="en-US" dirty="0" smtClean="0"/>
              <a:t>Express – </a:t>
            </a:r>
            <a:r>
              <a:rPr lang="ru-RU" dirty="0" smtClean="0"/>
              <a:t>фреймворк для </a:t>
            </a:r>
            <a:r>
              <a:rPr lang="en-US" dirty="0" smtClean="0"/>
              <a:t>Node.js</a:t>
            </a:r>
          </a:p>
          <a:p>
            <a:pPr algn="just"/>
            <a:r>
              <a:rPr lang="en-US" dirty="0" smtClean="0"/>
              <a:t>Socket.io – </a:t>
            </a:r>
            <a:r>
              <a:rPr lang="ru-RU" dirty="0" smtClean="0"/>
              <a:t>библиотека для обмена данными в реальном времени</a:t>
            </a:r>
          </a:p>
          <a:p>
            <a:pPr algn="just"/>
            <a:r>
              <a:rPr lang="en-US" dirty="0" smtClean="0"/>
              <a:t>Mysql2</a:t>
            </a:r>
            <a:r>
              <a:rPr lang="ru-RU" dirty="0" smtClean="0"/>
              <a:t> – пакет для работы с базой данных</a:t>
            </a:r>
            <a:endParaRPr lang="en-US" dirty="0" smtClean="0"/>
          </a:p>
          <a:p>
            <a:pPr algn="just"/>
            <a:r>
              <a:rPr lang="en-US" dirty="0" err="1" smtClean="0"/>
              <a:t>Ejs</a:t>
            </a:r>
            <a:r>
              <a:rPr lang="ru-RU" dirty="0" smtClean="0"/>
              <a:t> – шаблонизатор</a:t>
            </a:r>
            <a:endParaRPr lang="en-US" dirty="0" smtClean="0"/>
          </a:p>
          <a:p>
            <a:pPr algn="just"/>
            <a:r>
              <a:rPr lang="en-US" dirty="0" smtClean="0"/>
              <a:t>Md5</a:t>
            </a:r>
            <a:r>
              <a:rPr lang="ru-RU" dirty="0" smtClean="0"/>
              <a:t> – пакет для хеширования паролей стандартом </a:t>
            </a:r>
            <a:r>
              <a:rPr lang="en-US" dirty="0" smtClean="0"/>
              <a:t>md5</a:t>
            </a:r>
          </a:p>
          <a:p>
            <a:pPr algn="just"/>
            <a:r>
              <a:rPr lang="en-US" dirty="0" err="1" smtClean="0"/>
              <a:t>Nodemon</a:t>
            </a:r>
            <a:r>
              <a:rPr lang="en-US" dirty="0" smtClean="0"/>
              <a:t> – </a:t>
            </a:r>
            <a:r>
              <a:rPr lang="ru-RU" dirty="0" smtClean="0"/>
              <a:t>используется для внесения изменений в уже запущенный проект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7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Хотел реализовать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7300" y="1241988"/>
            <a:ext cx="4800600" cy="63252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Реализовано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7300" y="1907414"/>
            <a:ext cx="4800600" cy="472614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Хеширование паролей</a:t>
            </a:r>
          </a:p>
          <a:p>
            <a:r>
              <a:rPr lang="ru-RU" dirty="0" smtClean="0"/>
              <a:t>Авторизация/регистрация</a:t>
            </a:r>
          </a:p>
          <a:p>
            <a:r>
              <a:rPr lang="ru-RU" dirty="0" smtClean="0"/>
              <a:t>Отправка сообщений онлайн</a:t>
            </a:r>
          </a:p>
          <a:p>
            <a:r>
              <a:rPr lang="ru-RU" dirty="0" smtClean="0"/>
              <a:t>Создание сессий</a:t>
            </a:r>
          </a:p>
          <a:p>
            <a:r>
              <a:rPr lang="ru-RU" dirty="0" smtClean="0"/>
              <a:t>Изменение статуса пользователей</a:t>
            </a:r>
          </a:p>
          <a:p>
            <a:r>
              <a:rPr lang="ru-RU" dirty="0" smtClean="0"/>
              <a:t>Поиск пользователей</a:t>
            </a:r>
          </a:p>
          <a:p>
            <a:r>
              <a:rPr lang="ru-RU" dirty="0" smtClean="0"/>
              <a:t>Локальная история сообщений</a:t>
            </a:r>
          </a:p>
          <a:p>
            <a:r>
              <a:rPr lang="ru-RU" dirty="0" smtClean="0"/>
              <a:t>Авторизация по </a:t>
            </a:r>
            <a:r>
              <a:rPr lang="ru-RU" dirty="0" err="1" smtClean="0"/>
              <a:t>токену</a:t>
            </a:r>
            <a:endParaRPr lang="ru-RU" dirty="0" smtClean="0"/>
          </a:p>
          <a:p>
            <a:r>
              <a:rPr lang="ru-RU" dirty="0" smtClean="0"/>
              <a:t>Проверка уникальности логина при регистрации</a:t>
            </a:r>
          </a:p>
          <a:p>
            <a:r>
              <a:rPr lang="ru-RU" dirty="0" smtClean="0"/>
              <a:t>Возможность получать сообщения в чат которого еще не существовало</a:t>
            </a:r>
          </a:p>
          <a:p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33864" y="1241987"/>
            <a:ext cx="4800600" cy="63252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 хватило времени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24828" y="1907414"/>
            <a:ext cx="4800600" cy="4726142"/>
          </a:xfrm>
        </p:spPr>
        <p:txBody>
          <a:bodyPr/>
          <a:lstStyle/>
          <a:p>
            <a:r>
              <a:rPr lang="ru-RU" dirty="0" smtClean="0"/>
              <a:t>Возможность восстановить пароль</a:t>
            </a:r>
          </a:p>
          <a:p>
            <a:r>
              <a:rPr lang="ru-RU" dirty="0" smtClean="0"/>
              <a:t>Серверная история чатов пользователей</a:t>
            </a:r>
          </a:p>
          <a:p>
            <a:r>
              <a:rPr lang="ru-RU" dirty="0" smtClean="0"/>
              <a:t>Отображение последнего сообщения каждого чата</a:t>
            </a:r>
          </a:p>
          <a:p>
            <a:r>
              <a:rPr lang="ru-RU" dirty="0" smtClean="0"/>
              <a:t>Изменение настроек аккаунта внутри чата</a:t>
            </a:r>
          </a:p>
          <a:p>
            <a:r>
              <a:rPr lang="ru-RU" dirty="0" smtClean="0"/>
              <a:t>Изменение </a:t>
            </a:r>
            <a:r>
              <a:rPr lang="ru-RU" dirty="0" err="1" smtClean="0"/>
              <a:t>аватарок</a:t>
            </a:r>
            <a:endParaRPr lang="ru-RU" dirty="0"/>
          </a:p>
          <a:p>
            <a:r>
              <a:rPr lang="ru-RU" dirty="0" smtClean="0"/>
              <a:t>Возможность писать пользователям которые </a:t>
            </a:r>
            <a:r>
              <a:rPr lang="ru-RU" dirty="0" err="1" smtClean="0"/>
              <a:t>оффлайн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4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регистрации пользователя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747731"/>
            <a:ext cx="6157913" cy="3330787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ru-RU" dirty="0" smtClean="0"/>
              <a:t>Валидация полей</a:t>
            </a:r>
          </a:p>
          <a:p>
            <a:pPr algn="ctr"/>
            <a:r>
              <a:rPr lang="ru-RU" dirty="0" smtClean="0"/>
              <a:t>Имя: кириллица без символов и чисел</a:t>
            </a:r>
          </a:p>
          <a:p>
            <a:pPr algn="ctr"/>
            <a:r>
              <a:rPr lang="ru-RU" dirty="0" smtClean="0"/>
              <a:t>Логин: латиница и числа, символы: «-», «_»</a:t>
            </a:r>
          </a:p>
          <a:p>
            <a:pPr algn="ctr"/>
            <a:r>
              <a:rPr lang="en-US" dirty="0" smtClean="0"/>
              <a:t>Email: </a:t>
            </a:r>
            <a:r>
              <a:rPr lang="ru-RU" dirty="0" smtClean="0"/>
              <a:t>проверка на существование такой почты. Формат </a:t>
            </a:r>
            <a:r>
              <a:rPr lang="en-US" dirty="0" err="1" smtClean="0">
                <a:hlinkClick r:id="rId3"/>
              </a:rPr>
              <a:t>name@mail.mail</a:t>
            </a:r>
            <a:endParaRPr lang="en-US" dirty="0" smtClean="0"/>
          </a:p>
          <a:p>
            <a:pPr algn="ctr"/>
            <a:r>
              <a:rPr lang="ru-RU" dirty="0" smtClean="0"/>
              <a:t>Пароль: должен совпадать</a:t>
            </a:r>
          </a:p>
        </p:txBody>
      </p:sp>
    </p:spTree>
    <p:extLst>
      <p:ext uri="{BB962C8B-B14F-4D97-AF65-F5344CB8AC3E}">
        <p14:creationId xmlns:p14="http://schemas.microsoft.com/office/powerpoint/2010/main" val="28303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</a:t>
            </a:r>
            <a:r>
              <a:rPr lang="ru-RU" dirty="0" err="1" smtClean="0"/>
              <a:t>Хешируется</a:t>
            </a:r>
            <a:r>
              <a:rPr lang="ru-RU" dirty="0" smtClean="0"/>
              <a:t> пароль?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76" y="1295573"/>
            <a:ext cx="2981325" cy="1390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6652" y="3276245"/>
            <a:ext cx="6708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Пароль </a:t>
            </a:r>
            <a:r>
              <a:rPr lang="ru-RU" dirty="0" err="1" smtClean="0"/>
              <a:t>хешируется</a:t>
            </a:r>
            <a:r>
              <a:rPr lang="ru-RU" dirty="0" smtClean="0"/>
              <a:t> с помощью </a:t>
            </a:r>
            <a:r>
              <a:rPr lang="en-US" dirty="0" smtClean="0"/>
              <a:t>md5 </a:t>
            </a:r>
            <a:r>
              <a:rPr lang="ru-RU" dirty="0" smtClean="0"/>
              <a:t>и в него вставляется соль (текущая дата и время в формате </a:t>
            </a:r>
            <a:r>
              <a:rPr lang="en-US" dirty="0" smtClean="0"/>
              <a:t>HEX)</a:t>
            </a:r>
          </a:p>
          <a:p>
            <a:pPr algn="ctr"/>
            <a:endParaRPr lang="en-US" dirty="0"/>
          </a:p>
          <a:p>
            <a:pPr algn="ctr"/>
            <a:r>
              <a:rPr lang="ru-RU" b="1" dirty="0" smtClean="0"/>
              <a:t>Пример </a:t>
            </a:r>
            <a:r>
              <a:rPr lang="ru-RU" b="1" dirty="0" err="1" smtClean="0"/>
              <a:t>хешированого</a:t>
            </a:r>
            <a:r>
              <a:rPr lang="ru-RU" b="1" dirty="0" smtClean="0"/>
              <a:t> пароля: </a:t>
            </a:r>
            <a:r>
              <a:rPr lang="en-US" b="1" dirty="0"/>
              <a:t>b9111be6f35a37446a21aa17765c2675</a:t>
            </a:r>
          </a:p>
        </p:txBody>
      </p:sp>
    </p:spTree>
    <p:extLst>
      <p:ext uri="{BB962C8B-B14F-4D97-AF65-F5344CB8AC3E}">
        <p14:creationId xmlns:p14="http://schemas.microsoft.com/office/powerpoint/2010/main" val="32075448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авторизации пользователя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742902"/>
            <a:ext cx="6157913" cy="334044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авторизации пользователя.</a:t>
            </a:r>
          </a:p>
          <a:p>
            <a:pPr algn="just"/>
            <a:r>
              <a:rPr lang="ru-RU" dirty="0" smtClean="0"/>
              <a:t>Для успешного прохождения этого этапа вам нужно ввести корректный логин и пароль. Далее все действия совершит сервер.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80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чата и настройки профиля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630" y="192533"/>
            <a:ext cx="4596533" cy="2499724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 входе в чат у вас не отображается никаких диалогов, но это нормально. Что бы начать переписку с кем либо вам нужно сначала его найти в поиске.</a:t>
            </a:r>
          </a:p>
          <a:p>
            <a:endParaRPr lang="ru-RU" dirty="0"/>
          </a:p>
          <a:p>
            <a:r>
              <a:rPr lang="ru-RU" dirty="0" smtClean="0"/>
              <a:t>Окно настроек пользователя, предназначено для того чтобы пользователь мог удобно сменить свои авторизационные данные.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36" y="4124455"/>
            <a:ext cx="4624627" cy="24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04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74953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ПОИСК ПОЛЬЗОВАТЕЛЕЙ В ЧАТЕ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по </a:t>
            </a:r>
            <a:r>
              <a:rPr lang="en-US" dirty="0" smtClean="0"/>
              <a:t>ID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3525" y="2969419"/>
            <a:ext cx="4248150" cy="2876550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по </a:t>
            </a:r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10388" y="2974181"/>
            <a:ext cx="4248150" cy="2867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9587" y="1096486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 каждого пользователя есть уникальный </a:t>
            </a:r>
            <a:r>
              <a:rPr lang="en-US" dirty="0" smtClean="0"/>
              <a:t>ID</a:t>
            </a:r>
            <a:r>
              <a:rPr lang="ru-RU" dirty="0" smtClean="0"/>
              <a:t> который присваивается при регистрации и его не возможно изменить. Так же поиск возможен по логину либо имени пользователя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133</TotalTime>
  <Words>365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Corbel</vt:lpstr>
      <vt:lpstr>Gill Sans MT</vt:lpstr>
      <vt:lpstr>Impact</vt:lpstr>
      <vt:lpstr>Badge</vt:lpstr>
      <vt:lpstr>Сетевое приложение «Чат»</vt:lpstr>
      <vt:lpstr>Описание</vt:lpstr>
      <vt:lpstr>Технологии и пакеты которые Использовались</vt:lpstr>
      <vt:lpstr>Хотел реализовать</vt:lpstr>
      <vt:lpstr>Окно регистрации пользователя</vt:lpstr>
      <vt:lpstr>КАК Хешируется пароль?</vt:lpstr>
      <vt:lpstr>Окно авторизации пользователя</vt:lpstr>
      <vt:lpstr>Окно чата и настройки профиля</vt:lpstr>
      <vt:lpstr>ПОИСК ПОЛЬЗОВАТЕЛЕЙ В ЧАТЕ</vt:lpstr>
      <vt:lpstr>Переписка в чате</vt:lpstr>
      <vt:lpstr>Переписка между двумя пользователями</vt:lpstr>
      <vt:lpstr>Адаптивность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Сетевое приложение «Чат»</dc:title>
  <dc:creator>Anton</dc:creator>
  <cp:lastModifiedBy>Anton</cp:lastModifiedBy>
  <cp:revision>10</cp:revision>
  <dcterms:created xsi:type="dcterms:W3CDTF">2019-12-05T09:46:23Z</dcterms:created>
  <dcterms:modified xsi:type="dcterms:W3CDTF">2019-12-05T12:00:01Z</dcterms:modified>
</cp:coreProperties>
</file>