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337" r:id="rId2"/>
    <p:sldId id="441" r:id="rId3"/>
    <p:sldId id="413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42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E5DD5E-4F42-4ED2-8831-377680A360A8}">
  <a:tblStyle styleId="{B9E5DD5E-4F42-4ED2-8831-377680A360A8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/>
    <p:restoredTop sz="94648"/>
  </p:normalViewPr>
  <p:slideViewPr>
    <p:cSldViewPr snapToGrid="0" snapToObjects="1">
      <p:cViewPr varScale="1">
        <p:scale>
          <a:sx n="149" d="100"/>
          <a:sy n="149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465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906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7596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8566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017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40612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7079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48224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39868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586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4706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4696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6562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2078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048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1998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6239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1978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2235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2992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" name="Google Shape;16;p3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7647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7647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4" name="Google Shape;44;p9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0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B4EB"/>
            </a:gs>
            <a:gs pos="99548">
              <a:srgbClr val="2B55F6"/>
            </a:gs>
            <a:gs pos="100000">
              <a:srgbClr val="2B55F6"/>
            </a:gs>
          </a:gsLst>
          <a:lin ang="2700000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/>
        </p:nvSpPr>
        <p:spPr>
          <a:xfrm>
            <a:off x="691784" y="3937402"/>
            <a:ext cx="2619749" cy="51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1800"/>
            </a:pPr>
            <a:r>
              <a:rPr lang="ru-RU" sz="18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Константин </a:t>
            </a:r>
            <a:r>
              <a:rPr lang="ru-RU" sz="1800" b="1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Башевой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FFFFFF"/>
              </a:buClr>
              <a:buSzPts val="1200"/>
            </a:pPr>
            <a:r>
              <a:rPr lang="ru-RU" sz="1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Аналитик-разработчик, Яндекс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3" name="Google Shape;313;p32" descr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691784" y="447501"/>
            <a:ext cx="7025752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FFFF"/>
              </a:buClr>
              <a:buSzPts val="5300"/>
            </a:pPr>
            <a:r>
              <a:rPr lang="ru-RU" sz="53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Функции и тесты</a:t>
            </a:r>
            <a:endParaRPr sz="53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610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На самом деле есть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10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014" y="856752"/>
            <a:ext cx="2857222" cy="135407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319" y="2631866"/>
            <a:ext cx="6704139" cy="168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B4EB"/>
            </a:gs>
            <a:gs pos="99548">
              <a:srgbClr val="2B55F6"/>
            </a:gs>
            <a:gs pos="100000">
              <a:srgbClr val="2B55F6"/>
            </a:gs>
          </a:gsLst>
          <a:lin ang="2700000" scaled="0"/>
        </a:gra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8" descr="logo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/>
        </p:nvSpPr>
        <p:spPr>
          <a:xfrm>
            <a:off x="701750" y="2764250"/>
            <a:ext cx="6960922" cy="60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60000"/>
              </a:lnSpc>
              <a:buClr>
                <a:srgbClr val="30312E"/>
              </a:buClr>
              <a:buSzPts val="4200"/>
            </a:pPr>
            <a:r>
              <a:rPr lang="ru-RU" sz="42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Тесты</a:t>
            </a:r>
            <a:endParaRPr sz="42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pPr>
                <a:lnSpc>
                  <a:spcPct val="90000"/>
                </a:lnSpc>
              </a:pPr>
              <a:t>11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План-капкан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02045" y="852501"/>
            <a:ext cx="8168489" cy="306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Разбить код на логические блоки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Каждому блоку – функция / класс / внешний модуль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Если получится, то сделать проверки для функций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Каждой функции пишем описание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Реализуем код функции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Проверяем тесты</a:t>
            </a:r>
          </a:p>
        </p:txBody>
      </p:sp>
    </p:spTree>
    <p:extLst>
      <p:ext uri="{BB962C8B-B14F-4D97-AF65-F5344CB8AC3E}">
        <p14:creationId xmlns:p14="http://schemas.microsoft.com/office/powerpoint/2010/main" val="16095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Планируем функции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13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6" y="908154"/>
            <a:ext cx="7761006" cy="36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70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Подумаем </a:t>
            </a:r>
            <a:r>
              <a:rPr lang="ru-RU" smtClean="0"/>
              <a:t>над тестами</a:t>
            </a:r>
            <a:br>
              <a:rPr lang="ru-RU" smtClean="0"/>
            </a:br>
            <a:r>
              <a:rPr lang="ru-RU" smtClean="0"/>
              <a:t>(пока не выполняем их)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14</a:t>
            </a:fld>
            <a:endParaRPr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4" y="1324663"/>
            <a:ext cx="8863472" cy="5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70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Хорошо подумаем над тестами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15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0" y="1196411"/>
            <a:ext cx="8668851" cy="30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70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Добавляем описание функции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16</a:t>
            </a:fld>
            <a:endParaRPr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6" y="1093862"/>
            <a:ext cx="8167026" cy="26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70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Пишем код функции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17</a:t>
            </a:fld>
            <a:endParaRPr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7" y="697962"/>
            <a:ext cx="6776400" cy="42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70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Прогоняем тесты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666146" y="282865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7" y="933150"/>
            <a:ext cx="8797829" cy="31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8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Чем </a:t>
            </a:r>
            <a:r>
              <a:rPr lang="ru-RU" smtClean="0"/>
              <a:t>это помогает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666146" y="282865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02045" y="852501"/>
            <a:ext cx="8168489" cy="35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Есть шанс не запутаться в реализации пожеланий.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Изменения затрагивают только одну функцию.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Каждый шаг можно проверить тестами.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Вы лучше поймете процесс до начала его реализации</a:t>
            </a:r>
            <a:r>
              <a:rPr lang="ru-RU" sz="2000" spc="200" dirty="0" smtClean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.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endParaRPr lang="ru-RU" sz="2000" spc="200" dirty="0">
              <a:solidFill>
                <a:prstClr val="black"/>
              </a:solidFill>
              <a:latin typeface="YSText-Light"/>
              <a:ea typeface=""/>
              <a:cs typeface="YSText-Light"/>
            </a:endParaRPr>
          </a:p>
          <a:p>
            <a:pPr marL="12700" marR="5080" lvl="0" algn="ctr">
              <a:lnSpc>
                <a:spcPct val="150000"/>
              </a:lnSpc>
              <a:spcBef>
                <a:spcPts val="365"/>
              </a:spcBef>
              <a:buClrTx/>
            </a:pPr>
            <a:r>
              <a:rPr lang="ru-RU" sz="2000" u="sng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Лучше потратить время на это, чем на починку</a:t>
            </a:r>
          </a:p>
        </p:txBody>
      </p:sp>
    </p:spTree>
    <p:extLst>
      <p:ext uri="{BB962C8B-B14F-4D97-AF65-F5344CB8AC3E}">
        <p14:creationId xmlns:p14="http://schemas.microsoft.com/office/powerpoint/2010/main" val="2679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B4EB"/>
            </a:gs>
            <a:gs pos="99548">
              <a:srgbClr val="2B55F6"/>
            </a:gs>
            <a:gs pos="100000">
              <a:srgbClr val="2B55F6"/>
            </a:gs>
          </a:gsLst>
          <a:lin ang="2700000" scaled="0"/>
        </a:gra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8" descr="logo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/>
        </p:nvSpPr>
        <p:spPr>
          <a:xfrm>
            <a:off x="701750" y="2764250"/>
            <a:ext cx="6960922" cy="60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60000"/>
              </a:lnSpc>
              <a:buClr>
                <a:srgbClr val="30312E"/>
              </a:buClr>
              <a:buSzPts val="4200"/>
            </a:pPr>
            <a:r>
              <a:rPr lang="ru-RU" sz="42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Функции</a:t>
            </a:r>
            <a:endParaRPr sz="42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pPr>
                <a:lnSpc>
                  <a:spcPct val="90000"/>
                </a:lnSpc>
              </a:pPr>
              <a:t>2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Какую проблему решаем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3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96916" y="1707081"/>
            <a:ext cx="7628138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lvl="0" algn="ctr">
              <a:spcBef>
                <a:spcPts val="365"/>
              </a:spcBef>
              <a:buClrTx/>
            </a:pPr>
            <a:r>
              <a:rPr lang="ru-RU" sz="28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Как предусмотреть усложнение кода</a:t>
            </a:r>
          </a:p>
          <a:p>
            <a:pPr marL="12700" marR="5080" lvl="0" algn="ctr">
              <a:spcBef>
                <a:spcPts val="365"/>
              </a:spcBef>
              <a:buClrTx/>
            </a:pPr>
            <a:r>
              <a:rPr lang="ru-RU" sz="28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и не запутаться в своих же костылях?</a:t>
            </a:r>
          </a:p>
        </p:txBody>
      </p:sp>
    </p:spTree>
    <p:extLst>
      <p:ext uri="{BB962C8B-B14F-4D97-AF65-F5344CB8AC3E}">
        <p14:creationId xmlns:p14="http://schemas.microsoft.com/office/powerpoint/2010/main" val="7553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Пример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11666" y="852501"/>
            <a:ext cx="762813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lvl="0">
              <a:spcBef>
                <a:spcPts val="365"/>
              </a:spcBef>
              <a:buClrTx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На вход подаются строки с </a:t>
            </a:r>
            <a:r>
              <a:rPr lang="ru-RU" sz="2000" spc="200" dirty="0" err="1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user_id</a:t>
            </a: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 и возрастом.</a:t>
            </a:r>
          </a:p>
          <a:p>
            <a:pPr marL="12700" marR="5080" lvl="0">
              <a:spcBef>
                <a:spcPts val="365"/>
              </a:spcBef>
              <a:buClrTx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Нужно сделать классификацию возрастных групп.</a:t>
            </a: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202" y="2050991"/>
            <a:ext cx="2749512" cy="23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Сделаем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5</a:t>
            </a:fld>
            <a:endParaRPr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83" y="914401"/>
            <a:ext cx="4818817" cy="37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А если есть кривые строки?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6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47" y="1324597"/>
            <a:ext cx="4843108" cy="28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Немного перепишем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7</a:t>
            </a:fld>
            <a:endParaRPr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 rotWithShape="1">
          <a:blip r:embed="rId3"/>
          <a:srcRect b="12099"/>
          <a:stretch/>
        </p:blipFill>
        <p:spPr>
          <a:xfrm>
            <a:off x="1579734" y="794757"/>
            <a:ext cx="5021023" cy="416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А военным раньше на пенсию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8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22" y="1659312"/>
            <a:ext cx="5017109" cy="22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Надеюсь тут нет ошибки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9</a:t>
            </a:fld>
            <a:endParaRPr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 rotWithShape="1">
          <a:blip r:embed="rId3"/>
          <a:srcRect b="13726"/>
          <a:stretch/>
        </p:blipFill>
        <p:spPr>
          <a:xfrm>
            <a:off x="702046" y="694290"/>
            <a:ext cx="7416459" cy="38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171</Words>
  <Application>Microsoft Macintosh PowerPoint</Application>
  <PresentationFormat>Экран (16:9)</PresentationFormat>
  <Paragraphs>55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Proxima Nova</vt:lpstr>
      <vt:lpstr>YSText-Light</vt:lpstr>
      <vt:lpstr>Нетология</vt:lpstr>
      <vt:lpstr>Презентация PowerPoint</vt:lpstr>
      <vt:lpstr>Презентация PowerPoint</vt:lpstr>
      <vt:lpstr>Какую проблему решаем</vt:lpstr>
      <vt:lpstr>Пример</vt:lpstr>
      <vt:lpstr>Сделаем</vt:lpstr>
      <vt:lpstr>А если есть кривые строки?</vt:lpstr>
      <vt:lpstr>Немного перепишем</vt:lpstr>
      <vt:lpstr>А военным раньше на пенсию</vt:lpstr>
      <vt:lpstr>Надеюсь тут нет ошибки</vt:lpstr>
      <vt:lpstr>На самом деле есть</vt:lpstr>
      <vt:lpstr>Презентация PowerPoint</vt:lpstr>
      <vt:lpstr>План-капкан</vt:lpstr>
      <vt:lpstr>Планируем функции</vt:lpstr>
      <vt:lpstr>Подумаем над тестами (пока не выполняем их)</vt:lpstr>
      <vt:lpstr>Хорошо подумаем над тестами</vt:lpstr>
      <vt:lpstr>Добавляем описание функции</vt:lpstr>
      <vt:lpstr>Пишем код функции</vt:lpstr>
      <vt:lpstr>Прогоняем тесты</vt:lpstr>
      <vt:lpstr>Чем это помогает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223</cp:revision>
  <dcterms:modified xsi:type="dcterms:W3CDTF">2021-03-15T17:23:49Z</dcterms:modified>
</cp:coreProperties>
</file>