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notesSlides/notesSlide25.xml" ContentType="application/vnd.openxmlformats-officedocument.presentationml.notesSlide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26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notesSlides/notesSlide34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70" r:id="rId2"/>
    <p:sldId id="298" r:id="rId3"/>
    <p:sldId id="302" r:id="rId4"/>
    <p:sldId id="303" r:id="rId5"/>
    <p:sldId id="299" r:id="rId6"/>
    <p:sldId id="304" r:id="rId7"/>
    <p:sldId id="305" r:id="rId8"/>
    <p:sldId id="300" r:id="rId9"/>
    <p:sldId id="309" r:id="rId10"/>
    <p:sldId id="306" r:id="rId11"/>
    <p:sldId id="333" r:id="rId12"/>
    <p:sldId id="310" r:id="rId13"/>
    <p:sldId id="312" r:id="rId14"/>
    <p:sldId id="311" r:id="rId15"/>
    <p:sldId id="313" r:id="rId16"/>
    <p:sldId id="316" r:id="rId17"/>
    <p:sldId id="317" r:id="rId18"/>
    <p:sldId id="318" r:id="rId19"/>
    <p:sldId id="319" r:id="rId20"/>
    <p:sldId id="320" r:id="rId21"/>
    <p:sldId id="287" r:id="rId22"/>
    <p:sldId id="288" r:id="rId23"/>
    <p:sldId id="289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</p:sldIdLst>
  <p:sldSz cx="9144000" cy="6858000" type="screen4x3"/>
  <p:notesSz cx="7099300" cy="10234613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B38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8234" autoAdjust="0"/>
    <p:restoredTop sz="94686" autoAdjust="0"/>
  </p:normalViewPr>
  <p:slideViewPr>
    <p:cSldViewPr snapToObjects="1">
      <p:cViewPr varScale="1">
        <p:scale>
          <a:sx n="128" d="100"/>
          <a:sy n="128" d="100"/>
        </p:scale>
        <p:origin x="9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2796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dirty="0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3788B66D-E572-4C76-B4D6-D10BE2C964D4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dirty="0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5BE09AE8-5B10-4316-8BDE-5D6D5592D8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6452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362" units="cm"/>
          <inkml:channel name="Y" type="integer" max="6291" units="cm"/>
          <inkml:channel name="F" type="integer" max="255" units="dev"/>
        </inkml:traceFormat>
        <inkml:channelProperties>
          <inkml:channelProperty channel="X" name="resolution" value="393.69116" units="1/cm"/>
          <inkml:channelProperty channel="Y" name="resolution" value="393.6796" units="1/cm"/>
          <inkml:channelProperty channel="F" name="resolution" value="INF" units="1/dev"/>
        </inkml:channelProperties>
      </inkml:inkSource>
      <inkml:timestamp xml:id="ts0" timeString="2004-09-07T11:00:38.7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-3 2336 61,'0'0'14,"0"0"0,0 0-2,0 0-2,0 0-2,0 0-3,-44-17 0,44 17-2,0 0-1,0 0-1,0 0 0,0 0 0,0 0 0,0 0-1,0 0 1,0 0 1,0 0-1,0 0 2,48 4 0,0-4 0,22-4 1,13-1 1,26 1-1,31-4 0,26-1-1,17 5 1,22-5-2,14 0 1,25 5-1,5-4 0,-4 8 0,-5-5 0,-17-3-1,-1 3 1,-21 1-1,-17 0 1,-40-1-1,-31-3 1,-17 4 1,-26-1-1,-26 1 1,-44 4-1,0 0 0,0 0-1,0 0 1,0 0-1,0 0-1,0 0-1,-44-22-3,44 22-7,0 0-25,0 0 0,-44 5-1,44-5-1</inkml:trace>
  <inkml:trace contextRef="#ctx0" brushRef="#br0" timeOffset="1262">1774 1145 60,'0'0'23,"0"0"-6,-18 39-4,18-39-3,-13 73-4,9-17 0,0 0 0,-1 4-1,1-4-1,-1-5-1,5-8-1,0-8 0,0-35 0,-4 47 0,4-47-1,0 0-1,0 0 0,0 0-1,-4-56 0,4 13 0,8-9-1,6-12 1,-1-9-1,8-5 1,-3 1 0,-1 0 0,1 12 2,4 9-1,-9 13 1,-13 43 1,26-34 0,-26 34 1,0 0 1,48 64-1,-17-21 1,-1 9-1,9 8 1,1 5-2,8-1 1,-9 5-1,5-9 0,-5-4-2,-4-9 0,-4 1-2,-14-18-1,-17-30-4,31 51-8,-31-51-17,0 0-2,0 0 1</inkml:trace>
  <inkml:trace contextRef="#ctx0" brushRef="#br0" timeOffset="1753">1721 1399 65,'0'0'29,"0"0"-10,48-9-3,-8 0-5,3 5-1,10 0-4,8 0-3,-9 4-4,1 0-10,-18-5-18,-35 5-1,35-8-1</inkml:trace>
  <inkml:trace contextRef="#ctx0" brushRef="#br0" timeOffset="2043">1416 676 62,'0'0'30,"13"-30"0,-13 30-15,57-30-4,-14 17-4,10 0-1,-5 5-3,9 3-1,-5 5-4,5 0-10,-14 0-19,5 5 0,-8-1 0</inkml:trace>
  <inkml:trace contextRef="#ctx0" brushRef="#br0" timeOffset="2314">2643 1162 49,'0'0'31,"-35"39"0,35-39 1,0 0-20,39-17-4,5 8-1,13 0-3,13 1 0,4 4-1,9-5-2,-5 0 0,-3 1-1,-6 8-2,-16 0-2,-5 0-6,-48 0-16,39 0-7,-39 0 1,-39-9-1</inkml:trace>
  <inkml:trace contextRef="#ctx0" brushRef="#br0" timeOffset="2554">2870 904 66,'0'0'31,"0"0"2,0 0-14,0 0-5,0 0-4,-31 60-3,36-12-2,3 8 0,10 4-2,-5 0-1,0 0-2,0 0-2,5 1-2,4-1-7,-9-17-20,0-5-3,-13-38-1,17 52 1</inkml:trace>
  <inkml:trace contextRef="#ctx0" brushRef="#br0" timeOffset="2824">3586 853 58,'0'-39'33,"0"39"0,0 0 0,0 0-20,0 0-4,-13 51-4,22-8-2,-1 13 0,6 5 0,-1 3-1,-5 1-1,6-5 0,-1-13-1,-5 0 0,1-12 1,-9-35-1,9 38 1,-9-38-1,0 0 0,0 0 0,0 0 0,0 0 0,0 0 0,-9-30-1,9 30 0,-13-73 1,0 22-1,9-10 0,4-12 0,0 5 0,4-6 1,0 10-1,9-1 1,5 10 0,-1 7-1,5 14 1,-22 34-1,57-43 1,-57 43 0,57-9-1,-57 9 1,56 30 0,-56-30 0,35 74-1,-22-23 1,-17 5 0,-13 8 0,-5 1 0,0-5 0,-13-8 0,4-1 0,18-16 0,13-35 0,0 56 1,0-56-1,70 38 1,0-20 1,17 3-1,9 5 0,1 4 1,-1 4-2,-13 5 2,-22 0 0,-18 4-1,-21-5 0,-30 1 0,-27-4 0,-18-10 0,-4-3-1,-21-1-2,8-8-1,4-4-6,-8-14-23,9-3-4,-1-9 1,1-13 0</inkml:trace>
  <inkml:trace contextRef="#ctx0" brushRef="#br0" timeOffset="3636">1293 242 54,'0'0'30,"0"0"1,0 0-11,0 0-4,27-34-4,29 16-4,23-3-1,35-1 0,25-3-2,32 3 0,21 1-2,22-1 0,22 5-1,12 4 0,1 9 0,-4-5 0,-14 9 0,-12-4-1,-10 8 1,-34-4-1,-40 0 0,-30-4 0,-17 4 0,-36-4 0,-52 4-1,0 0 0,0 0-1,0 0-3,0 0-3,-44 25-30,5-12-1,0-8 1,-5-10-1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52.79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D41E851F-F470-44EB-A93A-857343CABE04}" emma:medium="tactile" emma:mode="ink">
          <msink:context xmlns:msink="http://schemas.microsoft.com/ink/2010/main" type="inkDrawing" rotatedBoundingBox="5655,4434 6100,4809 5804,5161 5358,4785" semanticType="callout" shapeName="Other">
            <msink:sourceLink direction="with" ref="{4DA5097C-72B5-40B4-AB33-89624CF97AF0}"/>
          </msink:context>
        </emma:interpretation>
      </emma:emma>
    </inkml:annotationXML>
    <inkml:trace contextRef="#ctx0" brushRef="#br0">-626-36 72 0,'-19'-17'30'0,"7"17"-16"0,5 0-8 16,7 0 9-16,0 0-8 15,0 0-2-15,0 0 1 16,4 6 3-16,-1-2 0 16,1-1 2-16,8 1-2 15,-1-1 0-15,4 0-1 16,4 1 0-16,8 2-2 0,3 1-1 16,16 3-3-16,3 1 1 0,0 5 0 15,1-2 1-15,3 3 0 16,-11-4-2-16,-4 8 1 15,-8-1-2-15,-7 3 2 16,-12 8 2-16,-7-1 2 16,-11 4-3-16,-9 0-1 15,-10-7 1-15,-20 3 0 16,1-3-2-16,-1 0 1 16,0 0-2-16,8-3-1 15,8-1-28-15,3-2-11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52.02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4DA5097C-72B5-40B4-AB33-89624CF97AF0}" emma:medium="tactile" emma:mode="ink">
          <msink:context xmlns:msink="http://schemas.microsoft.com/ink/2010/main" type="inkDrawing" rotatedBoundingBox="4265,4901 5917,4848 5919,4903 4267,4955" shapeName="Other">
            <msink:destinationLink direction="with" ref="{D41E851F-F470-44EB-A93A-857343CABE04}"/>
          </msink:context>
        </emma:interpretation>
      </emma:emma>
    </inkml:annotationXML>
    <inkml:trace contextRef="#ctx0" brushRef="#br0">-1880 274 64 0,'-30'-3'27'0,"26"6"-14"0,-11-6-15 15,11 6 6-15,4 1 1 16,0-1 4-16,4-3-2 15,0 3-2-15,7 1 0 16,1-1-1-16,3 0 2 16,0 1 1-16,8-1 1 0,7 1 2 15,8-1 1-15,4-3 1 16,15 0-6-16,23 0-2 16,15 0 0-16,3 0 2 15,9-3-3-15,14-1 3 0,8 1 0 16,-11-7 0-16,-4 0-1 15,0 3 1-15,-11-3 3 16,-12 0-2-16,-19 3-2 16,-15 0 2-16,-15 0 0 15,-8 4-1-15,-15 0 1 16,-12 3-13-16,-7 0-3 16,-11 6-20-16,-16 1-7 15,-3 7-32 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10.11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A123265E-6FA4-46AC-8A5D-3247DC3992A4}" emma:medium="tactile" emma:mode="ink">
          <msink:context xmlns:msink="http://schemas.microsoft.com/ink/2010/main" type="inkDrawing" rotatedBoundingBox="13690,3932 21183,3527 21561,10516 14068,10922" semanticType="callout" shapeName="Other">
            <msink:sourceLink direction="with" ref="{F36C30E4-F7B4-443A-A550-3A48B0D05699}"/>
            <msink:sourceLink direction="with" ref="{B2CABBE5-3B14-4FD1-B42C-806BC42BC97C}"/>
            <msink:destinationLink direction="to" ref="{0F4C8393-03CF-45F0-AB1F-BA2E705EAA22}"/>
          </msink:context>
        </emma:interpretation>
      </emma:emma>
    </inkml:annotationXML>
    <inkml:trace contextRef="#ctx0" brushRef="#br0">2 59 52 0,'-4'-13'19'0,"4"3"-10"0,0-4-6 15,0 11 7-15,0-1-2 16,0 1 1-16,0-4-1 15,4 4 2-15,-4-1-1 16,4 1 0-16,0 3-1 16,-4 3 2-16,0 4 4 15,0 7 1-15,0 6-4 16,0 4 1-16,0 9-3 0,0 1 0 16,3 0-5-16,1 6-3 0,0 8 2 15,0 12 0-15,0 15 1 16,-1 2 0-16,5 1 2 15,-4 10-1-15,3 20 2 16,1 6-2-16,-4 1 2 16,0 3-6-16,3 14-1 15,1-4 4-15,-1-6 2 16,1-7-2-16,3 10-1 16,5-7-1-16,-1-7 1 15,0-13 0-15,-4-7 1 16,1-6-2-16,-1-1-2 15,1-3-2-15,-5-7-1 0,-3 1-7 16,0-8-4-16,0-6-10 16,-1-7-5-16,-3-7-13 15,0 0-35 1,-3-3 13-16</inkml:trace>
    <inkml:trace contextRef="#ctx0" brushRef="#br0" timeOffset="2718.4837">2155-29 36 0,'-7'-10'16'0,"3"10"-8"0,0 0-5 0,4 0 4 0,0 0-1 15,0 0-1-15,0 4-1 16,4-1 0-16,0 0 6 15,0 4 4-15,-1 0-1 16,1 0 0-16,4 3-3 16,-1 0 1-16,1 3-4 15,3 4 1-15,-3 4-3 0,3 9 0 16,-3-3-3 0,0 3 1-16,3 1-2 15,-3 2-1-15,-1 5 3 16,1 16 2-16,-1 6 0 0,1 4 0 15,0 7 1-15,-5-6 1 16,1 5-3-16,0 15-1 0,0 3 1 16,3 6 0-16,-3-3 2 15,0-3-3-15,4 0 0 16,-1 13-1-16,5 0-2 16,-1-3 1-16,0-10 1 15,1 3 1-15,-1 14 3 16,1-1-3-16,-1-2-2 15,-3-11 2-15,-1 3 2 16,1 8-2-16,7 6-2 0,4-4 0 16,-4-6 1-16,-4-3-1 15,1 3-1-15,-1 0 3 16,1 3 2-16,-1-10 2 16,0-10 1-16,1 0-4 15,-1-3-3-15,1 3 2 0,-1-10 0 16,-3-11-15-16,-1-6-6 15,-3-6-55 1,-8-15-34 0,-3-12 45-16</inkml:trace>
    <inkml:trace contextRef="#ctx0" brushRef="#br0" timeOffset="6006.1658">-3598 167 28 0,'7'-13'11'0,"-3"16"-6"0,4-13-4 16,-8 10 3-16,4 0 2 15,3 0 3-15,1 0 5 16,-1 0 1-16,1 0 0 16,-1 0 1-16,1 3-2 15,0 1 1-15,-1-1-2 16,1 4 2-16,-1 3-4 16,5 0-1-16,-5 4-4 15,5-1-1-15,-1 4-1 16,1 3 2-16,-1 4-3 15,0 6 0-15,1 14 1 0,-1 10 2 16,4 7 1-16,-3 6-1 16,-5 4-1-16,1 20-1 15,0 11 0-15,-1 12 0 16,1 1 2-16,-1 17 1 0,5 6 1 16,-1-6-2-16,4 6-1 15,1 14-3-15,6-10 1 16,13-3 0-16,-5 2 3 15,0 1-3-15,1-7 0 16,-1-7-8-16,0-3-2 16,-3-3-20-16,0-4-8 15,-5-7-20 1,-6-3-29-16,-9-10 23 16</inkml:trace>
    <inkml:trace contextRef="#ctx0" brushRef="#br0" timeOffset="7033.2209">-1856 187 220 0,'0'17'11'16,"0"0"-5"-16,0 3-2 0,0 7 2 15,0 11 1-15,4 12 3 16,0 11-3-16,-1 7 1 15,1 2-3-15,0 5 2 16,4 16-4-16,-1 7 0 0,5 13 1 16,-5-6 2-1,5 16-1-15,-1 8 0 0,4-5-3 16,0 5 1-16,0 9-2 16,1 4-1-16,6-14 3 15,9 1 2-15,-5 2 0 16,1-3 0-16,0-9-1 15,-1-8 0-15,1-6 0 16,-1-1 0-16,-3-6-2 16,-4-7-2-16,0-10-19 15,-4-6-8-15,-3-11-15 16,-1-7-6-16,-3-3-25 16</inkml:trace>
    <inkml:trace contextRef="#ctx0" brushRef="#br0" timeOffset="81344.0267">-4890 1730 36 0,'-7'0'16'0,"3"0"-8"0,-4 4-3 15,8-4 6-15</inkml:trace>
    <inkml:trace contextRef="#ctx0" brushRef="#br0" timeOffset="72019.7719">-1460 2824 132 0,'4'10'14'0,"0"0"-3"16,-1 7-2-16,1 3-3 15,-4 7 1-15,4 11-2 16,0 2 0-16,0 7-3 16,-1 1 1-16,1 6-2 15,0 0 2-15,-4 0 0 16,4 6 1-16,-1 4 2 0,1 7 1 15,0 4-3-15,0-1-1 16,0-3-1-16,-1-4 1 0,1 1 2 16,0 6-2-16,0 0 0 15,3 4 1-15,-3-4 0 16,-4 4 0-16,4-4 2 16,-4-3-3-16,4 10 0 15,0 4 1-15,-1-1 0 16,-3-3-2-16,0-3 1 15,4-1-2-15,0 1-1 16,0 6 1-16,0-3 1 16,-4 0 1-16,3-6 1 15,-3-5-2-15,0 1 1 16,4 4-2-16,0-4 2 0,0-1 2 16,0-5 2-16,-1-5-3 15,1 4-1-15,0-10-1 16,4-3-2-16,-1-4 1 15,1 1 1-15,-4 6-1 16,3-4-1-16,-3 4 1 16,0 7-1-16,0-7 0 15,-1 3 2-15,1-2-1 16,0-5-1-16,-4 1 1 16,4-4-1-16,0 7 0 15,-1-7 0-15,1-3 0 16,4-3 2-16,-1-4-1 0,1 3 2 15,-4-6 0-15,3-3 1 16,-3-4-2-16,0 6 1 16,4-6-2-16,-5-3-1 15,5-4 1-15,-4 0-1 16,7-3 0-16,1-3 2 16,-5-4-1-16,1 0-1 15,-1-3 3-15,5-4 0 16,-8 1-1-16,-4-4 1 15,0 0 0-15,0-4 1 16,0 1-5-16,-8-1 1 16,0-2-9-16,1-4-4 15,-5-1-11-15,1 1-3 16,0 4-34 0,-1-8-41-16,1-3 27 0</inkml:trace>
    <inkml:trace contextRef="#ctx0" brushRef="#br0" timeOffset="73641.4092">891 5518 56 0,'-4'3'24'0,"0"1"-12"0,0 6-3 0,4-3 9 15,0 3-4-15,0 3 2 16,0 7-3-16,0 7 0 15,0 4-5-15,0 3 0 16,0 6-1-16,0 11 1 16,4-7-2-16,-4 0-1 15,0 6-1-15,0 4 0 16,0 10-2-16,0 7 1 0,0 0 0 16,0 0 1-16,0-10 0 15,0 0 0-15,0-4 0 16,0-3-2-16,0-3 1 0,4 3-2 15,0-11 2-15,-4-5 0 16,4-8 3-16,-4-3-5 16,0-7-1-16,0-3-9 15,0-7-2-15,0-6-18 16,0-4-49 0,-4-7 0-16</inkml:trace>
    <inkml:trace contextRef="#ctx0" brushRef="#br0" timeOffset="82645.8983">-4924 1740 87 0,'-11'0'8'0,"3"0"-7"0,1 0-3 15,-5 0 3-15,5-3 3 16,-1 0 3-16,1-1 1 15,-1 1 0-15,4 3 0 16,0 0 0-16,4 0 2 16,0-4-5-16,0 4-3 15,0 0-1-15,0 0 1 16,4 0-1-16,0 4 2 16,0-1 0-16,0 1 1 15,-1-1 0-15,1 0 0 16,4 1 0-16,-1 2 2 15,5-6-3-15,-1 4-2 16,4-4 0-16,4 3 1 16,8-3-1-16,15 7 2 0,3-4-2 15,12-3-1-15,4 4 1 16,0-4 1-16,3-4 1 16,5 1 1-16,18 3-2 15,8 0-2-15,-4-3 1 16,0-4 1-16,8 0 3 0,11 0-2 15,4 4-2-15,-11-4 0 16,-1 0 1-16,12 1-1 16,11-1-1-16,-11 0 1 15,-7 0 1-15,-1 1-1 16,12-4 2-16,-1 6-4 16,-10-3 0-16,-5 1 1 0,8-1 2 15,1 4 1-15,-1-1 1 16,-11-3-5-16,-5 1 1 15,13-1 2-15,-1 0 1 16,0 0-1-16,-7 1-2 16,0-1-2-16,4 0 1 15,7 0 1-15,0 1 0 16,-8 2 2-16,-3-2 1 16,7-1-1-16,8 3-2 15,-7 1 3-15,-5 0 2 16,-3-7-4-16,0 3-1 15,-1 7-2-15,1 0 0 16,-8-7 4-16,-7-6 3 0,-1 2-2 16,9 5 0-16,3-4-1 15,-1 3 1-15,-6-3-4 16,-5 0 0-16,-3-1 1 16,0 5 0-16,3-1 2 15,-3 4 1-15,-4-1-1 16,12-3-2-16,-16-3 3 15,-12 3 0-15,-6 1 1 16,-1-1 0-16,-8 0-2 16,5 0-2-16,3 1 1 15,-8 2 1-15,-3 1-1 16,-4 3-1-16,-4 0 1 16,-3 0-1-16,-5 0 2 15,1 0 1-15,-4-3-4 0,-4-1 1 16,-4 1 0-16,-4 3 2 15,1-4-1-15,-5 4-1 16,1 0 3-16,0 0 0 16,-1-3-1-16,1 3 1 15,-1-3-4-15,5 3 0 16,-1 0 1-16,0 0 2 16,1-4-1-16,3 4-1 15,0 0 1-15,0 0-1 16,1 0-3-16,-1 0 2 15,0 0 1-15,0 0 2 0,4 0-1 16,4 0-1-16,-4 0 1 16,0 0-1-16,-4 0 0 15,4 0 0-15,8 0 0 16,-4 0 0-16,3 4 0 16,1-1 0-16,-5-3 2 15,1 3 1-15,-8-3-4 16,1 4 1-16,-5-4 0 15,-3 3 0-15,-1 1 0 16,-3-4 2-16,0 3-1 16,-4-3 2-16,4 3-4 15,-4-3-2-15,0 0 2 16,3 4 0-16,-3-4 1 16,8 0 0-16,-4 0 0 0,0 0 0 15,-1 0 0-15,1 0 2 16,0 0-1-16,0 0-1 15,0 0 1-15,-4 0 1 16,0 0-1-16,0 0-1 16,0 0 1-16,-8 6 1 15,0 1-12-15,1 3-3 16,-5 4-36 0,-3 13-55-16,-8 0 15 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11.21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F4D16B1-9F4C-4698-99E6-F16899A60805}" emma:medium="tactile" emma:mode="ink">
          <msink:context xmlns:msink="http://schemas.microsoft.com/ink/2010/main" type="inkDrawing" rotatedBoundingBox="13483,3804 21093,3612 21095,3698 13486,3890" shapeName="Other">
            <msink:destinationLink direction="with" ref="{8A739E9A-D8D0-4458-BC33-14C8480EEECA}"/>
          </msink:context>
        </emma:interpretation>
      </emma:emma>
    </inkml:annotationXML>
    <inkml:trace contextRef="#ctx0" brushRef="#br0">-2 151 56 0,'-3'0'24'0,"6"0"-12"0,5 3-14 16,3 0 4-16,8 1-2 16,12 3 0-16,7-1 0 15,7 1 0-15,9 0 4 16,6-4 2-16,20 4 2 15,15 0 2-15,11-7 1 16,5 0 1-16,29 0 0 16,4 0 2-16,23 0-5 15,16-4-1-15,-1-2-4 16,27 2-1-16,0-3 1 16,34 4 0-16,-11-4-2 15,30 4 1-15,-16-7 0 0,24 3 3 16,-8-3-3-16,8 3 3 0,-12-3 0 15,8-3 2-15,-19 2 0 16,11 1 2-16,-23 4 1 16,9-5-3-16,-24 1 0 15,-4 0-3-15,-3 3 0 16,-16-3-1-16,-3 4 0 16,-8 2-5-16,-22-3 1 15,-13-6 2-15,1 13 3 16,-7 3 0-16,-20-6 0 15,-15-7-8-15,-7 10-2 0,-16 0-20 16,-7 6-9-16,0 5-44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14.25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CC50A797-0E69-423A-B5B4-1B619A34E0A5}" emma:medium="tactile" emma:mode="ink">
          <msink:context xmlns:msink="http://schemas.microsoft.com/ink/2010/main" type="inkDrawing" rotatedBoundingBox="13635,4696 21214,4424 21216,4485 13637,4758" shapeName="Other">
            <msink:destinationLink direction="to" ref="{0F4C8393-03CF-45F0-AB1F-BA2E705EAA22}"/>
          </msink:context>
        </emma:interpretation>
      </emma:emma>
    </inkml:annotationXML>
    <inkml:trace contextRef="#ctx0" brushRef="#br0">-1 243 52 0,'-3'-6'19'0,"3"6"-10"0,0 3-6 0,0-3 4 15,0 0-1-15,0 0 1 16,0 0 0-16,3 0 3 16,1 0-1-16,0 0 0 15,4 3-3-15,-1 1-1 0,1-1 1 16,3 1 1-16,1-1-3 16,-1 0-1-16,0 1-1 15,5-1 1-15,-1 0-2 16,4 1 2-16,0-1-2 15,4-3 2-15,7 0 0 16,8 0 3-16,19 0-5 16,11 0-1-16,16 0 0 15,-1-3 2-15,27-4-1 16,16 0-1-16,3-3 5 16,27 0 1-16,15-3 0 15,7-1-1-15,27 4-3 16,0-4 1-16,27 4-2 15,-8 0-1-15,23 0 1 0,-12 0-1 0,20 0 0 16,-8-4 2-16,15 1 3 16,-12-1-2-16,12 4 0 15,-11 0 1-15,15 3 0 16,-19 0-2-16,11 4-2 16,-19-4 5-16,4 4 4 15,-19 0-5-15,4-1 0 16,-19 4-2-16,23-7-2 15,-20 1 3-15,-22 6 0 16,-30-4-1-16,-23 1 1 16,-20 0-2-16,-22-1 2 15,-4-3-2-15,-18 4 2 16,-24 0-26-16,-15-1-10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16.8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58FD4557-1054-48FC-BB58-BBC0810463B0}" emma:medium="tactile" emma:mode="ink">
          <msink:context xmlns:msink="http://schemas.microsoft.com/ink/2010/main" type="inkDrawing" rotatedBoundingBox="16909,3840 16920,3869 16912,3872 16901,3844" semanticType="callout" shapeName="Other"/>
        </emma:interpretation>
      </emma:emma>
    </inkml:annotationXML>
    <inkml:trace contextRef="#ctx0" brushRef="#br0">-17-47 44 0,'4'0'19'0,"-1"0"-10"0,-3 0 0 16,0 0 9-16,0 0-4 0,0 0 2 15,0 0-7-15,0 4-1 16,4-4-2-16,-4 3-1 15,0 0-1-15,0 1 2 16,0-1 1-16,0-3 1 16,0 3 2-16,4 4 1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26.38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4964284B-F980-4B1B-824C-CE82C4983115}" emma:medium="tactile" emma:mode="ink">
          <msink:context xmlns:msink="http://schemas.microsoft.com/ink/2010/main" type="inkDrawing" rotatedBoundingBox="18980,3738 19741,9521 19616,9538 18854,3755" semanticType="callout" shapeName="Other"/>
        </emma:interpretation>
      </emma:emma>
    </inkml:annotationXML>
    <inkml:trace contextRef="#ctx0" brushRef="#br0">10-2 48 0,'-3'-3'19'0,"-1"3"-10"0,11 0-4 15,-7 0 8-15,4 0 4 16,-4 0 2-16,0 0-4 16,4 0-1-16,0 3-2 15,-4 4 0-15,4 0-4 16,-4 0-3-16,3 6-2 16,1-3 0-16,0 4 0 15,0 3 1-15,0-1-2 16,-1 1 1-16,1 0-2 15,-4 3 2-15,4 1 0 0,-4-4-1 0,0-1 1 16,0 5 0-16,0-1 3 16,0 0-1-16,0 4 2 15,0 10-4-15,0-1-2 16,0 4 2-16,0 1 2 16,0-1-2-16,0 0-2 15,0 0 0-15,4 4 1 16,-4-8-1-16,4-2 2 15,-1-1-2-15,1-3 2 16,0 0-2-16,0 0-1 16,0 0 1-16,-1 0 1 15,1 10-1-15,0-3 2 16,0-4-4-16,0 1-2 0,-1-1 4 16,-3 1 1-16,0-1 2 15,0-3 0-15,0 0 0 16,0-3 0-16,4 6-2 15,-4-6-2-15,4-4 1 16,-4 0 1-16,0 0-3 16,0 1-2-16,0 2 2 15,0 4 2-15,0 0 0 16,0 10-1-16,4 4 1 16,-4-1-1-16,4 1 0 15,-1-1 0-15,1-2 2 16,0 2 3-16,0-3-2 15,0-3-2-15,-1-7 0 16,1-3-1-16,0-1 0 16,0-3 2-16,0 4-1 0,-1 0 2 15,1-1-2-15,0 1-1 16,0 3 1-16,-4 3 1 16,0-3-3-16,0 0 0 15,3 0 1-15,-3 0 0 16,4 0 0-16,-4 0 0 15,4-3 0-15,0 0 0 16,0-1 0-16,-1-6 0 16,1 10 4-1,0-7-4-15,0 1 0 16,0-4 0-16,-1-1 2 16,-3 1-1-16,0 0-1 15,4 0 1-15,-4 0 1 16,0 0-3-16,4 0 0 0,0 0 1 15,3 6 0-15,1 1 0 16,3 3 0-16,1-3 0 16,-5-1 0-16,1 4 0 15,0 0 2-15,-5 0-1 16,1 0-1-16,0-3-2 16,0-1 1-16,0-2 1 15,-1-1 2-15,1-3-1 16,0 0-1-16,0-4 1 15,-4 1-1-15,0-1 0 16,4 1 0-16,-1-4 0 16,1 3 0-16,0 4-3 0,0 0 2 15,0 3 1-15,-1 1 2 16,1-1-3-16,0 7 0 16,-4 3 3-16,4-3 1 15,0 4-4-15,-1 2-1 16,1-2 1-16,0 3 2 15,0-1 0-15,0-2-1 16,-1 2 1-16,5-6-1 16,-4 0 0-16,3-3 0 15,-3 3 0-15,4 0 0 16,-1 0-3-16,1 0 2 16,0-3 1-16,-1 10 2 15,1 3-1-15,-1-7-1 0,1 4 1 16,0-4-1-16,-5 1 0 15,5-1 0-15,-4 0 0 16,3 1 2-16,-3-4-3 16,0 3 0-16,0-3 1 15,3 0 0-15,-3 4-3 16,0-1 2-16,0 0 1 16,-1 7 2-16,1 4-1 15,4 3 2-15,-1 3-2 16,-3-6-1-16,0-1-2 15,0 1 1-15,0 2 3 16,-1-5 1-16,1-8-1 16,0 0 1-16,0 4-4 15,0 0 0-15,-1 0 1 0,1 13 0 16,0 0 0-16,0 0 2 16,0-3-1-16,-4 0 2 15,3-3 2-15,1 3 2 16,0-7-3-16,0-3-3 15,0-4 0-15,-1 4 1 16,1-4-1-16,4 0 2 16,-1 8 0-16,1 2 1 15,-4-3-5-15,3-6 1 16,-3 2 0-16,0-2 2 16,0-1-1-16,0-3-1 0,-4 3 1 15,3-6-1-15,-3 7 2 16,0-4-1-1,0-4-1-15,0-3-2 16,0 1 1-16,0-1 3 16,0 0 1-16,0 0-1 15,4 1-2-15,-4-1 1 16,4 0-1-16,0-3 0 16,0 3 2-16,-1 7-3 15,1-3 0-15,0 0 1 16,0-4 0-16,0 0 0 15,-1 0 2-15,-3-3-1 16,4 0 2-16,-4-3-2 16,0-1 2-16,0-3-4 15,-4 0 0-15,-3-3-17 0,-1-3-8 16,-3-4-19-16,-1-4-8 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28.04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FDEC075-C346-4CD8-ADB1-66DCD413743B}" emma:medium="tactile" emma:mode="ink">
          <msink:context xmlns:msink="http://schemas.microsoft.com/ink/2010/main" type="inkDrawing" rotatedBoundingBox="19020,6145 19348,9275 19277,9283 18949,6153" semanticType="callout" shapeName="Other">
            <msink:destinationLink direction="with" ref="{D2367FC8-403D-48FD-BDA3-E3BCD7C32101}"/>
          </msink:context>
        </emma:interpretation>
      </emma:emma>
    </inkml:annotationXML>
    <inkml:trace contextRef="#ctx0" brushRef="#br0">-1-1 52 0,'3'0'22'0,"-3"3"-12"0,0-3-3 0,0 0 7 15,0 0-1-15,0 3 2 16,0 1-2-16,0-1 0 15,4 4-3-15,0 0-1 16,-4 3-3-16,0 13-1 0,0 4-1 16,0 4 2-16,0 2-1 15,4 5 0-15,-4-1-1 16,0 3 0-16,0-3-2 0,0 0-2 0,4 4 3 0,-1-1 0 16,1 15 3-16,0 2-3 15,0-3-2-15,0 0 0 31,3 3 1-31,1-6-1 16,-4-4 2-16,3 4 0 16,-3 6 1-16,4 4 0 15,-5 0 2-15,1 3-1 0,0-3 0 16,0 3-1-16,0-10 0 16,-1-4 0-16,-3 4 0 15,4 1 0-15,0 9 0 16,0-4-5-16,-1 1-1 15,1 3 3-15,0-6 3 16,4-8-3-16,-1-2-1 0,1-1 2 16,3 0 1-16,1 0-1 0,-1 1 1 31,0-1-2-31,1-3 2 16,-5 0-2-16,1 0 2 15,0-4 0-15,-1 1 3 16,1-4-3-16,-4-4 0 15,3-2-1-15,-3-4 1 0,0 0-2 16,0-3-1-16,-1 3 1 16,-3-4 1-16,0 4-1 15,0-3-1-15,0 3 1 16,0 3-1-16,-3-3 2 16,3 0 1-16,0 4-1 15,0-1 1-15,0-3-4 0,0 0 0 16,0 0 1-16,0 0 0 15,3 0 0 1,1-3 2-16,0-4-1 16,0-3-1-16,-4 0 1 15,4-4 1-15,-1 1-1 16,1-1-1-16,0 1 1 0,-4-1-1 0,4 1 0 16,0-1 0-16,-1-3 0 0,1 0 2 31,0 1-1-31,0-1-1 15,0 0-2-15,-1 0 1 16,1-3 3-16,0-1 1 16,0 1-1-16,-4-3 1 15,0-1 0-15,0-3 1 16,4 0-7-16,-4 0-2 16,0 0-25-16,0-3-8 15,0-1-42 1,-4 1-29-16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18.75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C5899626-F8B5-464A-B979-2F4FCA791E74}" emma:medium="tactile" emma:mode="ink">
          <msink:context xmlns:msink="http://schemas.microsoft.com/ink/2010/main" type="inkDrawing" rotatedBoundingBox="13671,3761 13961,10629 13880,10632 13590,3764" semanticType="callout" shapeName="Other"/>
        </emma:interpretation>
      </emma:emma>
    </inkml:annotationXML>
    <inkml:trace contextRef="#ctx0" brushRef="#br0">2-6 36 0,'-3'0'13'0,"3"-4"-6"0,3 4 0 0,-3 0 9 0,0 0-2 15,0 0 0-15,0 0-2 16,-3 7 0-16,3 3-2 16,0-3-1-16,3 3-3 15,-3 0-1-15,0 4-1 16,0 2 0-16,4-2 0 16,0 3 2-16,0 0-3 15,-4 0 0-15,4 3 3 16,-1 3 1-16,-3 8-3 15,4-1-1-15,-4 7 1 0,0 7 0 16,0 3-2-16,0 1 1 0,0 2 0 16,0-2-1-16,-4-4-2 15,1-1 3-15,3 1 0 16,-4 0 1-16,4 0 2 16,0 0-3-16,0 3-2 15,4-3 0-15,-1 0-1 16,5-3 0-16,0-1 0 15,-5-6 2-15,5 0 1 16,-4-4-4-16,3 0 1 16,-3-3 2-16,0 0 1 15,0-3-1-15,-4 0 1 16,0 3-2-16,0 0-1 16,0-4 1-16,0 1-1 15,0 3 2-15,0 0 1 16,-4 0 3-16,4 3 1 0,0 1-3 15,0 2-1-15,0 1 1 16,-4 0 0-16,4-4-2 16,0 4 1-16,0-7-2 15,0 0 2-15,4 0-2 16,0 3-1-16,0 1-2 16,-1 3 1-16,1-1 1 15,0 5 0-15,0-1 2 16,0 0 1-16,-1 3-1 15,5 1-2-15,-4-1 1 16,0 1-1-16,-1-4-3 16,1 0 2-16,0 0 3 0,0 4 1 15,0-1-1-15,-4 8-2 16,0-1 3-16,0 3 0 16,0 1-4-16,0-4-1 15,0 1 1-15,0-1 2 16,-4-3 0-16,0 0-1 15,0-1 1-15,4 1-1 16,0 7 0-16,0-4 0 16,0 4 0-16,0 0 0 15,-4-4 0-15,4 0 0 16,0-3 0-16,-3 0 0 16,-1 3 2-16,0 0 1 15,0 1-4-15,4 2 1 16,0 4 0-16,4 14 2 0,-4-4-3 15,4-3 0-15,0-7-1 16,-1-4 0-16,1 1 2 16,0-4 0-16,-4 1 0 15,4 2 2-15,-4 1-1 16,4-1-1-16,-4 4 1 16,3-6-1-16,1-1 0 15,0 0 0-15,0-3-3 16,0-3 2-16,-1-1 1 15,1 1 2-15,4 3-1 16,-4-1 2-16,-1 5-4 0,1-4 0 16,0 3 1-16,0 0 2 15,-4 4-1-15,0-11-1 16,0 1 1-16,3-4-1 16,1 7-3-16,0-7 2 15,0 10 1-15,0-6 2 16,-1 3-3-16,1-4 0 15,-4 1 1-15,4-8 0 16,-4 4 0-16,0-3 2 16,4 7-1-16,0-7 2 15,-4-1-2-15,0 1-1 16,0 0 1-16,3 0-1 16,-3 9 0-16,4-2 0 0,0 3-3 15,0-4 2-15,-4 4 3 16,4-3 1-16,-4 3-1 15,0 0-2-15,0-1 1 16,0 1-1-16,0 0 0 16,0 7 0-16,0-4 0 15,0 0 0-15,3-3 0 16,-3 7 0-16,4-7 0 16,-4-4 0-16,4 1 2 15,0-1 3-15,0-6-2 16,-4-4-2-16,3 1 0 15,1-4 1-15,0 3-1 16,0-6-1-16,0-4 1 16,-1 0-1-16,5-3 0 0,-4-3 2 15,3 13-3 1,-3-4 2-16,0-6 2 16,-4 3-1-16,0 1 1 15,0-4-4-15,0-1 0 16,0 1 1-16,-4 0 2 15,4-3-1-15,0-4-1 16,0 0-2-16,0 4 1 16,0-4 1-16,0-4 0 15,0 5 0-15,0-1 0 16,4-4 0-16,-4-6 0 16,0 7 0-16,0 0 2 15,0 0-1-15,0-7 2 0,0 0-2 16,0 0 2-16,0 0-4 15,0-4 0-15,0 4-6 16,0-3-3-16,0 0 1 16,0-1 0-16,0 1 1 15,0 3 0-15,0 0-13 16,-4-4-6-16,4 4-52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54.06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887F7949-3734-409F-BC39-2C59626E8E19}" emma:medium="tactile" emma:mode="ink">
          <msink:context xmlns:msink="http://schemas.microsoft.com/ink/2010/main" type="inkDrawing" rotatedBoundingBox="5826,6536 6112,7170 5732,7342 5446,6707" semanticType="verticalRange" shapeName="Other">
            <msink:sourceLink direction="with" ref="{3F0E2EB3-40D9-4E02-ADEF-70FD5B124E9E}"/>
            <msink:destinationLink direction="to" ref="{B7BC1F3D-87EA-4632-BFBB-5C6935AE39E1}"/>
          </msink:context>
        </emma:interpretation>
      </emma:emma>
    </inkml:annotationXML>
    <inkml:trace contextRef="#ctx0" brushRef="#br0">-512 1979 120 0,'-15'-3'46'0,"7"9"-24"0,4 1-21 0,0-3 11 16,1 2-6-16,3 4-1 15,0 1 0-15,3 2 1 16,5 1-3-16,3-1 0 0,5 4 3 15,6 3-1-15,16 0 2 16,0 1 0-16,8 6 1 0,3 0 0 16,-7 3 0-16,-4 0-4 15,-8 4-1-15,-11 0 1 16,-7 0 2-16,-8 3-1 16,-16 0 2-16,-11 0-2 15,-15 4 0-15,-7 3-14 16,-8-1-7-16,7 1-20 15,4-7-7-15,4 1-27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362" units="cm"/>
          <inkml:channel name="Y" type="integer" max="6291" units="cm"/>
          <inkml:channel name="F" type="integer" max="255" units="dev"/>
        </inkml:traceFormat>
        <inkml:channelProperties>
          <inkml:channelProperty channel="X" name="resolution" value="393.69116" units="1/cm"/>
          <inkml:channelProperty channel="Y" name="resolution" value="393.6796" units="1/cm"/>
          <inkml:channelProperty channel="F" name="resolution" value="INF" units="1/dev"/>
        </inkml:channelProperties>
      </inkml:inkSource>
      <inkml:timestamp xml:id="ts0" timeString="2004-09-07T11:00:48.160"/>
    </inkml:context>
    <inkml:brush xml:id="br0">
      <inkml:brushProperty name="width" value="0.05292" units="cm"/>
      <inkml:brushProperty name="height" value="0.05292" units="cm"/>
      <inkml:brushProperty name="color" value="#CC0000"/>
      <inkml:brushProperty name="fitToCurve" value="1"/>
    </inkml:brush>
  </inkml:definitions>
  <inkml:trace contextRef="#ctx0" brushRef="#br0">0 525 51,'0'0'6,"22"35"0,-22-35 0,0 0 0,-5 34 1,5-34-1,5 35-1,-5-35-1,0 34 0,0-34-1,4 35-1,-4-35-1,0 0 0,4 43 0,-4-43-1,0 0 0,0 0 0,0 0 1,0 0-1,35 26 1,-35-26 0,0 0 0,47-5 1,-47 5-1,65-13 1,-22 1 0,14-1 0,3-9-1,9 5 1,5-9 0,3 4 0,-3-3 0,-1-1-1,5 0 0,-18 4 1,1 1-1,-14 4 0,1-1-1,-5-3 1,-4 4 0,0 4 0,-1-5 0,-3 1 0,4 9 1,4-5-1,5 0 0,-1 0 0,1 0 0,-5 0 0,4 0 0,5 4-1,-9 1 0,0-5 1,-8 4-1,-35 9 1,56-17-1,-56 17 1,43-17 0,-43 17 0,0 0 0,48-35 1,-48 35-1,0 0 1,34-39 0,-34 39 0,0 0 0,22-51 0,-22 51 1,0-39-2,0 39 0,-4-34 1,4 34-2,-13-39 1,13 39-1,0 0 0,0 0-1,0 0-4,0 0-12,0 0-14,0 0-1,0 0 0</inkml:trace>
  <inkml:trace contextRef="#ctx0" brushRef="#br0" timeOffset="1011">1110 655 54,'0'0'15,"0"0"-2,0 0-2,0 0-2,0 0-2,0 0-1,0 0-1,0 0 0,0 0-1,-35 56-1,35-56 0,-13 69 0,9-31 0,-4 10 0,3-5 0,-3 4-1,3 5 1,1-9 0,0 9 0,4-5 0,-5 1-1,1 8 0,4 4-1,0-4 1,9 4-2,-5 5 1,0-1-1,9 1 1,0-5-1,-4-4 0,8 5 0,-4-10 0,4-3 1,1-1-1,-1 1 0,-4-5 1,0-4-1,0-1 0,0-8 1,-13-30-1,34 69 1,-34-69-1,39 48 1,-39-48-1,52 34 1,-52-34 0,69 39 0,-30-17-1,8-5 1,1 4 0,4-3-1,-1 3 1,1 5-1,0 4 0,-4 0 1,-5 0-1,-4 1 0,-5 7 0,-4 6 1,-4-6 0,-8 10-1,-1-5 1,-9 4-1,1 5 1,-5-9-1,1 0 1,-5 0-1,0-4 0,0-5 0,-5 5 1,5-39-1,0 69 0,0-69 0,0 65 0,0-31 1,5 5-1,-5-5 0,4 5 0,0 4 0,1 0 0,-1 0-1,5 1 1,-1-1 0,10 4 0,-5 5-1,-1-9 1,-3 0 0,0 0 0,8 0 0,0-8 0,5-1 0,-22-34 0,39 60 0,-39-60 0,47 48 0,-47-48 0,52 34 0,-52-34 0,48 30 1,-48-30-1,51 26 0,-51-26 1,61 22-1,-61-22 0,60 21 1,-21-12-1,-4 0 0,4-1 0,-5-3 1,-34-5-1,61 8 0,-61-8 1,60 17-1,-60-17 0,43 13 0,-43-13 0,0 0 0,48 13 1,-48-13-1,0 0 0,34 5 1,-34-5 0,0 0-1,0 0 1,0 0 0,35-31-1,-35 31-1,0 0-1,0 0-1,0 0-6,0 0-18,0 0-7,-43-17 0,43 17 0</inkml:trace>
  <inkml:trace contextRef="#ctx0" brushRef="#br0" timeOffset="2393">2807 3985 59,'0'0'15,"0"0"-2,0 0 1,0 0-2,0 0 0,-35-21-1,35 21-2,0 0-1,0 0-1,0 0-3,0 0 0,0 0-1,0 0-1,0 0 0,0 0 0,0 0 0,18 34-1,-18-34 2,0 0-2,43 52 1,-43-52-1,39 34 0,-39-34 0,39 35-1,-39-35 1,0 0-1,43 43 0,-43-43 1,0 0-1,0 0 1,39 39-1,-39-39 0,0 0 1,0 0-1,0 0 1,0 0-1,13 34 0,-13-34 1,0 0-1,0 0 0,0 0 1,0 0-1,0 0 0,0 0 0,0 0 0,0 0 0,0 35 0,0-35 0,0 0 1,0 0-1,0 0 0,0 0 0,0 0 1,0 0-1,0 0 1,0 0-1,0 0 0,0 0 0,0 0 0,0 0 0,0 0 0,0 0 0,0 0 0,-18 38 0,18-38 0,0 0 1,0 0-1,0 0 0,-39 22 0,39-22 0,0 0 1,-38 17-1,38-17 1,-39 22-1,39-22 0,-61 34 1,22-17 0,-4 5 0,-9 0-1,5 3-2,8 6-11,-8-6-22,-1 1 0,1-13-2,3-8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53.73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929568EE-269B-4891-9792-A50E2B71CF0B}" emma:medium="tactile" emma:mode="ink">
          <msink:context xmlns:msink="http://schemas.microsoft.com/ink/2010/main" type="inkDrawing" rotatedBoundingBox="4636,6939 5906,6870 5910,6955 4640,7023" shapeName="Other"/>
        </emma:interpretation>
      </emma:emma>
    </inkml:annotationXML>
    <inkml:trace contextRef="#ctx0" brushRef="#br0">-1264 2310 52 0,'-46'-4'22'0,"31"8"-12"0,-23-1-8 0,19 1 6 16,0-1-2-16,0 0-1 16,0 1 1-16,0-1 3 15,0 0 0-15,4 1 0 16,0-1-1-16,-1-3 0 16,5 4-2-16,0-1-1 15,3 0-3-15,1 1-2 16,7-4 3-16,0 6 0 15,3-2 1-15,5-1 2 16,7 1 1-16,12 2 1 16,18-2 0-16,12-4 0 0,8 0-2 15,-1-4 1-15,12-2-4 16,19 2 3-16,8 1 0 0,-4-4-2 16,-5 0-1-16,-6 1 1 15,3-1 2-15,-11-3-1 16,-12 3 0-16,-15-3-3 15,-7 3 1-15,-12-3-4 16,-4 0-2-16,-11 0-20 16,-11 3-10-16,-8-3-19 15,-8 3-22 1,-7 0 24-16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55.08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7EC6AC63-6FD7-4652-9887-3651CBBF6EB1}" emma:medium="tactile" emma:mode="ink">
          <msink:context xmlns:msink="http://schemas.microsoft.com/ink/2010/main" type="inkDrawing" rotatedBoundingBox="3843,4253 3864,4951 3518,4961 3497,4263" semanticType="callout" shapeName="Other"/>
        </emma:interpretation>
      </emma:emma>
    </inkml:annotationXML>
    <inkml:trace contextRef="#ctx0" brushRef="#br0">-2586-165 92 0,'4'-17'35'0,"-4"7"-18"0,0 4-20 15,0 16 17-15,-4 0-5 0,-4 7-2 16,1 10 1-16,-1 10-1 16,1 17 1-16,-1 0-2 15,1 3 1-15,-1-3-2 16,-3 0 0-16,3-10-3 15,0-7 1-15,1-10-2 16,3-6 4-16,0-8 1 0,8-13 0 16,0-10-1-16,3-14-3 15,1-6-2-15,0-21 1 16,3-6 1-16,0-4-10 16,1-3-2-16,-1-4 0 15,0-2 1-15,-3 5 3 16,0 11 4-16,-1 0 5 0,-3 11 3 15,4 9 0-15,-1 30 5 16,1 18 1 0,-1 13 0-16,1 10 0 15,3 0-4-15,1 7-3 16,3 7 0-16,4 6-1 16,0 11 0-16,0-4 2 15,-4-3-3-15,0-11 0 16,1-3-3-16,-5-9-3 15,0-8-18-15,1-6-9 16,-5-4-6 0,1-7-43-16,-4-3 3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55.30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2E67C707-9B33-481A-933E-981E41BC70EB}" emma:medium="tactile" emma:mode="ink">
          <msink:context xmlns:msink="http://schemas.microsoft.com/ink/2010/main" type="inkDrawing" rotatedBoundingBox="3524,4754 3842,4667 3853,4710 3535,4797" semanticType="callout" shapeName="Other"/>
        </emma:interpretation>
      </emma:emma>
    </inkml:annotationXML>
    <inkml:trace contextRef="#ctx0" brushRef="#br0">-2631 159 120 0,'-23'-20'46'0,"15"13"-24"0,-3 7-15 16,11 0 13-16,0 0-10 16,4 0-1-16,-1 0-1 15,5-3 0-15,3-4-4 16,8 1-5-16,8-5 0 0,7 1 5 16,4 0 5-16,0 0-14 15,0 3-3-15,-4 1-17 16,0 2-6-16,1 8-31 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20.63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CACDF087-C0E4-4378-8388-F46B78A60EFB}" emma:medium="tactile" emma:mode="ink">
          <msink:context xmlns:msink="http://schemas.microsoft.com/ink/2010/main" type="inkDrawing" rotatedBoundingBox="15689,10689 15732,6345 15852,6347 15809,10690" semanticType="verticalRange" shapeName="Other">
            <msink:sourceLink direction="with" ref="{E9807E08-FC44-49C4-B0CE-260EF5676BB7}"/>
            <msink:sourceLink direction="with" ref="{C51E1EB2-F81D-46F7-8BFD-AB614FDC9008}"/>
          </msink:context>
        </emma:interpretation>
      </emma:emma>
    </inkml:annotationXML>
    <inkml:trace contextRef="#ctx0" brushRef="#br0">37-2 44 0,'4'0'19'0,"-4"3"-10"0,4 0-4 0,-4 1 8 16,0 3-1-16,0 3 1 16,0 3-1-16,0 1 2 15,0 3-1-15,3 3 0 16,-3 3-3-16,0 1-1 15,0 0-3-15,4 6 1 16,0 4-4-16,0 3 0 16,0 10 1-16,3 4 0 0,1 6-2 15,-1 4 1-15,1-4 2 0,-4 1 0 16,0 3 0-16,3 9-1 16,1 5 0-16,-4 2 0 15,-1-2 0-15,1-4-2 16,0-4 1-16,0-3-2 15,0 4 2-15,-1-1 0 16,-3-3 3-16,0 4-3 16,0-1 0-16,-3-2-1 15,-1-1 1-15,0 0-2 16,0 7 2-16,0 3-2 16,-3 0 2-16,3 1 0 0,0-5 1 15,0-5-2-15,-3-1 1 16,3 0-2-16,0 3 2 15,4-2-2-15,0-5 2 16,0 1 0-16,0-4 1 16,0-3-2-16,0-3-2 15,0 0 1-15,0 3 1 16,0 0-1-16,0 0 2 16,0 3-2-16,0 1-1 15,-4-1-2-15,1 4 1 16,-1-7 3-16,-4-4 1 15,4 4-1-15,-3-3-2 16,3 0 1-16,0-1-1 16,4 1 0-16,-4 3 2 0,4-7-1 15,0 0-1-15,0-6 1 16,0 0-1 0,0-8 0-16,0-2 2 15,0-4-3-15,0 0 0 16,0-4 1-16,0 1 2 0,0-4-1 15,0 4-1-15,0-7 1 16,0 0 1-16,0-1-3 16,4 1 0-16,-4-3 1 15,0-1 2-15,0 1-1 16,0 3-1-16,0-4 1 16,0 4-1-1,0 0 0-15,0-4 0 0,0 1 2 16,0-1-3-16,0 4 0 15,0-3 1-15,0 3 0 16,0 0-3-16,0 6 2 16,-4 1 3-16,4 0 1 15,-3-1-4-15,3-3 1 16,0-3 2-16,0-3 1 16,0-4-1-16,0-3-2 15,-4-1 1-15,4-6 1 16,0 0-1-16,0 0 2 15,-4 0-4-15,0-3-2 16,0 3 2-16,1-3 0 16,-1-1-6-16,0-6-3 0,0 3-5 15,0 1-4-15,1-1-16 16,-1-7-7-16,0-6-29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21.39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D54F363C-43A0-4530-96E0-DD1C4FC40C09}" emma:medium="tactile" emma:mode="ink">
          <msink:context xmlns:msink="http://schemas.microsoft.com/ink/2010/main" type="inkDrawing" rotatedBoundingBox="17304,6513 17312,6507 17316,6511 17308,6518" semanticType="callout" shapeName="Other">
            <msink:sourceLink direction="with" ref="{4B9572CB-DE29-4452-B9BF-72DCAA102919}"/>
          </msink:context>
        </emma:interpretation>
      </emma:emma>
    </inkml:annotationXML>
    <inkml:trace contextRef="#ctx0" brushRef="#br0">8 0 44 0,'-4'0'19'0,"4"3"-10"0,-4-6-4 15,4 10 6-15,0-7 0 16,0 0 1-16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23.14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D2367FC8-403D-48FD-BDA3-E3BCD7C32101}" emma:medium="tactile" emma:mode="ink">
          <msink:context xmlns:msink="http://schemas.microsoft.com/ink/2010/main" type="inkDrawing" rotatedBoundingBox="19355,8796 19367,10456 19317,10457 19305,8797" semanticType="callout" shapeName="Other">
            <msink:sourceLink direction="with" ref="{EFDEC075-C346-4CD8-ADB1-66DCD413743B}"/>
            <msink:sourceLink direction="with" ref="{F36C30E4-F7B4-443A-A550-3A48B0D05699}"/>
          </msink:context>
        </emma:interpretation>
      </emma:emma>
    </inkml:annotationXML>
    <inkml:trace contextRef="#ctx0" brushRef="#br0">0 4 28 0,'4'-3'13'0,"-4"3"-6"0,3-3 0 0,-3 3 7 16,4 0-1-16,0 0 2 16,0 0-4-16,0 0-1 15,-1 0-2-15,1 3 2 16,0 0-1-16,0 4 0 15,0 7-1-15,-1-1 2 16,-3 4-1-16,0 7 0 16,0 6-1-16,-3 4 2 15,-1-1-3-15,0 1 1 16,0 0-1-16,0 3 1 16,1 4-4-16,-1 6-1 0,4 7 1 0,0 7 2 15,4 3 1 1,-1-3-3-16,1-1-3 0,0-2 0 15,0 3 1-15,0-4 1 16,-1 4 1-16,1 3-2 16,0 0-2-16,0-3 3 15,-4-7 0-15,0 0-1 16,-4-4-2-16,0-2 3 16,0-1 0-16,1-3-1 15,-1 0-2-15,0-4 1 16,0-13 1-16,4 4-1 15,-4-4-1-15,4-4 1 0,0-6-1 16,0 0 0-16,0-4 2 16,0 1-8-16,0-7-3 15,4-1-13-15,0-6-4 16,4-6-10 0,-1-8-41-16,5-9 7 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25.25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43BDCBE6-3D20-4BE3-A32C-F8792BB5C969}" emma:medium="tactile" emma:mode="ink">
          <msink:context xmlns:msink="http://schemas.microsoft.com/ink/2010/main" type="inkDrawing" rotatedBoundingBox="21386,7051 21584,10307 21525,10310 21327,7055" semanticType="verticalRange" shapeName="Line">
            <msink:sourceLink direction="with" ref="{EC1D1AF9-3588-48AA-BF75-D40030F9B5C9}"/>
          </msink:context>
        </emma:interpretation>
      </emma:emma>
    </inkml:annotationXML>
    <inkml:trace contextRef="#ctx0" brushRef="#br0">-1 0 40 0,'0'0'16'0,"4"0"-8"0,-8 0-1 16,4 0 7-16,0 0-1 15,0 3 2-15,0 0-2 16,0 1 2-16,4-1-4 15,-1 0-1-15,-3 1 0 16,4 3 1-16,-4 3-3 16,4 3 0-16,-4 4-3 0,4 7 2 15,-4 3-2 1,4 10 2-16,-1 3-4 0,1 8 0 16,0 2 3-16,4 1-1 0,-1 0 0 15,1 3-3-15,-1 6 1 16,5 8 2-16,-1 10 2 15,-3-1-1-15,-1 1 1 16,-3-4-4-16,0 4 0 16,0 6-1-16,0 4 1 15,-1 0 0-15,-3-7 1 16,0-4 0-16,0-2 0 16,0 2-2-16,4 4 1 15,0-3-2-15,0-7 2 16,0-4-2-16,-1-6 2 15,1-4 0-15,0 1 1 0,4-4-2 16,-5 3-2-16,5 4 1 16,-8 0-1-16,4-4 0 15,0 1 0-15,-4 2 0 16,0-9 0-16,0-4 0 16,0 1 2-16,0-8-1 15,0 1 2-15,3-1-2 16,-3-6 2-16,0 3-2 15,4-3-1-15,-4-4 1 16,4-3-1-16,-4 3 0 16,0 1 0-16,4-1 0 15,0-3 2-15,-1 0-1 16,-3-3-1-16,0 3 1 0,0-3-1 16,0-4 0-16,0 0 2 15,0-3-3-15,4 0 0 16,0-4 1-16,0 1 2 15,0-4-1-15,-1 3-1 16,1-6 1-16,-4 0 1 16,0 0-1-16,0-4-1 15,0 0 1-15,0 1-1 16,0-1 0-16,0 1 0 16,0 2 0-16,0 1 0 15,0 0 0-15,0-4 2 16,0-3-3-16,0 4 0 15,0-1 1-15,0-3 2 16,0 0-3-16,0 0 0 16,0 0-8-16,0 0-2 0,0 0-18 15,0 0-7-15,-4 0-45 16,-7-3-20 0,-4-14 53-16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26.92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36C30E4-F7B4-443A-A550-3A48B0D05699}" emma:medium="tactile" emma:mode="ink">
          <msink:context xmlns:msink="http://schemas.microsoft.com/ink/2010/main" type="inkDrawing" rotatedBoundingBox="13883,10693 21600,10282 21608,10438 13892,10850" shapeName="Other">
            <msink:destinationLink direction="with" ref="{D2367FC8-403D-48FD-BDA3-E3BCD7C32101}"/>
            <msink:destinationLink direction="with" ref="{A123265E-6FA4-46AC-8A5D-3247DC3992A4}"/>
          </msink:context>
        </emma:interpretation>
      </emma:emma>
    </inkml:annotationXML>
    <inkml:trace contextRef="#ctx0" brushRef="#br0">190 422 28 0,'-19'0'11'0,"0"3"-6"0,7 1 3 0,5-4 5 0,-5 0 5 15,5 0 3-15,-1 0-5 16,-3 0-1-16,-1 0-9 16,1 0-2-16,-1 0-2 15,1 0 1-15,0 0 0 16,-1 3 1-16,1 1-2 15,3-1-2-15,1-3 3 16,-1 3 0-16,4-3-4 16,4 0-1-16,0 0 3 15,0 0 1-15,4 0 0 16,0 0-2-16,3-3 3 16,5 3 0-16,3 0 1 15,4 0 2-15,15-3-3 0,12-1 0 16,3 4-3-16,4 0-1 15,4 0 3-15,0 0 1 16,15-3 1-16,20-1 0 16,6 4 2-16,-3-3 1 15,15 0-6-15,20-1 0 16,-1 1-1-16,4-4 0 0,22 0 2 16,5-3-1-16,-4 7-1 15,26 0 1-15,-11-4 1 16,7 3-3-16,8 1 0 15,-19-4 1-15,8 4 0 0,7 0 0 16,-18-1 0-16,7 1 2 16,3-1 1-16,-10-2-1 15,-5 2 1-15,50-2-2 16,-23-1-1-16,-15-3 1 16,0 6 1-16,-8 1-3 15,-18-4 0-15,-5 0 1 16,4 4 2-16,-3-4-1 15,-20-3 2-15,-3 0-2 16,7 0 2-16,-3 3-2 16,-8 0 2-16,-15-6-2 15,-4-4 2-15,7 3-4 16,1 4 0-16,-8 4 1 16,-8-5 2-16,-11 5-1 0,-4-8-1 15,-3 11-2-15,-5-11 1 16,4 11 1-16,-7 3 2 15,-4 0 3-15,-4-7 4 16,1 7-2-16,-9-3-2 16,-3-7-2-16,-4 0 0 15,-4 3-2-15,0 0 2 16,-3 0-2-16,-5 1 2 16,1-1-2-16,-4 3 2 15,3 1 0-15,-7 0 1 16,8-1 4-1,-5 1-4-15,-3 0-2 0,0-1 1 16,-3 1 0 0,-5-1-1-16,-3 1-2 0,-1 0 3 15,-3-1 0-15,0 1-4 16,3 0 1-16,-3 3-2 16,11 0-2-1,1-4 3-15,6 4 0 16,1 0 1-16,0 0 0 15,0-3 0-15,0-1 0 16,-4 1 2-16,-4 0-1 16,0 3 2-16,-4-4-2 15,1 4-1-15,-5 0 3 16,-3 0 2-16,0 0 0 16,0-3 0-16,-4 3-17 0,0 0-4 15,0 0-23 1,-16 10-10-16,-2-3-27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28.81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BAB920F8-A4D6-49F3-B6FC-A89B623D7694}" emma:medium="tactile" emma:mode="ink">
          <msink:context xmlns:msink="http://schemas.microsoft.com/ink/2010/main" type="inkDrawing" rotatedBoundingBox="13798,7541 21354,7031 21359,7118 13804,7627" semanticType="underline" shapeName="Other">
            <msink:destinationLink direction="with" ref="{6AC8EADA-44B9-4BBD-8919-F8E62D98F180}"/>
          </msink:context>
        </emma:interpretation>
      </emma:emma>
    </inkml:annotationXML>
    <inkml:trace contextRef="#ctx0" brushRef="#br0">-1 474 56 0,'4'-3'22'0,"-4"6"-12"0,-4-6-8 15,4 3 9-15,0 0-5 16,0 0 2-16,4 3-3 16,0 0 0-16,-1-3 1 15,5 0 3-15,-4 0-4 16,-1 0-1-16,9 0 0 0,7-3 0 15,0 3 2-15,-4 0 1 16,23 3-6-16,27 1 0 16,11-1 1-16,-8-3 1 15,0 4-1-15,8-8-2 16,23 8 3-16,7-4 0 16,-7-7-1-16,4 0 1 15,22 4-2-15,8-1 2 16,-8-2 0-16,16 2 1 15,7-6 0-15,-4 0 2 16,8 0-1-16,8 3 0 16,-9-3-3-16,-2 0 1 0,22 0 2 15,-8-4 0-15,0-3 2 0,16 4-4 16,-12-1-2-16,0-3 4 16,11 1 1-16,-11-5-2 15,-7 1-3-15,11 7 0 16,-8-4-1-16,-7 0 2 15,0 7 1-15,-5 0-4 16,-10-4-1-16,-8 4 1 16,34 0 0-16,-11 0 1 15,-20 0 2-15,-18-1-1 16,-8 1-1-16,12 4 1 16,-8 2 1-16,-8-3-3 15,-11-3 0-15,-4 0 1 16,12 3 2-16,-8 4-1 15,-4 0 2-15,-4-4-4 16,-11 0 0-16,-7 0 3 0,-9 4 1 16,-3-4-1-16,8 1 1 15,-8 2 0-15,-4 4 1 16,-7 0-2-16,-5 0 1 16,1 0-2-16,-8 0-1 15,-3 0 1-15,-5 0-1 16,-3 0 0-16,-4 0 2 15,-4 0-1-15,0 0 2 16,-3 0-4-16,-1 0 0 16,-3 0 1-16,-1 0 2 15,1 0-1-15,0 0 2 0,-1 0-2 16,5 0-1-16,-1 0 1 16,4-3 1-16,0 3-1 15,4 0-1-15,0-4 1 16,4 1-1-16,0 3 2 15,3-3 1-15,-3-1 1 16,-4 4 2-16,0 0-1 16,-7 0 2-16,-1 0-4 15,-3 0 0-15,-1-3 1 16,-3 3 0-16,0 0 0 16,0 0 0-16,-4 0-2 15,0 0-2-15,-4 0-13 16,-4-4-4-16,-11 4-29 15,-15 4-12-15,0-4-21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30.81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D50D8DD1-F42E-4E61-BD8C-B23DA9A9004B}" emma:medium="tactile" emma:mode="ink">
          <msink:context xmlns:msink="http://schemas.microsoft.com/ink/2010/main" type="inkDrawing" rotatedBoundingBox="13821,6089 21090,5774 21092,5833 13823,6148" shapeName="Other">
            <msink:destinationLink direction="with" ref="{E2A2494B-6837-45FB-A905-4E4C5500F725}"/>
          </msink:context>
        </emma:interpretation>
      </emma:emma>
    </inkml:annotationXML>
    <inkml:trace contextRef="#ctx0" brushRef="#br0">60 312 44 0,'0'-3'19'0,"0"3"-10"0,0-4-11 0,0 4 4 16,0 0-2-16,0 0 2 16,0 0-3-16,0-3-2 15,0 3 2-15,0 0 0 0,-3 0 1 16,-1 0 2-16,0 0 1 15,-4 0 3-15,5 0 3 16,-5 0 2-16,0 0-1 16,1 0 1-16,-1 0-4 15,8 0 1-15,0 0-3 16,0 0 2-16,-4 3-4 16,1 1-2-16,3-1 2 15,0 1 0-15,3-1-1 16,1-3-2-16,0 0 1 15,4 0 1-15,-1 0-1 16,5 0-1-16,3 0 1 0,8 0 1 16,3 0-1-16,16 0-1 15,7 3 1-15,8 1-1 16,0-4-3-16,0 0 2 16,8-4 5-16,7 1 5 15,19 3-3-15,4 0-1 16,-4-3 0-16,4-4 1 15,19 0-1-15,8 4 0 16,-8-4-3-16,3 0-2 16,20 0 1-16,4 1-1 0,-12-1 0 15,11 0 2-15,5 0 1 16,-9 4-1-16,-3-7-2 16,12 7 1-16,-1-4-1 15,-11 0-3-15,-4 0 2 0,19 4 1 16,-7 0 2-16,-9-4-1 15,5 7-1-15,4-4 3 16,-5 1 0-16,-10 0-1 16,7-1-2-16,26 1 1 15,-11-4 1-15,-15-3-1 16,-11 3-1-16,7 4 3 16,-8 0 0-16,-7-4-1 15,-11-3 1-15,-4 3-2 16,3 0 2-16,5 4-2 15,-9-1-1-15,-10-2-2 16,-5-1 1-16,-3 0 3 16,7 4 1-16,-3-4-1 15,-4 4-2-15,-4-1 1 16,-8 1-1-16,-4-4 4 0,-3 0 2 16,-4 4-5-16,12 0-2 15,-5-1 2-15,-3 4 1 16,-4-3 0-16,-4 0 1 15,-7 3-4-15,-5-4 0 16,-6 1 3-16,-5-1 1 16,0 1-1-16,1 0 1 15,-1 3-2-15,0-4-1 16,-3 1 1-16,3 0-1 16,5-1 2-16,-1 4 1 0,0 0-1 15,-4 0-2-15,5 0 1 16,-9 0-1-16,1 0 2 15,-8 0 3-15,-4 0-2 16,0 0 0-16,0 0 1 16,-3-3 2-16,-1-1-3 15,0 4-2-15,-3-3 0 16,0 3 1-16,-1-3-1 16,5 3-1-16,-5-4 1 15,1 4-1-15,-1 0 0 16,1 0 0-16,-4 4 0 15,0-1 0-15,-1-3 0 16,1 3 0-16,0-3 0 16,0 0 0-16,0 0-3 15,-1-3 2-15,1 3 3 0,0 0 1 16,0-3-1-16,-4 3 1 16,0 0-7-16,0 0-1 15,0 0-20-15,-8 6-7 16,-7 5-29-1,-8-1-32-15,-11-10 32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362" units="cm"/>
          <inkml:channel name="Y" type="integer" max="6291" units="cm"/>
          <inkml:channel name="F" type="integer" max="255" units="dev"/>
        </inkml:traceFormat>
        <inkml:channelProperties>
          <inkml:channelProperty channel="X" name="resolution" value="393.69116" units="1/cm"/>
          <inkml:channelProperty channel="Y" name="resolution" value="393.6796" units="1/cm"/>
          <inkml:channelProperty channel="F" name="resolution" value="INF" units="1/dev"/>
        </inkml:channelProperties>
      </inkml:inkSource>
      <inkml:timestamp xml:id="ts0" timeString="2004-09-07T11:00:32.1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795 758 48,'0'0'12,"-31"13"-3,31-13-1,0 0-2,0 0-3,0 0 0,0 0-2,0 0 0,0 0 0,0 0-1,0 0 1,0 0 1,0 0 0,31 34 1,-31-34 1,52 13 0,-13-9 1,8 1 1,18-1-1,9-4-1,21-4 1,14-1-1,12 5-1,13-8 0,0-1 0,5 1-1,4-1-1,-5 0 1,-3 1-1,-10 3 0,1 5-1,-14 0 1,-3 0-1,-5 0 0,-5 0 0,-21 0 1,0 0-1,-9 0 0,-4 5 0,-4-10 1,-5 5-1,-4-4 0,-4 4 1,4 0-1,-13-4 0,0 4 1,0 0 0,-4 0-1,3-5 1,6 1 0,3 0 0,1 0 0,4 4 0,-4-5 0,-1 1-1,-8 4 1,-4-4 0,-35 4 0,52-5 0,-52 5 0,35 0 0,-35 0-1,0 0 1,47-8-1,-47 8 1,0 0-1,39 0 0,-39 0 1,0 0-1,0 0 1,0 0 0,0 0-1,0 0 1,0 0 0,0 0 0,0 0 0,0 0 0,0 0 0,0 0 0,0 0-1,0 0 1,0 0-1,0 0 0,0 0 0,0 0-2,0 0-7,-39 17-24,39-17 0,0 0 0</inkml:trace>
  <inkml:trace contextRef="#ctx0" brushRef="#br0" timeOffset="1692">1267 2321 56,'0'0'10,"0"0"-1,0 0-2,0 0-1,0 0-1,0 0-1,0 0-2,0 0 1,0 0-1,0 0 1,0 0 0,0 0 1,0 0 0,0 0 1,56 17 0,-17-17 0,17 0 0,18-4-1,8 0 0,22-1 0,9-3 0,17-5-2,13 4 1,26-8 0,0 0-1,8 4 1,5-4-1,4 4-1,0 8 0,1-3 1,-14 4-1,-22-1 0,-8 5-1,-17 0 0,-18 5 1,-8-5-1,-22 0 1,-13-5-1,-5 5 1,-3-4-1,-1 0 1,-4 4-1,0-9 0,-4 9 0,-9-4 1,4-1-1,-43 5 0,56-4 0,-56 4 0,35 0 1,-35 0-1,0 0 0,0 0 0,43 0 0,-43 0 0,0 0 0,43 0 0,-43 0 0,31 0 0,-31 0 0,34 0 0,-34 0 1,0 0-1,39-4 1,-39 4 0,0 0 0,0 0 0,0 0 1,0 0-1,0 0-2,0 0-2,0 0-10,0 0-20,-65 21 0,18-16-1</inkml:trace>
  <inkml:trace contextRef="#ctx0" brushRef="#br0" timeOffset="2804">184 112 68,'0'0'25,"0"0"-10,13 47-4,-26 0-4,0 9-1,-4 13 1,-5 5-1,5-6-1,0 6 0,-5-10-2,9-12-1,0-5 1,-4-4-1,17-43 0,-18 39 0,18-39 0,0 0 0,0 0 0,0 0 0,-21-51-1,25 7 0,-4-3-1,9-9 0,-1-17 0,1-5 0,8 1-1,1-5 1,-5 9-1,8 8 1,-4 9 0,1 9 0,-18 47 0,34-43 1,-34 43-1,39 8 1,-39-8 1,52 61-1,-17-18 1,0 13-1,4 8 1,4 5-1,5 4 1,-9 1 0,0-1 0,0-4-1,-9-9 0,0-4-1,-4-13-1,0-4 0,-26-39-3,26 52-5,-26-52-16,0 0-9,0 0 0,-52-9 1</inkml:trace>
  <inkml:trace contextRef="#ctx0" brushRef="#br0" timeOffset="3325">37 521 71,'0'0'31,"0"0"-1,43-26-14,0 4-6,18 10-3,8-1-2,14 4-4,3 9-11,-3 0-20,-14 4-1,-8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34.48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4B9572CB-DE29-4452-B9BF-72DCAA102919}" emma:medium="tactile" emma:mode="ink">
          <msink:context xmlns:msink="http://schemas.microsoft.com/ink/2010/main" type="inkDrawing" rotatedBoundingBox="13813,6839 21108,6413 21113,6508 13819,6934" shapeName="Other">
            <msink:destinationLink direction="with" ref="{D54F363C-43A0-4530-96E0-DD1C4FC40C09}"/>
            <msink:destinationLink direction="with" ref="{6AC8EADA-44B9-4BBD-8919-F8E62D98F180}"/>
          </msink:context>
        </emma:interpretation>
      </emma:emma>
    </inkml:annotationXML>
    <inkml:trace contextRef="#ctx0" brushRef="#br0">1 391 20 0,'11'0'11'0,"-7"3"-6"0,4 0-6 0,-4-3 4 16,-4 4-2-16,0-1-1 15,0 0 5-15,0 1 1 16,0-4 11-16,0 0 6 16,0 0-6-16,0 0-2 15,0 0-4-15,0 0 0 16,0 0-4-16,0 0-2 15,0 0-2-15,-4 0 0 16,4 0-2-16,0 0-1 16,-4 0 1-16,4 0 1 15,0 0-1-15,0 0-1 16,0 3 3-16,0-3 0 16,-4 4 3-16,0-8 1 0,1 4-1 15,-1 0-1-15,4 4-1 16,0-4 2-16,0 0-3 15,0 0-2-15,0 0-3 16,0 0 1-16,0 0 1 16,0 0 0-16,4 3 2 15,-1 0-1-15,9 1-1 16,-1 2 1-16,8-2 1 16,8-1 1-16,7 1-4 15,12-1 1-15,14 0 0 16,5 1 0-16,0-4 0 0,3 0 0 15,19-4 0-15,16 1 2 16,-1 0 1-16,-3-4 1 16,15-3 0-16,8 6 0 15,-1-2-2-15,-7-1-2 16,4-3 5-16,7 3 1 16,8 0 0-16,-19 0-1 15,0 1-3-15,15-1 1 16,0 0-2-16,-11-10-1 15,3 4 1-15,16 3 1 16,0 0-1-16,-12-1 2 16,12 1-2-16,7 0-1 0,-7 0 1 15,-8 0-1-15,4 0 0 16,34 0 0-16,-19 0 0 16,-19-4 2-16,-3 4 1 15,7 3 1-15,-1 0 0 16,-14-6 2-16,-4 3-3 15,15 0-2-15,-3 6 0 16,-9-2 1-16,-7-1-1 16,12-3-1-16,0 6 3 15,-9 1 0-15,-6-1-4 16,-5-2 1-16,12-1 0 16,0 7 0-16,-7-3-3 15,-12-4 2-15,-1 3 1 16,9 1 0-16,-4-4 0 15,-1 4 2-15,-10-4 1 16,-12 0 1-16,-4 1-2 0,-7 2-2 16,7 1 3-16,-4 0 0 15,-3 3-1-15,-5-4-2 16,-3 4 1-16,-4-3-1 16,-7-1 0-16,-12-2 2 15,-3-1-1-15,-9 4-1 16,-3-1 1-16,0 1 1 15,-3-1 1-15,-5 1 1 16,-3 0-2-16,-5-1 1 16,1 1 0-16,0 3 1 15,0 0-2-15,-4-3 1 16,0 3-2-16,0 0-1 0,0 0-2 16,0 0 1-16,0 0 1 15,0 0 2-15,0 0-1 16,0 0-1-16,0 0 1 15,0 0-1-15,0 0 0 16,0 0 2-16,-8 0-17 16,1 3-6-16,-1 4-32 15,-7 6-53 1,-12-13 16-16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36.15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3A4163CD-6680-470E-9880-DC44DE2A4D3F}" emma:medium="tactile" emma:mode="ink">
          <msink:context xmlns:msink="http://schemas.microsoft.com/ink/2010/main" type="inkDrawing" rotatedBoundingBox="13831,9176 21419,8551 21430,8684 13842,9309" shapeName="Other">
            <msink:destinationLink direction="with" ref="{0B00CE75-D453-4D0B-8173-459A009FF01D}"/>
            <msink:destinationLink direction="with" ref="{BB1DE6A8-3A03-4B03-BCC2-A0EBEE69DA8D}"/>
          </msink:context>
        </emma:interpretation>
      </emma:emma>
    </inkml:annotationXML>
    <inkml:trace contextRef="#ctx0" brushRef="#br0">83 550 44 0,'-16'0'16'0,"9"4"-8"0,-5-1-5 0,5 0 4 16,-1 1 3-16,-3-4 1 15,3 3-1-15,1-3-1 16,-1 4-1-16,8-4 0 15,0 0-4-15,0 0-3 16,0 3 2-16,4 0 0 16,3 1 1-16,1-1 0 15,3 0 0-15,1-3 2 16,7 4-1-16,4-1 2 16,7 1-2-16,8-1 0 0,11 4-1 15,5-1 0-15,-1-2 0 16,0-4 0-16,8 0-2 15,11-4 1-15,23 1 0 16,7 0 3-16,-3-7-3 16,19-1 0-16,15 5 1 0,-8-1-2 15,4-3 1-15,23 3-2 16,0-3-1-16,-8 0 1 16,16 0 1-16,-4 0-1 15,-12-4-1-15,12 4 1 16,7-4-1-16,-19 1 2 15,-3-1 3-15,22 4 2 16,-11 0 1-16,-8-3-4 16,8-1-1-16,4 1 1 0,-16-4 0 15,1 3-2-15,41-9 1 16,-11 9 0-16,-15-13 1 16,0 7-2-16,-1-4 1 15,-14 4-2-15,-5 0 2 16,9 3-2-16,-1 0-1 15,-15 0 1-15,-3 0 1 16,10 4-1-16,-3 3-1 16,-15-1 1-16,-12-2-1 15,-3 3 0-15,7 3 0 16,-4 4 2-16,-7-1 3 16,-12-2-2-16,-3-1-2 15,-4 0 0-15,11 0-1 0,0 4 0 16,-7 0 0-16,-5-1 2 15,-14 1 1-15,-4-1-4 16,-8 1 1-16,0 0 2 16,-11-1 3-16,0 1-2 15,-1 0-2-15,-3-1 2 16,-7 1 2-16,-5-1-2 16,1 4 0-16,-4-3-1 15,-4 3-2-15,0 0 1 16,-4 0 1-16,-4 0-1 15,-3 0 2-15,-1-7-2 16,-3 7-1-16,0 0 3 16,-4 0 0-16,0 0-4 15,0 0 1-15,0 0 2 16,0 0 1-16,0 0-17 0,-8 7-5 16,1-4-31-16,-8 1-12 15,-1-1-15 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38.01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7912BA5D-2268-46E0-B1ED-59CA8C889351}" emma:medium="tactile" emma:mode="ink">
          <msink:context xmlns:msink="http://schemas.microsoft.com/ink/2010/main" type="inkDrawing" rotatedBoundingBox="13805,8400 21469,7811 21476,7905 13812,8494" shapeName="Other">
            <msink:destinationLink direction="with" ref="{0B00CE75-D453-4D0B-8173-459A009FF01D}"/>
            <msink:destinationLink direction="with" ref="{BB1DE6A8-3A03-4B03-BCC2-A0EBEE69DA8D}"/>
          </msink:context>
        </emma:interpretation>
      </emma:emma>
    </inkml:annotationXML>
    <inkml:trace contextRef="#ctx0" brushRef="#br0">78 570 44 0,'-4'-7'16'0,"1"7"-8"0,3 0-5 16,0 0 4-16,0 0-1 15,-4 0-1-15,0 0-1 16,0 0 0-16,0 0 0 0,1 0 2 16,-1 0-1-16,0 0 2 15,-4 0 0-15,5 0 1 16,-1 0-4-16,0 0-3 15,-4 4 4-15,5-1 1 16,-1 0 2-16,0 1 0 16,0-1-4-16,1-3-3 15,3 3 2-15,3 4 2 16,5-3-2-16,-1-1 0 16,1-3 1-16,7 0 0 15,4 0-2-15,4 0 1 16,4 0 0-16,14 0 1 15,9 3-2-15,11-3 1 16,-1 0 2-16,1-3 2 16,4 0-3-16,18-8-3 0,16 5 2 0,3-4-2 15,-3-7 2-15,19 3-2 16,15 1 2-16,-12-4-2 16,5 0 2-16,18 3-2 15,4 4-1-15,-11-3 1 16,11 3-1-16,4 0 4 15,-15-4 2-15,-1 1 2 16,20 2 0-16,-4 1-4 16,-11-3-1-16,10-1-1 15,5 4-2-15,-15-3 1 0,-5 3 1 16,9-1-1-16,-1 5 2 16,-11-1-4-16,-8-3 0 15,8 3 3-15,23-3 1 16,-16-4-1-16,-18 1-2 15,-8 6 1-15,4 0 1 16,-4 4-1-16,-8-7 2 16,-11 3-4-16,-4 0 0 15,12 4 1-15,-1 0 2 16,1-1-1-16,-16-6 2 16,-3 3-2-16,-1 1-1 15,1-1 1-15,-5 0 1 16,-3 0-3-16,0 1 0 15,-11-1 1-15,-8 0 0 0,0-3 0 16,-4 3 0-16,4 0-3 16,4 1 2-16,-4-1 1 15,3 4 2-15,-3-1-1 16,-3 1 2-16,-5-4-2 16,-3 4 2-16,-1-1-2 15,1-2-1-15,-5-1 1 16,9 0 1-16,-8 7 1 15,3-3 1-15,1-1 0 16,-1 4 0-16,5 0-2 16,-9-3 1-16,-3 0-2 15,-3 3-1-15,-5-4 1 16,-3 1-1-16,-5-1 0 16,-3 1 0-16,-3 0 2 15,-5 3 1-15,-3 0 3 0,-5-4 1 16,1 4-1-16,0 0 1 15,0 0-6-15,-4-3-1 16,4 3-5-16,-1 0-1 16,5 0 0-16,0 0 4 15,3-3 3-15,0 3 2 16,5 0-1-16,-5 0-2 16,0 0 1-16,1 0-1 15,-5 0 0-15,1-4 2 16,-1 4-1-16,-3 0 2 15,0 0-4-15,-4 0 0 16,4 0 1-16,0 0 0 0,-1 0-3 16,5 0 2-16,3 0-1 15,1 0 0-15,-1 0 2 16,-3 0 2-16,3 4-1 16,1-4 2-16,-5 3-2 15,1-3 2-15,-4 0-2 16,-1 3-1-16,1 1-2 15,0-4 1-15,0 0 1 16,3 0 0-16,5 0 0 16,-1 0 0-16,4 0-3 15,1 0 2-15,3 0-10 16,-4 3-3-16,-8 7-31 16,-22 14-10-16,-15-7-23 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39.68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D2E7CFE3-0DC7-4F7D-A61A-3F231B2F9DE7}" emma:medium="tactile" emma:mode="ink">
          <msink:context xmlns:msink="http://schemas.microsoft.com/ink/2010/main" type="inkDrawing" rotatedBoundingBox="13986,9865 21361,9485 21366,9581 13991,9960" shapeName="Other"/>
        </emma:interpretation>
      </emma:emma>
    </inkml:annotationXML>
    <inkml:trace contextRef="#ctx0" brushRef="#br0">163 333 36 0,'0'-3'16'0,"-4"3"-8"0,1 6-5 15,3-6 4-15,0 0 1 16,0 0 2-16,-4 0-1 16,-4 0 2-16,1 0-6 15,-5 4-1-15,1-4 0 16,-4 3 0-16,-1 7 2 0,5-3 1 15,0 0-1-15,-1-4-1 16,1 0-1-16,-4 1 2 16,7 3 1-16,0-7 1 15,1 0-4-15,7 0-1 16,0 0-3-16,0 0-1 16,4 3 5-16,3 0 2 15,5-3 0-15,10 0-1 16,5 7-3-16,7-4-2 15,8 1 3-15,3-4 0 16,1 3-1-16,0-3-4 0,7 0 1 16,19-3 3-16,12-1 3 15,3 4 0-15,-7 0 0 0,7-10-1 16,19 4 2-16,8-1-3 16,-7-7 0-16,-1 1 1 15,15 3 0-15,9 3 0 16,-13-3 2-16,1 0-3 15,11 3-2-15,0 4 0 16,-11-4 1-16,-4 0-1 16,8 0-1-16,3 4 1 15,-4-4-1-15,-10 0 0 16,-1 1 0-16,19-1 0 16,-4 4 0-16,-7-8 2 15,0 1 1-15,11 4-1 16,4-1 1-16,-12-3-2 0,1 3 2 15,11 0-2-15,0 0 2 16,-4 1 0-16,-8-1 1 16,39 0-2-16,-12 0-2 15,-19-3 1-15,-8 0-1 16,1 3 0-16,-4 4 0 16,-4-4 0-16,-16 1 2 15,-6-1-3-15,-5 3-2 16,8 4 4-16,-4 0 1 15,0-3 0-15,-7 0-2 16,-12-1 3-16,0 1 2 16,0 0 2-16,12 6 1 15,-5-3-2-15,-3 0-1 0,0 0-6 16,-11-3 1-16,-4-1 0 16,0-3 2-16,11 4 1 15,-4 0 1-15,4-4-2 16,0 0-2-16,1 0-2 15,-20-3 1-15,-4 4 1 16,0-1 2-16,-3-3 1 16,-8 3 1-16,-4 4-5 15,0-1-1-15,1 4 1 16,-9 0 2-16,-7 0 2 16,0 0 3-16,-4 0-3 15,-3 0 0-15,-1 0 1 16,-3-3 0-16,-1 3 0 0,1 0 0 15,-4 0 0-15,3 0 0 16,-3 0-5-16,0 0 1 16,0 0 2-16,-1 0 3 15,1 0-2-15,-4 0 0 16,0 0 1-16,0 0 0 16,0 0-2-16,0 0-2 15,-7 0 1-15,-1 0-1 16,-3 3-29-16,-16 4-13 15,-3 3-62 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07.76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8A739E9A-D8D0-4458-BC33-14C8480EEECA}" emma:medium="tactile" emma:mode="ink">
          <msink:context xmlns:msink="http://schemas.microsoft.com/ink/2010/main" type="inkDrawing" rotatedBoundingBox="13802,3813 13803,3644 13808,3645 13807,3813" semanticType="callout" shapeName="Other">
            <msink:sourceLink direction="with" ref="{EF4D16B1-9F4C-4698-99E6-F16899A60805}"/>
          </msink:context>
        </emma:interpretation>
      </emma:emma>
    </inkml:annotationXML>
    <inkml:trace contextRef="#ctx0" brushRef="#br0">-549-283 36 0,'0'-27'13'0,"-4"3"-6"0,8 1 0 0,-4 12 9 16,0-2-2-16,0-1 0 16,0-2-2-16,0-1 0 0,0 3-2 15,0 4 1-15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19.39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0F4C8393-03CF-45F0-AB1F-BA2E705EAA22}" emma:medium="tactile" emma:mode="ink">
          <msink:context xmlns:msink="http://schemas.microsoft.com/ink/2010/main" type="inkDrawing" rotatedBoundingBox="14623,4081 14650,4478 14357,4498 14331,4101" semanticType="callout" shapeName="Other">
            <msink:sourceLink direction="to" ref="{CC50A797-0E69-423A-B5B4-1B619A34E0A5}"/>
            <msink:sourceLink direction="to" ref="{A123265E-6FA4-46AC-8A5D-3247DC3992A4}"/>
          </msink:context>
        </emma:interpretation>
      </emma:emma>
    </inkml:annotationXML>
    <inkml:trace contextRef="#ctx0" brushRef="#br0">39 7 80 0,'0'-7'33'0,"0"7"-18"0,0 7-18 15,0 0 12 1,0 6 3-16,-4 14-4 0,4-6 0 15,-3 12-2-15,3-6 1 16,-4 11-4 0,0-8-2-16,0 4 2 0,0-7 2 15,1 0-2-15,-1-4 0 16,0-2 1-16,0-5 0 16,4-2-2-16,0-1 1 15,0-6-2-15,0-3 2 16,4-8-2-16,0 1-1 0,0-14 1 15,3-20-4-15,5-4 2 16,-1-13 1-16,-3 17 0 16,-5 7-3-16,5-7 2 15,0 6 1-15,3 1 2 16,-3 6 1-16,3 4 3 16,-3 3-3-16,-1 14 0 0,1-1 3 15,-1 18 1-15,1-1-3 16,3 14-1-16,-3-3 1 15,3 13 0-15,-3-6 0 16,7 2 0-16,-4-2-2 16,5-1-2-16,3 7-6 15,-4-6-4-15,0-4-12 16,-7-11-4-16,-1-2-19 16,1-4-24-1,-4-3 23-15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6:47.12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8AA65471-E7BC-447E-AE37-36840C9885DC}" emma:medium="tactile" emma:mode="ink">
          <msink:context xmlns:msink="http://schemas.microsoft.com/ink/2010/main" type="writingRegion" rotatedBoundingBox="22751,4508 22971,10320 19938,10434 19718,4622">
            <msink:destinationLink direction="with" ref="{5F979E5B-3D2C-4569-92AB-DCED6B623658}"/>
            <msink:destinationLink direction="with" ref="{B8C94F37-59DD-444C-8CA8-F3F68BB078A8}"/>
          </msink:context>
        </emma:interpretation>
      </emma:emma>
    </inkml:annotationXML>
    <inkml:traceGroup>
      <inkml:annotationXML>
        <emma:emma xmlns:emma="http://www.w3.org/2003/04/emma" version="1.0">
          <emma:interpretation id="{2B72D300-86FC-4A36-B935-EECFD1AF616A}" emma:medium="tactile" emma:mode="ink">
            <msink:context xmlns:msink="http://schemas.microsoft.com/ink/2010/main" type="paragraph" rotatedBoundingBox="22827,6419 22899,10336 21561,10360 21489,64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C1D1AF9-3588-48AA-BF75-D40030F9B5C9}" emma:medium="tactile" emma:mode="ink">
              <msink:context xmlns:msink="http://schemas.microsoft.com/ink/2010/main" type="line" rotatedBoundingBox="22827,6419 22899,10336 21561,10360 21489,6444">
                <msink:destinationLink direction="with" ref="{43BDCBE6-3D20-4BE3-A32C-F8792BB5C96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63B3C8B-FEB7-4A68-AF4B-EF30278272F9}" emma:medium="tactile" emma:mode="ink">
                <msink:context xmlns:msink="http://schemas.microsoft.com/ink/2010/main" type="inkWord" rotatedBoundingBox="22827,6419 22899,10336 21561,10360 21489,6444"/>
              </emma:interpretation>
              <emma:one-of disjunction-type="recognition" id="oneOf0">
                <emma:interpretation id="interp0" emma:lang="en-US" emma:confidence="0">
                  <emma:literal>It but</emma:literal>
                </emma:interpretation>
                <emma:interpretation id="interp1" emma:lang="en-US" emma:confidence="0">
                  <emma:literal>It ever</emma:literal>
                </emma:interpretation>
                <emma:interpretation id="interp2" emma:lang="en-US" emma:confidence="0">
                  <emma:literal>It txt</emma:literal>
                </emma:interpretation>
                <emma:interpretation id="interp3" emma:lang="en-US" emma:confidence="0">
                  <emma:literal>tut tut</emma:literal>
                </emma:interpretation>
                <emma:interpretation id="interp4" emma:lang="en-US" emma:confidence="0">
                  <emma:literal>flit!</emma:literal>
                </emma:interpretation>
              </emma:one-of>
            </emma:emma>
          </inkml:annotationXML>
          <inkml:trace contextRef="#ctx0" brushRef="#br0">1853 2074 40 0,'-8'-4'16'0,"4"4"-8"0,-3 0-7 0,7 0 5 15,0 0 1-15,-4 0 1 0,4 0-2 16,-8 0 1-16,5 0 0 16,3 0 1-16,0 0-2 15,-4 4 1-15,0-1-2 16,4-3 2-16,-4 3-2 15,4 1 2-15,0-1-2 16,8 1 2-16,3-4 2 16,4-4 2-16,12 1-1 15,11-4-1-15,19 0-5 16,11 1-1-16,8-5 1 16,8-2 0-16,14-1-2 15,5 4-2-15,3 0 3 0,-11 0-2 0,-7 0 2 16,-9 3-2-16,1 0 2 15,-11 4-2-15,-13 0-1 16,-10 3 3-16,-8 0 2 16,-11 0-11-16,-8 0-5 15,-12 0-24 1,-18 3-38-16,-4 7 9 16</inkml:trace>
          <inkml:trace contextRef="#ctx0" brushRef="#br0" timeOffset="478.6289">2138 1831 80 0,'7'-7'30'0,"-3"7"-16"0,0 0-12 16,-4 3 6-16,4 1-4 15,-4 2-1-15,0 4 1 16,-8 1 0-16,-3 2 0 0,-12 4 0 15,-4-4-2-15,-7 4-2 16,-4 4 3-16,0 2 0 16,0 1 3-16,0 0 1 15,0-4 1-15,8-3 0 16,3 0-4-16,12-1-3 16,4 5 2-16,11-4 0 15,11 3 1-15,8-3 2 16,11 0-1-16,8-1 2 15,12 5-4-15,3 2 0 0,0 1 1 16,0-4-13-16,-7 0-4 16,-4-3-23-1,-8 4-35-15,-4-8 11 16</inkml:trace>
          <inkml:trace contextRef="#ctx0" brushRef="#br0" timeOffset="1561.8971">2122 2695 52 0,'19'-14'19'0,"-11"4"-10"0,3 7-4 0,-7 10 8 16</inkml:trace>
          <inkml:trace contextRef="#ctx0" brushRef="#br0" timeOffset="1786.0741">2168 2688 117 0,'-4'14'16'16,"-7"2"-5"-16,-4 5-1 0,-16 2-2 16,-3 1 0-16,-4 3 0 15,0 0 0-15,-4 0-2 16,4-3 1-16,4-1-2 15,4-6 0-15,7 0-3 16,8-3 1-16,3-1-2 16,12 1 2-16,12-4 0 0,7 0 1 15,7 0 0-15,16 3-2 16,7 1 1-16,5 3-2 16,-5 0-1-16,-3 10-24 15,-8 0-50 1,-4 3-2-16</inkml:trace>
          <inkml:trace contextRef="#ctx0" brushRef="#br0" timeOffset="1381.5474">1838 2931 44 0,'-8'0'16'0,"4"3"-8"0,0-3-1 0,4 0 9 16,-3 4-2-16,3-4 0 15,0 0-2-15,0 3 0 16,3-3-2-16,5 4-1 0,7-1 1 16,8-3 1-16,7-3-3 15,23 6-3-15,12-6-2 16,7-1 0-16,4 1-2 15,0-4-1-15,11 4 1 16,-7-1-1-16,4 1 0 16,-16 3 0-16,-11 0 2 0,-11-3-3 15,-8 3 0-15,-8-4-15 16,-11 1-46 0,-11 3-7-16</inkml:trace>
          <inkml:trace contextRef="#ctx0" brushRef="#br0" timeOffset="2731.1076">1830 4315 64 0,'-19'-3'24'0,"15"6"-12"0,4 4-8 16,0-7 10-16,0 0-4 15,0 0 0-15,0 0 0 16,4 3 1-16,4-3 1 0,3 0 0 16,8 0-4-16,7-3 0 15,20-4-1-15,11 4 3 16,15-1-3-16,0-2-2 16,12-15-2-16,11 11-3 0,7 10 1 15,5-3-1-15,-20-4 2 16,-7 7 1-16,-8-7 1 15,-11 4-2-15,-12 0 1 16,-11-1-20-16,-11 1-6 16,-12 3-17-1,-11 7-29-15,-8 3 15 16</inkml:trace>
          <inkml:trace contextRef="#ctx0" brushRef="#br0" timeOffset="3106.7497">2289 4032 72 0,'12'-4'27'0,"-12"4"-14"0,0 4-13 16,0-1 7-16,-4 4-2 15,-7 3 2-15,-5 3 0 16,-6 4 1-16,-13 4 2 16,-10-1 1-16,-8 17-1 0,0 0 1 15,3-3 0-15,5 3 1 16,3-3 0-16,4-4 0 16,7-6-6-16,13-1-4 15,6-2-1-15,12-5 3 0,12-2 2 16,14 0-2-16,23 2-1 15,8 1 3-15,8 0 1 16,-4 0-12-16,0-3-4 16,-8-1-29-1,-4 4-48-15,-7 0 10 16</inkml:trace>
          <inkml:trace contextRef="#ctx0" brushRef="#br0" timeOffset="3982.5296">1970 5446 56 0,'-19'4'24'0,"8"-1"-12"0,0 4-5 0,7-4 7 16,0 0-3-16,4-3 1 15,0 0 2-15,0 0 1 16,4 7-4-16,7-7 1 16,4 0-3-16,16 4 2 15,11 2-4-15,11-2-2 16,8-8 0-16,3 1-1 16,8 3-2-16,16-3-2 0,7-4 3 15,-8 3 0-15,-11 1 1 16,-8-4 0-16,-7-3 0 15,-12 3-2-15,-11 1-2 0,-7-1-15 16,-12 0-7-16,-8 4-25 16,-11 3-27-1,-11 0 21-15</inkml:trace>
          <inkml:trace contextRef="#ctx0" brushRef="#br0" timeOffset="4427.9692">2263 5250 80 0,'-4'-27'33'0,"4"37"-18"0,-8 11-11 0,1-21 8 16,-1 6-3-16,-3 5 2 15,-4 5-2-15,-4 1 2 16,-4 4-4-16,-11 2-2 16,0 4 0-16,-1-3-1 15,1 3-2-15,4 0 1 16,3 0 0-16,4-3 3 15,4-8-3-15,4 1-2 0,4-3 2 0,3-4 2 16,8 0 2-16,12 0 1 16,7-3 0-16,19 0-2 15,11 3 1-15,8 7-4 16,0-4 0-16,-4-3-1 16,0 0 1-16,0 1-9 15,-3-1-3-15,-1 3-35 16,1 14-47-1,-5-7 19-15</inkml:trace>
        </inkml:traceGroup>
      </inkml:traceGroup>
    </inkml:traceGroup>
    <inkml:traceGroup>
      <inkml:annotationXML>
        <emma:emma xmlns:emma="http://www.w3.org/2003/04/emma" version="1.0">
          <emma:interpretation id="{433D1FFF-2695-40B0-BF92-E5DC845F5F27}" emma:medium="tactile" emma:mode="ink">
            <msink:context xmlns:msink="http://schemas.microsoft.com/ink/2010/main" type="paragraph" rotatedBoundingBox="20200,4604 20412,10227 19931,10245 19718,4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96D5F9-6214-4DE5-B44A-363E0E157270}" emma:medium="tactile" emma:mode="ink">
              <msink:context xmlns:msink="http://schemas.microsoft.com/ink/2010/main" type="line" rotatedBoundingBox="20200,4604 20412,10227 19931,10245 19718,4622"/>
            </emma:interpretation>
          </emma:emma>
        </inkml:annotationXML>
        <inkml:traceGroup>
          <inkml:annotationXML>
            <emma:emma xmlns:emma="http://www.w3.org/2003/04/emma" version="1.0">
              <emma:interpretation id="{0CE806A4-3EC6-44E7-94CE-AC46A39DF990}" emma:medium="tactile" emma:mode="ink">
                <msink:context xmlns:msink="http://schemas.microsoft.com/ink/2010/main" type="inkWord" rotatedBoundingBox="20200,4604 20343,8398 19862,8417 19718,4622"/>
              </emma:interpretation>
              <emma:one-of disjunction-type="recognition" id="oneOf1">
                <emma:interpretation id="interp5" emma:lang="en-US" emma:confidence="0">
                  <emma:literal>000--0</emma:literal>
                </emma:interpretation>
                <emma:interpretation id="interp6" emma:lang="en-US" emma:confidence="0">
                  <emma:literal>00--0</emma:literal>
                </emma:interpretation>
                <emma:interpretation id="interp7" emma:lang="en-US" emma:confidence="0">
                  <emma:literal>000=0</emma:literal>
                </emma:interpretation>
                <emma:interpretation id="interp8" emma:lang="en-US" emma:confidence="0">
                  <emma:literal>0000--0</emma:literal>
                </emma:interpretation>
                <emma:interpretation id="interp9" emma:lang="en-US" emma:confidence="0">
                  <emma:literal>000.0</emma:literal>
                </emma:interpretation>
              </emma:one-of>
            </emma:emma>
          </inkml:annotationXML>
          <inkml:trace contextRef="#ctx0" brushRef="#br1" timeOffset="-32742.9707">307 1469 28 0,'-4'-10'11'0,"4"7"-6"0,0-1 0 0,0 4 6 16,0 0 0-16,0-3 1 16,0 3 0-16,0 0 0 15,-4 0 0-15,4 0 0 16,-7 0-2-16,-1 7-1 15,1 3-1-15,-5 3 0 16,-3 4-2-16,0 4-1 16,0 2-3-16,3 4 1 15,5 4 0-15,-1-8 3 16,8 1-3-16,4-4 0 16,3-3 1-16,5-7 2 15,3-6-1-15,4-8 0 0,4-13-6 16,3-3 1-16,1-4 0 15,0-3 2-15,-1-6 3 0,1 6-2 16,-4 0 0-16,-16 3-1 16,-3-3 1-16,-4 3-7 15,-11 7-1-15,-5 7-14 16,-3 10-5-16,-3 7-31 16</inkml:trace>
          <inkml:trace contextRef="#ctx0" brushRef="#br1" timeOffset="-23540.2298">326 2003 28 0,'0'-4'11'0,"0"4"-6"0,0 0-2 0,0 0 4 15,0 0 1-15,0 0 0 16,0 0 0-16,0-3 0 15,0 0-2-15,0 3 1 16,0-4-2-16,4 4 0 16,-4 0 1-16,0 0 1 15,4 0 1-15,-4 0 0 16,0 4-2-16,0 2 1 16,0 1 0-16,0 3 3 15,0 7-3-15,0 0 1 16,0 13-3-16,0-3 0 15,0 0-3-15,0 0 1 16,0 0-2-16,0-3-1 16,0 0 1-16,0-7 3 15,0 3 0-15,0-3-2 16,0-4-1-16,0 1 0 16,0-4-1-16,0 0 0 0,0-3 0 15,0-1 0-15,0-2-3 16,0-4 0-16,0 3-7 15,0-3-2-15,0 4-9 16,0-4-34 0,0 0-4-16</inkml:trace>
          <inkml:trace contextRef="#ctx0" brushRef="#br1" timeOffset="-12882.0907">375 2708 28 0,'0'0'11'0,"0"0"-6"0,0 0 0 16,0 0 6-16,0 0 0 16,0 0 1-16,0 0-2 15,0 0 1-15,0 0-2 16,0 0 0-16,0 0-1 0,0 0 0 16,0 0-2-16,0 0-1 15,0 0 1-15,-3 4 1 16,-1 2-1-16,0 5 1 15,0 2 0-15,0 7 1 16,1 4-2-16,-1 3 1 16,0 7-4-16,0-4-2 15,4-3 0-15,0 0-1 16,0 0 0-16,0 0 2 0,0 0 1 16,4 0-1-16,0-3 1 15,0-4 0-15,-4-3 1 16,0-4-2-16,0-2 1 15,0-1 4 1,0-4-3-16,0-6 0 16,0 0-15-16,0 0-6 0,0 0-15 15,0-3-39 1,3-4 8-16</inkml:trace>
          <inkml:trace contextRef="#ctx0" brushRef="#br1" timeOffset="-8933.6308">520 3562 48 0,'-4'-10'19'0,"4"7"-10"0,-19 0-2 0,11 3 7 16,1-4-1-16,-1 1 2 15,0-1-4-15,1 4 1 16,-1 0-5-16,-3 4 1 16,0 3-1-16,-5 6 1 15,1 4-4-15,0 0-3 16,0 13 0-16,3 1 1 16,5-4 1-16,-1 0 1 15,4-4-2-15,1-3 1 0,3-3-2 16,3-3 2-16,5-4 0 15,3-7 1-15,8-3-2 16,0-3-2-16,12-7 1 16,3-7 1-16,0-3 1 0,-4-4-1 15,-3-3-2-15,-4-3 3 16,-4-1 0-16,-8 4 1 16,-7 0 0-16,-4 0-2 15,-8 4-2-15,-11 2-4 16,-7 8-2-16,3 3-15 15,0 13-48 1,0 4-5-16</inkml:trace>
          <inkml:trace contextRef="#ctx0" brushRef="#br1" timeOffset="-46977.1955">208 72 36 0,'0'-14'16'0,"-4"11"-8"0,12-7-3 16,-8 6 8-16,4 1-3 16,0 0 2-16,-1-1-3 15,1 1 0-15,0-1-1 16,0 1 0-16,0-4-2 16,-4 4-1-16,0 0 3 0,-4-1 3 15,0 1-4-15,-4 3-2 16,-3 3 2-16,-4 4 0 15,-4 3 1-15,-4 7 0 16,-4 3-2-16,-7 7-1 16,4 4-1-16,3-1 0 15,8-3-2-15,4 0 1 0,11 0 0 16,12-7-1-16,7 1 1 16,8-8 0-16,11-3 3 15,4-6-3-15,0-8-2 16,0-3 0-16,0-6 1 15,0-7 1-15,-4-7 1 0,-3-10 0 16,-5-1 0-16,-7 1 2 16,-11 0 1-16,-12 7-12 15,-7 6-4-15,-8 11-16 16,-8 9-4-16,-3 4-20 16,7 17-25-1,4 0 23-15</inkml:trace>
          <inkml:trace contextRef="#ctx0" brushRef="#br1" timeOffset="-39439.5008">258 710 56 0,'-8'-10'24'0,"0"13"-12"0,-3-3-5 15,3 0 7-15,1 3-1 16,-5 1 2-16,1 3-6 16,0 6-1-16,-5 4 0 15,1 3 0-15,0 7-2 16,0-7 1-16,3 1 0 16,5-1 1-16,3 0-4 15,4 0-1-15,8 1-1 16,7-4 1-16,4-4-2 15,4-3 2-15,3-3 2 0,1-7-4 0,3-3-1 16,1-4 2-16,-1 0 1 16,0-3-1-16,-3-4 1 15,-4 1 0-15,-8-7 1 16,-4-4 0-16,-7-3 0 16,-8 0 0-16,-7 0 0 15,-8 3-20-15,0 11-7 16,-8 10-10-1,1 3-38-15,3 10 8 16</inkml:trace>
        </inkml:traceGroup>
        <inkml:traceGroup>
          <inkml:annotationXML>
            <emma:emma xmlns:emma="http://www.w3.org/2003/04/emma" version="1.0">
              <emma:interpretation id="{0EAF284B-3726-4B4B-8F2E-8FB3B4758934}" emma:medium="tactile" emma:mode="ink">
                <msink:context xmlns:msink="http://schemas.microsoft.com/ink/2010/main" type="inkWord" rotatedBoundingBox="20161,8968 20179,9446 20138,9448 20119,8970"/>
              </emma:interpretation>
              <emma:one-of disjunction-type="recognition" id="oneOf2">
                <emma:interpretation id="interp10" emma:lang="en-US" emma:confidence="0">
                  <emma:literal>_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~</emma:literal>
                </emma:interpretation>
                <emma:interpretation id="interp13" emma:lang="en-US" emma:confidence="0">
                  <emma:literal>Z</emma:literal>
                </emma:interpretation>
                <emma:interpretation id="interp14" emma:lang="en-US" emma:confidence="0">
                  <emma:literal>=</emma:literal>
                </emma:interpretation>
              </emma:one-of>
            </emma:emma>
          </inkml:annotationXML>
          <inkml:trace contextRef="#ctx0" brushRef="#br1" timeOffset="-6529.8405">429 4366 48 0,'3'-4'19'0,"-3"4"-10"0,0-6-2 0,0 6 9 16,0 0-2-16,0 0 2 0,0 0-3 15,0 0 0-15,0 0-5 16,0 0 0-16,0 0-3 16,0 6 2-16,0 1 0 15,0 0 1-15,0 3-4 16,0 4-1-16,4-1 3 15,-4 1 1-15,0 9-3 16,0-2 2-16,0-1 3 0,0 3-3 16,0 4-1-16,0 0 0 15,0 0-1-15,-4 0 0 16,1 7 0-16,-1-3-2 0,0-1-2 16,0-6 1-16,0-4 1 15,4 0-1-15,-3-3 2 16,3 0 0-16,0-10 1 15,0-1-7-15,0 1-2 16,0-7-23-16,3-3-8 16,5-1-31-1</inkml:trace>
        </inkml:traceGroup>
        <inkml:traceGroup>
          <inkml:annotationXML>
            <emma:emma xmlns:emma="http://www.w3.org/2003/04/emma" version="1.0">
              <emma:interpretation id="{E6A18600-4CC6-452F-83AC-5F84EDE9CF1D}" emma:medium="tactile" emma:mode="ink">
                <msink:context xmlns:msink="http://schemas.microsoft.com/ink/2010/main" type="inkWord" rotatedBoundingBox="20072,9798 20089,10239 20053,10241 20037,9800"/>
              </emma:interpretation>
              <emma:one-of disjunction-type="recognition" id="oneOf3">
                <emma:interpretation id="interp15" emma:lang="en-US" emma:confidence="1">
                  <emma:literal>_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•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~</emma:literal>
                </emma:interpretation>
              </emma:one-of>
            </emma:emma>
          </inkml:annotationXML>
          <inkml:trace contextRef="#ctx0" brushRef="#br1" timeOffset="-5329.063">345 5196 20 0,'-4'-3'11'0,"0"0"-6"0,4-1 3 15,0 4 5-15,0 0 0 16,0 0 2-16,0 0-6 16,0 0-1-16,0 0 2 15,0 0 4-15,-3 7-4 16,-1 0 0-16,4-1-2 16,0 1 2-16,0 3-3 15,0 7 1-15,0-3-3 0,0-1 0 16,0 4-1-16,0 3 0 15,0-3 0-15,0 7 0 16,0 3-2-16,0 0 1 16,0-3-2-16,0 9-1 15,0-6 1-15,0-3 1 0,0-4 1 16,0 0-1-16,-4-3 1 16,4-3-2-16,0-1 2 15,0-3-2-15,0 1 2 16,0-1-11-16,0-4-4 15,0-6-16 1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2.64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3CAF9AC-019E-4C2C-9F86-3DE20C724479}" emma:medium="tactile" emma:mode="ink">
          <msink:context xmlns:msink="http://schemas.microsoft.com/ink/2010/main" type="writingRegion" rotatedBoundingBox="15808,4867 16009,4867 16009,5059 15808,5059"/>
        </emma:interpretation>
      </emma:emma>
    </inkml:annotationXML>
    <inkml:traceGroup>
      <inkml:annotationXML>
        <emma:emma xmlns:emma="http://www.w3.org/2003/04/emma" version="1.0">
          <emma:interpretation id="{09300B0B-EDB0-4BC4-A141-9C28EE9A39FA}" emma:medium="tactile" emma:mode="ink">
            <msink:context xmlns:msink="http://schemas.microsoft.com/ink/2010/main" type="paragraph" rotatedBoundingBox="15808,4867 16009,4867 16009,5059 15808,50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5C78F6-FB2C-49B6-A2CD-BC72024AA291}" emma:medium="tactile" emma:mode="ink">
              <msink:context xmlns:msink="http://schemas.microsoft.com/ink/2010/main" type="line" rotatedBoundingBox="15808,4867 16009,4867 16009,5059 15808,5059"/>
            </emma:interpretation>
          </emma:emma>
        </inkml:annotationXML>
        <inkml:traceGroup>
          <inkml:annotationXML>
            <emma:emma xmlns:emma="http://www.w3.org/2003/04/emma" version="1.0">
              <emma:interpretation id="{CA65F25A-DB33-43C1-AB72-4E7E57031BBD}" emma:medium="tactile" emma:mode="ink">
                <msink:context xmlns:msink="http://schemas.microsoft.com/ink/2010/main" type="inkWord" rotatedBoundingBox="15808,4867 16009,4867 16009,5059 15808,5059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-1962-1161 56 0,'0'-10'22'0,"0"10"-12"0,-4-7-1 0,0 3 11 15,0 1 0-15,4 3 0 16,-3 0-4-16,-9 7-2 15,1 3-2-15,-1 3 0 16,-3 4-2-16,-4 4-1 0,4-5-3 16,0 1-1-16,3 4-3 15,5-1-2-15,3-3 3 0,4 0-2 16,8-7-1-16,3-4 3 16,8-6 2-16,0-6 0 15,4-4 0-15,3-1-3 16,1-5 1-16,-4-5-4 15,-4 1 0-15,-4 0-4 16,-8 0-1-16,-3 3-4 16,-8 3 1-16,-7 7 0 15,-4 4 1-15,0 6-4 16,-1 4-3-16,5 3-11 16,0 4-35-16,-1 3 2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58.93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4458A4C0-36E0-489C-8CB6-358CEA181457}" emma:medium="tactile" emma:mode="ink">
          <msink:context xmlns:msink="http://schemas.microsoft.com/ink/2010/main" type="writingRegion" rotatedBoundingBox="8130,5835 10343,5438 10459,6084 8246,6482"/>
        </emma:interpretation>
      </emma:emma>
    </inkml:annotationXML>
    <inkml:traceGroup>
      <inkml:annotationXML>
        <emma:emma xmlns:emma="http://www.w3.org/2003/04/emma" version="1.0">
          <emma:interpretation id="{9582AFE9-49EB-4C6B-8A20-21B59E3FC943}" emma:medium="tactile" emma:mode="ink">
            <msink:context xmlns:msink="http://schemas.microsoft.com/ink/2010/main" type="paragraph" rotatedBoundingBox="8163,5485 10407,5485 10407,6285 8163,62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4FB6F0-8DFA-4FA0-BEEE-CF9673EFD0B5}" emma:medium="tactile" emma:mode="ink">
              <msink:context xmlns:msink="http://schemas.microsoft.com/ink/2010/main" type="inkBullet" rotatedBoundingBox="8130,5835 10343,5438 10459,6084 8246,6482"/>
            </emma:interpretation>
            <emma:one-of disjunction-type="recognition" id="oneOf0">
              <emma:interpretation id="interp0" emma:lang="en-US" emma:confidence="0">
                <emma:literal>be</emma:literal>
              </emma:interpretation>
              <emma:interpretation id="interp1" emma:lang="en-US" emma:confidence="0">
                <emma:literal>-be</emma:literal>
              </emma:interpretation>
              <emma:interpretation id="interp2" emma:lang="en-US" emma:confidence="0">
                <emma:literal>De</emma:literal>
              </emma:interpretation>
              <emma:interpretation id="interp3" emma:lang="en-US" emma:confidence="0">
                <emma:literal>te</emma:literal>
              </emma:interpretation>
              <emma:interpretation id="interp4" emma:lang="en-US" emma:confidence="0">
                <emma:literal>~se</emma:literal>
              </emma:interpretation>
            </emma:one-of>
          </emma:emma>
        </inkml:annotationXML>
        <inkml:trace contextRef="#ctx0" brushRef="#br0">4094 993 104 0,'4'-13'41'0,"-4"9"-22"0,8 1-16 15,-4 0 10-15,3-1-8 16,1 1-3-16,-1-1 1 16,1-2 0-16,0-1-1 15,-1-3-2-15,-3 3 1 16,0 0 1-16,-4-3-1 16,-4 0 2-16,-4-7 0 0,-3 4 3 15,-4 3-1-15,-4 3 2 16,-4 7-4-16,-7 7 0 0,-4-1 1 15,-8 8 6-15,-4 6 4 16,1 7-1-16,3 17 2 16,11 0-4-16,9 3-1 15,14 0 0-15,19 1 1 16,12-4-1-16,15-7-1 16,4-10-3-16,4-7 1 15,3-7-9-15,0-2-3 16,12-5-33-16,-4 1-12 15,-8-4-37 1</inkml:trace>
        <inkml:trace contextRef="#ctx0" brushRef="#br0" timeOffset="-932.4804">2013 1361 44 0,'-11'4'16'0,"7"6"-8"0,-7-10-3 0,7 0 8 16,-4 3-1-16,1 0 3 15,3 1-8-15,4-4-2 0,0 0 1 16,0 3 1-16,8 1-1 16,3-1-1-16,8 0 3 15,11-3 3-15,27 0-2 16,15 0 2-16,8-10-4 16,4 3-2-16,22 1 2 15,4 2 0-15,0-2-1 16,-7-5-1-16,-8 5-3 15,0 2 1-15,-12 1 0 0,-11 0-1 16,-15-1-2-16,-11 1 5 16,-16-1 1-16,-11 4-16 0,-11 0-7 15,-19 0-17 1,-8 0-36-16,-4 0 6 16</inkml:trace>
        <inkml:trace contextRef="#ctx0" brushRef="#br0" timeOffset="-525.9313">2955 1071 44 0,'-15'-34'16'0,"7"31"-8"0,1 3-3 0,-1 0 6 15,1 0-4-15,-1 0-2 16,0 0 6-16,1 0 3 15,-1 3-1-15,8-3 0 0,0 0-1 16,4 7 0-16,7 6 0 16,5-2 0-16,6 5-4 15,5 1 0-15,7 4-3 16,8 2 2-16,15 1-4 16,4 3 0-16,3 3 1 0,-3-3 0 15,-8 0 2-15,-11 0-1 16,-8-3 0-16,-7-1-1 15,-16 1 2-15,-7 0 1 16,-12-1 1-16,-7 1-4 16,-12 0-1-16,-10-1-1 15,-5 1 1-15,0 3-13 0,4 3-6 16,4-6-7-16,7-7-3 16,8-4-28-1,8 4-24-15,7-10 31 16</inkml:trace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0.22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890B8D05-E86E-4464-B23B-93704EB2FB8A}" emma:medium="tactile" emma:mode="ink">
          <msink:context xmlns:msink="http://schemas.microsoft.com/ink/2010/main" type="inkDrawing" rotatedBoundingBox="14611,8151 14650,7645 14677,7647 14639,8153" semanticType="callout" shapeName="Other"/>
        </emma:interpretation>
      </emma:emma>
    </inkml:annotationXML>
    <inkml:trace contextRef="#ctx0" brushRef="#br0">30 13 104 0,'-3'-14'38'0,"3"14"-20"0,3 4-12 0,-3-4 11 15,0 3 0-15,4 7 1 0,0 0 0 16,0 1-2-16,-4 9-4 16,0-3 0-16,0 13-7 15,0 17-1-15,-4-10 0 0,4-6 0 16,-4 6 0-16,0-7-2 15,-7 4 1-15,3-4-9 16,1 8-3-16,-1-8-31 16,8 7-53-1,4 14 7-15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8362" units="cm"/>
          <inkml:channel name="Y" type="integer" max="6291" units="cm"/>
          <inkml:channel name="F" type="integer" max="255" units="dev"/>
        </inkml:traceFormat>
        <inkml:channelProperties>
          <inkml:channelProperty channel="X" name="resolution" value="393.69116" units="1/cm"/>
          <inkml:channelProperty channel="Y" name="resolution" value="393.6796" units="1/cm"/>
          <inkml:channelProperty channel="F" name="resolution" value="INF" units="1/dev"/>
        </inkml:channelProperties>
      </inkml:inkSource>
      <inkml:timestamp xml:id="ts0" timeString="2004-09-07T10:59:39.15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1426 2265 55,'-35'0'9,"5"5"0,-5-5-1,35 0-1,-60-9-1,60 9-1,-56 0 0,56 0-2,-52 4 0,52-4 0,-48 5 0,48-5 0,-43 4 0,43-4 0,-39 4 0,39-4 0,0 0-1,0 0 0,0 0 0,0 0 1,0 0 0,0 0 0,0 0 0,61 31 0,-10-23 1,14 5-1,13-9 0,17 1 0,22-5 0,21 4-1,13-8 1,5-5-1,12 5 0,10-5 1,-1 1-1,8-5 0,-12 4 0,-17 0 0,-22-4-1,-13 9 0,-13-5 0,-26 5 0,-26-4 1,-17 8-1,-39 0-1,0 0 0,0 0-2,0 0-6,-26 38-25,-13-25 0,-17 0-1,-22-8-1</inkml:trace>
  <inkml:trace contextRef="#ctx0" brushRef="#br0" timeOffset="661">194 1916 47,'0'0'27,"13"-39"-1,-13 39-7,0 0-3,0 0-6,-22 65-2,9-22-3,5 4-2,-9 14 0,-1 4 0,1 8-1,0-13-1,-1-4 0,1-8 0,-5-5 1,5-9-1,17-34 0,-21 48 0,21-48 0,0 0 0,0 0 0,0 0-1,8-69 1,10 21-1,3-16 0,14-14 0,-5-17 0,5 0 0,3 0 0,-7-4 0,-1 13 1,0 13-1,-13 8 1,1 26 0,-18 39-1,0 0 1,0 0 1,34-13-1,-34 13 1,18 73-1,-10-21 0,10 13 1,-6 13-1,6-1 1,-1 5-1,5-4 0,-1-9-1,-3-4 1,-6-9-1,1-9-1,0-12 0,-13-35-2,22 47-1,-22-47-1,0 0-5,0 0-8,0 0-15,0 0 0,0 0 0</inkml:trace>
  <inkml:trace contextRef="#ctx0" brushRef="#br0" timeOffset="1201">181 2334 59,'-52'5'29,"52"-5"1,-34-13-11,34 13-4,0 0-2,34-22-5,1 18-2,4-5-2,0 1-1,12-1-2,6 0-2,-1 5-8,0 0-24,-4 4 1,4-13-2,9 0 0</inkml:trace>
  <inkml:trace contextRef="#ctx0" brushRef="#br0" timeOffset="1812">3590 1674 66,'-8'-34'23,"8"34"-2,-13-60-4,13 60-4,-13-39-3,13 39-2,0 0-1,0 0-2,0 0-1,0 52-1,0-14-1,0 18 1,4 13 0,-4 13-1,5 5 0,-5-1 0,4 5-1,-4-5 0,4-4 0,1-13 0,-1-13-1,0-9 0,-4-8 0,0-39-1,4 52 0,-4-52-2,0 0-1,9 34-4,-9-34-10,0 0-14,0 0-1,4-69 0</inkml:trace>
  <inkml:trace contextRef="#ctx0" brushRef="#br0" timeOffset="2193">3668 1390 51,'0'0'26,"-39"-35"-7,39 35-3,0 0-4,0 0-3,0 0-2,0 0-1,0 0-2,26 35 1,-26-35 1,56 56-1,-8-17 0,4 4-1,13 0 0,8 9-1,14-5 0,3 9-2,1-13 1,4 5-1,-4-1-1,-13-8 1,-5-4-1,-12-5 0,-14-4 0,-12-5 0,-35-21 1,43 30-1,-43-30 0,0 0 0,0 0 1,26 39-1,-26-39 1,0 0-1,0 0 0,0 35 1,0-35-1,0 0 1,0 0-1,-43 52 1,43-52 0,-48 47-1,14-8 1,-14 8-1,-8 5 1,-13 4 0,-5 4-1,-17 1 0,5 4 1,-5-1-1,5-3 1,4-1-1,8-13 0,18-3 0,9-10 0,16-8 0,31-26 0,-39 30 0,39-30-1,0 0 0,0 0-1,0 0-4,52-21-13,-52 21-15,57-56-1,-14 17 0</inkml:trace>
  <inkml:trace contextRef="#ctx0" brushRef="#br0" timeOffset="2844">5021 2028 48,'0'0'28,"0"0"0,-56-17-9,56 17-5,-57 47-3,32-8-3,7 9-2,-3 3 0,8 1-1,8-4-1,10-5 0,8 0-1,-13-43-1,60 52 0,-17-39-1,14-13 1,-6-5-1,6-3 0,-10-18-1,-4-4 1,-12-9 0,-10-9-1,-17 5 0,-16 0 0,-14 0-1,-13 0 0,-5 13-1,-3 12-1,-1 10-4,10 16-9,-1 5-17,39-13 0,-31 39 0</inkml:trace>
  <inkml:trace contextRef="#ctx0" brushRef="#br0" timeOffset="3345">5397 2309 66,'0'0'26,"-43"-31"-8,43 31-2,0 0-4,0 0-2,-39-34-3,39 34-1,0 0-1,0 0-2,34 8-1,1-8 0,12 9-1,14-5 1,12 1 0,27-1 0,8 0 0,17-4-1,9 5 1,9-14-1,3 5 1,1-5-1,5 0 1,-14-8 0,-13 9-1,-17-1 1,-21-4-1,-14 0 1,-17 9-1,-17 4 1,-39 0-1,30-5-1,-30 5 0,0 0-1,0 0-2,-43 26-5,43-26-15,-39 26-12,39-26 0,-73 5 0</inkml:trace>
  <inkml:trace contextRef="#ctx0" brushRef="#br0" timeOffset="3865">6006 1342 63,'0'0'29,"-30"52"0,30-52-15,-35 65-3,18-18-3,-5 5-2,5 4-3,0-4 0,-5 4-1,9-9-1,0-8 1,13-39-1,-17 52 1,17-52-1,0 0 1,0 0-1,0 0 0,0 0 0,-9-52-1,18 13 0,4-8-1,4-9 0,0-13 0,5 8 0,4-3 0,0-1 0,-9 22 0,5-9 1,-22 52 0,30-52 0,-30 52 2,39-8 0,-39 8 0,43 39 2,-43-39-1,74 73 1,-31-30-1,4 13 1,5 0-1,-4 5-1,-5-5 0,0 0-1,-8 0-1,-9-9 0,-5-4-1,-8-4-1,-13-39-2,13 65-1,-13-65-7,-4 39-12,4-39-11,-26 0 0,26 0 1</inkml:trace>
  <inkml:trace contextRef="#ctx0" brushRef="#br0" timeOffset="4376">5907 1657 53,'0'0'31,"0"0"0,0 0-8,34-8-10,5-1-3,9 5-2,8-1-3,4-3-3,-4 12-4,1-4-10,-18-4-19,-5-5-1,-34 9-1</inkml:trace>
  <inkml:trace contextRef="#ctx0" brushRef="#br0" timeOffset="4696">5647 885 67,'0'0'31,"0"0"1,0 0-14,44-34-4,3 16-5,18 1-4,17 0 0,9 0-2,4-1 0,0 5-2,0 5-1,-13-1 0,-13 9-3,-13 13-9,-56-13-21,44 26 0,-44-26-1</inkml:trace>
  <inkml:trace contextRef="#ctx0" brushRef="#br0" timeOffset="8602">7644 1524 52,'0'0'15,"0"0"-3,0 0-2,0 0-2,0 0-1,0 0-1,0 0 0,0 0 0,0 0 1,0 0-1,0 0 1,34 34 0,-34-34 0,74 39 0,-22-5-2,4 5 0,4 22-1,14 8 0,-5 21-1,0 22 0,0 13 0,-13 13-1,-4 13 1,-22 13-1,-4 4-1,-21-4 1,-23-4-1,-7-9 0,-23-13-1,-8-9-2,-9-12-1,-4-14-3,-5-16-9,-8-14-20,-4-26 1,-1-8-1</inkml:trace>
  <inkml:trace contextRef="#ctx0" brushRef="#br0" timeOffset="9584">7540 1239 46,'0'0'10,"0"0"-1,0 0 0,0 0-2,0 0-1,0 0 1,0 0 0,39 8 0,-39-8 1,65-4 0,-18 0-1,9 0-1,22 4 1,9 4-2,16 4 1,27 1-1,13 13 0,12 4-1,9 12 1,9 10-1,-4 4-1,-5 17 0,-13 8 0,-17 9-2,-26 5 1,-8 8-1,-31 0 0,-13-8-1,-22 0 0,-8-9 0,-13-9-2,-4-4-2,-5-17-5,1-9-17,-5-43-7,21 56-1,-21-56 0</inkml:trace>
  <inkml:trace contextRef="#ctx0" brushRef="#br0" timeOffset="10395">9748 2580 59,'0'0'17,"0"0"-1,0 0-1,0 0-4,0 0-2,0 0-2,0 0-2,-34 0 0,34 0-1,-35 26-1,35-26 1,-52 52-1,13-13 1,0 12 0,-8 10-1,-5 8 0,-8 13-1,-5 8 0,-13-3-1,4 3 1,-8-3-1,-13-1 0,-8-4 0,-14-18 0,-4 5-1,0-12-1,0-1 0,0 0-6,13-17-17,4-1-8,18-7-1,4-19 0</inkml:trace>
  <inkml:trace contextRef="#ctx0" brushRef="#br0" timeOffset="11566">3854 4042 53,'-34'9'13,"34"-9"-1,0 0-1,-48 0-1,48 0-1,0 0-1,0 0-2,-35-9 0,35 9-1,0 0-2,0 0 0,0 0-1,0 0 0,0 0-1,0 0 0,0 0 1,0 0 0,61-8 0,-5 4 1,26-5 0,18 5 0,21-14 1,21 1-1,18-4 0,35-1 0,12-4 0,9 5 0,9-10-1,12 10 1,10-1-1,3-4 0,-16 13-1,-18-8 1,-13 8-1,-13 0 0,-17 4 0,-31 1 0,-21 3 0,-26 1 1,-12 0-1,-14-1 1,-26 5-1,-43 0 1,47-8-1,-47 8 1,0 0-1,0 0 0,0 0 0,0 0-1,0 0 0,0 0 0,0 0 0,0 0-1,48-17 1,-48 17-1,43-9 0,-43 9 0,39 0 0,-39 0 0,0 0 0,0 0 0,39 0 0,-39 0 0,0 0-1,0 0 0,0 0-4,0 0-13,0 0-15,0 0 0,0 0 0</inkml:trace>
  <inkml:trace contextRef="#ctx0" brushRef="#br0" timeOffset="12498">2476 3762 58,'0'0'28,"0"0"0,0 0-11,-31 39-5,27 0-3,0 8-2,4 14-1,8 8 0,-8 8-2,5-3 0,-1 3-2,0-12-1,-4-9 0,5-9 0,-5-8 0,0-39 0,4 39 1,-4-39 0,0 0-1,0 0 1,0 0 0,-13-39 0,13 39-1,-13-73-1,4 21 0,-4-13 0,5-8-1,3-13 0,1 4 0,-4-4-1,12-1 1,0 10-1,5 8 1,8 13 0,0 0 0,5 12 0,-22 44 1,52-51-1,-52 51 1,60-18 0,-60 18 0,48 26 0,-48-26 1,39 69 0,-31-26-1,-8 5 1,0 8 0,-4-13-1,0 0 1,-5-4-1,9-39 0,-9 52 0,9-52 0,0 0-1,5 52 1,-5-52 0,34 25-1,-34-25 1,65 39 0,-26-13 0,9 17 0,3-4 0,-3 9 0,-9 3 0,-9 1 1,-13 4 0,-12 5-1,-27-10 1,-4-3 0,-17-5 0,-9-4 0,-17-5 0,9-12 0,3-5 0,5-4-1,9-9-2,9 1-4,34-5-21,-35-18-6,35 18-1,17-51-1</inkml:trace>
  <inkml:trace contextRef="#ctx0" brushRef="#br0" timeOffset="14400">9757 2490 58,'-35'13'12,"35"-13"-3,0 0-1,0 0-3,0 0 0,0 0 0,0 0-1,56 8 2,-21-8 0,13-4 1,12 0 0,18-1 1,26-8-2,21 5 0,22-9-1,21-1-1,5 5-1,17-4 0,0 8-2,9-8 1,-13 4 0,-18 0-1,-16 9 1,-10-9-1,-34 0 1,-8 4 0,-27 1 0,-21 4 0,-52 4 0,52-9 0,-52 9-1,0 0 1,0 0-1,0 0 0,0 0-1,-39 17-1,39-17-2,0 0-5,0 0-24,-43 26-2,43-26 0,-39-4-1</inkml:trace>
  <inkml:trace contextRef="#ctx0" brushRef="#br0" timeOffset="15592">10478 1235 61,'13'-39'19,"-13"39"-2,0 0-4,0 0-3,9 56-3,-5-22-1,1 18 0,-5 0 0,0 4-1,0 4-2,-5-8 0,5 0 0,-4-5-1,4-12-1,0-35 0,-4 51 1,4-51-1,0 0 0,0 0 0,0 0-1,0 0 1,-26-51 0,26 12-1,-5-9-1,5-3 0,5-5 1,-5-13-1,8 0 0,5-5 0,-4 14 0,4 0 0,0 12 1,0 9 0,-13 39 1,0 0-1,52-21 2,-52 21 0,47 47 0,-12-4 0,-1 5 1,10 8 0,8-4-1,-9 8 1,4 0-1,5 1 0,-13-10 0,-4 1-1,-5-9-1,-4 0 0,-9-4-2,-17-39-1,26 52-2,-26-52-7,0 0-17,0 0-5,0 0 0</inkml:trace>
  <inkml:trace contextRef="#ctx0" brushRef="#br0" timeOffset="16123">10383 1541 59,'0'0'30,"0"0"1,0 0-14,31-35-5,12 27-4,9-1-3,13 0-1,-1 5-3,5 4-3,-4 0-4,-9 4-10,-17-12-15,-39 8 1,44-13-2</inkml:trace>
  <inkml:trace contextRef="#ctx0" brushRef="#br0" timeOffset="16413">10301 738 47,'0'0'29,"0"0"2,0 0-12,0 0-4,0-38-4,0 38-3,69-22-3,-17 13 0,4 1-1,9-5-3,9 9-1,-1 4-4,-4 8-13,-12 5-15,-6-4 0,-16-5-1</inkml:trace>
  <inkml:trace contextRef="#ctx0" brushRef="#br0" timeOffset="16734">11187 1398 65,'0'0'30,"0"0"0,0 0-16,0 0-3,43 5-2,1-18-2,3 4-1,9-4-2,5 5-2,4-1 0,-1 0-1,1 5-2,-9-9-1,-4 17-3,-9-4-5,-8 0-13,-35 0-9,0 0-1,0 0 1</inkml:trace>
  <inkml:trace contextRef="#ctx0" brushRef="#br0" timeOffset="17004">11459 1101 57,'0'0'30,"0"0"2,-47-17-12,47 17-5,0 0-4,-17 38-4,17-38-2,8 65-1,-3-22 0,3 0-1,1 5-1,4-1 0,0-4 0,0 9-2,0-9-1,4 0-2,0-4-6,-17-39-19,43 61-7,-43-61 0,39 25 0</inkml:trace>
  <inkml:trace contextRef="#ctx0" brushRef="#br0" timeOffset="17325">12358 1015 57,'0'0'32,"0"0"1,0 0 0,0 0-22,0 0-3,-30 56-2,30-13-1,0 0-1,0 4 0,4 9-1,-4-4-1,5 4 0,-1 0-1,9-4 0,0 0-1,-9-5-1,9-8-1,0 4-6,0-8-17,-13-35-11,0 0 1,0 0-1</inkml:trace>
  <inkml:trace contextRef="#ctx0" brushRef="#br0" timeOffset="17725">12229 920 60,'12'-48'21,"-12"48"-4,22-47-3,-22 47-3,61-39-2,-23 22-3,10 12-1,0 5 0,-1 9-2,-4 21-1,-4 9 0,-13 4-1,-13 18 0,-9 3 0,-8-3-1,-5 3 1,1-8-1,3 0 0,10-4 1,16-13-1,10 0 0,16-13 0,1 13 1,8-9-1,-4 4 1,-9-4 0,-43-30-1,39 61 1,-39-61 0,-43 65 0,-1-35 0,-12 0-1,-4-4 1,-9-5-2,8-3-2,9-5-7,5-13-21,4-9 0,8-13-1</inkml:trace>
  <inkml:trace contextRef="#ctx0" brushRef="#br0" timeOffset="18366">9994 225 58,'0'0'22,"0"0"-3,0 0-3,0 0-3,0 0-2,0 0-2,0 0-1,0 0 0,70-34-2,-6 21 0,36 0-2,42-4 0,27-5 0,30 5-1,34-9-1,26 4 1,5 5-1,0 4 0,-18 0 0,-21 9-1,-27 0 1,-25 4-1,-48 0 0,-34 0 0,-22 0 1,-25-5-1,-44 5 0,0 0 0,0 0 0,0 0-1,0 0 0,-39-8-2,39 8-2,0 0-11,-39 43-21,39-43-1,-35 30 0,35-30-1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1.93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0B00CE75-D453-4D0B-8173-459A009FF01D}" emma:medium="tactile" emma:mode="ink">
          <msink:context xmlns:msink="http://schemas.microsoft.com/ink/2010/main" type="inkDrawing" rotatedBoundingBox="14739,8947 14760,8566 14770,8567 14749,8948" semanticType="callout" shapeName="Other">
            <msink:sourceLink direction="with" ref="{3A4163CD-6680-470E-9880-DC44DE2A4D3F}"/>
            <msink:sourceLink direction="with" ref="{7912BA5D-2268-46E0-B1ED-59CA8C889351}"/>
          </msink:context>
        </emma:interpretation>
      </emma:emma>
    </inkml:annotationXML>
    <inkml:trace contextRef="#ctx0" brushRef="#br0">18 13 108 0,'-4'-11'41'0,"4"11"-22"0,4-3-11 0,-4 3 11 16,0 7-5 0,0-4 2-16,0 7-3 0,0 7 0 15,0 0-7-15,0-3-2 0,0 9 0 16,0-3-2-16,-4 14 1 16,4-7 2-16,-4 10 2 15,0-3-8-15,0 7-4 16,1-8-24-16,3 1-11 15,0-4-28 1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3.3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57C32C83-C950-47AD-9B10-AA2AD8CF3CAD}" emma:medium="tactile" emma:mode="ink">
          <msink:context xmlns:msink="http://schemas.microsoft.com/ink/2010/main" type="inkDrawing" rotatedBoundingBox="17637,4872 17895,4632 17999,4743 17740,4984" semanticType="callout" shapeName="Other">
            <msink:sourceLink direction="from" ref="{034258AA-8DFE-4639-A561-D45BB950AE05}"/>
            <msink:sourceLink direction="to" ref="{034258AA-8DFE-4639-A561-D45BB950AE05}"/>
          </msink:context>
        </emma:interpretation>
      </emma:emma>
    </inkml:annotationXML>
    <inkml:trace contextRef="#ctx0" brushRef="#br0">-6-1401 72 0,'0'-13'27'0,"-8"13"-14"0,8 0-15 0,-4 6 6 15,-3 8 3-15,-5-1 6 16,-7 4 2-16,-4 0 3 16,-3 7-1-16,-5-1 1 15,1 4-5-15,0 0 0 16,7-6-6-16,4-5-2 15,8 1-2-15,3 0-3 0,12-3 3 16,11-4 0-16,4-3 3 0,11-4-3 16,8-6-2-16,0-8 0 15,-4-2-1-15,-3-4 0 16,-5 0 2-16,-7-3 1 16,-3 3 1-16,-13-3-5 15,-10 10-1-15,-16 0-13 16,-11 6-2-16,-8 8-5 15,-4 6 0-15,8 10-36 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5.70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2A2494B-6837-45FB-A905-4E4C5500F725}" emma:medium="tactile" emma:mode="ink">
          <msink:context xmlns:msink="http://schemas.microsoft.com/ink/2010/main" type="inkDrawing" rotatedBoundingBox="17917,5889 17920,5450 17950,5451 17946,5890" semanticType="callout" shapeName="Other">
            <msink:sourceLink direction="with" ref="{D50D8DD1-F42E-4E61-BD8C-B23DA9A9004B}"/>
          </msink:context>
        </emma:interpretation>
      </emma:emma>
    </inkml:annotationXML>
    <inkml:trace contextRef="#ctx0" brushRef="#br0">43-591 92 0,'-4'-7'35'15,"0"7"-18"-15,4-3-13 0,0 3 10 0,0 0-2 16,0 0 3-16,0 0-6 15,0 0-3-15,0 0 1 16,-3 7 2-16,-1 3 0 16,0 0 0-16,0 0-5 15,0 0 2-15,1 4 0 0,3 6 0 16,0 4-1-16,0 3-3 16,0 7-2-16,0-1 3 15,3 4 0-15,1 1 1 16,0-5 0-16,-4-2-5 15,4-4 1-15,-4 0-24 16,0-4-12-16,0 1-34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9.50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5F979E5B-3D2C-4569-92AB-DCED6B623658}" emma:medium="tactile" emma:mode="ink">
          <msink:context xmlns:msink="http://schemas.microsoft.com/ink/2010/main" type="inkDrawing" rotatedBoundingBox="18060,7118 18122,6671 18175,6679 18113,7125" semanticType="verticalRange" shapeName="Other">
            <msink:sourceLink direction="with" ref="{8AA65471-E7BC-447E-AE37-36840C9885DC}"/>
          </msink:context>
        </emma:interpretation>
      </emma:emma>
    </inkml:annotationXML>
    <inkml:trace contextRef="#ctx0" brushRef="#br0">263 635 120 0,'-11'-10'46'0,"7"10"-24"0,0 0-17 16,0 3 11-16,-3 7-1 15,-1 10 4-15,1 7-2 16,-1 7-1-16,0 3-8 15,-3 4-1-15,7-1 0 0,0 1-3 16,1-8-1-16,3-2 1 16,0-1 2-16,0-3-19 15,3-3-5-15,1-4-38 16,0 0-43 0,11-9 26-16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1.26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42B27F42-50F2-4E5F-8415-68F45443BBAB}" emma:medium="tactile" emma:mode="ink">
          <msink:context xmlns:msink="http://schemas.microsoft.com/ink/2010/main" type="inkDrawing" rotatedBoundingBox="17963,7546 18281,7561 18273,7749 17954,7734" semanticType="enclosure" shapeName="Other"/>
        </emma:interpretation>
      </emma:emma>
    </inkml:annotationXML>
    <inkml:trace contextRef="#ctx0" brushRef="#br0">157 1550 124 0,'-8'-17'46'0,"1"17"-24"0,-1 0-19 16,4 0 12-16,-3 3-5 15,-1 0 0-15,-3 4 0 0,-1 0 1 16,-3 3-5-16,4 4 0 0,-1 2 1 16,9 1-3-16,3 0-1 15,3-3 1-15,5-1 0 16,7 1 0-16,8-4 2 16,4-3-3-16,10-4 0 15,5-3-1-15,-4-3 1 16,0-4-2-16,-7-3-1 15,-5-7 5-15,-7 0 4 16,-7-3-10-16,-12-1-1 16,-12-2-15-16,-14-1-6 15,-5 4-4-15,-7 3 1 16,-4 10-12 0,-7 7-34-16,0 4 8 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2.86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BB1DE6A8-3A03-4B03-BCC2-A0EBEE69DA8D}" emma:medium="tactile" emma:mode="ink">
          <msink:context xmlns:msink="http://schemas.microsoft.com/ink/2010/main" type="inkDrawing" rotatedBoundingBox="18074,8631 18197,8151 18235,8161 18113,8641" semanticType="callout" shapeName="Other">
            <msink:sourceLink direction="with" ref="{3A4163CD-6680-470E-9880-DC44DE2A4D3F}"/>
            <msink:sourceLink direction="with" ref="{7912BA5D-2268-46E0-B1ED-59CA8C889351}"/>
          </msink:context>
        </emma:interpretation>
      </emma:emma>
    </inkml:annotationXML>
    <inkml:trace contextRef="#ctx0" brushRef="#br0">316 2113 116 0,'4'-6'46'0,"-4"6"-24"0,0 3-15 0,0-3 15 15,-4 7-2-15,-3 3 3 16,-5 3-4-16,1 4-2 0,0 7-9 15,-1 13-1-15,1 0 3 0,-1 7-8 16,1-4-1-16,3 4-1 16,1-3 2-16,3-4 1 15,0-3 1-15,4-4-24 16,0 1-9-16,0 2-39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5.0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64752995-6498-4F94-93EC-900C0668F150}" emma:medium="tactile" emma:mode="ink">
          <msink:context xmlns:msink="http://schemas.microsoft.com/ink/2010/main" type="inkDrawing" rotatedBoundingBox="15881,5572 16204,5489 16263,5715 15940,5799" shapeName="Other"/>
        </emma:interpretation>
      </emma:emma>
    </inkml:annotationXML>
    <inkml:trace contextRef="#ctx0" brushRef="#br0">-1833-517 116 0,'-4'-6'44'0,"0"6"-24"0,-3 0-19 15,-1 0 8-15,-3 3-1 16,-5 4 0-16,1 3 0 16,-4 3 0-16,0 4-2 15,0 4-1-15,4 2-3 16,8 4-2-16,-1 0 3 0,8 0-2 16,0-3 2-16,8-7 0 15,7-4 1-15,4-3 0 16,7-6 0-16,16-8-2 0,0 1 1 15,3-10-4-15,-3-4 0 16,-8 0-4-16,-7-3 1 16,-12-1 0-16,-7-2 2 15,-12-1-6-15,-11 4-2 16,-16 6-1-16,1 1 1 16,0 6-5-1,-1 0-47-15,5 7-8 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6.95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5AF4E975-8E29-4C24-ADD1-6ADF97BB946B}" emma:medium="tactile" emma:mode="ink">
          <msink:context xmlns:msink="http://schemas.microsoft.com/ink/2010/main" type="inkDrawing" rotatedBoundingBox="16200,6506 16230,6134 16257,6136 16226,6508" semanticType="scratchOut" shapeName="Other"/>
        </emma:interpretation>
      </emma:emma>
    </inkml:annotationXML>
    <inkml:trace contextRef="#ctx0" brushRef="#br0">-1651 98 104 0,'-4'-14'41'0,"1"14"-22"0,-1 0-7 16,4 0 16-16,0 0-5 0,-4 7-1 15,0 3-6-15,0 4 0 16,1 6-9-16,-1 4-2 0,0 3-1 16,4 3-2-16,0 0-2 15,-4 1 3-15,4 3 2 16,0-4-15-16,0 0-6 15,0-3-27 1,0 0-50-16,4 4 12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4.59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FB3982E-0FCE-4BA1-B86E-EAA47C7DE3AB}" emma:medium="tactile" emma:mode="ink">
          <msink:context xmlns:msink="http://schemas.microsoft.com/ink/2010/main" type="inkDrawing" rotatedBoundingBox="18244,9049 18592,9066 18576,9381 18229,9364" semanticType="enclosure" shapeName="Other"/>
        </emma:interpretation>
      </emma:emma>
    </inkml:annotationXML>
    <inkml:trace contextRef="#ctx0" brushRef="#br0">487 3005 128 0,'-19'6'49'0,"4"15"-26"0,-8 2-25 16,12-13 11-16,-4 0-4 15,0 4 2-15,-8 6-2 16,4 4 2-16,4 3-4 15,11 3 0-15,4 1 1 0,7-4 2 16,9 0 1-16,6-7-1 16,9-7-1-16,7-3-1 15,0-16 2-15,0-4-3 16,0-4 0-16,0-6 1 16,-4 0 2-16,-8-4-3 0,-10 0-2 15,-9 4-14-15,-11-7-4 16,-11 3 0-16,-11 4 0 15,-9 7-4-15,-14 6-1 16,-8 7-19 0,-4 10-24-16,8 7 19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23.98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85416FBD-E1FC-46CB-A74B-4F4FFF44DD24}" emma:medium="tactile" emma:mode="ink">
          <msink:context xmlns:msink="http://schemas.microsoft.com/ink/2010/main" type="writingRegion" rotatedBoundingBox="19686,3898 20100,3898 20100,4202 19686,4202"/>
        </emma:interpretation>
      </emma:emma>
    </inkml:annotationXML>
    <inkml:traceGroup>
      <inkml:annotationXML>
        <emma:emma xmlns:emma="http://www.w3.org/2003/04/emma" version="1.0">
          <emma:interpretation id="{79E0CD05-C729-47B8-8B98-2EEBE79C79A2}" emma:medium="tactile" emma:mode="ink">
            <msink:context xmlns:msink="http://schemas.microsoft.com/ink/2010/main" type="paragraph" rotatedBoundingBox="19686,3898 20100,3898 20100,4202 19686,4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973E2B-9CC4-4230-B705-A7F75F9DE740}" emma:medium="tactile" emma:mode="ink">
              <msink:context xmlns:msink="http://schemas.microsoft.com/ink/2010/main" type="line" rotatedBoundingBox="19686,3898 20100,3898 20100,4202 19686,4202"/>
            </emma:interpretation>
          </emma:emma>
        </inkml:annotationXML>
        <inkml:traceGroup>
          <inkml:annotationXML>
            <emma:emma xmlns:emma="http://www.w3.org/2003/04/emma" version="1.0">
              <emma:interpretation id="{E3ECE6A6-CCF0-46C2-A4E1-72E27F6E5080}" emma:medium="tactile" emma:mode="ink">
                <msink:context xmlns:msink="http://schemas.microsoft.com/ink/2010/main" type="inkWord" rotatedBoundingBox="19686,3898 20100,3898 20100,4202 19686,4202"/>
              </emma:interpretation>
              <emma:one-of disjunction-type="recognition" id="oneOf0">
                <emma:interpretation id="interp0" emma:lang="en-US" emma:confidence="0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&lt;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322-607 68 0,'0'0'27'0,"0"0"-14"0,4-3-11 0,-4 3 9 15,0 0-3-15,0-4 3 16,4 1-2-16,0 0 2 16,-1-4 0-16,1-3 1 15,-4-4-6-15,0 1-2 0,0-1-2 16,-4 4-2-16,1 0 1 15,-5 0 1 1,-3 3-1-16,-8 7 2 16,-8 4 0-16,-7 2 3 15,-4 4 1-15,-12 4 3 16,5-1-5-16,3 4 1 0,8 4 4 0,4 2-2 0,7 1 1 0,11-4-3 16,9 10 1-16,10-3-2 31,12-3 0-31,12-4-1 15,10 1 2-15,5-8-1 16,-1-3 0-16,1-6-14 16,0-4-4-16,-1 0-25 15,-3 0-10-15,4 3-19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8362" units="cm"/>
          <inkml:channel name="Y" type="integer" max="6291" units="cm"/>
          <inkml:channel name="F" type="integer" max="255" units="dev"/>
        </inkml:traceFormat>
        <inkml:channelProperties>
          <inkml:channelProperty channel="X" name="resolution" value="393.69116" units="1/cm"/>
          <inkml:channelProperty channel="Y" name="resolution" value="393.6796" units="1/cm"/>
          <inkml:channelProperty channel="F" name="resolution" value="INF" units="1/dev"/>
        </inkml:channelProperties>
      </inkml:inkSource>
      <inkml:timestamp xml:id="ts0" timeString="2004-09-07T11:00:18.7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76 426 54,'-17'-34'14,"17"34"-2,-26-44 0,26 44-2,0 0-1,-35-43-2,35 43-1,0 0 0,0 0-2,0 0 0,0 0-1,0 0 1,0 0-1,0 0 1,0 0 0,0 0 0,43 0 1,-43 0 0,70 43 0,-23-12-1,14 8 0,8 12 0,9 14-1,4 17 0,13 14 0,-4 20 0,-5 23-1,5 16 0,-18 14 0,-12 0-1,-9 17 1,-26-9-1,-26 13-1,-13-13-1,-26-12 0,-9-14-3,-12-13-5,-5-12-24,-9-18-3,1-30 0,-1-26 0</inkml:trace>
  <inkml:trace contextRef="#ctx0" brushRef="#br0" timeOffset="951">50 24 53,'0'0'12,"0"0"-1,0 0-3,0 0 0,0 0-2,0 0 0,0 0-1,0 0 0,0 0 0,0 0 1,0 0-1,0 0 0,0 0-1,0 0 1,0 0-1,0 0 0,43-35 0,-4 40-1,17-5 1,13 8-1,22 5 2,22 5-1,21 12 0,21 9 0,10 8 0,20 23 0,10 3-1,8 14 0,-8 3-1,-1 10 0,-12 4 0,-14 8-1,-12-8 1,-18 0-2,-17 4 1,-21-5-1,-22-3 0,-18-1-3,-8-8-3,-9-4-12,-21-10-17,-18-16 0,-4-18-1</inkml:trace>
  <inkml:trace contextRef="#ctx0" brushRef="#br0" timeOffset="1642">3024 1823 69,'0'0'20,"0"0"-3,0 0-4,0 0-2,0 0-2,0 0-1,0 0-2,-47 43 0,47-43-1,-52 56-1,13-17 0,4 4-1,-12 9 0,-9 4-1,-5 9 0,-12 5-1,-10 3 1,-16 9-1,-22-4 0,-4 8 0,-22-8-1,-5-4 1,-12-1-1,0-12-1,-1-5-1,1 0-10,9-17-20,12-13-2,9-13 0</inkml:trace>
  <inkml:trace contextRef="#ctx0" brushRef="#br0" timeOffset="5888">487 820 66,'0'0'17,"-44"-39"-3,44 39-2,0 0-3,-39-31-1,39 31-1,-47-13-1,47 13 0,-52 0-1,52 0 0,-60 9-1,60-9 0,-61 17 0,61-17-1,-43 31 0,43-31-1,-35 47 0,35-47 1,-26 56-2,26-56 1,-13 61-1,13-61 1,9 56-1,-9-56 0,26 48 0,-26-48 0,52 39-1,-13-26 1,4-5 0,4-3 0,5-5 0,5-5 0,-1 1 0,4-9 0,-12 0 0,-5 0 0,0-4 0,-43 17 1,52-39-1,-52 39 0,17-56 1,-17 56-2,-8-65 2,-1 30-2,-8-4 1,0 5-1,-5-1 1,22 35-1,-56-43 0,56 43 0,-65-17-1,22 17-1,8 17-3,35-17-14,-60 47-16,60-47-1,-31 39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8.9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6AC8EADA-44B9-4BBD-8919-F8E62D98F180}" emma:medium="tactile" emma:mode="ink">
          <msink:context xmlns:msink="http://schemas.microsoft.com/ink/2010/main" type="inkDrawing" rotatedBoundingBox="16191,7296 16291,6888 16337,6900 16238,7308" semanticType="callout" shapeName="Other">
            <msink:sourceLink direction="with" ref="{BAB920F8-A4D6-49F3-B6FC-A89B623D7694}"/>
            <msink:sourceLink direction="with" ref="{4B9572CB-DE29-4452-B9BF-72DCAA102919}"/>
          </msink:context>
        </emma:interpretation>
      </emma:emma>
    </inkml:annotationXML>
    <inkml:trace contextRef="#ctx0" brushRef="#br0">-1579 888 132 0,'-4'-27'49'0,"1"17"-26"0,3 3-16 0,0 7 13 16,-4 0-6-16,4 0 0 15,-8 7 0-15,1 6 2 16,-1 1-9-16,1 6 2 0,-1 0 4 16,0 0-7-16,1 4-1 15,-1 0-3-15,1 3 1 16,-1 3 0-16,4 4 3 16,0 3-19-16,1 0-5 15,3 0-30 1,3 0-55-16,1-6 13 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0.82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93FC2625-A699-4653-ABEA-C53ED7EB8290}" emma:medium="tactile" emma:mode="ink">
          <msink:context xmlns:msink="http://schemas.microsoft.com/ink/2010/main" type="writingRegion" rotatedBoundingBox="16416,7625 16681,7625 16681,8034 16416,8034"/>
        </emma:interpretation>
      </emma:emma>
    </inkml:annotationXML>
    <inkml:traceGroup>
      <inkml:annotationXML>
        <emma:emma xmlns:emma="http://www.w3.org/2003/04/emma" version="1.0">
          <emma:interpretation id="{15A43394-984E-4619-9692-B269890F82A7}" emma:medium="tactile" emma:mode="ink">
            <msink:context xmlns:msink="http://schemas.microsoft.com/ink/2010/main" type="paragraph" rotatedBoundingBox="16416,7625 16681,7625 16681,8034 16416,80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07838D-A46E-48E5-9A22-DF9BA8E6F106}" emma:medium="tactile" emma:mode="ink">
              <msink:context xmlns:msink="http://schemas.microsoft.com/ink/2010/main" type="line" rotatedBoundingBox="16416,7625 16681,7625 16681,8034 16416,8034"/>
            </emma:interpretation>
          </emma:emma>
        </inkml:annotationXML>
        <inkml:traceGroup>
          <inkml:annotationXML>
            <emma:emma xmlns:emma="http://www.w3.org/2003/04/emma" version="1.0">
              <emma:interpretation id="{A6180535-5AD9-4597-BD1F-571FD9B9ECEE}" emma:medium="tactile" emma:mode="ink">
                <msink:context xmlns:msink="http://schemas.microsoft.com/ink/2010/main" type="inkWord" rotatedBoundingBox="16416,7625 16681,7625 16681,8034 16416,8034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6</emma:literal>
                </emma:interpretation>
              </emma:one-of>
            </emma:emma>
          </inkml:annotationXML>
          <inkml:trace contextRef="#ctx0" brushRef="#br0">-1393 1580 124 0,'-7'-7'46'0,"-1"11"-24"0,-3 9-24 16,3-3 11-16,1 7-2 15,-1 10 1-15,-3 10 0 16,-1 4 2-16,1 3-5 16,3-4-1-16,1-3 0 0,7 0 0 15,0-6 2-15,3-4-3 16,5-7 0-16,3-3 1 0,5-10 0 15,6-7 0-15,5-4 2 16,11-3-3-16,0-9 0 16,-4-8 1-16,-4-6 0 15,-7-11-9-15,-11 1-2 16,-9-1-7-16,-18-3-2 16,-8 10 0-16,-3 7 2 15,-8 11 3-15,0 5 5 16,3 8-4-16,1 6 2 15,7 8-9 1,8 9-40-16,7 7-4 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2.07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6FE7920-AAA4-4D4A-8B68-4BDA9B1FC243}" emma:medium="tactile" emma:mode="ink">
          <msink:context xmlns:msink="http://schemas.microsoft.com/ink/2010/main" type="inkDrawing" rotatedBoundingBox="14371,4988 14644,4890 14704,5057 14431,5155" semanticType="callout" shapeName="Other">
            <msink:sourceLink direction="with" ref="{EF0408A3-1460-4F7D-BD86-2C48F842E425}"/>
            <msink:sourceLink direction="with" ref="{637E96F2-A793-4045-B4F6-10EDEE5F4860}"/>
          </msink:context>
        </emma:interpretation>
      </emma:emma>
    </inkml:annotationXML>
    <inkml:trace contextRef="#ctx0" brushRef="#br0">-3375-1114 36 0,'0'0'16'0,"0"0"-8"0,-4-3 1 15,4 3 9-15,-4 0-2 16,1 0 1-16,-5 10-3 16,0-4-1-16,-3 5-1 15,3-1 2-15,-3 3-7 0,0 1-2 16,-1 6 1-16,-3 7 1 16,7-10-3-16,1-4-3 15,3 4 0-15,0-3 1 16,8-4-1-16,0 0-1 0,7-7 3 15,1 1 0-15,14-8 1 16,16-6-2-16,-16 3-2 16,-3 1 1-16,8-4-1 15,-5-1 2-15,-3 1 1 16,-4 0 1-16,-8-7 0 16,1-3-2-16,-8 3-2 15,-12 4-6-15,0 6-1 16,1 4-10-16,-12 3-2 15,0 0-10-15,0 3-30 16,4 7 5-16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4.55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66B17A24-9D4B-4C54-8BA9-DE3AFC53FA2E}" emma:medium="tactile" emma:mode="ink">
          <msink:context xmlns:msink="http://schemas.microsoft.com/ink/2010/main" type="writingRegion" rotatedBoundingBox="14456,5589 14745,5589 14745,5836 14456,5836"/>
        </emma:interpretation>
      </emma:emma>
    </inkml:annotationXML>
    <inkml:traceGroup>
      <inkml:annotationXML>
        <emma:emma xmlns:emma="http://www.w3.org/2003/04/emma" version="1.0">
          <emma:interpretation id="{E8388F94-F521-40F5-B706-F48A87B1ACC8}" emma:medium="tactile" emma:mode="ink">
            <msink:context xmlns:msink="http://schemas.microsoft.com/ink/2010/main" type="paragraph" rotatedBoundingBox="14456,5589 14745,5589 14745,5836 14456,5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7B364E-5C7D-4842-9E5C-E42557FC2978}" emma:medium="tactile" emma:mode="ink">
              <msink:context xmlns:msink="http://schemas.microsoft.com/ink/2010/main" type="line" rotatedBoundingBox="14456,5589 14745,5589 14745,5836 14456,5836"/>
            </emma:interpretation>
          </emma:emma>
        </inkml:annotationXML>
        <inkml:traceGroup>
          <inkml:annotationXML>
            <emma:emma xmlns:emma="http://www.w3.org/2003/04/emma" version="1.0">
              <emma:interpretation id="{EF0408A3-1460-4F7D-BD86-2C48F842E425}" emma:medium="tactile" emma:mode="ink">
                <msink:context xmlns:msink="http://schemas.microsoft.com/ink/2010/main" type="inkWord" rotatedBoundingBox="14456,5589 14745,5589 14745,5836 14456,5836">
                  <msink:destinationLink direction="with" ref="{F6FE7920-AAA4-4D4A-8B68-4BDA9B1FC243}"/>
                </msink:context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-3204-425 52 0,'0'-17'22'0,"0"17"-12"0,-4-14 1 0,-4 11 10 16,-3-1-5-16,-8 4-1 15,-4 4-3-15,-3 3 0 16,7 3-2-16,0-3 1 16,-4 16-4-16,4-3 1 15,0 4-5-15,-4 10-2 16,8-4 2-16,4-3 0 0,7-10-1 16,0 0-2-16,12-7 3 0,-5 0 0 15,20-6 1-15,0-1-2 16,11-10 1-16,15-6-2 15,-3-4-1-15,-8-10 1 16,-15 10 1-16,-4 3 1 16,-8-6 1-16,1 3-7 15,-12-3-2-15,-8-4-7 16,-3 11-3-16,3 3 0 16,-11 6-1-16,0 1-9 15,4 6-30 1,-4 4 1-16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6.59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0CD0AA2F-2D8F-48AD-8E98-86C1BEB9C18B}" emma:medium="tactile" emma:mode="ink">
          <msink:context xmlns:msink="http://schemas.microsoft.com/ink/2010/main" type="writingRegion" rotatedBoundingBox="14547,6052 18174,6052 18174,6518 14547,6518"/>
        </emma:interpretation>
      </emma:emma>
    </inkml:annotationXML>
    <inkml:traceGroup>
      <inkml:annotationXML>
        <emma:emma xmlns:emma="http://www.w3.org/2003/04/emma" version="1.0">
          <emma:interpretation id="{4B0BB69D-2B6D-4EAA-8E07-365F5F2AA254}" emma:medium="tactile" emma:mode="ink">
            <msink:context xmlns:msink="http://schemas.microsoft.com/ink/2010/main" type="paragraph" rotatedBoundingBox="14547,6052 18174,6052 18174,6518 14547,6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BAE33D-0F82-4C30-BD40-A3F6A5B4F1CF}" emma:medium="tactile" emma:mode="ink">
              <msink:context xmlns:msink="http://schemas.microsoft.com/ink/2010/main" type="line" rotatedBoundingBox="14547,6052 18174,6052 18174,6518 14547,6518"/>
            </emma:interpretation>
          </emma:emma>
        </inkml:annotationXML>
        <inkml:traceGroup>
          <inkml:annotationXML>
            <emma:emma xmlns:emma="http://www.w3.org/2003/04/emma" version="1.0">
              <emma:interpretation id="{8CCEA2DC-A8A6-4898-8760-EA0DF937E6DB}" emma:medium="tactile" emma:mode="ink">
                <msink:context xmlns:msink="http://schemas.microsoft.com/ink/2010/main" type="inkWord" rotatedBoundingBox="14547,6285 14824,6285 14824,6518 14547,6518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-3098 243 96 0,'-11'-10'35'0,"11"10"-18"0,-23 10-18 16,19-7 7-16,-11 8 0 15,4-1 3-15,-12 7 0 16,0-1 0-16,-7 5-1 16,7-4 2-16,-4 6-3 15,4-3-2-15,4 1-2 16,4-4-3-16,8-4 1 15,-1-3 1-15,19-3 1 0,16 3-1 16,-4-7 1-16,-4 1-2 0,11-8 2 16,-3 1-2-16,3-10-1 15,-3 2 3-15,-4-9 2 16,7-10-2-16,-15 6 0 16,-3 4-1-16,-9-7-2 15,-3-7-2-15,-7 17-1 16,-1 0-3-16,-15 14 1 15,-7 0-10-15,7 6-6 16,4 0-10 0,4 11-35-16,7 13 10 15</inkml:trace>
        </inkml:traceGroup>
        <inkml:traceGroup>
          <inkml:annotationXML>
            <emma:emma xmlns:emma="http://www.w3.org/2003/04/emma" version="1.0">
              <emma:interpretation id="{FF67773E-319C-41DC-BEE5-6927D97CF81C}" emma:medium="tactile" emma:mode="ink">
                <msink:context xmlns:msink="http://schemas.microsoft.com/ink/2010/main" type="inkWord" rotatedBoundingBox="17908,6052 18174,6052 18174,6329 17908,6329"/>
              </emma:interpretation>
              <emma:one-of disjunction-type="recognition" id="oneOf1">
                <emma:interpretation id="interp5" emma:lang="en-US" emma:confidence="0">
                  <emma:literal>o</emma:literal>
                </emma:interpretation>
                <emma:interpretation id="interp6" emma:lang="en-US" emma:confidence="0">
                  <emma:literal>0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1036.2679">164 3 84 0,'-7'-3'33'0,"-1"3"-18"0,1 0-7 0,-1 0 11 16,1 3-3-16,-5 4 3 15,1 3-6-15,-8 4-3 0,0 6-3 16,0 0 0-16,4 11-4 16,-1-1-2-16,5 4 2 0,7-4-2 15,4-3 2-15,4-7-2 16,7-3 2-16,5-7 0 16,3-6 1-16,7-4-2 15,5-4 1-15,3-6-2 16,4-10 2-16,0 0 2 15,-12-4 2-15,-7-3-3 16,-15-7-3-16,-15 7-11 16,-8 4-6-16,-8 6-3 15,-7 7-1-15,0 3-5 16,-4 7-41 0,0 10-1-16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2.43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1533A3E-E0C3-4980-88EA-F170C8CB5882}" emma:medium="tactile" emma:mode="ink">
          <msink:context xmlns:msink="http://schemas.microsoft.com/ink/2010/main" type="inkDrawing" rotatedBoundingBox="16220,8638 16479,8445 16647,8670 16387,8863" semanticType="enclosure" shapeName="Other"/>
        </emma:interpretation>
      </emma:emma>
    </inkml:annotationXML>
    <inkml:trace contextRef="#ctx0" brushRef="#br0">-1491 2525 104 0,'7'-10'38'0,"-11"10"-20"0,1 0-6 0,3 0 13 16,-8 3-5-16,-3 4-1 16,-5 3-3-16,-3 4 0 15,0-1-8-15,0 8-3 0,4-5-1 16,4 5-2-16,3 2-2 16,8 1 1-16,8 0-1 15,7-4 2-15,4-10 1 16,4-3-1-16,7-4 1 15,4-3 0-15,1-7 1 16,3-3 0-16,0-3 0 16,-4-8-2-16,-8 1 1 15,-7 0-2-15,-15-7 2 16,-11-3-11-16,-9-8-4 16,-6 5-12-16,-5 2-3 15,0 8 4-15,-3 9 3 16,3 7-8-16,1 7-37 15,3 10 2-15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4.06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B8C94F37-59DD-444C-8CA8-F3F68BB078A8}" emma:medium="tactile" emma:mode="ink">
          <msink:context xmlns:msink="http://schemas.microsoft.com/ink/2010/main" type="inkDrawing" rotatedBoundingBox="16559,9571 16574,9176 16624,9178 16609,9573" semanticType="verticalRange" shapeName="Other">
            <msink:sourceLink direction="with" ref="{8AA65471-E7BC-447E-AE37-36840C9885DC}"/>
          </msink:context>
        </emma:interpretation>
      </emma:emma>
    </inkml:annotationXML>
    <inkml:trace contextRef="#ctx0" brushRef="#br0">-1305 3143 104 0,'4'-17'38'0,"-4"17"-20"0,0 0-12 0,0 0 11 15,0 0-3-15,0 3 0 0,-4 4 0 16,0 3 2-16,-4 4-5 16,1 3 1-16,3 3-7 15,0 4 1-15,0 6 1 0,1 4-3 16,3-4-1-16,0 4 1 16,0 3 2-16,3-7-19 15,1 1-5-15,0-1-30 16,7 1-42-1,8-18 17-15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48.49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A0FD832E-4FB3-4B00-ACE3-D74DBA9179FA}" emma:medium="tactile" emma:mode="ink">
          <msink:context xmlns:msink="http://schemas.microsoft.com/ink/2010/main" type="inkDrawing" rotatedBoundingBox="14452,7263 14738,7044 14840,7179 14555,7397" semanticType="callout" shapeName="Other"/>
        </emma:interpretation>
      </emma:emma>
    </inkml:annotationXML>
    <inkml:trace contextRef="#ctx0" brushRef="#br0">-3189 1030 84 0,'11'-4'33'0,"-7"4"-18"0,4 0-18 15,-8 0 8-15,0 0 0 16,0 0 4-16,-8 4-2 16,4-1 1-16,-11 4 1 15,4-4 2-15,-20 11 1 16,9-4 0-16,-9 10-2 15,5-3 1-15,-1 17-6 16,4-7-3-16,4 3-1 16,4-3-1-16,8-3 0 0,-1-4 2 15,23-10 1-15,-3 0 1 16,25-10 2-16,24-20-3 16,-23 3-2-16,-4 4 2 0,1-11 2 15,-5 4 0-15,-3-4 2 16,-5 4-4-16,-10 0-2 15,-1 3-5-15,-18 7-2 16,-20-4-4-16,-3 11-1 16,3-1-5-16,-7 8-1 15,3-1-14 1,5 7-39-16,3 0 7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22.33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B779B926-2FB4-48E1-A014-47C511DABE92}" emma:medium="tactile" emma:mode="ink">
          <msink:context xmlns:msink="http://schemas.microsoft.com/ink/2010/main" type="writingRegion" rotatedBoundingBox="17863,4288 14366,4612 14327,4188 17823,3863"/>
        </emma:interpretation>
      </emma:emma>
    </inkml:annotationXML>
    <inkml:traceGroup>
      <inkml:annotationXML>
        <emma:emma xmlns:emma="http://www.w3.org/2003/04/emma" version="1.0">
          <emma:interpretation id="{7D1D163D-7823-4EC3-90DC-B8B02C949D3A}" emma:medium="tactile" emma:mode="ink">
            <msink:context xmlns:msink="http://schemas.microsoft.com/ink/2010/main" type="paragraph" rotatedBoundingBox="17863,4288 14366,4612 14327,4188 17823,3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B544FB-03DA-41ED-B15F-0BD829F48C07}" emma:medium="tactile" emma:mode="ink">
              <msink:context xmlns:msink="http://schemas.microsoft.com/ink/2010/main" type="line" rotatedBoundingBox="17863,4288 14366,4612 14327,4188 17823,3863"/>
            </emma:interpretation>
          </emma:emma>
        </inkml:annotationXML>
        <inkml:traceGroup>
          <inkml:annotationXML>
            <emma:emma xmlns:emma="http://www.w3.org/2003/04/emma" version="1.0">
              <emma:interpretation id="{034258AA-8DFE-4639-A561-D45BB950AE05}" emma:medium="tactile" emma:mode="ink">
                <msink:context xmlns:msink="http://schemas.microsoft.com/ink/2010/main" type="inkWord" rotatedBoundingBox="17860,4256 17490,4290 17462,3981 17831,3947">
                  <msink:destinationLink direction="from" ref="{57C32C83-C950-47AD-9B10-AA2AD8CF3CAD}"/>
                  <msink:destinationLink direction="to" ref="{57C32C83-C950-47AD-9B10-AA2AD8CF3CAD}"/>
                </msink:context>
              </emma:interpretation>
              <emma:one-of disjunction-type="recognition" id="oneOf0">
                <emma:interpretation id="interp0" emma:lang="en-US" emma:confidence="0">
                  <emma:literal>G</emma:literal>
                </emma:interpretation>
                <emma:interpretation id="interp1" emma:lang="en-US" emma:confidence="0">
                  <emma:literal>&lt;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-2032-651 173 0,'-23'0'2'0,"-4"4"3"16,1-1 1-16,3 0 0 16,0 1 1-16,4-1-2 15,4 1 2-15,3-1-4 16,5 0-2-16,7-3 0 16,7 4 3-16,9-1 2 0,3 4-2 0,15 0-3 15,4 3 0-15,4 3 1 16,-5 1-1-16,1-1-1 15,-7 1 1-15,-5 9-1 16,-3-2 0-16,-8-1 2 16,-11 0 1-16,-8 4 3 15,-11-4-1-15,-8-3 2 16,-7 0-2-16,-8-4 0 16,0-3-3-16,0 1-2 15,4-5 3-15,0-2 2 16,7-1-2-16,4-3-2 15,4-3-11-15,4 3-4 16,4 0-17-16,-1 0-6 16</inkml:trace>
          <inkml:trace contextRef="#ctx0" brushRef="#br0" timeOffset="-328.9776">-1991-627 68 0,'0'-7'27'0,"0"7"-14"0,-4 0-11 0,4 0 9 0,0 0-5 15,0 0-1-15,0 0 2 16,0 0 0-16,0-3 1 16,0-1 0-16,-3 1-4 15,-5 0-1-15</inkml:trace>
        </inkml:traceGroup>
        <inkml:traceGroup>
          <inkml:annotationXML>
            <emma:emma xmlns:emma="http://www.w3.org/2003/04/emma" version="1.0">
              <emma:interpretation id="{B2CABBE5-3B14-4FD1-B42C-806BC42BC97C}" emma:medium="tactile" emma:mode="ink">
                <msink:context xmlns:msink="http://schemas.microsoft.com/ink/2010/main" type="inkWord" rotatedBoundingBox="16072,4454 15734,4486 15694,4061 16032,4030">
                  <msink:destinationLink direction="with" ref="{A123265E-6FA4-46AC-8A5D-3247DC3992A4}"/>
                </msink:context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-1817.7986">-3969-546 108 0,'-12'-3'44'0,"12"6"-24"0,0 0-15 0,-4 4 13 16,4 0-4-16,0 3 2 15,-3 10-7-15,3 0-1 16,0 8-4-16,3 2-3 0,1 4 2 16,0 3 0-16,-4-3 1 15,4-1-2-15,-4-2 1 0,4-4-2 16,-4-4 2-16,3-2-9 15,-3-5-1-15,4-2-7 16,0-4-2-16,0-3 2 16,-4-4 3-16,4-3-2 15,-4 0-6 1,0-10 6-16,-4-3 2 16,-4-4 2-16,1 0 6 15,3 3 1-15,-4-13 2 16,-3-13 2-16,-1-4 3 15,5 3 2-15,3 18-1 16,0 3-1-16,4-4 1 16,0 4 3-16,12-4-2 15,7-6-2-15,3 6-2 0,1 4 0 16,0 6-2-16,0 4 2 16,-4 7-2-16,-4 6 2 15,0 7 0-15,-3 4 1 16,-5 13-2-16,-3 0 1 15,-4 3-2-15,-4-3-1 16,-3-3 1-16,-1-4 1 0,0-3 1 16,1-4-1-16,3-2 1 15,8-5-4-15,3-2 0 16,1-1-1-16,7-3 0 16,4 0 2-16,4 3 0 15,3 1-3-15,5 3 2 0,-5 3 1 16,-7 0 0-16,-3 3 2 15,-13 1 1-15,-3-1 3 16,-11 8 1-16,-8-5-3 16,-4 5-1-16,-3-8 1 15,-5 1 0-15,-3-1-5 0,-4-3 1 16,0-3-24 0,12-4-54-1,3 1 2-15</inkml:trace>
        </inkml:traceGroup>
        <inkml:traceGroup>
          <inkml:annotationXML>
            <emma:emma xmlns:emma="http://www.w3.org/2003/04/emma" version="1.0">
              <emma:interpretation id="{637E96F2-A793-4045-B4F6-10EDEE5F4860}" emma:medium="tactile" emma:mode="ink">
                <msink:context xmlns:msink="http://schemas.microsoft.com/ink/2010/main" type="inkWord" rotatedBoundingBox="14596,4369 14346,4393 14345,4387 14596,4364">
                  <msink:destinationLink direction="with" ref="{F6FE7920-AAA4-4D4A-8B68-4BDA9B1FC243}"/>
                </msink:context>
              </emma:interpretation>
              <emma:one-of disjunction-type="recognition" id="oneOf2">
                <emma:interpretation id="interp10" emma:lang="en-US" emma:confidence="0">
                  <emma:literal>_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2746.2293">-5367-222 120 0,'-15'0'46'0,"15"0"-24"0,4 0-21 0,-1 0 8 15,1 0-1-15,0 0 0 16,4 0-4-16,11-3-1 15,7-1-1-15,8-2-2 0,12 2 1 16,-1 1-21 0,-14-1-49-16,-5 1-5 15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56.32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3F0E2EB3-40D9-4E02-ADEF-70FD5B124E9E}" emma:medium="tactile" emma:mode="ink">
          <msink:context xmlns:msink="http://schemas.microsoft.com/ink/2010/main" type="writingRegion" rotatedBoundingBox="3579,6619 3955,6619 3955,7315 3579,7315">
            <msink:destinationLink direction="with" ref="{887F7949-3734-409F-BC39-2C59626E8E19}"/>
          </msink:context>
        </emma:interpretation>
      </emma:emma>
    </inkml:annotationXML>
    <inkml:traceGroup>
      <inkml:annotationXML>
        <emma:emma xmlns:emma="http://www.w3.org/2003/04/emma" version="1.0">
          <emma:interpretation id="{DD93AC75-05D5-4F27-98B1-7AB0C5FCC4F2}" emma:medium="tactile" emma:mode="ink">
            <msink:context xmlns:msink="http://schemas.microsoft.com/ink/2010/main" type="paragraph" rotatedBoundingBox="3579,6619 3955,6619 3955,7315 3579,7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71FD3F-0CAE-4A34-9F47-27F6DE4D5C73}" emma:medium="tactile" emma:mode="ink">
              <msink:context xmlns:msink="http://schemas.microsoft.com/ink/2010/main" type="line" rotatedBoundingBox="3579,6619 3955,6619 3955,7315 3579,7315"/>
            </emma:interpretation>
          </emma:emma>
        </inkml:annotationXML>
        <inkml:traceGroup>
          <inkml:annotationXML>
            <emma:emma xmlns:emma="http://www.w3.org/2003/04/emma" version="1.0">
              <emma:interpretation id="{04E68424-D5AD-4143-AAB6-2EB44D207858}" emma:medium="tactile" emma:mode="ink">
                <msink:context xmlns:msink="http://schemas.microsoft.com/ink/2010/main" type="inkWord" rotatedBoundingBox="3579,6619 3955,6619 3955,7315 3579,7315"/>
              </emma:interpretation>
              <emma:one-of disjunction-type="recognition" id="oneOf0">
                <emma:interpretation id="interp0" emma:lang="en-US" emma:confidence="1">
                  <emma:literal>B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-2582 2148 108 0,'-12'-47'44'0,"9"43"-24"0,-1-3-21 0,4 4 9 15,0 0-1-15,0 3 1 16,0 0 0-16,0 0 7 16,0 23-2-1,0 8-2-15,0 2 0 16,0 5-6-16,-4-1-1 0,4 7 0 16,-4-7 0-16,1 0 0 0,-1 0-2 15,4-7 1-15,-4-3 0 16,4-3 1-16,0-7 0 15,0-4 0-15,0-13-2 16,0-6-4 0,4-4 1-16,0-11 1 15,-1-9 2-15,1-11-3 16,0-13-2-16,3-6-3 16,5-1 1-16,-1 3 1 15,4 11-1-15,1 7 1 16,6 6 0-16,9 7 0 15,-5 7 3-15,-3 10 0 0,-4 6 1 16,-4 14 2-16,-3 11 1 16,-5 12-1-16,-3 8 1 15,-4 6-2-15,0 4 2 16,-4-4-2-16,1-7 2 16,-5-6-2-16,8-7 2 15,0-7-2-15,11 1-1 16,8-8 1-1,4 1-4-15,0-4 2 16,0 0 1-16,0 0 2 16,-8 4-1-16,-4 3 2 15,-7 3 0-15,-12 0 1 16,-7 4-2-16,-8-1 1 16,-18 1 0-16,-1 0 3 15,0-4-3-15,0 0 0 0,4-3-12 16,8-7-7-16,7-3-42 15,0 0-42 1,-3-7 28-16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362" units="cm"/>
          <inkml:channel name="Y" type="integer" max="6291" units="cm"/>
          <inkml:channel name="F" type="integer" max="255" units="dev"/>
        </inkml:traceFormat>
        <inkml:channelProperties>
          <inkml:channelProperty channel="X" name="resolution" value="393.69116" units="1/cm"/>
          <inkml:channelProperty channel="Y" name="resolution" value="393.6796" units="1/cm"/>
          <inkml:channelProperty channel="F" name="resolution" value="INF" units="1/dev"/>
        </inkml:channelProperties>
      </inkml:inkSource>
      <inkml:timestamp xml:id="ts0" timeString="2004-09-07T11:02:40.79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141 852 57,'0'0'25,"0"0"-6,0 0-4,0 0-2,0 0-4,0 51-2,-9-8-2,5 13 1,-9 9 0,4 4 0,5 4-2,-5 0-1,1 0-1,-1-4 0,0-13 0,-4-9-1,5-8 1,8-39-1,-18 43 0,18-43 1,0 0-1,-21-43 0,16 4 0,1-8-1,8-18 0,1-4-1,8-12 0,0-5 0,-5 0 0,14-9 0,0 5 0,-5 8 0,0 17 1,5 1 0,-5 12 0,-17 52 0,39-43 1,-39 43 0,43 39 0,-17 0 1,9 8 0,4 13 0,-5 18 0,10-14 0,-1 9 0,0 0 0,-8-8 0,4-1-1,-13-8 0,0-4-1,-9-9 0,5-9-2,-22-34-2,26 52-6,-26-52-25,0 0 0,0 0 0,0 0-1</inkml:trace>
  <inkml:trace contextRef="#ctx0" brushRef="#br0" timeOffset="561">102 1084 62,'0'0'30,"0"0"0,52 4-7,-5-8-15,14 4-3,8 0-8,5-4-18,-1 4-8,-8-5-1,-9 1 0</inkml:trace>
  <inkml:trace contextRef="#ctx0" brushRef="#br0" timeOffset="851">1162 1364 54,'0'0'31,"0"0"-1,0 0 0,-39 12-22,39-12-3,0 0-1,0 0-2,0 0-1,0 0-1,0 0 1,0 0 0,0 0 0,-4 35-1,4-35 2,0 0-1,0 0 1,0 0-1,0 0 1,0 0 0,0 0-1,26-35 1,-26 35-1,0 0 0,0 0 0,0-34-1,0 34 1,0 0-1,0 0 1,-39 4-1,39-4 1,0 0-1,-26 39 1,26-39-1,-13 43-1,13-43-2,26 43-19,-26-43-12,34 17 1,-34-17-1</inkml:trace>
  <inkml:trace contextRef="#ctx0" brushRef="#br0" timeOffset="1372">2295 727 55,'-13'-34'32,"13"34"1,-17-61-1,17 61-20,0 0-2,0 0-2,0 0-3,-17 48 0,21 8-1,9-1-1,-4 19 1,4-1-2,8 8 1,-3-7-2,-5-1 0,4-9 0,-8-12 0,4-5-1,-9-8 0,-4-39 1,4 47-1,-4-47 0,0 0 0,0 0 0,-26-34-1,26 34 1,-26-73-1,5 25 1,8-3-2,0-10 2,4-7-1,5-10 0,-1-3 0,5-10 0,9 5 1,8 0-1,1 4 1,-1 9-1,9 13 1,8 8 0,5 14-1,9 16 1,0 14 0,-5 21 0,0 17 0,-13 17 0,-8 9 0,-18 17 1,-12 9-1,-10-1 0,-21 1 0,9-17 0,-4-5 0,8-13 0,13 1 0,13-48 0,47 55 0,5-37 0,30-5 0,1 12 0,12-3 0,-4 8 1,-1-4-1,-25 4 1,-17 0 0,-22 9 0,-22-5 0,-21 1-1,17-35 1,-74 60 0,22-34 0,-8-5-1,-1 1-1,-4-14 0,5 5-3,-1-13-6,-4-13-26,-4-8 0,13-5 0,0-17 0</inkml:trace>
  <inkml:trace contextRef="#ctx0" brushRef="#br0" timeOffset="2173">1897 142 61,'0'0'33,"-39"9"0,39-9-7,0 0-11,70-35-3,-10 22-4,22 5-2,22-5 0,17-4-2,18 4-1,-5-5-1,-9 5 0,-12 5-1,-14 4 0,-29-5-1,-14 9 1,-56 0-1,39 9-2,-39-9-2,0 0-10,-22 38-23,22-38 0,-39 9 0,39-9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5.70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51F44329-2981-4C39-8551-504A9028E83D}" emma:medium="tactile" emma:mode="ink">
          <msink:context xmlns:msink="http://schemas.microsoft.com/ink/2010/main" type="writingRegion" rotatedBoundingBox="16484,9927 18391,9927 18391,10505 16484,10505"/>
        </emma:interpretation>
      </emma:emma>
    </inkml:annotationXML>
    <inkml:traceGroup>
      <inkml:annotationXML>
        <emma:emma xmlns:emma="http://www.w3.org/2003/04/emma" version="1.0">
          <emma:interpretation id="{19C0974B-88DA-405F-9F8C-4A3F65A949CB}" emma:medium="tactile" emma:mode="ink">
            <msink:context xmlns:msink="http://schemas.microsoft.com/ink/2010/main" type="paragraph" rotatedBoundingBox="16484,9927 18391,9927 18391,10505 16484,10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056674-A354-4C13-91FA-F4DC5BA78D8E}" emma:medium="tactile" emma:mode="ink">
              <msink:context xmlns:msink="http://schemas.microsoft.com/ink/2010/main" type="line" rotatedBoundingBox="16484,9927 18391,9927 18391,10505 16484,10505"/>
            </emma:interpretation>
          </emma:emma>
        </inkml:annotationXML>
        <inkml:traceGroup>
          <inkml:annotationXML>
            <emma:emma xmlns:emma="http://www.w3.org/2003/04/emma" version="1.0">
              <emma:interpretation id="{4B84DBF8-49CF-480C-8EEC-11C99EB09CDA}" emma:medium="tactile" emma:mode="ink">
                <msink:context xmlns:msink="http://schemas.microsoft.com/ink/2010/main" type="inkWord" rotatedBoundingBox="16484,9968 16549,9968 16549,10505 16484,10505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-1358 3940 120 0,'0'-24'46'0,"0"24"-24"0,0 10-17 16,0-10 11-16,0 7-5 16,0 3 1-16,0 0-1 15,-4 7 3-15,-4 7-7 16,1 3 0-16,-1 0 0 0,0-4-1 16,1 4-1-16,-1 0-1 15,1 4 0-15,3 6-2 0,0 7-2 16,4 3-24-16,0 4-9 15,4-4-34 1,3-3-21-16,1-17 37 16</inkml:trace>
        </inkml:traceGroup>
        <inkml:traceGroup>
          <inkml:annotationXML>
            <emma:emma xmlns:emma="http://www.w3.org/2003/04/emma" version="1.0">
              <emma:interpretation id="{E91E8316-4CCC-4D33-8F71-588523FE302B}" emma:medium="tactile" emma:mode="ink">
                <msink:context xmlns:msink="http://schemas.microsoft.com/ink/2010/main" type="inkWord" rotatedBoundingBox="18337,9927 18391,9927 18391,10397 18337,10397"/>
              </emma:interpretation>
              <emma:one-of disjunction-type="recognition" id="oneOf1">
                <emma:interpretation id="interp5" emma:lang="en-US" emma:confidence="0">
                  <emma:literal>|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437.439">465 3889 116 0,'11'-3'46'0,"-7"-1"-24"0,0-3-26 16,-8 21 45-16,0 3-11 15,0 6-3-15,0 5-4 16,1-1-13-16,-1 3-4 0,-4 0-2 16,4 1 0-16,1 2 2 15,-1 5-8-15,0 12 0 16,4-3-38-16,-4 7-15 16,0-6-23-1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4:00.32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7B785FC-7566-404A-9CE8-7472E7A4B995}" emma:medium="tactile" emma:mode="ink">
          <msink:context xmlns:msink="http://schemas.microsoft.com/ink/2010/main" type="writingRegion" rotatedBoundingBox="7528,7742 7414,9734 6863,9702 6978,7711"/>
        </emma:interpretation>
      </emma:emma>
    </inkml:annotationXML>
    <inkml:traceGroup>
      <inkml:annotationXML>
        <emma:emma xmlns:emma="http://www.w3.org/2003/04/emma" version="1.0">
          <emma:interpretation id="{30600317-55D7-44AA-9B97-475DC5AF6693}" emma:medium="tactile" emma:mode="ink">
            <msink:context xmlns:msink="http://schemas.microsoft.com/ink/2010/main" type="paragraph" rotatedBoundingBox="7528,7742 7414,9734 6863,9702 6978,7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A2A1F1-FD66-4C44-9871-6DB3EFFD3C2C}" emma:medium="tactile" emma:mode="ink">
              <msink:context xmlns:msink="http://schemas.microsoft.com/ink/2010/main" type="line" rotatedBoundingBox="7528,7742 7414,9734 6863,9702 6978,7711"/>
            </emma:interpretation>
          </emma:emma>
        </inkml:annotationXML>
        <inkml:traceGroup>
          <inkml:annotationXML>
            <emma:emma xmlns:emma="http://www.w3.org/2003/04/emma" version="1.0">
              <emma:interpretation id="{553B7016-0869-49C1-9C52-696829B2B1A2}" emma:medium="tactile" emma:mode="ink">
                <msink:context xmlns:msink="http://schemas.microsoft.com/ink/2010/main" type="inkWord" rotatedBoundingBox="7528,7742 7414,9734 6863,9702 6978,7711">
                  <msink:destinationLink direction="from" ref="{B7BC1F3D-87EA-4632-BFBB-5C6935AE39E1}"/>
                </msink:context>
              </emma:interpretation>
              <emma:one-of disjunction-type="recognition" id="oneOf0">
                <emma:interpretation id="interp0" emma:lang="en-US" emma:confidence="0">
                  <emma:literal>is is</emma:literal>
                </emma:interpretation>
                <emma:interpretation id="interp1" emma:lang="en-US" emma:confidence="0">
                  <emma:literal>is as</emma:literal>
                </emma:interpretation>
                <emma:interpretation id="interp2" emma:lang="en-US" emma:confidence="0">
                  <emma:literal>is n</emma:literal>
                </emma:interpretation>
                <emma:interpretation id="interp3" emma:lang="en-US" emma:confidence="0">
                  <emma:literal>Bs as</emma:literal>
                </emma:interpretation>
                <emma:interpretation id="interp4" emma:lang="en-US" emma:confidence="0">
                  <emma:literal>Bs bs</emma:literal>
                </emma:interpretation>
              </emma:one-of>
            </emma:emma>
          </inkml:annotationXML>
          <inkml:trace contextRef="#ctx0" brushRef="#br0">1041 3252 80 0,'-8'-27'33'0,"5"17"-18"0,-1-31-9 0,-4 31 11 0,4 0-3 16,1 0 2-16,-1 0-3 16,4-1 2-16,0 5-2 15,0 6 0-15,0 3-1 16,0 21 2-16,4 16-7 15,-1 7-2-15,1 11 1 0,4 3-1 16,-4 6 0-16,-1 21-1 16,5 3 0-16,0 0-2 15,-1-13-2-15,1-1 5 16,-1-6 1-16,1 0 0 16,0-3-1-16,-5-14-8 15,1-14 0-15,0-6-15 0,0-10-3 16,0-7-7-16,-1-11 0 15,-3-16-16 1,0-3-29-16,-3-8 15 16</inkml:trace>
          <inkml:trace contextRef="#ctx0" brushRef="#br0" timeOffset="450.6937">1037 3171 96 0,'0'-61'38'0,"0"54"-20"0,0 0-17 0,0 7 11 16,0 7-2-16,-4 13 4 15,1 11-3-15,-9 13 1 16,5 0-7-16,-1 10-1 0,-7-4 0 16,0 4 2-16,-4 0-3 15,3 4-2-15,-3-8 0 0,1-6-1 16,2-7 2-16,1-13 1 15,4-7 3-15,3-10-3 16,8-18-2-16,4-5 0 16,4-11-1-16,3-4 0 15,4-13 0-15,0-10-3 16,0-6 2-16,1-8-1 16,-1 7 0-16,0 7 0 15,-4 10-2-15,1 11 5 16,-1 2 3-16,-3 14 3 0,-1 7 1 15,5 10 0-15,-1 10 0 16,1 11-2-16,-1 6-1 16,4 0-3-16,4 3-2 15,8 4 3-15,-1-4 2 16,1 0-7-16,7-3-3 16,-3 0-24-16,6-3-9 15,-2 0-33 1</inkml:trace>
          <inkml:trace contextRef="#ctx0" brushRef="#br0" timeOffset="1260.0981">1136 4558 100 0,'-8'-17'38'0,"5"14"-20"0,-1-4-15 0,0 7 12 15,0-3-9-15,-3-4-1 16,-1 4-3-16,-3-7 1 16,-1 3-2-16,-3 3-1 0,-4 4 5 15,-8 4 1-15,1 3 4 16,-5-1 4-16,-3 1-4 15,-4 0 2-15,0 0-7 16,-11 3 4-16,11 3 3 0,8 1-4 16,7-1 0-16,8 1-2 15,18 3-1-15,9-4-3 16,11 1-2-16,11-1 3 16,4 4 0-16,0 3-1 15,4 0-2-15,3 1 1 16,-3 2-1-16,7 8 0 15,1 6 0-15,-12-3 2 16,-8-1 1-16,-11-2 1 0,-15-4 2 16,-16 0-1-16,-10 0 2 15,-9-4-6-15,1 1-1 16,-8-4 2-16,-8-6 1 16,-3-11-1-16,0-6 1 15,-8-4-2-15,7-3 2 16,12-7-4-16,12-3-2 15,14-4-3-15,20 4 1 16,11 6-13-16,11 11-5 16,1 6-65-1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50.58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03B69145-DDF6-43DB-BC33-B75A0A55A05C}" emma:medium="tactile" emma:mode="ink">
          <msink:context xmlns:msink="http://schemas.microsoft.com/ink/2010/main" type="writingRegion" rotatedBoundingBox="6686,6619 6799,6619 6799,7217 6686,7217"/>
        </emma:interpretation>
      </emma:emma>
    </inkml:annotationXML>
    <inkml:traceGroup>
      <inkml:annotationXML>
        <emma:emma xmlns:emma="http://www.w3.org/2003/04/emma" version="1.0">
          <emma:interpretation id="{34D338A7-2DC1-49DF-A7EE-743804614561}" emma:medium="tactile" emma:mode="ink">
            <msink:context xmlns:msink="http://schemas.microsoft.com/ink/2010/main" type="paragraph" rotatedBoundingBox="6686,6619 6799,6619 6799,7217 6686,7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AD871B-7AEB-4E1D-959C-123DE836D5F8}" emma:medium="tactile" emma:mode="ink">
              <msink:context xmlns:msink="http://schemas.microsoft.com/ink/2010/main" type="line" rotatedBoundingBox="6686,6619 6799,6619 6799,7217 6686,7217"/>
            </emma:interpretation>
          </emma:emma>
        </inkml:annotationXML>
        <inkml:traceGroup>
          <inkml:annotationXML>
            <emma:emma xmlns:emma="http://www.w3.org/2003/04/emma" version="1.0">
              <emma:interpretation id="{60410CA4-1D3C-45C4-8F9D-5040D4F337D1}" emma:medium="tactile" emma:mode="ink">
                <msink:context xmlns:msink="http://schemas.microsoft.com/ink/2010/main" type="inkWord" rotatedBoundingBox="6686,6619 6799,6619 6799,7217 6686,7217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498 2310 68 0,'-8'-7'27'0,"8"10"-14"0,-3-3-9 16,3 0 8-16,0 0-3 15,0 0 2-15,0 0-4 16,0 0 1-16,3-3-3 16,1-4 2-16,0-3-2 15,4 0 0-15,-1-7-3 16,1 0-2-16,-1-13-2 16,1 3 1-16,0-3 1 15,-1-1 0-15,1 1 0 16,-4 3 2-16,-1 3 1 15,-3 7 3-15,0 4-1 0,0-1 2 16,0 8-4-16,0 2 0 16,-3 8 3-16,-1 9 3 15,0 7-4-15,4 17 1 0,0 4 1 16,0 3-1-16,4 3 1 16,0 0-4-16,-1-3 0 15,1-7-1-15,0 0 1 16,0 1-2-16,-1-8 2 15,1-3-2-15,0-3-1 16,0-7 1-16,0-1 1 16,-1-2 1-16,-3-4 1 15,0 0-2-15,0 0 1 16,-3-3-2-16,-5 0-1 16,0 0 1-16,1-4-1 15,-1 0 0-15,-3 1 0 0,3-4 2 16,1 0 1-16,3-4-6 15,4 1 0-15,4-4-26 16,3 0-8-16,5 4-34 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03:24.2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8A9A2D-7878-4C6E-B80D-890F981F7ADE}" emma:medium="tactile" emma:mode="ink">
          <msink:context xmlns:msink="http://schemas.microsoft.com/ink/2010/main" type="inkDrawing" rotatedBoundingBox="4957,11688 8267,11182 8648,13669 5338,14175" hotPoints="8302,12707 6783,14226 5263,12707 6783,11187" semanticType="enclosure" shapeName="Circle"/>
        </emma:interpretation>
      </emma:emma>
    </inkml:annotationXML>
    <inkml:trace contextRef="#ctx0" brushRef="#br0">2432 123 20 0,'-15'-6'8'0,"3"2"-4"0,-7-6-1 15,8 7 7-15,-4-11 0 16,-4 4 2-16,-8-4 0 16,-3 1 0-16,-4-1-4 15,-1 4 0-15,-3 0-5 16,0 7 0-16,-3-1-1 0,-13 4-2 16,1 0 3-16,-15 0 0 15,0 0-4-15,-1 4 1 16,5 6 2-16,-5 3 1 15,-7 1-1-15,-7-4-2 16,-5 4 3-16,1-1 0 16,4 4-1-16,-1 0-2 15,0 0 3-15,-7 3 2 16,4 0-2-16,3 1 0 16,12-1-1-16,4 3 1 15,3 4-2-15,5-3-1 16,-1 0 3-16,4-4 0 15,0 4 1-15,4 3 2 16,7 0-3-16,8 0 0 0,4 6-1 16,4 1-2-16,3 0 3 15,8 0 0-15,4 3 1 16,0 0 2-16,3 0-5 16,5 4-1-16,-1-4 0 15,0-4 0-15,5 1 0 16,-1 3 0-16,0 0 0 15,0 1 2-15,0 5-1 16,1 5 2-16,-1-4-4 16,0-4 0-16,0 1 1 15,0-4 0-15,1 7 2 0,-1 0 1 16,0-7-1 0,0 0-2-16,4 0 1 0,0 3-1 15,0 8 0-15,4 9 0 0,0 1 0 16,0-4-3-16,3-4 2 15,1-6 3-15,-1 3 1 16,5-10-1-16,-1-6-2 16,4-1 1-16,1 1-1 15,10-1 0-15,1 4 0 16,3-4 0-16,0 1 2 16,1 2-1-16,7 8 2 15,0-4-2-15,0-3 2 16,-4 3-2-16,0-3 2 15,0-1-2-15,4 4-1 16,8-6 1-16,7-1 1 0,4 1-1 16,4-1 2-16,3-3-2 15,-3-7 2-15,0-3-2 16,0-3 2-16,18-1-2 16,5 1-1-16,0-4 1 15,-5-7 1-15,-3-3-1 16,0 0 2-16,15-3 0 15,4-1 1-15,0-2-2 16,-7-4-2-16,-9-4-2 16,1 0-1-16,11 1-1 15,4 3 0-15,-11 0 0 16,-4-4 3-16,-12-6 0 0,-7 0 1 16,-4-1 0-16,3 1 0 15,5 0 0-15,-4-7 2 16,-4 0-3-16,-4-7 0 15,-4 0 1-15,-3-6 2 16,-4-4-3-16,-8-3 0 16,-4 0-1-16,1 3 0 15,-5 0 2-15,1 0 2 16,-1 0-3-16,-3 0 0 16,-4 4 1-16,0-1 2 15,-4-6-1-15,-3 3-1 16,3 0 1-16,0 0 1 0,-4 0-3 15,5 4 0-15,-1-8 1 16,-4 1 2-16,-3-10-1 16,-1-1-1-16,1-6 1 15,0 7-1-15,-5 3 0 16,-3 3 0-16,0 7 0 16,-11 11 0-16,0-1 0 15,-5-3 0-15,1 3 0 16,0-3 2-16,0-4-3 15,0-3 0-15,-1-6 1 16,1-1 2-16,-4 4-3 16,0 3 0-16,0 7 1 15,0 3 2-15,0 7-3 16,-4 0-2-16,-3 7 2 16,-8-4 2-16,-4 1 0 0,-8-1-1 15,-15-6 3-15,1-1 0 16,-1 4-4-16,4 0 1 15,0 4 0-15,-8-4 0 16,-7 3-3-16,-8 4 2 16,4-4-12-16,8 0-5 15,4 11-12 1,7 3-39-16,0 13 6 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03:26.91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8E6937-EAF7-4D88-BB92-DE74AEFE2369}" emma:medium="tactile" emma:mode="ink">
          <msink:context xmlns:msink="http://schemas.microsoft.com/ink/2010/main" type="inkDrawing" rotatedBoundingBox="19270,11668 21852,10910 22346,12594 19765,13352" semanticType="enclosure" shapeName="Other">
            <msink:sourceLink direction="with" ref="{967C5DDC-DBA9-4E9C-AF02-FA7601B91E68}"/>
          </msink:context>
        </emma:interpretation>
      </emma:emma>
    </inkml:annotationXML>
    <inkml:trace contextRef="#ctx0" brushRef="#br0">2059 158 64 0,'-27'-7'27'0,"8"3"-14"0,-7-2-11 0,11 6 9 0,-8-4-5 16,-8-2 2-16,-7-1 1 16,-3 3 2-16,-5 1-3 15,1 3 0-15,-5 3-5 16,-3 1 0-16,-8-1 1 15,-15 1 2-15,-4 2-1 16,1 8 0-16,-9 6-1 16,1 4 0-16,-12-1-2 15,1 14 1-15,6 4-2 16,9 6 2-16,-1 1-2 16,1-1 2-16,3-3 0 0,0-4 1 15,8-3 2-15,4 0-3 16,7 4-2-16,8 13 0 15,11 7 1-15,4-1-1 0,4 1 2 16,3 0-2-16,5-4 2 16,3-3-2-16,8-3-1 15,3 0 1-15,12 6 1 16,4 0 3-16,4 1 2 16,7-4-1-16,8-3-1 15,7-1-1-15,20-6 2 16,7 3-1-16,11-6 0 15,0-4-3-15,4-3 1 16,31 6-2-16,7-3 2 16,0-6-2-16,-7-14 2 0,-4-4-2 15,11-3-1-15,7-3 1 16,-3-7 1-16,0-7-1 16,-7 0-1-16,7 1 1 15,-4-4 1-15,-4-7-1 16,-15-4 2-16,-3 5-2 15,-5-5 2-15,1-6-4 16,-5-3 0-16,-6-11 3 16,-9-2 1-16,-3-22-1 15,-12-5-2-15,-3 2 1 16,-8 4 1-16,-4-4-1 16,-7-6 2-16,-8-10-2 15,-8-7-1-15,-7 6 1 16,-4 14-1-16,-8 0 0 15,-11 4 0-15,-4-1 0 16,-11 1 0-16,-11-11 0 0,-16 1 2 16,-4 9-1-16,1 11-1 15,-1 13-2-15,-3-4 1 16,3 5 1-16,1-5 2 16,-1 4-10-16,-7 7-4 15,7 14-32-15,-3 16-11 16,-4 4-18-1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3.6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9807E08-FC44-49C4-B0CE-260EF5676BB7}" emma:medium="tactile" emma:mode="ink">
          <msink:context xmlns:msink="http://schemas.microsoft.com/ink/2010/main" type="writingRegion" rotatedBoundingBox="14838,9289 14868,9289 14868,9688 14838,9688">
            <msink:destinationLink direction="with" ref="{CACDF087-C0E4-4378-8388-F46B78A60EFB}"/>
          </msink:context>
        </emma:interpretation>
      </emma:emma>
    </inkml:annotationXML>
    <inkml:traceGroup>
      <inkml:annotationXML>
        <emma:emma xmlns:emma="http://www.w3.org/2003/04/emma" version="1.0">
          <emma:interpretation id="{BC3A75BF-78E8-4771-9F62-612EF3FBF612}" emma:medium="tactile" emma:mode="ink">
            <msink:context xmlns:msink="http://schemas.microsoft.com/ink/2010/main" type="paragraph" rotatedBoundingBox="14838,9289 14868,9289 14868,9688 14838,9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58EBD0-081D-4F5B-ABFB-C8CF1005D382}" emma:medium="tactile" emma:mode="ink">
              <msink:context xmlns:msink="http://schemas.microsoft.com/ink/2010/main" type="line" rotatedBoundingBox="14838,9289 14868,9289 14868,9688 14838,9688"/>
            </emma:interpretation>
          </emma:emma>
        </inkml:annotationXML>
        <inkml:traceGroup>
          <inkml:annotationXML>
            <emma:emma xmlns:emma="http://www.w3.org/2003/04/emma" version="1.0">
              <emma:interpretation id="{CC8BD76F-FDE6-4ABE-BB2D-46EDFB705D93}" emma:medium="tactile" emma:mode="ink">
                <msink:context xmlns:msink="http://schemas.microsoft.com/ink/2010/main" type="inkWord" rotatedBoundingBox="14838,9289 14868,9289 14868,9688 14838,9688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9 21 104 0,'3'-14'41'0,"-3"11"-22"0,4-1-9 0,-4 4 12 16,0 0-6-16,0 4 1 16,0 3-6-16,4 9 1 15,-2 8-7-15,2 0 1 0,-4 6 4 16,0 4-6-16,0-4 0 15,0 4-2-15,-4 3 1 16,2-6 0-16,-2-1 3 0,0-3-5 16,1-7-1-16,-1-3-29 15,1 0-10-15,-1 0-34 16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03:31.88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CF67CA9-D2CB-433B-8F77-B1D4B914F68B}" emma:medium="tactile" emma:mode="ink">
          <msink:context xmlns:msink="http://schemas.microsoft.com/ink/2010/main" type="inkDrawing" rotatedBoundingBox="9815,12465 12649,10729 13853,12693 11018,14430" hotPoints="13330,12626 11884,14072 10439,12626 11884,11181" semanticType="enclosure" shapeName="Circle"/>
        </emma:interpretation>
      </emma:emma>
    </inkml:annotationXML>
    <inkml:trace contextRef="#ctx0" brushRef="#br0">2657 211 52 0,'-11'-10'19'0,"3"7"-10"0,-3-1-9 15,3 1 7-15,-7-1-2 16,-4 1 2-16,-11-4 0 15,-4 1 3-15,-16-5-1 16,-11 5 2-16,1-1-6 16,-1 4-1-16,-8 3 0 15,-6 0 0-15,-17 3-2 16,-3 4 1-16,8 6 0 16,-4 7 3-16,-8 4-1 15,-11 6 2-15,4 11-4 0,11 10 0 16,0 3-1-16,-4 0 1 15,-7-4 0-15,3-2 1 16,12-1 0-16,11 3 0 16,8 8-2-16,4-1-2 15,-1 4 1-15,5-4 1 16,-1 1-1-16,5-4-1 0,3-7 1 16,3 0-1-16,9 4 2 15,3 13-1-15,4-3-1 16,8 3 1-16,3-3 1 15,4 0 1-15,0-4 1 16,5-3 0-16,2 0 0 0,5-3-2 16,3 6-2-16,5-3 3 15,3 3 0-15,3 14 1 16,1-10 0-16,4-7-2 16,3 3-2-16,1-9 1 15,6-4-1-15,5-4 2 16,8 4 3-16,14 0 0 15,8 3 0-15,8 4-3 16,4-4 1-16,-8-6 0 16,0-1 1-16,7-6-2 15,16 3-2-15,7-7 3 16,1-3 0-16,-9-6-4 16,1-8 1-16,-4-6 2 15,19 3 3-15,-4-7-2 16,0-3-2-16,-15-3 0 0,-3-7-1 15,2-4 0-15,20-6 2 16,4-4 1-16,-4-6 1 16,-11 0-2-16,-1-11 1 15,-3 4-2-15,7 3 2 16,1 4-2-16,-9 0-1 16,-10-4 1-16,-5 7-1 15,-10 0-3-15,-1-4 2 16,0-2 3-16,4-1 1 15,4-7-1-15,-1-6-2 16,1-4 1-16,-4-9 1 16,-4-8-1-16,-7 7 2 0,-8-6-2 15,-4 3 2-15,-4-7-4 16,-3 3 0-16,-4-9 1 16,-8 6 0-16,-4 7 2 15,-3 10 1-15,-4 0-4 16,-4-4 1-16,-8-3-2 15,1 1 0-15,-5-15 2 16,1 8 0-16,-1 6 0 16,-3 4 0-16,0 9 2 15,-4-2 1-15,0 3-4 16,-8-1-1-16,-3-2 1 16,0-4 0-16,-1 0 1 15,-11-4 2-15,1 4-3 16,-1 7 0-16,0 3 1 0,4 7 0 15,0-4-3-15,0 14 2 16,-4-3 1-16,-7 0 2 16,-4-1-3-16,-15-2 0 15,-1 2-4-15,5 8 1 16,7 9-27-16,0 4-9 16,-8 17-40-1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5:55.25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C51E1EB2-F81D-46F7-8BFD-AB614FDC9008}" emma:medium="tactile" emma:mode="ink">
          <msink:context xmlns:msink="http://schemas.microsoft.com/ink/2010/main" type="writingRegion" rotatedBoundingBox="14841,10035 14854,10035 14854,10507 14841,10507">
            <msink:destinationLink direction="with" ref="{CACDF087-C0E4-4378-8388-F46B78A60EFB}"/>
          </msink:context>
        </emma:interpretation>
      </emma:emma>
    </inkml:annotationXML>
    <inkml:traceGroup>
      <inkml:annotationXML>
        <emma:emma xmlns:emma="http://www.w3.org/2003/04/emma" version="1.0">
          <emma:interpretation id="{4CF3EA92-DF04-430F-BC50-FF2549AA9CA8}" emma:medium="tactile" emma:mode="ink">
            <msink:context xmlns:msink="http://schemas.microsoft.com/ink/2010/main" type="paragraph" rotatedBoundingBox="14841,10035 14854,10035 14854,10507 14841,10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CD9362-492D-4E82-B6DA-C6E96AAB112C}" emma:medium="tactile" emma:mode="ink">
              <msink:context xmlns:msink="http://schemas.microsoft.com/ink/2010/main" type="line" rotatedBoundingBox="14841,10035 14854,10035 14854,10507 14841,10507"/>
            </emma:interpretation>
          </emma:emma>
        </inkml:annotationXML>
        <inkml:traceGroup>
          <inkml:annotationXML>
            <emma:emma xmlns:emma="http://www.w3.org/2003/04/emma" version="1.0">
              <emma:interpretation id="{4F348512-7BA5-44A8-970C-E5599E8E0A33}" emma:medium="tactile" emma:mode="ink">
                <msink:context xmlns:msink="http://schemas.microsoft.com/ink/2010/main" type="inkWord" rotatedBoundingBox="14841,10035 14854,10035 14854,10507 14841,10507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6 750 132 0,'4'-3'49'0,"-4"3"-26"0,5 13-23 16,-5-6 10-16,0-4 0 15,0 1 1-15,0 12-1 16,0 1-1-16,0 7-5 15,-5 13-3-15,1-10 2 0,0-3 0 16,4 20 3-16,0-11-3 16,0 8 0-16,0 16-23 15,0-20-9-15,0-6-37 16,4-1-19 0,0-3 40-16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03:33.42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D988A2-9B3C-4230-AA59-DE26395AC2AE}" emma:medium="tactile" emma:mode="ink">
          <msink:context xmlns:msink="http://schemas.microsoft.com/ink/2010/main" type="inkDrawing" rotatedBoundingBox="14743,12561 16858,10550 18445,12220 16331,14230" hotPoints="17896,12347 16622,13621 15349,12347 16622,11073" semanticType="enclosure" shapeName="Circle"/>
        </emma:interpretation>
      </emma:emma>
    </inkml:annotationXML>
    <inkml:trace contextRef="#ctx0" brushRef="#br0">2100 88 88 0,'-34'-20'35'0,"11"6"-18"0,-15-2-16 16,16 12 8-16,-9-6-3 15,-3 0-1-15,-8 3-3 16,0 4 1-16,-3 3 2 16,-8 0 4-16,-8 3-4 0,-15 4-3 15,-4 3 1-15,-3 7 2 16,-1 3 0-16,-11 0 2 16,-11 4-2-16,-4 10 0 15,11 16-3-15,0 11-2 16,0 3 1-16,-7 1-1 0,11-11 0 15,8 3 4-15,11 4 2 16,15 13 2-16,4 10 0 16,8-3-2-16,3-3-1 15,8-4-1-15,0 1 0 16,12 9 2-16,3 4 3 16,8-1-4-16,3-2-3 0,5-7-1 15,-1-1 1-15,8 1-1 16,4-1 2-16,0 1-2 15,7-4 2-15,4-6 0 16,0-4 3-16,4-10-1 16,4-3 0-16,11-4-1 15,1 0 0-15,18-3 0 16,8 3 0-16,18 1 0 16,-3-1 0-16,-4-13 0 15,4-11 2-15,15-6-1 16,4-3 0-16,0-8-3 15,-11-2-2-15,-1-8 1 16,5-2 1-16,11-4-1 0,-1-4 2 16,-7-6-2-16,-7-4 2 15,-4 1-4-15,-8-8 0 16,11 4 3-16,-7 3 1 16,-3 4 1-16,-1-7 0 15,-8-7-2-15,-10-6-2 16,-5-11 3-16,0-16 0 15,-7-1-1-15,-4 1 1 16,0 6-2-16,4 4 2 16,-8-1-2-16,-4-6 2 15,-3-3-4-15,-1-11-2 0,-3 7-1 16,-4 7 3-16,0 6 0 16,0 8 1-16,-4-1 0 15,1-3 2-15,-5-3-1 16,0-4-1-16,-3-6-2 15,0 6 1-15,-8 7 1 16,0 3 0-16,-4 4 0 16,0 6 0-16,-7-3-3 15,3 4 2-15,-3-4 1 16,-5-3 2-16,-3 0-3 16,0-7-2-16,-11 3 2 15,0 0 0-15,-1 7 1 16,1 4 0-16,0 6 0 15,-1 4 0-15,1 9 0 16,-1 5 0-16,1-1 0 0,-8 0 0 16,-4 0 0-16,-7 3 0 15,-8 1 0-15,-4 3 2 16,-3 0-1-16,3 3 2 16,4 10-15-16,0-3-5 15,-4 7-26-15,4 3-11 16,4 0-33-1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7:22.46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AF5F859-8C65-445A-B338-1E14143EFFD4}" emma:medium="tactile" emma:mode="ink">
          <msink:context xmlns:msink="http://schemas.microsoft.com/ink/2010/main" type="writingRegion" rotatedBoundingBox="3247,12376 21648,11558 21862,16380 3461,17198"/>
        </emma:interpretation>
      </emma:emma>
    </inkml:annotationXML>
    <inkml:traceGroup>
      <inkml:annotationXML>
        <emma:emma xmlns:emma="http://www.w3.org/2003/04/emma" version="1.0">
          <emma:interpretation id="{7C50E035-6C81-4C0D-8519-67D98CBEFEAA}" emma:medium="tactile" emma:mode="ink">
            <msink:context xmlns:msink="http://schemas.microsoft.com/ink/2010/main" type="paragraph" rotatedBoundingBox="3247,12376 21648,11558 21699,12721 3298,135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2E1056-C6F6-4ACE-953F-1636CE7898B8}" emma:medium="tactile" emma:mode="ink">
              <msink:context xmlns:msink="http://schemas.microsoft.com/ink/2010/main" type="line" rotatedBoundingBox="3247,12376 21648,11558 21699,12721 3298,13538"/>
            </emma:interpretation>
          </emma:emma>
        </inkml:annotationXML>
        <inkml:traceGroup>
          <inkml:annotationXML>
            <emma:emma xmlns:emma="http://www.w3.org/2003/04/emma" version="1.0">
              <emma:interpretation id="{967C5DDC-DBA9-4E9C-AF02-FA7601B91E68}" emma:medium="tactile" emma:mode="ink">
                <msink:context xmlns:msink="http://schemas.microsoft.com/ink/2010/main" type="inkWord" rotatedBoundingBox="3247,12376 21648,11558 21699,12721 3298,13538">
                  <msink:destinationLink direction="with" ref="{C18E6937-EAF7-4D88-BB92-DE74AEFE2369}"/>
                </msink:context>
              </emma:interpretation>
              <emma:one-of disjunction-type="recognition" id="oneOf0">
                <emma:interpretation id="interp0" emma:lang="en-US" emma:confidence="0">
                  <emma:literal>a.s=A.3+A.5.5+A.D.5+A.B.s</emma:literal>
                </emma:interpretation>
                <emma:interpretation id="interp1" emma:lang="en-US" emma:confidence="0">
                  <emma:literal>a.s=A.3tA.5.5+A.D.5+A.B.s</emma:literal>
                </emma:interpretation>
                <emma:interpretation id="interp2" emma:lang="en-US" emma:confidence="0">
                  <emma:literal>a.s=A.3tA.5.5+A.D.5+A.B.5</emma:literal>
                </emma:interpretation>
                <emma:interpretation id="interp3" emma:lang="en-US" emma:confidence="0">
                  <emma:literal>a.s=A.3+A.5.5+A.D.5+AB.s</emma:literal>
                </emma:interpretation>
                <emma:interpretation id="interp4" emma:lang="en-US" emma:confidence="0">
                  <emma:literal>EAR-BUT A TAD</emma:literal>
                </emma:interpretation>
              </emma:one-of>
            </emma:emma>
          </inkml:annotationXML>
          <inkml:trace contextRef="#ctx0" brushRef="#br0">4269 8150 132 0,'-49'-7'52'0,"49"-3"-28"0,4 7-28 16,18-1 23-16,9-2-12 15,7-1-1-15,7 0-1 16,1-3-32-16,-4-3-12 16,-1 2-20-16,1 5-6 15</inkml:trace>
          <inkml:trace contextRef="#ctx0" brushRef="#br0" timeOffset="-196.2261">4444 7887 172 0,'4'-4'0'0,"-4"-6"11"15,0 7-1-15,0 3-1 16,0-3 2 0,-4 19-3-16,0 11-4 15,-3 7-2-15,-1 7 1 0,0-1-2 16,1-3 2-16,-5 0-2 0,1 4 2 15,0-4-4-15,-1 0 0 16,1-6 3-16,-1-4 1 16,1-7 1-16,3-3 0 15,5-7 0-15,-1-3 0 16,4-11-2-16,4-6-2 16,3-10-2-16,5-4 1 15,-1-6 1-15,4-11 2 16,4-9-8-16,0-8-1 15,-4-2-1-15,1-1 2 16,-1 10 2-16,0 7 2 16,0 7 3-16,-4 7 2 15,1 6 1-15,-1 7 2 0,1 4-1 16,-5 9 2-16,1 8 2 16,-1 13 2-16,1 16-1 15,-4 8-1-15,0 6-3 16,3 4 1-16,-3-1-4 15,0 1 0-15,3 0-1 16,1-4 1-16,0 0-2 16,3 0 2-16,0-3-2 15,1-6 2-15,-1-8-24 16,1-6-8-16,-1-8-8 16,-3-5 0-16,-1-5-26 15</inkml:trace>
          <inkml:trace contextRef="#ctx0" brushRef="#br0" timeOffset="2190.3384">4968 8214 80 0,'-11'-10'33'0,"7"7"-18"0,-4-1-9 15,4 4 9-15,-3-3-4 16,-1 0-1-16,1 3-2 0,-1 0 0 16,4 0-7-16,0 0-2 15,4 0-3-15,0 0 3 16,0 0-5-16,0 0 0 16,0 6-26-16,4 1-9 15,0 0 3-15,4 0 5 16</inkml:trace>
          <inkml:trace contextRef="#ctx0" brushRef="#br0" timeOffset="10342.4997">5120 7536 36 0,'-4'-4'13'0,"0"4"-6"0,1 0-2 0,3 0 8 15,0 0 2-15,-4 0 3 16,4 0-1-16,0 0-1 15,0 0-4-15,0 0 0 16,0 0 2-16,0 0 1 16,4 0-4-16,7-3 1 15,8 0-3-15,7-4 0 16,20 3-5-16,7-2-5 0,0 2 0 16,1 1 3-16,-5 0 1 15,-7-4-8-15,-4 3-2 16,-4 1-16-1,-4 3-47-15,-3 3-5 16</inkml:trace>
          <inkml:trace contextRef="#ctx0" brushRef="#br0" timeOffset="2955.0933">5363 7755 96 0,'-8'-17'38'0,"5"14"-20"0,-1-1-17 16,4 4 17 0,-15 7-2-16,3 3-3 15,1 4-1-15,7 9-5 16,0 8 1-16,4 3-5 15,0 3 0-15,8 3-1 16,-1-3-2-16,1 1 1 0,-4-5 1 16,0-6 1-16,-1-3-1 0,1-4-2 15,0-3 1-15,0-3 1 16,0-4 1-16,-4 0 3 16,0-7-1-16,0-3 0 15,0-3-3-15,0-4-2 16,-4-6 1-16,0-8 1 15,4-12-8-15,0-5-1 16,0-9 2-16,4 7 2 16,3 3 0-16,1-1-1 15,3 8 0-15,8 3 0 16,0 3 0-16,4 7 3 16,0 4-2-16,0 6 1 15,-4 7 0-15,-4 7 0 16,0 13 4-16,-4 7 1 0,-3 7-4 15,-4 3 1-15,-4 0 2 16,0-3 1-16,-4-4-1 16,0-3 1-16,0-3-2 15,1-4 2-15,3 1-4 16,3-5 0-16,5-5 3 16,3-1 1-16,5-4-1 15,3 1-2-15,0 0 1 16,0 0 1-16,0-1-3 15,-4 1-2-15,0 3 4 16,-7 0 1-16,-8 4 2 16,-8 3 2-16,-3 0-1 0,-5 0 2 15,-3-1-4-15,-7-2 0 16,-5-1-1-16,-3-2-2 16,0-5 1-16,0-2-1 15,7-4-25-15,5-4-10 16,6 1-33-1</inkml:trace>
          <inkml:trace contextRef="#ctx0" brushRef="#br0" timeOffset="11392.4348">5974 8137 68 0,'-15'-4'27'0,"11"8"-14"0,1-4 0 16,3 0 14-16,0 0-6 15,0 0 0-15,3-4-6 0,1 1-1 16,4-1-8-16,-1 4-4 15,1 0-1-15,0-3-1 0,-1 3 2 16,-3 0-19-16,4 3-43 31,-1 4-15-31,-3-10 29 16</inkml:trace>
          <inkml:trace contextRef="#ctx0" brushRef="#br0" timeOffset="12337.3154">6172 7350 100 0,'-23'0'38'0,"16"7"-20"0,-1-7-15 0,4 7 12 16,0-4-3-16,4-3 3 16,0 3-2-16,0-3 4 15,8 4-5 1,7-8-6-16,8-2-4 0,15-1 1 0,11 0-2 16,4 0 2-16,1 1-15 15,-5 2-7-15,0 1-26 16,-7 10-33-1,0-1 20-15</inkml:trace>
          <inkml:trace contextRef="#ctx0" brushRef="#br0" timeOffset="11948.4418">6601 7752 64 0,'4'-14'24'0,"-8"11"-12"0,4-4-3 16,0 7 11-16,-4-3-2 16,0-1-1-16,-3 1-5 15,-1 3 0-15,-3 0-5 16,-8 3-2-16,0 1 0 16,-8 2-1-16,1 5 0 15,-16-1 2-15,8 0-3 16,3 0 0-16,5 0 3 0,3 10-3 15,8-3 0-15,3 4-3 0,9-5-1 16,10 1 1-16,12 4 2 16,8-1-3-16,7 0 0 15,0 0 1-15,4 1 0 16,0-1 0-16,-7-3 2 16,-5 3-3-16,-3-7 0 15,-8 1 3-15,-4 6 3 16,-3-3 0-1,-8 0 0-15,-8-4-1 16,-11 1-2-16,-3-4-2 16,-5-3 1-16,-7 0 1 15,-12-1-3-15,5 1 0 0,3 3-1 16,0 0-2-16,3 0-6 16,5-3-4-16,3 0-10 15,8 0-47 1,8-4-3-16</inkml:trace>
          <inkml:trace contextRef="#ctx0" brushRef="#br0" timeOffset="-11607.0925">585 7921 104 0,'-15'-24'41'0,"8"24"-22"0,-1-3-11 16,8 3 13-16,0 0-12 15,-4 6-5-15,0 4 2 16,4 4 3-16,0 6-5 16,0 4 2-16,0 10 1 0,0 3-3 15,0-7-3-15,0 4 0 16,0 6 1-16,0 1 1 0,0 9 1 15,0-2-11-15,0-1-3 16,0-3-13-16,0-4-5 16,0-6-14-1,0-7-21-15,4-7 18 16</inkml:trace>
          <inkml:trace contextRef="#ctx0" brushRef="#br0" timeOffset="-10854.6306">1106 8467 168 0,'-16'-20'66'0,"13"20"-36"0,3 0-35 16,0 0 12-16,3 0-6 0,-3 0-1 15,0 0-8-15,0 0-5 16,0 0-9-16,0 0-3 16,0 0-18-16,0 0-8 15,4 4 10-15,-4-1 4 16</inkml:trace>
          <inkml:trace contextRef="#ctx0" brushRef="#br0" timeOffset="-9762.464">1812 8005 76 0,'0'-14'30'0,"-4"8"-16"0,4-8-10 0,0 11 8 16,-4-7-7 0,1 0-3-16,-5-4 1 0,0 1 0 15,-3-4 3-15,-8 3 1 16,-4-3 1-16,-3 11 2 16,-1-5-3-16,-3 8-2 15,-1 6 0-15,1 4 1 16,3 3-1-16,-3 4 2 15,3 6-2-15,5 4 2 16,-1-1-4-16,8-2-2 0,-1 2 2 16,9 4 0-16,7-3 1 15,4-1 0-15,7-2 2 16,4-4-3-16,8-4-2 16,7 1 2-16,12-1 2 15,4 1-2-15,-1-1-2 0,-3 4 0 16,-4 0 1-16,-8 0 1 15,-7 0 3-15,-8-1 1 16,-7 1 1-16,-8 4-2 16,-11-4-1-16,-16-1-1 15,0-2 0-15,-3-1-2 16,0-2 1-16,-5-1 0 16,5 0 3-16,4-3-5 15,3-4-1-15,0 4 0 16,0-1 0-16,4-2-18 15,4-1-5-15,4 1-95 32,-1 2 25-32</inkml:trace>
          <inkml:trace contextRef="#ctx0" brushRef="#br0" timeOffset="-17747.783">-2597 8191 64 0,'-12'3'27'0,"9"0"-14"0,-1 4-15 0,4-4 6 15,-4 1-1-15,4-4 1 16,0 0 0-16,0 0 2 16,0 0-1-16,0 0 0 15,0-4-1-15,0-2 0 0,0-1 0 16,0 0 2-16,0-10 1 16,0 0 1-16,0-3-2 15,0 3 1-15,-4 0 0 16,0 4 3-16,-3-1-3 15,-1 8-2-15,-3 6-2 16,-4 6 0-16,-8 11-2 16,-4 4 2-16,-3 6 2 0,-1 10 2 15,-7 7 1-15,0 6 0 16,8 1 2-16,7 0-1 16,12-1 0-16,11-3-8 0,7-6-2 15,12-7 0-15,4-4 2 16,4-6 4-16,3-7 4 15,4-4-22-15,1-13-8 16,-1-3-23 0,4-1-41-16,0-9 15 15</inkml:trace>
          <inkml:trace contextRef="#ctx0" brushRef="#br0" timeOffset="-17084.2966">-2066 8559 128 0,'-19'-7'49'0,"16"10"-26"0,6-3-23 16,1 0 10-16,4-3 0 15,7-1 1-15,4-2-3 16,15 2 0-16,8-2-5 16,4-1-2-16,3 0 2 0,0 0-7 15,-7 1 1-15,-4-5-19 16,0 5-6-16,4-1-34 16</inkml:trace>
          <inkml:trace contextRef="#ctx0" brushRef="#br0" timeOffset="-17291.8423">-2104 8285 104 0,'-26'-3'41'0,"14"6"-22"0,5 4-18 15,-1-4 8-15,8-3-3 16,-4 4-1-16,4-4 3 0,0 3 3 15,4 0-2-15,0-3 2 16,4 0-2-16,7-3 0 16,8-4-5-16,7 0-3 0,19-3 0 15,8 4 3-15,0-1 2 16,-4 3-11-16,-3 1-4 16,-8 0-12-16,-4 3-4 15,-8 3-33 1,0 4-17-16</inkml:trace>
          <inkml:trace contextRef="#ctx0" brushRef="#br0" timeOffset="-13587.3577">-527 8045 104 0,'-8'-10'41'0,"4"14"-22"0,0-1-22 16,4 4 6-16,-3 3 1 0,-1 10 5 16,0 4-3-16,0 6 2 15,0 7-7-15,1 11-1 16,-1 2 0-16,-4 4 2 15,1 0 1-15,-1-3 1 16,0-4-2-16,-3-6 1 16,3-8 2-16,1-6 2 15,3-6-3-15,0-8-3 0,8-6 2 16,0-10-2-16,3-11 2 16,1-10-2-16,0-9 2 15,-1-21-2-15,5-4-1 16,-1 1 1-16,4-4-1 15,0 4 0-15,1 6 0 16,-1 4-3-16,0 6 2 0,-4 4 5 16,1 7 5-16,-1 6-3 15,0 4 2-15,5 10-3 16,-5 6 0-16,8 11 1 16,0 10 1-16,-4 10 1 15,0-3 0-15,-3 3-4 16,7 6-1-16,-4 5 1 15,0 2 0-15,0 4-2 16,-3 3 1-16,3 1-2 16,-4-1 2-16,1-7-4 0,-1-3 0 15,-3-3-15-15,-1-3-4 16,1-8-12-16,0-3-5 16,-5-3-18-1</inkml:trace>
          <inkml:trace contextRef="#ctx0" brushRef="#br0" timeOffset="-12927.506">-763 7671 136 0,'-11'-7'52'0,"11"7"-28"0,7 0-26 0,-3 0 9 16,7 0-1-16,8 0 3 0,8-3-2 15,3-1 1-15,5 1-5 16,3-1-2-16,11 1 0 0,4 0-8 16,-4 3 0-16,-3 3-17 15,-8 0-51 1,0 8-1-16</inkml:trace>
          <inkml:trace contextRef="#ctx0" brushRef="#br0" timeOffset="-13316.4567">-649 8454 108 0,'-27'-17'44'0,"24"10"-24"0,-1 1-13 0,4 2 13 15,7 4-10-15,5-7-3 16,3 4 0-16,4-10 2 0,8-1-4 16,3 4-3-16,4 0 1 0,12 3-9 15,-1 0-3-15,-3 1-9 16,0-1-1-16,0 0-23 16,-8 0-24-1,-11 1 20-15</inkml:trace>
          <inkml:trace contextRef="#ctx0" brushRef="#br0" timeOffset="-12072.7783">251 8498 104 0,'-8'-7'38'0,"5"10"-20"0,3-3-21 0,0 0 8 0,0 0-4 15,0-3-1 1,0 0 3-16,0-4 0 0,-8 0-1 16,0-3-2-16,1 0 1 15,-1 3-1-15,-7 0 0 16,-4 4 0-16,4 3 6 16,0 3 4-16,0 1 1 15,-1 3 1-15,5-1-6 16,0 4-2-16,3 1 0 15,4-1 2-15,4 0-3 16,4 0-2-16,0-3 0 0,0-4 1 16,7 0 3-16,-3-3 0 15,7 0 0-15,-4 0-1 16,1 0 0-16,-9 0-20 16,1 0-9-16</inkml:trace>
          <inkml:trace contextRef="#ctx0" brushRef="#br0" timeOffset="-11082.9227">547 7978 92 0,'-19'-37'35'0,"16"23"-18"0,-1 1-11 0,4 6 11 0,0-6-7 16,4-1-3-16,-1 1-4 15,5-1-3-15,3 4-2 16,5 0 1-16,2 6 1 15,9 8 0-15,0 6 0 16,-1 7 2-16,-3 6-1 16,-4 8 2-16,0 3-4 15,-4-1 0-15,-3 4 3 16,-9-3 1-16,-3-7-1 16,-7-3-2-16,-8-1 1 15,-4-2 1-15,0-4-1 0,3-4 2 16,5-3-4-1,3-3-2-15,20-4 4 16,3 1-3-16,0-1-1 16,12 4-1-16,-1 3 3 15,1 3 0-15,-4 4 3 16,0 0-1-16,-8 7 2 16,-4 3 2-16,-7 0 2 15,-4 3-1-15,-11-3 1 16,-8 0 0-16,-4 0 1 15,-11-6-4-15,-4-1-3 0,-4-3 0 16,4-4 1-16,4-3 1 16,3-3-4-16,5-4-1 15,3-3-15-15,8-3-4 0,3-4-33 16,12 1-22 0,8-8 33-16</inkml:trace>
          <inkml:trace contextRef="#ctx0" brushRef="#br0" timeOffset="-7282.7623">2488 8204 56 0,'-8'0'24'0,"5"0"-12"0,-5 0-8 0,8 0 8 16,0 0 1-1,0 0 3-15,0 0-3 0,0 0 2 16,4 3 1-16,3 1-1 15,1-4-3-15,3 0 0 16,12-4-3-16,8 1 2 16,22 0-6-16,11 3-3 0,1-4 1 15,-1 1-2-15,1 0 2 16,-4-4-2-16,-4 3 2 16,-4 1-2-16,0 0 2 15,-7-1-13-15,-12 1-3 16,-8 0-12-16,-18 3-48 31</inkml:trace>
          <inkml:trace contextRef="#ctx0" brushRef="#br0" timeOffset="-6951.3288">2948 7894 104 0,'-12'-27'41'0,"12"27"-22"0,-4 3-14 16,4-3 11-16,0 3-5 16,0 1 10-16,4 6-4 15,0 3 1-15,0 8 1 16,0 6-11-16,-1 0 0 0,-3 6 2 15,0 4-6-15,0 1 0 16,0 2-2-16,0 1 1 16,0 9 0-16,4-3 1 15,0 4-29-15,0 0-10 16,0-1-32 0,-1-2-25-16,-3-18 35 15</inkml:trace>
          <inkml:trace contextRef="#ctx0" brushRef="#br0" timeOffset="13598.306">7368 8093 72 0,'-23'-7'30'0,"8"4"-16"0,4-1-10 0,11 4 8 0,-4 0-1 15,0 4 3-15,4-4-3 16,0 0 1-16,0 3-1 15,12 4 1-15,7 3 0 16,7-7 0-16,5-3-2 16,10 0-1-16,5-3-5 15,3-1-3-15,5-2 2 0,14 2 0 16,0 1 1-16,1 0-2 16,-1-1-2-16,-11 1-2 15,-11 3-1-15,-9 0-18 16,-6 0-7-16,-12 0-18 15,-8 3-26 1,-11-3 20-16</inkml:trace>
          <inkml:trace contextRef="#ctx0" brushRef="#br0" timeOffset="13898.9132">7695 7775 100 0,'4'-13'38'0,"-1"9"-20"0,-3-2-10 0,0 6 11 16,0 0 0-16,0 6 1 0,-3 5 2 15,-1 12 1-15,0 8-4 16,0 9-1-16,0 7-10 15,1 7-3-15,3-3 1 0,0 3-3 16,0 0 0-16,0 10 1 16,3 0 2-16,1 1-32 15,0-5-12-15,4 4-47 16</inkml:trace>
          <inkml:trace contextRef="#ctx0" brushRef="#br0" timeOffset="17472.6184">9225 7758 64 0,'12'-27'24'0,"-8"14"-12"0,7-4-3 15,-7 10 11-15,3 1-7 16,1-1 0-16,0 0-5 16,-1 4-3-16,-3 3 2 15,0 3 0-15,-4 7-3 0,0 7-1 16,-4 3-1-16,0 14 1 15,-3 7-2-15,-1-1 2 16,0 4-2-16,1-3 2 16,-5-4 0-16,5 0 1 15,-1 3-2-15,1-13 1 16,3-3-2-16,0-7 2 0,0-4 0 16,4-3-1-16,0-20 1 15,0-7-2 1,4-6-1-16,0-8 3 15,0-19-4-15,3-1 0 16,1-3-4-16,-1 4 1 0,5 6 0 16,-1 0 2-1,1 7-1-15,-1 3 1 16,-3 7 2-16,-1 13 2 0,-3 1 1 16,4 3 1-16,3 3 0 15,4 10 2-15,0 4 1 16,4 3 1-16,0 7-4 15,0 10-1-15,0 3 3 16,0 8 1-16,0 2-3 16,-4 1-1-16,1-1-1 15,-1 1-2-15,0-4 5 16,-4-3 1-16,1-1-7 16,-5 1-1-16,1-10-13 15,-4-4-6-15,0-3-6 16,-1-4-1-16,-3-3-27 15,-3 4-16-15,-5-17 35 16</inkml:trace>
          <inkml:trace contextRef="#ctx0" brushRef="#br0" timeOffset="17653.7891">9248 7944 120 0,'-7'-23'46'0,"10"26"-24"0,5-6-26 0,0-1 10 0,3 1-5 16,4-1 2-16,4 4-22 15,12-3-9-15,3 3-19 16,0 0-9-16</inkml:trace>
          <inkml:trace contextRef="#ctx0" brushRef="#br0" timeOffset="17850.2433">9776 7968 124 0,'-23'-10'49'0,"19"10"-26"0,1 10-23 15,3-10 10-15,0 3-9 16,0 4 0-16,3-4-12 15,1 1-5-15,0-1-39 0,4 0-14 16</inkml:trace>
          <inkml:trace contextRef="#ctx0" brushRef="#br0" timeOffset="18553.7637">10118 7664 124 0,'0'-3'46'0,"0"6"-24"0,4 4-19 0,-4-1 10 0,3 5-4 16,1 2 0-16,0 4-5 15,0 3-1-15,0 7-1 16,3 4 1-16,-3 2 0 0,0 1 1 15,-4 3 0-15,0-3-2 16,0-4-2-16,0-3 1 16,-4-3 1-16,0 3-1 15,4-10 2-15,-4-4 0 16,4-6 3-16,-3-3-3 16,3-4-2-16,-4-4-5 15,0-9-2-15,0-8 0 16,0-9 2-16,1-4-3 15,-1-6 2-15,0-1 1 0,4 1-1 16,4 3 4-16,0 3 0 16,3 7-2-16,1 0 0 15,3 0-1-15,4 3 3 16,1 4-2-16,-1 3 1 16,0 4 2-16,0 13 0 15,0 0 0-15,1 3 0 16,-5 7 0-16,-3 7 2 15,-1 3-1-15,-3 7 2 16,-4 7-2-16,-4 0-1 16,0-4 3-16,1 1 0 15,3-4-1-15,0-4 1 16,0-3-2-16,3-3-1 16,1 0 1-16,4-3-1 0,-1-1 0 15,1 1 0-15,0-4 0 16,-5 3 0-16,-3-3 2 15,-3 4 3-15,-5-4 0 16,-3 0 0-16,-5 4-3 16,-3-1 1-16,-3 1-2 15,-5-4-1-15,0 0-15 16,5-3-5-16,3-4-74 31,7-6 25-31</inkml:trace>
          <inkml:trace contextRef="#ctx0" brushRef="#br0" timeOffset="18749.5212">10604 7988 156 0,'-19'-7'60'0,"19"11"-32"0,0-4-35 0,0 0 10 15,0 0-14-15,0 0-43 16,4 6-8 0,3 1 13-16,1-3 11 15</inkml:trace>
          <inkml:trace contextRef="#ctx0" brushRef="#br0" timeOffset="19229.7189">11200 7617 76 0,'4'-27'30'0,"-4"23"-16"0,0 1-12 16,0 3 9-16,-8 0 2 15,-3 0 2-15,-4 3 3 0,-4 4 1 16,-8 3 1-16,1-3 0 16,-12 3-3-16,7 4 0 15,5-1-9-15,7 4-3 0,7 0 1 16,16 3-1-16,11 0 0 16,12 1-1-16,11 2 0 15,4 1-2-15,0-1 1 16,-1 1-2-16,1 0-1 15,-8 6 1-15,-3-3-1 16,-9 0 2-16,-10 0 3 16,-12-3 0-16,-8-4 0 15,-3 7-3-15,-8-7 1 16,-8-3 0-16,-7 0 1 16,-4-7-2-16,0-3 1 15,4-7-11-15,0-3-2 0,7-4-22 16,12 0-6-16,4-3-36 15,11-10-24 1,0-7 45-16</inkml:trace>
          <inkml:trace contextRef="#ctx0" brushRef="#br0" timeOffset="19546.7914">10745 7337 96 0,'-23'-21'35'0,"15"31"-18"0,-7-3-5 0,15-7 16 16,-4 4-5-16,4-4 1 15,0 0 0-15,4 3 2 16,4-6-14-16,3-8-5 0,8 1 0 16,11-3-2-16,20-1 0 15,3 1-1-15,4 3 0 16,-4 3-40-16,-7 7-17 16,-8 0-27-1</inkml:trace>
          <inkml:trace contextRef="#ctx0" brushRef="#br0" timeOffset="20294.8586">11945 7809 112 0,'-4'-3'44'0,"4"3"-24"0,4 0-15 0,3 3 11 16,1-3-1-16,7 0 1 15,12 0 0-15,7-3 3 16,8-1-11-16,7-6 0 0,4 0-1 15,8-3-1-15,11 2-1 16,4 8-3-16,-4 0 1 16,-7 3-7-16,-8-4-1 15,-12 4-25-15,-7 0-8 16,-11 4-29 0,-12-1-16-16,-11-3 39 0</inkml:trace>
          <inkml:trace contextRef="#ctx0" brushRef="#br0" timeOffset="20594.4906">12359 7536 100 0,'-12'-10'38'0,"8"10"-20"0,1 0-10 15,3 0 11-15,0 0 0 16,-4 6 3-16,0 4-1 16,0 1-1-16,4 5-2 0,0 1-1 15,0 4-9-15,0-1 1 0,0 7 4 16,0 3-7 0,4 11-1-16,0 3-3 15,0 3 1-15,-1-3-26 0,1 0-10 16,-4 3-34-1,4 7-37-15,-12-17 36 16</inkml:trace>
          <inkml:trace contextRef="#ctx0" brushRef="#br0" timeOffset="26663.1815">13779 7495 80 0,'-8'-23'30'0,"1"12"-16"0,7-5-8 16,-4 12 9-16,0 1-2 15,4-1 0-15,0 1-1 16,0 3 2-16,0 0-1 16,0 10 0-16,-4 10-7 15,4 4-2-15,-3 3-2 0,-1 3-2 0,0 1 3 16,0-1-2-16,0 1 2 16,1-1-2-16,-1 0-1 15,0 1 1-15,0-1 1 16,0-6-1-16,1-4 2 15,-1-7 0-15,0-2 1 16,4-18 0 0,4-3-2-16,0-7 1 15,-1-7-4-15,5-3 0 16,0-10-8-16,-1-7-2 16,5-6 4-16,-5-4 1 15,1 0 1-15,-1 3 4 16,1 7 0-16,0 7 1 15,-1 3 4-15,1 7 5 16,-1 7-5-16,1 6 0 0,3 8 2 16,1 9 3-16,-1 10-2 15,1 11 1-15,-1 7-3 16,0 6 2-16,1 0-2 16,-1 0 0-16,1 3-1 15,-1-6 0-15,-3-3-2 16,-1-1-2-16,1-3 3 15,-1-3 0-15,1-1-6 16,-1-3-2-16,-3-3-16 16,0-3-4-16,0-4-7 15,0-3 0-15,-4-1-16 16,0-6-20-16,-8 0 23 16</inkml:trace>
          <inkml:trace contextRef="#ctx0" brushRef="#br0" timeOffset="26843.2513">13711 7650 112 0,'-4'-10'44'0,"8"10"-24"0,3-3-17 0,1 0 10 16,7-4-8-16,4-3-3 15,0 3-1-15,0 0-1 16,4 4-25-16,3-1-10 15,1 1-13-15,-4 0-4 0</inkml:trace>
          <inkml:trace contextRef="#ctx0" brushRef="#br0" timeOffset="27008.2515">14254 7596 120 0,'-8'4'46'0,"8"6"-24"0,0 0-26 15,0-3 8-15,0-4-24 16,4 1-7-16</inkml:trace>
          <inkml:trace contextRef="#ctx0" brushRef="#br0" timeOffset="27772.4369">14501 7350 128 0,'-4'-27'49'0,"0"27"-26"0,8 14-18 0,-4-4 13 15,0 3-1-15,0 7-1 16,0 7-4-16,0 4 0 16,4-1-7-16,-1 7-1 0,-3-6 2 0,0-1-3 15,0 0 0-15,0 1-1 16,0 3-2-16,0-4 1 16,0-3 1-16,0 0 1 15,-3-7 3-15,3-3-1 16,-4-3 2-16,4-14-6 15,-4-4-8 1,0-9 0-16,4-4-4 16,-4-7 2-16,4 1-6 15,-3-11-1-15,-1-3 7 16,0-4 2-16,0 1 2 16,4 3 1-16,0-4 3 15,0 1 0-15,4 6 1 0,0 3 0 16,3 4 0-16,1 4 0 15,15 6 2-15,0 3 1 16,3 4 1-16,1 7 0 16,-1 10-2-16,5 6-2 15,-8 7 1-15,-5 4 1 16,-6 6 1-16,-5 1 3 16,-3-1-3-16,-8 1 0 15,-7-4 1-15,0 0 0 16,-1-7-2-16,5-3-2 15,-1 0-2-15,4-4-1 16,4-3-1-16,4 0 3 0,8 0 0 16,-1 1 1-1,4 2-3-15,0 1 2 0,0-1 3 16,-3 4 1-16,-5 0-1 16,-3 0-2-16,-8 0 3 15,-7 3 0-15,-8 0-1 16,-4-3-2-16,-7 0 3 15,-4-4 0-15,0 1-1 16,3-4-2-16,5-3-15 16,7-11-5-16,3-6-17 15,9 0-43 1,7-3 5-16</inkml:trace>
          <inkml:trace contextRef="#ctx0" brushRef="#br0" timeOffset="27967.9524">14987 7650 152 0,'-12'-6'57'0,"9"9"-30"0,-1 0-27 0,4-3 13 16,0 0-7-16,-4 4-1 15,0-1-13-15,4 1-5 16,0-1-23-16,0 4-9 15,0-1-9-15,0 5-5 16</inkml:trace>
          <inkml:trace contextRef="#ctx0" brushRef="#br0" timeOffset="30626.2318">15465 7286 36 0,'0'0'16'0,"-4"0"-8"0,4 0-1 0,0 0 7 15,0 0-1-15,0 0 2 16,0 0-2-16,0-4 0 15,-3 1-3-15,-1 0-1 16,0-1-3-16,0 1 1 16,0 0-6-16,-3-4-1 15,-5 3 2-15,1 1 1 16,-4 3 1-16,-4 0 2 16,-4 0 1-16,-3 0 1 0,-1 3 0 15,-3 1 0-15,3 3 0 16,0 3 2-16,5 0-5 15,3 3-1-15,3 4 2 0,9 4-1 16,7-1 0-16,7 0-1 16,9 0 2-16,6 1-1 15,5-1 0-15,3 0-3 16,1-6 1-16,-1 2-2 16,1 5 2-16,-1-8-2 15,-4 11-1-15,1-4-2 16,-8-3 1-16,-4-4 3 15,-3 1 3-15,-9-1 0 16,-3 1 0-16,-7-1-1 16,-1 1 2-16,-3-1 1 0,-4-2 1 15,3-1-4-15,-3 0-1 16,-4 0-1-16,4 0 1 16,0-3-2-16,0 0-1 15,-4-1 3-15,0-2 0 16,-4-4-6-16,4 0-2 15,-4 3-16-15,0-3-4 16,-7 0-20 0,-4 3-51-16,-1-3 12 15</inkml:trace>
        </inkml:traceGroup>
      </inkml:traceGroup>
    </inkml:traceGroup>
    <inkml:traceGroup>
      <inkml:annotationXML>
        <emma:emma xmlns:emma="http://www.w3.org/2003/04/emma" version="1.0">
          <emma:interpretation id="{093ACDAF-6846-4F63-BD40-0B49353D7FB7}" emma:medium="tactile" emma:mode="ink">
            <msink:context xmlns:msink="http://schemas.microsoft.com/ink/2010/main" type="paragraph" rotatedBoundingBox="4090,14451 20242,13798 20351,16490 4198,171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D42FFC-A73A-43A2-A389-C5100AFAE069}" emma:medium="tactile" emma:mode="ink">
              <msink:context xmlns:msink="http://schemas.microsoft.com/ink/2010/main" type="line" rotatedBoundingBox="4090,14451 20242,13798 20304,15335 4152,15988"/>
            </emma:interpretation>
          </emma:emma>
        </inkml:annotationXML>
        <inkml:traceGroup>
          <inkml:annotationXML>
            <emma:emma xmlns:emma="http://www.w3.org/2003/04/emma" version="1.0">
              <emma:interpretation id="{30732046-95EC-4CF7-A44F-43DA0F859203}" emma:medium="tactile" emma:mode="ink">
                <msink:context xmlns:msink="http://schemas.microsoft.com/ink/2010/main" type="inkWord" rotatedBoundingBox="4090,14462 4685,14438 4701,14853 4107,14877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€</emma:literal>
                </emma:interpretation>
                <emma:interpretation id="interp9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335885.1186">-2028 9836 52 0,'-11'-4'22'0,"3"8"-12"0,1 2 1 0,3-2 12 16,0-1-3-16,0 4 0 16,1 0-5-16,-1-1 1 15,4-2-3-15,0-1 2 16,4 1 1-16,3-1-1 0,8 0 1 16,4-3 3-1,19 0-11-15,12-3-4 0,3 0-1 0,-4-1-2 16,-3-3 2-16,-4-3 0 15,-4 0 1-15,3 3-11 16,-6 1-5-16,-5-1-21 16,-3 4-8-16,-5-1-30 15</inkml:trace>
          <inkml:trace contextRef="#ctx0" brushRef="#br0" timeOffset="336186.9571">-2088 10237 104 0,'-4'4'41'0,"4"-1"-22"0,7 0-14 0,-3-3 11 16,4 0 2-16,7 0 3 15,4 0 0-15,19-3-1 16,8 0-8-16,3-1-3 16,4-2-5-16,-4-8-1 0,-3 4 1 15,-4 0-5-15,3 0 1 16,-7 0-20-16,-3 3-9 16,-5 3-43-1,0 1-22-15,8-4 46 0</inkml:trace>
        </inkml:traceGroup>
        <inkml:traceGroup>
          <inkml:annotationXML>
            <emma:emma xmlns:emma="http://www.w3.org/2003/04/emma" version="1.0">
              <emma:interpretation id="{51138483-BAA5-4E1C-BC1E-A7F4FE6999C5}" emma:medium="tactile" emma:mode="ink">
                <msink:context xmlns:msink="http://schemas.microsoft.com/ink/2010/main" type="inkWord" rotatedBoundingBox="6514,14901 6748,15657 6127,15850 5892,15094"/>
              </emma:interpretation>
              <emma:one-of disjunction-type="recognition" id="oneOf2">
                <emma:interpretation id="interp10" emma:lang="en-US" emma:confidence="1">
                  <emma:literal>B.</emma:literal>
                </emma:interpretation>
                <emma:interpretation id="interp11" emma:lang="en-US" emma:confidence="0">
                  <emma:literal>B</emma:literal>
                </emma:interpretation>
                <emma:interpretation id="interp12" emma:lang="en-US" emma:confidence="0">
                  <emma:literal>BY</emma:literal>
                </emma:interpretation>
                <emma:interpretation id="interp13" emma:lang="en-US" emma:confidence="0">
                  <emma:literal>BY.</emma:literal>
                </emma:interpretation>
                <emma:interpretation id="interp14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377065.1298">-98 10494 72 0,'3'-14'30'0,"-6"18"-16"0,3 3-10 15,0-1 8-15,-4 8-1 16,4 3 1-16,0 6 0 15,0 8 0-15,-4 2-4 16,0 1-3-16,4 3 0 16,0 4-1-16,0-1 0 15,0 11 0-15,0 0-2 16,0-1 1-16,0-2-2 16,0-8-1-16,4-3 3 0,-4-10-2 15,0-7 2-15,0-6 2 16,0-7 4-16,0-11-4 15,0-9-1-15,0-4-2 0,-4-17-2 16,0-3-6 0,1-3-1-16,-1-4-4 0,4-7 2 15,0-3 3-15,4-7 3 16,-1 4 0-16,5-4 1 16,0 4 0-16,3 6-2 15,4 7 3-15,4 0 2 16,0 11 4-16,4 9 2 15,0 7-3-15,-4 10-1 16,4 14-1-16,-4 17 1 16,-4 6 0-16,4 14 1 15,-15 0-2-15,-4 3 1 0,-4-3-2 16,-4-7 2-16,1-3-2 16,-1-4 2-16,-3-6-2 15,3-4 2-15,0-3 0 16,5-7 1-16,3-3-7 15,3-4 0-15,5-3 1 16,15-3 1-16,3 3-2 16,1 3 2-16,0 4-1 15,-1 7-2-15,1 2 5 16,-5 8 1-16,-3 6 2 16,-7 4 0-16,-8 3 0 15,-8 0 0-15,-8 1 0 16,-7-1 2-16,-11-7-1 15,0-3 0-15,-4-3-1 16,-1-4 0-16,5-7-2 16,0-2 1-16,3-5-2 0,4-6 2 15,4-3-9-15,4-4-3 16,0-6-15-16,7-1-7 16,4-3-17-1,8 0-25-15,8 1 19 16</inkml:trace>
          <inkml:trace contextRef="#ctx0" brushRef="#br0" timeOffset="378836.0008">513 10977 104 0,'-7'-17'38'0,"7"17"-20"0,0 0-17 16,0 0 8-16,0 0-5 16,3 0-1-16,1-4-1 15,0 4-2-15,0-3-17 16,-4 0-6-16,0-1-22 15,4 8-7-15</inkml:trace>
        </inkml:traceGroup>
        <inkml:traceGroup>
          <inkml:annotationXML>
            <emma:emma xmlns:emma="http://www.w3.org/2003/04/emma" version="1.0">
              <emma:interpretation id="{FD7C4460-960A-45FE-9868-9624C652D24C}" emma:medium="tactile" emma:mode="ink">
                <msink:context xmlns:msink="http://schemas.microsoft.com/ink/2010/main" type="inkWord" rotatedBoundingBox="7664,14871 7749,15620 7072,15696 6987,14947"/>
              </emma:interpretation>
              <emma:one-of disjunction-type="recognition" id="oneOf3">
                <emma:interpretation id="interp15" emma:lang="en-US" emma:confidence="0">
                  <emma:literal>S.</emma:literal>
                </emma:interpretation>
                <emma:interpretation id="interp16" emma:lang="en-US" emma:confidence="0">
                  <emma:literal>s.</emma:literal>
                </emma:interpretation>
                <emma:interpretation id="interp17" emma:lang="en-US" emma:confidence="0">
                  <emma:literal>5.</emma:literal>
                </emma:interpretation>
                <emma:interpretation id="interp18" emma:lang="en-US" emma:confidence="0">
                  <emma:literal>s</emma:literal>
                </emma:interpretation>
                <emma:interpretation id="interp1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379377.5401">1071 10383 52 0,'12'-24'19'0,"-8"17"-10"0,3-3-6 0,-7 7 4 15,0-4 5-15,0 0 5 16,0 0 0-16,-4-3 1 15,-3 4-3-15,-5-1-1 0,1 3-6 16,-4 4 0-16,-4 7-3 16,-8 7 0-16,1 3 1 15,-1 6 3-15,0 11-4 16,-3 3-1-16,4 4 2 0,3-4-3 16,11 0 0-16,5 0-1 15,7-7 1-15,11 1 0 16,8-4 1-16,4-4-2 15,4-2 1-15,7-5 0 16,0 1 3-16,0 4-5 16,12 2-1-16,-12 1 0 15,-8 3 2-15,-10 0 1 16,-13 3 3-16,-6 1-1 16,-9-4 0-16,-7 0-1 0,-4-4 0 15,1-2-2-15,-9-5-2 16,8-2 3-16,-3-7 0 15,3-7-8-15,4-4-2 16,4-6-25-16,11 0-9 16,8 0-32-1</inkml:trace>
          <inkml:trace contextRef="#ctx0" brushRef="#br0" timeOffset="379557.7969">1531 10821 156 0,'-4'-16'57'0,"0"16"-30"0,4-4-29 15,0 4 11-15,0 0-6 16,0 0-2-16,0 0-29 16,0 0-14-16,0 0-18 15,0 7-8-15</inkml:trace>
        </inkml:traceGroup>
        <inkml:traceGroup>
          <inkml:annotationXML>
            <emma:emma xmlns:emma="http://www.w3.org/2003/04/emma" version="1.0">
              <emma:interpretation id="{A2890AC0-0782-4FD5-A95D-38982F9AA88F}" emma:medium="tactile" emma:mode="ink">
                <msink:context xmlns:msink="http://schemas.microsoft.com/ink/2010/main" type="inkWord" rotatedBoundingBox="8022,14419 10116,14606 9996,15950 7901,15763"/>
              </emma:interpretation>
              <emma:one-of disjunction-type="recognition" id="oneOf4">
                <emma:interpretation id="interp20" emma:lang="en-US" emma:confidence="1">
                  <emma:literal>(At</emma:literal>
                </emma:interpretation>
                <emma:interpretation id="interp21" emma:lang="en-US" emma:confidence="0">
                  <emma:literal>(Fat</emma:literal>
                </emma:interpretation>
                <emma:interpretation id="interp22" emma:lang="en-US" emma:confidence="0">
                  <emma:literal>(Eat</emma:literal>
                </emma:interpretation>
                <emma:interpretation id="interp23" emma:lang="en-US" emma:confidence="0">
                  <emma:literal>(Ant</emma:literal>
                </emma:interpretation>
                <emma:interpretation id="interp24" emma:lang="en-US" emma:confidence="0">
                  <emma:literal>•At</emma:literal>
                </emma:interpretation>
              </emma:one-of>
            </emma:emma>
          </inkml:annotationXML>
          <inkml:trace contextRef="#ctx0" brushRef="#br0" timeOffset="379931.4666">2158 10126 108 0,'-4'0'41'0,"-4"3"-22"0,-3 7-14 0,-1 1 13 16,-3 2-1-16,-4 4-1 15,0 0 3-15,-7 6 2 16,-5 8-11-16,-7 9 3 0,-3 11 3 15,-1 10-2-15,-4 6 0 16,4-3-8-16,8-6-2 16,15 3-2-16,8 6 1 0,15 7 0 15,11 4 3-15,11-7-12 16,9-4-5-16,3-9-26 16,0-11-9-16,0-6-36 15</inkml:trace>
          <inkml:trace contextRef="#ctx0" brushRef="#br0" timeOffset="380758.3996">2727 10251 112 0,'0'-7'44'0,"-15"10"-24"0,23 4-19 16,-16 0 8-16,4 7 1 16,-3 6 1-16,-1 7-1 15,4 13 1-15,-3 8-2 16,-1 9 0-16,1-3-5 16,-1 0-1-16,0-3 1 0,1-1 0 15,-5 4 0-15,5 4-2 0,-1-8-2 16,1-6 3-16,-1-10 0 15,4-7 1-15,0-24 4 16,4-13-2 0,0-10-9-16,0-7-4 15,4-7-7-15,0-10-2 16,0-16 2-16,0-18 1 16,-1 0 8-16,5 4 2 15,0 13 0-15,3 7 0 16,8 14 4-16,7 6 3 15,1 7 3-15,0 7 1 0,3 10 0 16,0 10 0-16,1 13 0 16,-1 14 2-16,1 20 1 15,-5 11 3-15,1 2-5 16,-4 1-1-16,-1-3 0 16,-3-4 0-16,0 0-4 15,0 3-1-15,-4 0 1 16,1-6 0-16,-5-7-13 15,0-10-4-15,-3-7-18 16,0-7-8-16,-5-13-76 31,-3-7 42-31</inkml:trace>
          <inkml:trace contextRef="#ctx0" brushRef="#br0" timeOffset="380953.09">2610 10700 140 0,'-4'-7'55'0,"11"0"-30"0,12 1-27 0,-7 6 9 16,14-4-3-16,8 1 0 16,4-4-13-16,0 0-4 15,4 1-18-15,-4-5-8 16,-4 5-10-16,-3-1-3 15</inkml:trace>
          <inkml:trace contextRef="#ctx0" brushRef="#br0" timeOffset="381285.6603">2610 9900 116 0,'-8'-17'44'0,"8"17"-24"0,0 0-17 16,0 0 10-16,4 0 0 15,3 0 3-15,5 0-3 0,7 0 0 16,11 0-7-16,8 0-4 0,4 0 1 16,0 0-9-16,-1 3-1 15,1-3-25 1,-4 7-49-16,0 13 6 16</inkml:trace>
          <inkml:trace contextRef="#ctx0" brushRef="#br0" timeOffset="381614.7257">3430 10723 108 0,'-4'0'41'0,"8"11"-22"0,3-5-14 15,-3-2 13-15,8-4 1 16,3 0 1-16,4-10-5 16,4-1 1-16,7 1-9 15,4-3-4-15,16 3-2 0,-5-4 1 16,1 4 1-16,-1 0-15 15,-7 3-4-15,-4 0-12 0,-7 1-3 16</inkml:trace>
          <inkml:trace contextRef="#ctx0" brushRef="#br0" timeOffset="381884.7606">3578 10325 160 0,'-8'4'63'0,"8"2"-34"0,0 8-25 0,0-4 13 0,0 7-2 16,4 10 1-16,0 3-6 15,0 7-2-15,0 0-4 16,-1 1-1-16,1-1 1 0,0 0 0 15,0-3 0-15,-4-4-16 16,0 4-6-16,0 0-20 16,-4-1-8-16,4 4-29 15</inkml:trace>
        </inkml:traceGroup>
        <inkml:traceGroup>
          <inkml:annotationXML>
            <emma:emma xmlns:emma="http://www.w3.org/2003/04/emma" version="1.0">
              <emma:interpretation id="{EA0AF1F1-3B3B-4602-A62F-CA55B610CA83}" emma:medium="tactile" emma:mode="ink">
                <msink:context xmlns:msink="http://schemas.microsoft.com/ink/2010/main" type="inkWord" rotatedBoundingBox="10643,14469 12891,14378 12942,15633 10694,15724"/>
              </emma:interpretation>
              <emma:one-of disjunction-type="recognition" id="oneOf5">
                <emma:interpretation id="interp25" emma:lang="en-US" emma:confidence="1">
                  <emma:literal>A)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AX)</emma:literal>
                </emma:interpretation>
                <emma:interpretation id="interp28" emma:lang="en-US" emma:confidence="0">
                  <emma:literal>AU)</emma:literal>
                </emma:interpretation>
                <emma:interpretation id="interp29" emma:lang="en-US" emma:confidence="0">
                  <emma:literal>AD)</emma:literal>
                </emma:interpretation>
              </emma:one-of>
            </emma:emma>
          </inkml:annotationXML>
          <inkml:trace contextRef="#ctx0" brushRef="#br0" timeOffset="383353.7895">4596 10210 104 0,'-4'-3'41'0,"0"13"-22"0,0 4-18 16,1-4 11-16,-5 10-2 16,0 10 4-16,1 24-3 15,-5 11-1-15,5 2-4 16,-5-3-1-16,5 0-3 16,-1-3-2-16,1 0 3 0,-1 0 0 15,4-11 1-15,0-9-2 16,4-11 1-16,0-6 0 15,0-14 3-15,4-13-5 16,0-11-1-16,4-10-7 16,-1-3 0-16,1-10-6 15,-1-10 1-15,1-14-3 16,-4-16 2-16,3-1 5 0,-3 7 4 16,4 10 7-16,-4 7 3 15,3 10 4-15,1 7 1 16,-1 10-5-16,5 10-2 15,-1 11 2-15,4 6 1 16,1 10 1-16,3 13 2 16,0 18 1-16,7 10 3 15,1 3-3-15,-1 6-1 16,1-6-4-16,-1-6 1 16,-3-5-2-16,0-5 2 15,-4-5-15-15,0-2-5 16,-4-4-22-16,0-7-10 0,-3-3-25 15,-5 0-13 1,-7-10 42-16</inkml:trace>
          <inkml:trace contextRef="#ctx0" brushRef="#br0" timeOffset="383536.1235">4546 10626 120 0,'-30'-21'46'0,"22"21"-24"0,8 0-21 15,0 0 11-15,4 0-8 16,8-3 0-16,-1 0 0 16,8-4 0-16,8 0-11 15,3 0-5-15,4 1-30 16,8-1-10-16,0 0 9 0,0 4 8 16</inkml:trace>
          <inkml:trace contextRef="#ctx0" brushRef="#br0" timeOffset="383834.9727">4926 9859 124 0,'4'-37'49'0,"4"37"-26"0,11 4-20 0,-8 2 10 16,8 4-2-16,4 14 3 0,3 6 4 15,9 14 3-15,6 10-11 16,9 0 3-16,-5 10 1 0,-3 17-5 16,0 7-3-16,-8 0-1 15,-11 0 1-15,-12-14-1 16,-11 0 2-16,-11 1 0 16,-12 2 1-16,-4 1-18 15,-3-7-7-15,0-7-25 16,3-10-11-16,4-10-27 15</inkml:trace>
        </inkml:traceGroup>
        <inkml:traceGroup>
          <inkml:annotationXML>
            <emma:emma xmlns:emma="http://www.w3.org/2003/04/emma" version="1.0">
              <emma:interpretation id="{EE8D8D57-4088-4D2B-B126-4AD8542A5E6F}" emma:medium="tactile" emma:mode="ink">
                <msink:context xmlns:msink="http://schemas.microsoft.com/ink/2010/main" type="inkWord" rotatedBoundingBox="12065,15021 12751,14691 13052,15317 12366,15647"/>
              </emma:interpretation>
              <emma:one-of disjunction-type="recognition" id="oneOf6">
                <emma:interpretation id="interp30" emma:lang="en-US" emma:confidence="1">
                  <emma:literal>+</emma:literal>
                </emma:interpretation>
                <emma:interpretation id="interp31" emma:lang="en-US" emma:confidence="0">
                  <emma:literal>x</emma:literal>
                </emma:interpretation>
                <emma:interpretation id="interp32" emma:lang="en-US" emma:confidence="0">
                  <emma:literal>X</emma:literal>
                </emma:interpretation>
                <emma:interpretation id="interp33" emma:lang="en-US" emma:confidence="0">
                  <emma:literal>=</emma:literal>
                </emma:interpretation>
                <emma:interpretation id="interp34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384479.7218">5986 10588 116 0,'-27'-16'46'0,"23"16"-24"0,1 0-21 0,3 0 11 15,3 3-2-15,9-3 2 16,11 0 2-16,3-3 4 16,5-8-10-16,14-2 2 0,20-1 1 15,11 1-4-15,0-4 1 16,-8-3-5-16,-3 0 0 16,-5-1 1-16,-6 8 0 15,-9 3-5-15,-3 3 1 16,-12 0-27-16,-3 4-11 15,-12 3-30 1,-11 7-21-16,-4 6 39 0</inkml:trace>
          <inkml:trace contextRef="#ctx0" brushRef="#br0" timeOffset="384752.0861">6248 10231 132 0,'-12'-14'52'0,"9"14"-28"0,3 3-19 16,0-3 13-16,0 7 3 15,0 3 2-15,3 11-1 16,1 9-2-16,0 14-10 16,4 10 0-16,-5 3 1 0,1 4-4 0,0-7-2 15,0-7 0-15,0 1 1 16,-1-1-8-16,-3-3 0 15,0-4-27-15,4 8-8 16,0-5-25 0,4 1-42-16,14-13 27 15</inkml:trace>
        </inkml:traceGroup>
        <inkml:traceGroup>
          <inkml:annotationXML>
            <emma:emma xmlns:emma="http://www.w3.org/2003/04/emma" version="1.0">
              <emma:interpretation id="{E0F5ED4D-3497-4167-BEF3-CC74ED631739}" emma:medium="tactile" emma:mode="ink">
                <msink:context xmlns:msink="http://schemas.microsoft.com/ink/2010/main" type="inkWord" rotatedBoundingBox="14075,14446 18278,14092 18370,15177 14167,15532"/>
              </emma:interpretation>
              <emma:one-of disjunction-type="recognition" id="oneOf7">
                <emma:interpretation id="interp35" emma:lang="en-US" emma:confidence="0">
                  <emma:literal>A.5(5+B)</emma:literal>
                </emma:interpretation>
                <emma:interpretation id="interp36" emma:lang="en-US" emma:confidence="0">
                  <emma:literal>A is (5+13)</emma:literal>
                </emma:interpretation>
                <emma:interpretation id="interp37" emma:lang="en-US" emma:confidence="0">
                  <emma:literal>As (5+13)</emma:literal>
                </emma:interpretation>
                <emma:interpretation id="interp38" emma:lang="en-US" emma:confidence="0">
                  <emma:literal>A.-s(5+B)</emma:literal>
                </emma:interpretation>
                <emma:interpretation id="interp39" emma:lang="en-US" emma:confidence="0">
                  <emma:literal>A.'s (5+13)</emma:literal>
                </emma:interpretation>
              </emma:one-of>
            </emma:emma>
          </inkml:annotationXML>
          <inkml:trace contextRef="#ctx0" brushRef="#br0" timeOffset="393653.5565">10262 9658 124 0,'-4'-21'46'0,"-3"35"-24"0,-5 10-17 0,1-14 11 15,-4 3-3-15,-12 4 2 16,-7 7 3-16,-12 9 1 16,-7 25-10-16,-4 9 6 0,4 4 4 15,4-7-6-15,11 1-2 16,7-1-6-16,5 17-2 15,11-4 1-15,7-2 0 16,16-4 0-16,11-11 0 16,22-9-13-16,16-4-4 15,8-6-27-15,3-11-12 16,4 0-32-16</inkml:trace>
          <inkml:trace contextRef="#ctx0" brushRef="#br0" timeOffset="394930.5686">10824 9854 124 0,'-7'-14'46'0,"3"14"-24"0,-4 3-19 0,4 4 12 16,1 3 2-16,-5 17 2 15,4 7-4-15,1 7-1 0,-1 2-8 16,4 1 0-16,0 0 4 0,0-3-4 15,0 3 2-15,0-1-5 16,0 5 0-16,4 2-1 16,-4-6 1-16,0-10 0 15,0-4 1-15,3-3 2 16,-3-6 1-16,0-15-1 16,0-16-8-1,0-7-1-15,0-10-4 16,0-3 2-16,4-4-4 15,0-3 1-15,0-3-3 16,3-8 2-16,1-2 3 16,-1-1 1-16,5-3 0 0,3 10 1 15,0 7 3-15,4 7 0 16,4 3-2-16,0 6 0 16,0 8 2-16,-4 10 0 15,-4 6-4-15,-4 10 1 16,1 8 2-16,-5 9 3 15,1 4 2-15,-4 0 1 16,-1-1-2-16,5-2-2 16,0-4-2-16,3-4-1 15,4 1 4-15,8 0 1 16,4-4 2-16,-1 0 0 16,1 0-2-16,-5 1 1 15,1-1-2-15,-4 0 2 16,-7 14 0-16,-9-4 1 0,-3 4 2 15,-11 0 1-15,-12-7-3 16,-7-4-3-16,-12-2 2 16,-7-4 2-16,3-4-2 15,4-6 0-15,4-4-14 16,4-3-8-16,8-3-23 16,7-4-53-1,7-6 11-15</inkml:trace>
          <inkml:trace contextRef="#ctx0" brushRef="#br0" timeOffset="395218.3196">10771 9610 116 0,'-11'-23'46'0,"11"23"-24"0,0 3-21 0,0-3 11 16,4 0 1-16,7-3 2 15,8-1 0-15,7-2 1 16,16-1-8-16,8 0-5 0,3 4 0 16,4-1 2-16,-8 1 2 15,-7 0-19-15,-4-1-6 16,-4 4-49-1,0 4-28-15</inkml:trace>
          <inkml:trace contextRef="#ctx0" brushRef="#br0" timeOffset="395530.5046">11690 10346 140 0,'-15'-13'52'0,"4"13"-28"0,-5 0-17 0,16 0 13 15,0 0-8-15,4-3-2 16,11-1 1-16,4-3 0 15,12-3-5-15,7-3-2 0,11 3 0 16,8 0-2-16,11 3 1 16,-7 3-18-16,-8 1-6 15,-7 0-28 1,-12 3-42-16,-11-11 18 16</inkml:trace>
          <inkml:trace contextRef="#ctx0" brushRef="#br0" timeOffset="395800.2256">11785 9962 156 0,'-4'-7'60'0,"4"10"-32"0,0 7-22 15,0-3 15-15,0 7-2 16,4 6 3-16,0 7-3 15,0 3-2-15,3 4-9 16,1-4-3-16,0 1 1 0,-1 2-1 16,1 8 2-16,-1 3-2 15,1 7 2-15,-4-1-17 0,-4 1-6 16,0-1-27-16,-4-6-13 16,0 4-32-1</inkml:trace>
          <inkml:trace contextRef="#ctx0" brushRef="#br0" timeOffset="392017.2139">8044 10166 52 0,'12'-10'22'0,"-9"14"-12"0,5-8-3 0,-4 1 9 16,0 3 1-16,-1 0 1 15,1 0 0-15,4 3-2 16,-4 4-4-16,-1 7-2 16,-3-1-2-16,0 4 2 15,-3 10-3-15,-5 7 1 16,0 16-5-16,1 8 0 0,-5 3 3 16,-3 3-3-16,0-10 0 15,0-7 1-15,0-7 0 16,3-2-2-16,1-8 1 0,3-6-2 15,1-7 2 1,3-4 0-16,4-6 3 0,4-7-1 16,3-7 0-16,1-6-6 15,-1-11 1-15,1-13-5 16,3-11 1-16,1-12-5 16,-1-4 1-16,-3 3-1 15,3 0 3-15,1 7 2 16,-1 0 2-16,0 10-1 15,1 4 1-15,-1 9 2 16,4 8 2-16,-3 9 1 16,-1 11 1-16,1 13 0 15,-1 7 2-15,0 3 3 16,1 7 5-16,-1 7-2 16,4 10 1-16,1 10-7 15,-1 0-4-15,0 3 1 0,0-6 2 16,0-7 0-16,4-1 2 15,8-9-2-15,-8-3 0 16,-4-4-23-16,0-7-8 16,-7-3-14-16,-1-4-2 15</inkml:trace>
          <inkml:trace contextRef="#ctx0" brushRef="#br0" timeOffset="392228.3048">7999 10558 124 0,'11'-3'49'0,"0"6"-26"0,20-6-25 16,-20 3 9-16,8-4-3 15,0-2 0-15,0-1-11 16,4 0-3-16,4 4-33 15,-5-4-14-15,5 4 16 16</inkml:trace>
          <inkml:trace contextRef="#ctx0" brushRef="#br0" timeOffset="392558.8841">8675 10704 144 0,'-8'-3'55'0,"4"3"-30"0,4 0-29 15,0 0 8-15,0 0-13 16,0 0-4-16,0 0-20 16,0 0-6-16,0 3-7 15,0 7-1-15</inkml:trace>
          <inkml:trace contextRef="#ctx0" brushRef="#br0" timeOffset="393293.6008">8728 9796 144 0,'-27'-7'55'0,"23"7"-30"0,1 0-25 0,3 0 13 15,3-3 0-15,5 0 2 16,7-4-4-16,12 0-1 16,22-3-6-16,12 3-1 0,4 0 1 15,-1-3-2-15,-3 4 1 16,0-1-26-16,3 3-12 0,5 4-42 16</inkml:trace>
          <inkml:trace contextRef="#ctx0" brushRef="#br0" timeOffset="393022.6519">9294 10201 88 0,'7'-34'35'0,"-14"31"-18"0,-1 0-16 0,1-1 8 16,-1 4 1-16,-3 0 4 15,-5 7-2-15,-3 3 1 16,-3 0-3-16,-9 0 1 16,1 4 0-16,-1-1 1 15,9 1-6-15,3 3-2 0,7 3 2 16,8 4-1-16,12-1 2 15,11 8 0-15,4-1 3 16,3 1-3-16,9-1-2 16,6 4-2-16,1-1-3 15,4 1 3-15,-8 0 0 0,-4-7-1 16,-11 0 1-16,-12-3 0 16,-19-4 3-16,-7-3-3 15,-7-4 0-15,-5 1 1 16,0-4 0-16,-7 0-5 15,-4-3-1-15,0-7-8 16,-7-4-4-16,10-2-10 16,5-5-5-16,3-2-13 15,8-4-41 1,8-7 9-16</inkml:trace>
          <inkml:trace contextRef="#ctx0" brushRef="#br0" timeOffset="396733.5986">12799 9850 124 0,'0'-10'49'0,"0"10"-26"0,0 3-20 0,-4 4 12 16,4 7 2-16,0 9 2 16,0 8-4-16,0 6-1 15,0 7-8-15,4 3 0 0,0-7 1 16,-4 1-1-16,0-4-1 16,0 4-3-16,0-1 1 15,0 11-9-15,0-4-1 16,0-3-18-16,0-7-7 15,0 0-18 1,0-10-33-16,0-10 20 16</inkml:trace>
          <inkml:trace contextRef="#ctx0" brushRef="#br0" timeOffset="397226.9042">12754 9857 56 0,'0'-17'24'0,"-4"14"-12"0,0-4-3 15,4 4 9-15,0-1-6 16,4-3 1-16,0-3-2 16,3 0 3-16,5 0-5 15,-1 0-1-15,4 0-2 0,8 0 1 16,4 3-2-16,-1 0 0 15,12 0-3-15,0 4 1 16,-4 3-2-16,-3 3-1 0,-5 4 1 16,-7 7-1-16,-7 2 2 15,-9 5-1-15,-6 6-1 16,-9 3 3-16,1 1 0 16,-4 2-4-16,3-2-1 15,5-1 1-15,7 0 0 16,7 1 3-16,8-1 3 15,8-3-2-15,8 0 0 16,3-3 1-16,0-4 0 16,-4 0-2-16,-3 1 1 15,-4-5 0-15,-8 1 1 0,-11 4 2 16,-8-1 1-16,-7-3-3 16,-12-4-1-16,-8-3-1 15,-7-3 1-15,-3-3-15 16,3-4-5-16,7-4-20 15,5-3-44 1,7 4 8-16</inkml:trace>
          <inkml:trace contextRef="#ctx0" brushRef="#br0" timeOffset="397586.5419">13437 9202 112 0,'4'-7'44'0,"4"11"-24"0,11-1-15 0,-8 0 13 16,12 4-1-16,15 10-1 15,7 10 5-15,8 17 1 16,1 10-11-16,6 10 2 0,5 0 3 16,0-3-6-16,-5 10-3 0,-7 13-2 15,-11 4 1-15,-15 0 1 16,-16-11 1-16,-26-9 0 16,-15-1 0-16,-12 4-29 15,-7 14-12-15,-16-4-24 16,-15 0-49-1,-3-17 17-15</inkml:trace>
        </inkml:traceGroup>
      </inkml:traceGroup>
      <inkml:traceGroup>
        <inkml:annotationXML>
          <emma:emma xmlns:emma="http://www.w3.org/2003/04/emma" version="1.0">
            <emma:interpretation id="{F66F1142-ED25-4752-BDD9-3DC2DF293973}" emma:medium="tactile" emma:mode="ink">
              <msink:context xmlns:msink="http://schemas.microsoft.com/ink/2010/main" type="line" rotatedBoundingBox="4666,16381 12294,15857 12357,16763 4728,17287"/>
            </emma:interpretation>
          </emma:emma>
        </inkml:annotationXML>
        <inkml:traceGroup>
          <inkml:annotationXML>
            <emma:emma xmlns:emma="http://www.w3.org/2003/04/emma" version="1.0">
              <emma:interpretation id="{22AF88F2-B838-4E2B-9184-8F848DBE4F35}" emma:medium="tactile" emma:mode="ink">
                <msink:context xmlns:msink="http://schemas.microsoft.com/ink/2010/main" type="inkWord" rotatedBoundingBox="4694,16793 5411,16744 5428,16992 4711,17041"/>
              </emma:interpretation>
              <emma:one-of disjunction-type="recognition" id="oneOf8">
                <emma:interpretation id="interp40" emma:lang="en-US" emma:confidence="1">
                  <emma:literal>=</emma:literal>
                </emma:interpretation>
                <emma:interpretation id="interp41" emma:lang="en-US" emma:confidence="0">
                  <emma:literal>[</emma:literal>
                </emma:interpretation>
                <emma:interpretation id="interp42" emma:lang="en-US" emma:confidence="0">
                  <emma:literal>F</emma:literal>
                </emma:interpretation>
                <emma:interpretation id="interp43" emma:lang="en-US" emma:confidence="0">
                  <emma:literal>I</emma:literal>
                </emma:interpretation>
                <emma:interpretation id="interp44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399134.386">-1431 12257 96 0,'-35'-13'35'0,"24"9"-18"0,0-2-11 0,7 6 11 15,0-4-5-15,0 1 1 16,4-1-2-16,4-2 1 0,4-1 0 16,11 0 2-16,11 0-7 15,12 1-2-15,7-1-1 0,4-3 0 16,-3 0 0-16,7-4 0 15,-4 7 0-15,8 1-13 16,-1 2-4-16,-3 4-16 16,-7 7-4-16,-12 3-29 15</inkml:trace>
          <inkml:trace contextRef="#ctx0" brushRef="#br0" timeOffset="399358.5559">-1230 12396 120 0,'-8'-4'46'0,"8"4"-24"0,16 0-21 0,-9 0 11 16,8 0-4-16,4-3 3 16,4-4-6-16,4-3-3 15,3 0-1-15,8 0 1 0,11 0 1 16,1 3-15-16,-1 0-4 15,1 4-30 1,-1 3-25-16,-7-14 21 16</inkml:trace>
        </inkml:traceGroup>
        <inkml:traceGroup>
          <inkml:annotationXML>
            <emma:emma xmlns:emma="http://www.w3.org/2003/04/emma" version="1.0">
              <emma:interpretation id="{5FE34FEB-43E6-4541-8F0F-4DD575EB096A}" emma:medium="tactile" emma:mode="ink">
                <msink:context xmlns:msink="http://schemas.microsoft.com/ink/2010/main" type="inkWord" rotatedBoundingBox="7720,16240 8060,16831 7542,17129 7202,16539"/>
              </emma:interpretation>
              <emma:one-of disjunction-type="recognition" id="oneOf9">
                <emma:interpretation id="interp45" emma:lang="en-US" emma:confidence="1">
                  <emma:literal>B.</emma:literal>
                </emma:interpretation>
                <emma:interpretation id="interp46" emma:lang="en-US" emma:confidence="0">
                  <emma:literal>B</emma:literal>
                </emma:interpretation>
                <emma:interpretation id="interp47" emma:lang="en-US" emma:confidence="0">
                  <emma:literal>D.</emma:literal>
                </emma:interpretation>
                <emma:interpretation id="interp48" emma:lang="en-US" emma:confidence="0">
                  <emma:literal>H.</emma:literal>
                </emma:interpretation>
                <emma:interpretation id="interp49" emma:lang="en-US" emma:confidence="0">
                  <emma:literal>BY.</emma:literal>
                </emma:interpretation>
              </emma:one-of>
            </emma:emma>
          </inkml:annotationXML>
          <inkml:trace contextRef="#ctx0" brushRef="#br0" timeOffset="400620.7023">1276 11768 84 0,'0'-14'33'0,"-7"18"-18"0,7-4-13 0,0 0 9 15,0 6 2-15,-4 1 4 16,0 3-3-16,1 7 0 15,-1 10-4-15,0 10-1 16,0 7-3-16,4 10-1 16,0 0-3-16,0 3 1 0,0-9 2 15,0-8-2-15,0-3-2 16,-4-6 2-16,4-8 2 16,0-2-2-16,0-4 0 15,-3-7 3-15,-1-4 1 0,4-6-3 16,-4-3-1-16,-4-7-3 15,-3-7-1-15,3-10-8 16,-3-10-2-16,0-14 1 16,3-6 4-16,0 3-2 15,8 0 1-15,12 10 1 16,-1 0 2-16,8 4-1 16,4 2 1-16,7 5 0 15,4 2 3-15,1 4 0 16,-5 7 3-16,-3 3-1 15,-1 14 2-15,-3 9-2 16,-4 8 2-16,-4 3 0 16,-3 3 3-16,-5 7-3 0,-3 4-2 15,-4-1 2-15,-4 14 0 16,0-7-1-16,1 7 1 16,3-10-4-16,0-4 0 15,0-3 1-15,0 0 2 16,3-10-3-16,5 6 0 15,3-6 1-15,5 4 0 16,-1-1 2-16,0 7 1 16,-4-7-1-16,-3 0 1 15,-4-3 0-15,-8-3 3 16,-4 6-1-16,-7-6 2 16,0-1-4-16,-4 1 0 15,-4-4-1-15,-3-4-2 0,-5-2 3 16,-3-4 2-16,7-4-2 15,5 1-2-15,3-4-29 16,7 1-14-16,12 2-29 16</inkml:trace>
          <inkml:trace contextRef="#ctx0" brushRef="#br0" timeOffset="401791.9384">1850 12206 116 0,'-15'-3'44'0,"3"3"-24"0,9 0-19 0,3 0 8 16,0 0-3-16,0 0-1 0,0 0-6 16,0 0 1-16,0 0-11 15,3 3-5-15,5-3-32 16,0 0-14-16,3 4 28 16,0-11 16-16</inkml:trace>
        </inkml:traceGroup>
        <inkml:traceGroup>
          <inkml:annotationXML>
            <emma:emma xmlns:emma="http://www.w3.org/2003/04/emma" version="1.0">
              <emma:interpretation id="{7ACF12CD-E72A-4315-BF2F-B1758F8B5DB9}" emma:medium="tactile" emma:mode="ink">
                <msink:context xmlns:msink="http://schemas.microsoft.com/ink/2010/main" type="inkWord" rotatedBoundingBox="8536,16286 8637,16888 8303,16944 8202,16342"/>
              </emma:interpretation>
              <emma:one-of disjunction-type="recognition" id="oneOf10">
                <emma:interpretation id="interp50" emma:lang="en-US" emma:confidence="1">
                  <emma:literal>S</emma:literal>
                </emma:interpretation>
                <emma:interpretation id="interp51" emma:lang="en-US" emma:confidence="0">
                  <emma:literal>s</emma:literal>
                </emma:interpretation>
                <emma:interpretation id="interp52" emma:lang="en-US" emma:confidence="0">
                  <emma:literal>5</emma:literal>
                </emma:interpretation>
                <emma:interpretation id="interp53" emma:lang="en-US" emma:confidence="0">
                  <emma:literal>•</emma:literal>
                </emma:interpretation>
                <emma:interpretation id="interp5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402239.9909">2325 11690 92 0,'-15'-27'35'0,"-1"30"-18"0,-3 1-16 0,0-1 11 15,-3 4-2-15,-5 3 2 16,0 0-2-16,1 7-1 16,-1 0-1-16,4 0 0 15,4 0-2-15,4 0 1 16,8 3-4-16,3 3 0 0,8 1 3 16,7 0-1-16,8 9 0 15,15-2-1-15,8-1 2 16,4 7-3-16,-1-3-2 15,-3 0 2-15,-4-7 0 16,-4 3-1-16,-4-6 1 0,-14-4 0 16,-9-3 3-16,-7 3-1 15,-11-3 2-15,-12-3-4 16,-11-1 0-16,-8-3-1 16,0 0 1-16,1 1-2 15,3-5 2-15,3 1-11 16,9 0-2-16,7-4-17 15,7-3-8-15,12 0-21 16,12 4-25 0,22-21 28-16</inkml:trace>
        </inkml:traceGroup>
        <inkml:traceGroup>
          <inkml:annotationXML>
            <emma:emma xmlns:emma="http://www.w3.org/2003/04/emma" version="1.0">
              <emma:interpretation id="{0949F4CD-25D8-450C-967C-00B629466AFB}" emma:medium="tactile" emma:mode="ink">
                <msink:context xmlns:msink="http://schemas.microsoft.com/ink/2010/main" type="inkWord" rotatedBoundingBox="9186,16528 10006,16267 10165,16766 9345,17027"/>
              </emma:interpretation>
              <emma:one-of disjunction-type="recognition" id="oneOf11">
                <emma:interpretation id="interp55" emma:lang="en-US" emma:confidence="1">
                  <emma:literal>+</emma:literal>
                </emma:interpretation>
                <emma:interpretation id="interp56" emma:lang="en-US" emma:confidence="0">
                  <emma:literal>x</emma:literal>
                </emma:interpretation>
                <emma:interpretation id="interp57" emma:lang="en-US" emma:confidence="0">
                  <emma:literal>X</emma:literal>
                </emma:interpretation>
                <emma:interpretation id="interp58" emma:lang="en-US" emma:confidence="0">
                  <emma:literal>"</emma:literal>
                </emma:interpretation>
                <emma:interpretation id="interp5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402570.8693">3061 12082 144 0,'-7'6'55'0,"3"1"-30"0,4-4-32 0,0-3 10 16,4 0 1-16,7-3 2 15,8-4 4-15,12-3 1 16,14-3-5-16,12-4-2 0,12-3 2 0,-5-4 1 16,8 0 1-16,4 1-2 15,4 6-1-15,-4 7-1 16,-8 3 0-16,-7 0-11 16,-15 4-5-16,-8-1-27 15,-16 8-52 1,-14 3 6-16</inkml:trace>
          <inkml:trace contextRef="#ctx0" brushRef="#br0" timeOffset="402829.0264">3426 11774 136 0,'0'-13'52'0,"0"20"-28"0,8-4-15 0,-5 0 14 15,5 4 0-15,0 0 3 16,-1 3-8-16,1 4-3 16,-1 6-8-16,-3 3-3 0,0 11 2 15,0 7 1-15,-4-1 3 16,0 11-3-16,0-1 1 16,-4-2-25-16,0-1-8 15,0-3-26-15,4 0-10 16,4-4-16-1</inkml:trace>
        </inkml:traceGroup>
        <inkml:traceGroup>
          <inkml:annotationXML>
            <emma:emma xmlns:emma="http://www.w3.org/2003/04/emma" version="1.0">
              <emma:interpretation id="{E8D6C61C-B80E-4222-8107-8B17786C3A04}" emma:medium="tactile" emma:mode="ink">
                <msink:context xmlns:msink="http://schemas.microsoft.com/ink/2010/main" type="inkWord" rotatedBoundingBox="10914,15952 12294,15857 12357,16763 10976,16858"/>
              </emma:interpretation>
              <emma:one-of disjunction-type="recognition" id="oneOf12">
                <emma:interpretation id="interp60" emma:lang="en-US" emma:confidence="0.5">
                  <emma:literal>As</emma:literal>
                </emma:interpretation>
                <emma:interpretation id="interp61" emma:lang="en-US" emma:confidence="0">
                  <emma:literal>A 5S</emma:literal>
                </emma:interpretation>
                <emma:interpretation id="interp62" emma:lang="en-US" emma:confidence="0">
                  <emma:literal>A 5s</emma:literal>
                </emma:interpretation>
                <emma:interpretation id="interp63" emma:lang="en-US" emma:confidence="0">
                  <emma:literal>As'</emma:literal>
                </emma:interpretation>
                <emma:interpretation id="interp64" emma:lang="en-US" emma:confidence="0">
                  <emma:literal>Ash</emma:literal>
                </emma:interpretation>
              </emma:one-of>
            </emma:emma>
          </inkml:annotationXML>
          <inkml:trace contextRef="#ctx0" brushRef="#br0" timeOffset="403745.1966">4774 11977 140 0,'-15'-17'55'0,"30"20"-30"15,16 1-27-15,-16-4 9 0,11-4-3 16,9 1 0-16,6-4 2 15,1-3 1-15,4 0-28 16,3 0-12-16,16 7-28 16,-8-1-12-16</inkml:trace>
          <inkml:trace contextRef="#ctx0" brushRef="#br0" timeOffset="403561.6894">4919 11619 96 0,'11'-30'35'0,"-3"47"-18"0,-1 6-11 0,-7-6 9 16,-4 10 0-16,-3 3 1 15,-1 8-4-15,-3 6-2 16,-1 13-4-16,1 4 1 16,3 3-4-16,-3-7 0 0,3 1 1 15,1-15 0-15,-1-5 0 0,-3-8 9 16,-1-10-5 0,9-6 0-16,3-14-2 15,0-7-1-15,0-13-3 16,0-14-2-16,3-13-10 15,1-14-6-15,0 4-1 16,0-1 2-16,0-9 4 16,-1-8 5-16,1 1 1 15,4 13 0-15,-1 11 8 16,5 9 3-16,-1 11 1 16,4 16 1-16,4 14 2 15,4 14 1-15,4 13 6 16,-4 3 1-16,-1 11-5 0,5-4 0 15,0 0-4-15,-1 4 0 16,5-1-3-16,-5 11 1 16,1-4-2-16,-1 0 2 15,1-3-13-15,-4-3-3 16,-4-1-23-16,-8-6-6 16,-11-7-14-1,-8-7-38-15,-3-3 16 16</inkml:trace>
          <inkml:trace contextRef="#ctx0" brushRef="#br0" timeOffset="404209.0055">5443 12065 120 0,'-4'-17'46'0,"4"13"-24"0,0 8-28 15,0-4 8-15,0 7-20 0,4-4-5 16,0 4-22-1,-1-1-9-15</inkml:trace>
          <inkml:trace contextRef="#ctx0" brushRef="#br0" timeOffset="404944.9345">5560 11315 124 0,'-22'-17'46'0,"14"17"-24"0,-3 0-21 15,11 0 11-15,0 0 3 16,0 0 3-16,3 0 4 16,13 0 1-16,3-3-12 15,11 0 0-15,12-1 2 0,22-2-5 16,12-1-2-16,0-3 1 16,-7-7 0-16,-5 7-39 15,-3 6-15-15,-4 1-39 16</inkml:trace>
          <inkml:trace contextRef="#ctx0" brushRef="#br0" timeOffset="404657.1959">5959 11504 132 0,'-34'-6'52'0,"15"12"-28"0,-23 15-28 0,23-8 8 0,-3 4-4 16,-1 3 2-16,0 4 1 15,0-1 1-15,4 1-2 16,4-4 1-16,7 4 0 0,8-4 1 15,8-3 0-15,22 0 0 16,8 0 2-16,12 3-3 16,-1 0-2-16,-3 1 0 15,-5-1 1-15,-3 4 1 16,-3-1 1-16,-9 8 0 16,-7-1 0-16,-11-3 0 15,-4 0 2-15,-8 0-1 16,-11-3 0-16,-8-1-1 15,-8-6 0-15,1-10-2 0,-8 0 1 16,0-7-2-16,4 0 2 16,3-7-22-16,9 3-9 15,3-2-19 1,4-1-39-16,-1 0 17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8362" units="cm"/>
          <inkml:channel name="Y" type="integer" max="6291" units="cm"/>
          <inkml:channel name="F" type="integer" max="255" units="dev"/>
        </inkml:traceFormat>
        <inkml:channelProperties>
          <inkml:channelProperty channel="X" name="resolution" value="393.69116" units="1/cm"/>
          <inkml:channelProperty channel="Y" name="resolution" value="393.6796" units="1/cm"/>
          <inkml:channelProperty channel="F" name="resolution" value="INF" units="1/dev"/>
        </inkml:channelProperties>
      </inkml:inkSource>
      <inkml:timestamp xml:id="ts0" timeString="2004-09-07T11:02:27.2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1086 1002 53,'0'0'11,"-39"13"-2,39-13-1,0 0-1,-30 4-1,30-4-2,0 0 0,0 0-1,0 0-1,0 0 0,0 0-1,0 0 0,0 0 1,0 0 0,26 43 1,-26-43 1,78 26 0,-18-22 0,27-4 1,17 5-1,17-5-1,22-9 0,17 0 0,13-3 0,26-6 0,13 5-1,8 0 1,10 0 0,4-4 0,8 0-1,4 4 0,-8 4 0,-8 5-1,-31-4 0,-13 8-1,-17-5 0,-35 14 1,-30-9-1,-26 4 1,-22 0 0,-13-4 1,-43 0 0,30 0-1,-30 0 1,0 0-3,0 0-2,0 0-13,0 0-16,-56 13 0,17-21-1</inkml:trace>
  <inkml:trace contextRef="#ctx0" brushRef="#br0" timeOffset="792">143 254 59,'0'0'25,"0"0"-8,0 0-4,0 0-3,0 0-3,0 0-1,-18 72-2,5-16 0,5 13 1,-5 0-1,-5 13 0,5-4-1,0-9-1,0 3-1,5-20 0,-1-9 0,9-43 0,-17 56 0,17-56 0,0 0 0,0 0 0,0 0 0,4-48-1,5 10 1,4-14-1,0-12 0,0-9 0,0-5 0,4-8 0,0 4-1,1 5 1,-5-1 0,4 19 0,-8 7 0,-1 13 1,-8 39-1,18-30 0,-18 30 1,0 0 0,0 0 0,34 48 0,-34-48 0,43 69 0,-17-23 0,0 1 0,9 1 0,-5-1-1,5 1 0,4-10 0,-9 1-2,5-9-2,-35-30-7,56 52-16,-56-52-5,0 0-1</inkml:trace>
  <inkml:trace contextRef="#ctx0" brushRef="#br0" timeOffset="1352">91 663 61,'0'0'29,"0"0"2,0 0-14,0 0-5,56-52-4,-17 30-1,0-4-2,4 9-3,5 4-2,-1 5-7,1-5-22,-9 13-2,-5 0 0</inkml:trace>
  <inkml:trace contextRef="#ctx0" brushRef="#br0" timeOffset="2404">4768 1002 48,'0'0'5,"0"0"-2,0 0 1,0 0-2,0 0 1,0 0 0,0 0-1,0 0 1,0 0-1,0 0 1,0 0-1,0 0 0,0 0 0,0 0 0,0 0 0,0 0 0,0 0 1,0 0 1,48 34 1,-5-34 0,9 0 0,9-4 0,12-5 1,14 5-1,8-5 0,9 1 0,13-5-1,4 0 0,4 4 0,10 1 0,3-1-2,-4 1 0,-4 3 0,-9 1 0,0 0-1,-21-5 0,-18 5 0,-17-1 0,-17-3 1,-14 3 0,-34 5-1,35-4 0,-35 4 1,0 0-2,0 0-1,0 0-4,0 0-11,0 0-16,-39 13 1,39-13-1</inkml:trace>
  <inkml:trace contextRef="#ctx0" brushRef="#br0" timeOffset="3035">6876 82 66,'0'0'31,"0"0"-6,0 0-8,-5 56-4,10-17-4,3 8 1,1 21-1,4 10-2,13 21-2,0 4-1,4 18 0,9 7-1,5 18 0,-1 10-1,9 7-1,-9-9 0,5 1 0,-9-4 0,-1-17 0,-20-15-1,-1-11 0,-8-26 0,4-17 0,-13-9-1,0-18 0,0-38 0,0 52-1,0-52 0,0 0-2,4 39-1,-4-39-4,0 0-21,0 0-5,0 0 1,0 0 0</inkml:trace>
  <inkml:trace contextRef="#ctx0" brushRef="#br0" timeOffset="3686">6906 34 57,'52'-8'12,"-13"-1"-1,4 1-1,13 3-1,14 1-2,3 4 0,22 0 0,5 9-1,13-1 1,12 1-1,26 8 1,10 5-1,7 3 0,10 6-1,-5 16-1,4-4 0,-8 13-1,-9 16-1,-21 2 0,-18 7 0,-17 10-1,-14-1 1,-12 1-1,-13 11 1,-13-7 0,-13 0-1,-13 0 1,-9 4-1,-8-9 0,-18 13 0,-4-13 0,-8 1 0,-5-1-1,-13-4 0,-4-4 1,-9-5-1,0-8 0,-13-9 1,0 0-1,-13-4 1,0-4 0,-13-5 0,-8 1-1,-9-1 1,-14 0 0,-12 0 0,0 0-1,0-8 0,-4 0-1,-1-9-1,9 0-4,9-4-8,9-22-21,16-8-1,18-17 1</inkml:trace>
  <inkml:trace contextRef="#ctx0" brushRef="#br0" timeOffset="4577">9927 1308 57,'0'0'14,"-39"4"-1,39-4-1,0 0-2,0 0-2,0 0 0,0 0-3,0 0-1,0 0-1,0 0-1,0 0 1,0 0 1,0 0 0,0 0 0,0 0 0,60-9 1,-4 1 0,31 4 0,21-1-2,31-3 1,16 8-2,27-5 0,26-3-1,17 3 1,4 5-2,1 0 2,-14-4-1,-8 4 0,-18-4 1,-17 4 0,-21 0-1,-31-5 1,-30 1 0,-14 4-2,-25 4 0,-21-4-2,-31 0-5,0 0-26,0 0-2,0 0 0,-57 26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08:12.42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BD5DFD6E-70E7-4926-8A9A-AFCC36C0FA29}" emma:medium="tactile" emma:mode="ink">
          <msink:context xmlns:msink="http://schemas.microsoft.com/ink/2010/main" type="writingRegion" rotatedBoundingBox="17810,4031 24228,3284 24510,5707 18092,6454"/>
        </emma:interpretation>
      </emma:emma>
    </inkml:annotationXML>
    <inkml:traceGroup>
      <inkml:annotationXML>
        <emma:emma xmlns:emma="http://www.w3.org/2003/04/emma" version="1.0">
          <emma:interpretation id="{E3ADF72C-6065-4C67-AB96-F97BCAD85B65}" emma:medium="tactile" emma:mode="ink">
            <msink:context xmlns:msink="http://schemas.microsoft.com/ink/2010/main" type="paragraph" rotatedBoundingBox="17810,4031 24228,3284 24510,5707 18092,6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921E34-AB6E-4C2F-8343-F3EE5FFC05F3}" emma:medium="tactile" emma:mode="ink">
              <msink:context xmlns:msink="http://schemas.microsoft.com/ink/2010/main" type="line" rotatedBoundingBox="17810,4031 24228,3284 24510,5707 18092,6454"/>
            </emma:interpretation>
          </emma:emma>
        </inkml:annotationXML>
        <inkml:traceGroup>
          <inkml:annotationXML>
            <emma:emma xmlns:emma="http://www.w3.org/2003/04/emma" version="1.0">
              <emma:interpretation id="{31536699-2D71-4EF1-8F32-A50566DB919C}" emma:medium="tactile" emma:mode="ink">
                <msink:context xmlns:msink="http://schemas.microsoft.com/ink/2010/main" type="inkWord" rotatedBoundingBox="17810,4031 24228,3284 24510,5707 18092,6454"/>
              </emma:interpretation>
              <emma:one-of disjunction-type="recognition" id="oneOf0">
                <emma:interpretation id="interp0" emma:lang="en-US" emma:confidence="0">
                  <emma:literal>action</emma:literal>
                </emma:interpretation>
                <emma:interpretation id="interp1" emma:lang="en-US" emma:confidence="0">
                  <emma:literal>auto</emma:literal>
                </emma:interpretation>
                <emma:interpretation id="interp2" emma:lang="en-US" emma:confidence="0">
                  <emma:literal>automat</emma:literal>
                </emma:interpretation>
                <emma:interpretation id="interp3" emma:lang="en-US" emma:confidence="0">
                  <emma:literal>anthodia</emma:literal>
                </emma:interpretation>
                <emma:interpretation id="interp4" emma:lang="en-US" emma:confidence="0">
                  <emma:literal>altcoin</emma:literal>
                </emma:interpretation>
              </emma:one-of>
            </emma:emma>
          </inkml:annotationXML>
          <inkml:trace contextRef="#ctx0" brushRef="#br0">42 66 44 0,'-15'-10'16'0,"11"10"-8"0,0-7-1 0,0 4 7 15,1 3-3-15,-1-4 1 16,0 1-3-16,0 0 0 16,4-1-3-16,0 1-1 15,0 0-1-15,0-1 2 16,4 1-3-16,0-1 0 15,0 1 1-15,7 0 2 16,4-1-1-16,4 4 0 0,0-3-1 16,8 0 2-1,3 3-1-15,0 0 2 0,12 0 0 16,-4 3 1-16,0 7-2 16,4 0 1-16,0 7-4 15,15 3 0-15,-4 7 3 0,0 7-1 16,-4 7 2-16,1 19-2 15,-8 15 2-15,-8 6-2 16,-8 0 2-16,-3 17-2 16,-8 16 0-16,-7 4-1 15,-8-6 2-15,-8 3-1 16,-3 6 0-16,-8-3-1 16,-4-16 0-16,-15-11-22 0,0-3-10 15,-4-7-8-15,1 0-4 16,6-7-21-1</inkml:trace>
          <inkml:trace contextRef="#ctx0" brushRef="#br0" timeOffset="1532.9666">57-130 24 0,'-11'0'11'0,"7"4"-6"0,0-4 0 15,4 0 8-15,0 0-5 16,0 0 0-16,0 0-4 16,0 0-1-16,0 0-1 15,0 0-2-15,0 0 1 16,0 0-1-16,0 0 4 16,0 0 2-16,0 0 0 15,0 0 1-15,0 0-2 0,0 0 0 16,-4 0-3-1,4 0-2-15,0 0-2 0,0 0 1 16,0-7 7 0,8-3-1-1</inkml:trace>
          <inkml:trace contextRef="#ctx0" brushRef="#br0" timeOffset="2911.9447">65-160 135 0,'15'-7'5'16,"0"0"0"-16,4 1-1 15,0-5 2-15,8 1 1 16,7 0-3-16,-4 0-1 15,1 0-1-15,-1 0-2 16,8 0 3-16,4-4 0 16,11 4 1-16,4 3 2 15,7 4-3-15,1 0-2 16,0-1 2-16,-1 4 2 16,4 0 2-16,12 4 1 0,0 6-2 15,0 0 1-15,-4 0-4 16,-4 3-2-16,0 14 2 0,-4 0-2 15,8 7-1-15,0 3 3 16,4 1 0-16,-8 2-4 16,-7-3 1-16,-8-3 2 15,-4 0 1-15,-4-1-4 16,1 5 1-16,-1 2 2 16,0 7 1-16,-3 7-1 15,0-3-2-15,-8-4 3 16,0 1 0-16,-4-5-1 15,-4-2-2-15,0-4 1 0,-7-3 1 16,-4-7-1-16,0 0 2 16,-4-4 0-16,1-2 1 15,-5-4-2-15,-3-1-2 16,-1-2 3-16,-3-1 0 16,0-2-1-16,0-1 1 15,-4 0-2-15,0-3-1 16,0-1 1-16,3 1-1 15,-3-4 0-15,0-3 2 16,0 0-1-16,0 4-1 16,0-4 1-16,0 0-1 15,0 0 0-15,0 0 2 16,0 0-1-16,0 0 2 0,0 0-2 16,0 0-1-16,0 0 1 15,0 0-1-15,0-4 0 16,-3 4 2-16,-1-3-6 15,0 0-1-15,0-1-1 16,4 1 2-16,-4 0-3 16,1-1 2-16,-1 1 1 15,4 3-1-15,0 0 1 16,0 0 0-16,0 0-2 16,0 0 1-16,0 0-2 15,0 0 0-15,0 0 4 16,0 0 1-16,0 0-1 0,0 0 2 15,0 0 1-15,0 0 0 16,0 0 0-16,4 0 0 16,-4 0 0-16,3 0 0 15,-3 0 0-15,0 0 0 16,0 0 0-16,0 0 0 16,0 0 0-16,0 0 0 15,0 0 0-15,0 0 0 16,0 0 0-16,0 0 0 15,0 0 0-15,0 0 0 16,0 0-3-16,0 0 2 16,0 0 1-16,0 0 0 15,0 0 0-15,0 0 2 16,0 0-3-16,0 3 0 0,-3 4 1 16,-1 0 0-1,-4-1 0-15,1 5 2 0,-1 2-1 16,-3 4-1-16,-5 0 1 15,1 3-1-15,0 4 0 16,-4 3 0-16,-4 3 2 16,-3 1 1-16,-9-1-4 15,1 4 1-15,0 3 0 16,-4-7 2-16,4 1-1 16,-4 2-1-16,-4 4-2 15,-3 1 1-15,-5 2 1 16,1 1 2-16,-8 3-1 15,4-1-1-15,0-2 1 0,3-4 1 16,5-3-1-16,-1 0-1 16,1-1 1-16,-1-6-1 15,0-3-3-15,-3-4 2 16,-12 0 3-16,8 1 1 16,0-4-1-16,4-1-2 15,3-2 1-15,4-1-1 16,0 1 0-16,4 0 2 15,0-4-3-15,4 0 0 16,0-3-1-16,4-1 0 16,-1-2 2-16,9-1 2 15,-1-3-1-15,4 0-1 16,4-3 1-16,3-1-1 16,1 1-3-16,3-4 0 0,1 0 2 15,3 1 0-15,4-1-2 16,0 0 0-16,0 0-7 15,4 4-4-15,-1 0-8 16,5-1-39 0,0 4-2-16</inkml:trace>
          <inkml:trace contextRef="#ctx0" brushRef="#br0" timeOffset="5163.6304">-839 1194 16 0,'-12'0'8'16,"12"0"-4"-16,-3 3 6 0,-1-3 7 0,0 0-5 16,0 0 1-16,0 3-6 15,4-3 1-15,-3 0-5 16,3 0 0-16,-4 0-1 16,4 0 1-16,-4 0-4 15,0 0 0-15,0 0 1 16,1 0 2-16,3 0-3 15,0 0-2-15,-4 0 4 16,0 0 3-16,4 0 3 16,0 0 1-16,-4 0-4 15,4 0-1-15,0 0-1 0,0 0-2 16,0 0-2-16,0 0 1 16,0 0 1-16,0 0 0 15,0 0 0-15,0 0 2 16,0 0-1-16,0 0 2 15,0 0-2-15,4-3 2 16,-4 3-4-16,0 0 0 16,0-3 1-16,0 3 2 15,0 0-3-15,0 0 0 16,-4 0-1-16,0 0 0 16,1 0 4-16,-9 0 1 15,5 0-1-15,-1 0 1 16,-3 3-4-16,-5 0 0 15,5 1 1-15,0-4 0 0,3 0 0 16,1 0 2-16,-1 0 1 16,-3 0 3-1,3 0 1-15,4 0 1 0,-3 0-2 16,3 0-1-16,0 0-3 16,-4 0 1-16,5 0 0 15,-1 0 1-15,4 3-2 16,0-3 1-16,4 3 2 15,-4 1 2-15,7-1-1 16,20-3 1-16,7 4-2 16,8-1 2-16,7 0-4 15,4-3-2-15,8-3 0 0,15 0 1 0,15 3 1 16,8-4 1-16,-8 1 0 16,0-1 0-16,8 1 2 15,-4 3-8-15,-12 0 0 16,-7 3 0-16,-11-3 3 15,-12 0 0-15,-4 0-1 16,-11 0 3-16,-7 0 2 16,-8 0-2-16,-4 0 0 15,-4 0 1-15,-4 0 0 16,-3-3-2-16,-1 3-2 16,-3-3 1-16,-4 3 1 15,0 0-1-15,-4 0-1 16,1 0-8-16,-1 0-5 15,0 0-11-15,-4 0-3 16,1 0-27 0,-1 6-21-16,-3-6 28 0</inkml:trace>
          <inkml:trace contextRef="#ctx0" brushRef="#br0" timeOffset="6756.4792">-1185 262 48 0,'-4'-10'19'0,"4"10"-10"0,-7-4-6 16,3 4 7-16,4 0 0 16,0 0 4-16,0 0-5 15,0 0-1-15,0 0-2 16,0 0 1-16,0 0-2 16,0 0 2-16,0 0-2 0,0 0 2 15,0 4-4-15,0 2-2 16,0-2 2-16,0-1 2 15,0 1-2-15,4-1 0 16,-4 0 3-16,7 1 1 16,-3-1-1-16,0 0-1 15,0 1-1-15,0-1 0 16,3 1-2-16,1-4 1 0,11 0 2 16,0 0 0-16,23 0 0 15,34 0-1-15,3-4 2 16,9 1-1-16,18-4 2 15,12 4-4-15,-1-4-2 16,1-3 2-16,15 0 0 16,-4 6-1-16,-15-2-2 15,-11-1 5-15,-5 3 4 0,-6 1-5 16,-13 3-2-16,-14 3 1 16,-8 1 0-16,-12-1 1 15,-10 1 0-15,-9-4 0 16,-7 0 2-16,-7 0-19 15,-9 0-5-15,-3 0-27 16</inkml:trace>
          <inkml:trace contextRef="#ctx0" brushRef="#br0" timeOffset="9082.4624">-1720 940 64 0,'-4'-16'24'0,"0"16"-12"0,0 0-5 15,4 0 7-15,-3 10 1 16,-1-4 4-16,0 15-5 16,0-1 0-16,-3 10-4 15,-1-3 1-15,-3 17-4 16,3-10-2-16,-3 20 0 15,-5 24-1-15,9-28-2 16,-1-9-2-16,4-1 3 0,1-3 0 0,-1-6 3 16,0-8 1-16,4-12 3 15,0-1-5-15,8-20-1 16,-5 3-2-16,5-24 1 16,-4 8-2-16,7-18 2 15,-3 8-11-15,3-25-4 16,1 11 3-16,-1-14 5 15,-3 10 1-15,3 1 1 16,-3 3 0-16,-1 9 0 16,1 5 4-16,-1 12 1 15,1 5 5-15,-1 22 5 16,1 1-5-16,0 20-2 16,-1-3 1-16,-3 13 0 15,0-7-1-15,3 17 1 0,5 18-2 16,-1 2 0-16,1-6-3 15,-5-4-2-15,1-9 5 16,-1-8 1-16,1-6-11 16,-4-17-6-16,0 0-17 15,-1-7-5-15,1 0-14 16,0-7-34 0,-4 1 15-16</inkml:trace>
          <inkml:trace contextRef="#ctx0" brushRef="#br0" timeOffset="9279.1434">-1781 1322 112 0,'-11'-14'44'0,"11"14"-24"0,7 0-17 0,-7 0 12 16,8-3-5-16,7-4 2 15,-4 1-5-15,1 2 1 16,11-3-5-16,-5 1-4 0,9-1-2 15,22 0-27 1,1 4-45-16,-5 6 6 16</inkml:trace>
          <inkml:trace contextRef="#ctx0" brushRef="#br0" timeOffset="7626.6774">-1690-295 56 0,'4'-14'22'0,"-4"14"-12"0,4-10-1 0,-4 10 9 16,0-3-2-16,3-4 1 15,-3 4-3-15,0-1-1 16,0 4-3-16,0 0-1 16,-3 4 1-16,-1-1 1 15,-4 17-1-15,1-3 1 0,-5 24-4 16,-7 23-2-16,12-24-2 16,-1-2 0-16,8-1 2 0,0-4 4 15,8-2 2-15,-4-4-3 16,11-10-3-16,0-4 0 15,11-13-1-15,-3 0 0 16,19-17 0-16,19-16 0 16,-27 2 0-16,-4 4 0 15,-3-10 0-15,0-17-5 16,-20 24 1-16,1 3-7 16,-23 3 0-16,3 4-10 15,-11 6-2-15,-11 4-17 16,11 7-6-16,4-1-22 15</inkml:trace>
          <inkml:trace contextRef="#ctx0" brushRef="#br0" timeOffset="3633.6452">2814 623 44 0,'-11'-3'19'0,"3"3"-10"0,1-4 0 15,3 4 11-15,-4 0-2 16,1 0-1-16,-8 0-3 15,-1 4 1-15,-6 2-2 16,-5 1 2-16,0 3-4 16,1 4 1-16,-1 3-1 0,1 3 1 15,3 7-6-15,4 0 0 0,4 7 1 16,3 0-1-16,9-4 1 16,6-3-4-16,5 0 0 15,7-7 1-15,15-3 0 16,8-7-2-16,8-3 1 15,3-7-2-15,-7-10 2 16,0-10-2-16,-8-7 2 16,-7-7 0-16,-4 0 1 15,-8 0-5-15,-8-3 1 16,-18 0-2-16,-12 7 0 16,-11 3 0-16,-15 6-2 15,-1 8-4-15,5 6-2 0,3 4-17 16,8 13-6-16,11 3-35 15</inkml:trace>
          <inkml:trace contextRef="#ctx0" brushRef="#br0" timeOffset="10509.2702">2989 687 52 0,'8'0'22'0,"-8"0"-12"0,3 0-5 15,-3 0 6-15,0 0 2 16,0 0 3-16,0 0-5 16,0 0-1-16,0 0-4 15,-3 4 1-15,-1-1-2 16,0 0 2-16,-4 1-2 15,5-1 2-15,-1 4 0 0,4-7 1 16,-4 3-2-16,4 1 1 0,0-1-2 31,4 0 0-31,3 1-3 16,9-4 3-16,6 0 1 0,16 0 2 0,16 0 0 16,10 0-4-16,5-4-1 15,10-2 1-15,16-1 0 16,8 3-2-16,-1 1-2 15,-3-4 3-15,4 1 0 16,-1 2-4-16,-7 1 1 16,-15-1 0-16,-12 1 0 15,-11 3 2-15,-7 0 3 16,-16-3 0-16,-12 3 2 16,-10 0-6-16,-5 0-3 0,-7 0-15 15,-7 0-4-15,-5 0-18 16,-3 0-43-1,-4 6 7-15</inkml:trace>
          <inkml:trace contextRef="#ctx0" brushRef="#br0" timeOffset="11244.5514">4018-285 104 0,'-11'-3'38'0,"7"6"-20"0,-4 4-15 0,5-1 12 15,-1 5-3-15,-4 5 3 16,1 11-6-16,-1 7-1 16,-3 10-2-16,-1 3 1 15,1 4-4-15,0-7-2 0,-1-4 0 16,1-2 1-16,3-5 1 15,1-2 1-15,-1-4 2 16,0-4-1-16,1-6 0 16,-1-3-1-16,1-4 0 0,3-3 0 15,4-7 2-15,0-4-3 16,0-6-2-16,4-3 0 16,3-8-1-16,1-6-9 15,3-13-4-15,1-14 0 16,-1-10 0-16,0 0 3 15,1 6 4-15,3 11 3 16,-4 6 2-16,1 8 1 16,3 2 0-16,0 8 2 15,0 2 1-15,0 8 3 16,1 3 3-16,-1 6 2 0,0 4 1 16,0 7-2-16,-3 10-1 15,-1 10-1-15,0 17 0 16,5 6-2-16,-5 5-1 15,4-1-1-15,4-7 0 16,-4-3-2-16,1-4 1 16,-1-3 0-16,-4 0 1 15,4-6 0-15,1-4 0 16,-9-4-7-16,5-6 0 16,-5-3-23-16,-3-7-8 15,0-11-25 1,0 1-34-16,-8-4 25 15</inkml:trace>
          <inkml:trace contextRef="#ctx0" brushRef="#br0" timeOffset="11470.9787">3901 59 124 0,'-16'0'49'0,"20"0"-26"0,11 0-20 15,-7 0 10-15,3-3-4 16,5 0 0-16,6-4-3 16,9-3-1-16,3 0-3 15,8-1-2-15,-1 1 1 0,-3 0-17 16,-3 0-4-16,-5 0-30 16,-3 3-26-16,-8-6 29 15</inkml:trace>
          <inkml:trace contextRef="#ctx0" brushRef="#br0" timeOffset="11890.8594">3585-778 108 0,'-3'-7'44'0,"3"7"-24"0,7-3-15 16,-3 3 13-16,3 0-4 16,9 3 2-16,6 1-3 15,9 2 2-15,11-2-8 16,3-1 2-16,8-3 2 0,4-3-6 16,4-1-1-16,15 4 0 15,4 0 0-15,-4 0 0 0,-4-3 2 16,-7 0-34-16,-9-1-15 15,-6 4-34 1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13:55.754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846423D-759C-4413-9543-B909C2958476}" emma:medium="tactile" emma:mode="ink">
          <msink:context xmlns:msink="http://schemas.microsoft.com/ink/2010/main" type="writingRegion" rotatedBoundingBox="3212,14854 24172,14010 24365,18816 3406,19659"/>
        </emma:interpretation>
      </emma:emma>
    </inkml:annotationXML>
    <inkml:traceGroup>
      <inkml:annotationXML>
        <emma:emma xmlns:emma="http://www.w3.org/2003/04/emma" version="1.0">
          <emma:interpretation id="{2C320BBB-D4F5-4B4B-B935-26C14BDC7580}" emma:medium="tactile" emma:mode="ink">
            <msink:context xmlns:msink="http://schemas.microsoft.com/ink/2010/main" type="paragraph" rotatedBoundingBox="3228,14852 13452,14500 13481,15352 3258,15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02F440-AAAF-4FD5-A692-250DBF0A594C}" emma:medium="tactile" emma:mode="ink">
              <msink:context xmlns:msink="http://schemas.microsoft.com/ink/2010/main" type="line" rotatedBoundingBox="3228,14852 13452,14500 13481,15352 3258,15704"/>
            </emma:interpretation>
          </emma:emma>
        </inkml:annotationXML>
        <inkml:traceGroup>
          <inkml:annotationXML>
            <emma:emma xmlns:emma="http://www.w3.org/2003/04/emma" version="1.0">
              <emma:interpretation id="{DA608251-1414-4DB0-B087-648023BA9853}" emma:medium="tactile" emma:mode="ink">
                <msink:context xmlns:msink="http://schemas.microsoft.com/ink/2010/main" type="inkWord" rotatedBoundingBox="3228,14852 7090,14719 7120,15571 3258,15704"/>
              </emma:interpretation>
              <emma:one-of disjunction-type="recognition" id="oneOf0">
                <emma:interpretation id="interp0" emma:lang="en-US" emma:confidence="0">
                  <emma:literal>R=5=0</emma:literal>
                </emma:interpretation>
                <emma:interpretation id="interp1" emma:lang="en-US" emma:confidence="0">
                  <emma:literal>R = 5= 0</emma:literal>
                </emma:interpretation>
                <emma:interpretation id="interp2" emma:lang="en-US" emma:confidence="0">
                  <emma:literal>R =5= 0</emma:literal>
                </emma:interpretation>
                <emma:interpretation id="interp3" emma:lang="en-US" emma:confidence="0">
                  <emma:literal>R =5=0</emma:literal>
                </emma:interpretation>
                <emma:interpretation id="interp4" emma:lang="en-US" emma:confidence="0">
                  <emma:literal>R = 5=0</emma:literal>
                </emma:interpretation>
              </emma:one-of>
            </emma:emma>
          </inkml:annotationXML>
          <inkml:trace contextRef="#ctx0" brushRef="#br0">42 34 60 0,'-4'0'24'0,"0"3"-12"0,0 7-10 0,1 1 9 15,-1 5-3-15,0 8 3 16,0 20-2-16,0 7 2 16,1 6-6-16,-1-6-3 15,4 6-1-15,0-3 1 0,-4-3 1 16,4-4 1-16,0-3-2 16,0-4-2-16,0 1 3 15,0-11 0 1,0-13 3-1,0-24 1-15,0-10-6 16,4-6-2-16,0-14-7 16,-1-14-2-16,1-17 2 15,0-6 3-15,0 0 3 16,3 10 1-16,1 6-2 16,3 4 2-16,5 7 1 15,-1 7 0-15,7 9 0 16,5 11 2-16,-8 6-1 15,0 11 2-15,0 3 0 16,-4 10 1-16,-3 7-5 0,-5 7 1 16,-3 6 0-16,-4 4 2 15,-8 6-1-15,1-2-1 16,-5 2 1-16,1-3-1 16,0-6 2-16,-1-8 1 15,1-3-1-15,-1-3 1 16,1-3-2-16,0-4-1 15,3 0 1-15,0-3-1 16,1-4 0-16,-1 1 0 16,1-1 0-16,7-3 0 15,0 0-3-15,-4 7 0 16,4-1 4-16,4 1 3 0,0 7 3 16,3 6 1-16,4-3-2 15,8 0 1-15,8 3-2 16,0 4 2-16,3 3-4 15,-3 0 0-15,3-4-1 16,0 8-2-16,-3-4 3 0,-4 0 0 16,0-7 1-16,-8-3-9 15,0-4-4-15,0 1-15 16,-3-4-45 0,-1-3 0-16</inkml:trace>
          <inkml:trace contextRef="#ctx0" brushRef="#br0" timeOffset="646.9698">596 621 100 0,'-15'0'38'0,"19"0"-20"0,7 0-15 0,-3 0 10 16,11 0-4-16,15 0 0 16,4 0-5-16,8 0-1 15,3 4-6-15,-4-4 0 16,-3 0-10-16,0 0-2 16,-4 3-25-16,0 0-9 0,-4 4 16 15,4 0 9-15</inkml:trace>
          <inkml:trace contextRef="#ctx0" brushRef="#br0" timeOffset="450.416">600 436 92 0,'-8'-4'35'0,"8"8"-18"0,4 2-22 16,0-2 6-16,0-1 3 15,7 0 2-15,16 1 0 16,7-1 1-16,4 1-6 16,4-4-1-16,-1 3 2 15,1-3 3-15,-4-3-2 16,-7 3-2-16,-1 0-14 15,-3 0-4-15,-5 0-22 16,-6 3-10-16,-5 4 21 16,-3 3 11-16</inkml:trace>
          <inkml:trace contextRef="#ctx0" brushRef="#br0" timeOffset="1411.9786">2032 125 68 0,'-12'-3'27'0,"9"3"-14"0,-1 3-18 0,4-3 6 15,-8 3-1-15,-3 1 2 0,-1-4-1 16,-3 0 2-16,0 0 4 15,-4 0 6-15,-4 0-3 16,0 0 2-16,1 0-7 16,-12 3-3-16,-1 1 1 15,5 2 0-15,0 4 1 16,3 7 0-16,4 4-2 16,4-5 1-16,4 1-2 15,7 4 2-15,8-5 0 16,4 1 3-16,8 4-1 15,14-5 2-15,8 5-2 16,4-1 0-16,4 0-3 16,4-3 1-16,-5 0-2 15,-6 0-1-15,-1 6 1 0,-4-2-1 16,-7-1 0-16,-4-3 2 0,-4 0 1 16,-7 3 1-16,-4 0 0 15,-4 1 0-15,-4-1 0 16,-8 0-2-16,-7-3 1 15,-7 3-2-15,-5-3 2 16,-3-3-2-16,0-4-1 16,-8-7 1-16,4-3-1 15,0 0 2-15,8-3 3 16,7-1-7-16,4 1 0 16,4-4-11-16,4 0-2 15,3 1-12-15,0 2-43 16,8 4-1-16</inkml:trace>
          <inkml:trace contextRef="#ctx0" brushRef="#br0" timeOffset="2028.1563">2355 422 48 0,'-4'3'19'0,"4"4"-10"0,0-3-6 16,0-4 4-16,0 3 5 15,4 0 3-15,3 1-2 16,5-1 0-16,3 0-1 16,4-3 0-16,7 0-2 15,1-3-1-15,0-4-5 16,3 1-1-16,4-1-1 0,0 0-2 16,12 0 3-16,-8 1 0 15,0 2-6 1,-8 1-2-16,1-1-14 0,-9 1-5 15</inkml:trace>
          <inkml:trace contextRef="#ctx0" brushRef="#br0" timeOffset="2357.6742">2507 571 80 0,'-4'-4'33'0,"4"4"-18"0,4 4-16 15,-4-4 9-15,0 3-1 16,3 0 3-16,1 1-1 16,4-4 2-16,-1 3-2 15,1-3 0-15,3 0-3 16,1-3-1-16,3-1-3 15,4 1-2-15,0 0 3 16,4-1 0-16,3 1-15 16,12 0-4-16,-4-1-27 15,1 1-13-15,-1 3 19 16,-4-10 10-16</inkml:trace>
          <inkml:trace contextRef="#ctx0" brushRef="#br0" timeOffset="2943.5717">3650 95 84 0,'-12'-17'33'0,"5"17"-18"0,-1 3-18 15,4 4 6-15,-3 3 1 16,-1 4 2-16,-3 13 6 16,-8 3 3-16,0 7-2 15,0 7 0-15,0 0-3 16,4 0 1-16,3-4-6 16,5-3-1-16,7-3-2 0,3-4-2 0,9 1 3 15,3-7 0-15,4-8 3 16,4-2-1-16,7-7 0 15,4-4-3-15,16-6 1 16,-5-1 0-16,-3-2 1 16,-4-8-2-16,-8-3-2 15,-11-7-2-15,-11-6 1 16,-12-10-6-16,-19-8 0 16,-11 4-4-16,-4 4 0 15,0 10 1-15,-4 6 4 16,-3 7-6-16,3 4-2 15,4 9-19 1,4 11-28-16,7 13 12 0</inkml:trace>
          <inkml:trace contextRef="#ctx0" brushRef="#br0" timeOffset="4775.1434">3847 115 12 0,'0'-3'8'0,"0"3"-4"0,0 0 2 15,0 0 6-15,0 0 0 16,-11 3 1-16,3 0-3 16,1 1 5-1,-5 2-1-15,1 1-3 16,-1 3-2-16,1 7-1 15,0 10 2-15,-1 4-3 16,1 9-2-16,-4 1-5 0,-1-1 0 16,1 4 2-16,-4-4 3 15,0 1-7-15,4 3-3 16,0-4-11-16,-4 8-2 16,0-8-7-16,4-6-1 15,0 0 0-15,7-4 2 16</inkml:trace>
        </inkml:traceGroup>
        <inkml:traceGroup>
          <inkml:annotationXML>
            <emma:emma xmlns:emma="http://www.w3.org/2003/04/emma" version="1.0">
              <emma:interpretation id="{36E886AD-3477-49BB-8259-618CDC3E69E7}" emma:medium="tactile" emma:mode="ink">
                <msink:context xmlns:msink="http://schemas.microsoft.com/ink/2010/main" type="inkWord" rotatedBoundingBox="8381,14940 9896,14887 9912,15339 8396,15391"/>
              </emma:interpretation>
              <emma:one-of disjunction-type="recognition" id="oneOf1">
                <emma:interpretation id="interp5" emma:lang="en-US" emma:confidence="1">
                  <emma:literal>and</emma:literal>
                </emma:interpretation>
                <emma:interpretation id="interp6" emma:lang="en-US" emma:confidence="0">
                  <emma:literal>anel</emma:literal>
                </emma:interpretation>
                <emma:interpretation id="interp7" emma:lang="en-US" emma:confidence="0">
                  <emma:literal>arid</emma:literal>
                </emma:interpretation>
                <emma:interpretation id="interp8" emma:lang="en-US" emma:confidence="0">
                  <emma:literal>avd</emma:literal>
                </emma:interpretation>
                <emma:interpretation id="interp9" emma:lang="en-US" emma:confidence="0">
                  <emma:literal>omel</emma:literal>
                </emma:interpretation>
              </emma:one-of>
            </emma:emma>
          </inkml:annotationXML>
          <inkml:trace contextRef="#ctx0" brushRef="#br0" timeOffset="7432.3499">5412 402 52 0,'-12'10'22'0,"9"-7"-12"0,3 4-8 16,0-7 6-16,0 0 0 16,0 0 0-16,0-3-2 15,0-1-1-15,0-2-1 16,3-5 2-16,1 1-5 15,-4-3-1-15,0-4 0 16,0 0 2-16,0 0-1 16,-4-6 2-16,-3-1-4 0,-4 4 0 15,-8-1 1-15,0 1 2 16,0 10 3-16,-4 3 2 16,0 4 1-16,0 16 2 15,0 4-1-15,4 10 2 16,0 0-4-16,4 4 1 15,0 2-5-15,4 1 0 16,3-3-1-16,4-1-2 16,4-3 1-16,4-7 1 0,4-3 1 15,3-3 1-15,4-4 0 16,0-3 0-16,4-4 0 16,4-3-2-16,8 0-2 0,-9-3-4 15,5-8 0-15,0-6-3 16,-5-3 0-16,-3-7 1 15,-4-3 4-15,-3-4-4 16,-5 7 0-16,-3 0 5 16,0 3 2-16,-4 8 1 15,4 5-2-15,-4 8 3 16,4 3 2-16,-1 7-2 16,1 6 0-16,4 8 1 15,-1-1 2-15,1 3-3 16,3 1-2-16,1-4 0 15,3 1 1-15,-4-1 1 16,5-3 1-16,-5-4-2 16,0-3-2-16,1-3 3 15,-1-4 0-15,1-3-10 0,-1-6-5 16,0-4 3-16,1-1 3 16,-1-5-1-16,-3-8 2 15,-1-3 3-15,5 0 1 16,-1-3-2-16,1-1 0 15,-5 4 6-15,5 7 3 16,-1 10-3-16,0 10 0 16,1 7 1-16,-5 6 0 15,1 4 0-15,-1 3 0 16,1 7 0-16,0-3 0 16,-5-1-2-16,1 4 1 15,0-3 0-15,0-4 1 0,0-3-2 16,-4-3 1-16,0-4-2 15,3-3 2-15,1-1-2 16,8-6-1-16,3-6-6 16,4-8-4-16,0-10-1 15,0-6 1-15,4-4 1 16,-4 1 3-16,0-5 4 16,-4 11 1-16,-4 7-2 15,4 13 2 1,1 14 3-1,-5 7 1-15,0 3-1 16,5 3-2-16,-1 0 1 16,0 0 1-16,4 1-1 15,0-8 2-15,0-3-7 16,4 0-1-16,3-3-7 16,5-4-9-16,10-3 2 15,-3-3 6-15,0-4 3 16,-3-6 6-16,-5-4 2 15,-7-7 4-15,-8-3 3 16,-7 4 7-16,-8-4 4 16,-12 0-2-16,-7 6 2 15,0 5-5-15,0 5-1 16,0 1-2-16,0 20 0 16,4 4-4-16,4-1-1 0,-1 4-1 15,5 4-2-15,7-1 1 0,0 0-1 16,3-3 2-16,5 0 1 15,7 0 1-15,8-4-2 16,4-6 1-16,-5-4-4 16,5-3-2-16,0-6-5 15,-1-8 0-15,-3-10 2 16,0-9 1-16,-4-8 3 16,-4-3 1-16,-4-3 1 15,1 7 0-15,-5 6 0 16,1 3 0-16,-4 8 6 15,-1 6 4-15,-3 7-5 16,0 3-3-16,0 7 3 16,0 7 1-16,-3 6 2 15,3 8 2-15,0 12-3 16,3 4-2-16,1 1 0 0,4 2-1 16,-1-3 0-16,1-3 0 15,0-4-7-15,3-3 0 16,-3-3-28-16,-1-4-9 15,5-3-29 1</inkml:trace>
        </inkml:traceGroup>
        <inkml:traceGroup>
          <inkml:annotationXML>
            <emma:emma xmlns:emma="http://www.w3.org/2003/04/emma" version="1.0">
              <emma:interpretation id="{AEB582F0-B2F3-41F3-96CF-FA9E46721909}" emma:medium="tactile" emma:mode="ink">
                <msink:context xmlns:msink="http://schemas.microsoft.com/ink/2010/main" type="inkWord" rotatedBoundingBox="10983,14588 12463,14537 12490,15311 11010,15362"/>
              </emma:interpretation>
              <emma:one-of disjunction-type="recognition" id="oneOf2">
                <emma:interpretation id="interp10" emma:lang="en-US" emma:confidence="0">
                  <emma:literal>d=</emma:literal>
                </emma:interpretation>
                <emma:interpretation id="interp11" emma:lang="en-US" emma:confidence="0">
                  <emma:literal>0=</emma:literal>
                </emma:interpretation>
                <emma:interpretation id="interp12" emma:lang="en-US" emma:confidence="0">
                  <emma:literal>Q=</emma:literal>
                </emma:interpretation>
                <emma:interpretation id="interp13" emma:lang="en-US" emma:confidence="0">
                  <emma:literal>O=</emma:literal>
                </emma:interpretation>
                <emma:interpretation id="interp14" emma:lang="en-US" emma:confidence="0">
                  <emma:literal>ds</emma:literal>
                </emma:interpretation>
              </emma:one-of>
            </emma:emma>
          </inkml:annotationXML>
          <inkml:trace contextRef="#ctx0" brushRef="#br0" timeOffset="11172.0065">8807 91 36 0,'-7'0'16'0,"3"4"-8"0,0-1-1 0,4-3 9 16,0 0 1-16,0 0 1 0,0 0-3 15,0 0-1-15,0 0-2 16,4 3 0-16,3-3-4 16,5 0 0-16,3-3-5 15,8 0-2-15,11-4 0 16,4 4 1-16,0-1-8 16,0 1-1-16,-4 3-12 15,0-4-3-15,-7 4-21 16,-4 0-8-16,-4 0 25 15,-4 7 13-15</inkml:trace>
          <inkml:trace contextRef="#ctx0" brushRef="#br0" timeOffset="11396.6453">8803 274 64 0,'-19'6'24'0,"16"-2"-12"0,3 2-10 0,0-6 6 16,0 4 4-16,3-1 5 15,5 1-5-15,3-4 1 16,5 0-4-16,3-4 2 16,15-3-6-16,4 1-1 15,7-1-2-15,1-7-2 16,-1 1-8-16,1-4-3 16,-8 0-14-16,-4 7-4 0,-3 0-12 15,3 3-4 1</inkml:trace>
          <inkml:trace contextRef="#ctx0" brushRef="#br0" timeOffset="9024.1362">8067 0 64 0,'3'-13'24'0,"-3"9"-12"0,-3-3-8 0,-5 7 10 15,-3 0-4-15,-5 0 2 16,-6 7 2-16,-9 0 3 15,1 3-3-15,-4 4 2 16,-1 2-7-16,5 8-1 16,4 3-2-16,3 10-1 15,4 0-3-15,4 4-2 0,3-1 1 16,8-2-1-16,4-8 0 16,8-3 2-16,7-3 1 15,4-4 1-15,19-3 0 16,4-7-2-16,3-3 1 15,5-7 0-15,-5-7 1 16,1-7-2-16,-8-6 1 0,-4-17 0 16,-3-4 1-16,-5-6-7 15,-3-3-2-15,-4 2-3 16,-8-2 2-16,-7-1 4 16,-4-3 1-16,-4 7-2 15,0 3 2-15,-3 0 1 16,-8 7 0-16,-4 6-3 15,-4 8 2-15,-4 3-1 16,-3 9 0-16,-4 8 4 16,-8 13 1-16,4 4 1 15,4 6 0-15,3 7-2 16,5 0 1-16,3 3-2 16,8 4-1-16,3-7 1 0,5 0-1 15,3 0 0 1,8 0 2-16,7 3 1 0,16 4 3 15,3 7-3-15,8-1-2 16,8 1 2-16,-4-4 0 16,-1 3 1-16,-3-9 2 15,-3-1-3-15,-5-3 0 16,-4-3-17-16,-10-1-7 16,-9 8-32-1,-3 6-36-15,-23-3 26 16</inkml:trace>
        </inkml:traceGroup>
        <inkml:traceGroup>
          <inkml:annotationXML>
            <emma:emma xmlns:emma="http://www.w3.org/2003/04/emma" version="1.0">
              <emma:interpretation id="{ECA06AF1-97FF-439D-90D1-F70804F89F47}" emma:medium="tactile" emma:mode="ink">
                <msink:context xmlns:msink="http://schemas.microsoft.com/ink/2010/main" type="inkWord" rotatedBoundingBox="13336,14737 13460,14733 13477,15227 13353,15231"/>
              </emma:interpretation>
              <emma:one-of disjunction-type="recognition" id="oneOf3">
                <emma:interpretation id="interp15" emma:lang="en-US" emma:confidence="0">
                  <emma:literal>{</emma:literal>
                </emma:interpretation>
                <emma:interpretation id="interp16" emma:lang="en-US" emma:confidence="0">
                  <emma:literal>(</emma:literal>
                </emma:interpretation>
                <emma:interpretation id="interp17" emma:lang="en-US" emma:confidence="0">
                  <emma:literal>'</emma:literal>
                </emma:interpretation>
                <emma:interpretation id="interp18" emma:lang="en-US" emma:confidence="0">
                  <emma:literal>•</emma:literal>
                </emma:interpretation>
                <emma:interpretation id="interp1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1921.1015">10209-94 48 0,'-16'-14'19'0,"9"14"-10"0,-5-3 2 0,5 3 10 15,-1 0 0-15,1 3 2 16,-1 4-4-16,0 3-2 15,1 3-1-15,-1 4 3 0,4 0-7 16,-3 0-2-16,3 3-3 16,0 4-2-16,0 3-3 15,1 3-2-15,3 8 1 0,0-1 1 16,0 0 3-16,3 0 0 16,1 0 0-16,-4-7-28 15,4 1-9-15,0-1-35 16,0-6-17-1,-1-14 42-15</inkml:trace>
        </inkml:traceGroup>
      </inkml:traceGroup>
    </inkml:traceGroup>
    <inkml:traceGroup>
      <inkml:annotationXML>
        <emma:emma xmlns:emma="http://www.w3.org/2003/04/emma" version="1.0">
          <emma:interpretation id="{8010E14E-C7EA-495E-AA28-0FA7C215C638}" emma:medium="tactile" emma:mode="ink">
            <msink:context xmlns:msink="http://schemas.microsoft.com/ink/2010/main" type="paragraph" rotatedBoundingBox="3259,16020 24219,15176 24280,16700 3320,175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2A8929-9A88-4CA0-83B3-CB7A770182E3}" emma:medium="tactile" emma:mode="ink">
              <msink:context xmlns:msink="http://schemas.microsoft.com/ink/2010/main" type="line" rotatedBoundingBox="3259,16020 24219,15176 24280,16700 3320,17543"/>
            </emma:interpretation>
          </emma:emma>
        </inkml:annotationXML>
        <inkml:traceGroup>
          <inkml:annotationXML>
            <emma:emma xmlns:emma="http://www.w3.org/2003/04/emma" version="1.0">
              <emma:interpretation id="{91494A98-A26D-43FF-A79A-5E7AC633FA17}" emma:medium="tactile" emma:mode="ink">
                <msink:context xmlns:msink="http://schemas.microsoft.com/ink/2010/main" type="inkWord" rotatedBoundingBox="3267,16203 4578,16151 4604,16805 3293,16858"/>
              </emma:interpretation>
              <emma:one-of disjunction-type="recognition" id="oneOf4">
                <emma:interpretation id="interp20" emma:lang="en-US" emma:confidence="0">
                  <emma:literal>R=</emma:literal>
                </emma:interpretation>
                <emma:interpretation id="interp21" emma:lang="en-US" emma:confidence="0">
                  <emma:literal>RE</emma:literal>
                </emma:interpretation>
                <emma:interpretation id="interp22" emma:lang="en-US" emma:confidence="0">
                  <emma:literal>R-=</emma:literal>
                </emma:interpretation>
                <emma:interpretation id="interp23" emma:lang="en-US" emma:confidence="0">
                  <emma:literal>R.=</emma:literal>
                </emma:interpretation>
                <emma:interpretation id="interp24" emma:lang="en-US" emma:confidence="0">
                  <emma:literal>R_=</emma:literal>
                </emma:interpretation>
              </emma:one-of>
            </emma:emma>
          </inkml:annotationXML>
          <inkml:trace contextRef="#ctx0" brushRef="#br0" timeOffset="30956.1571">57 1469 56 0,'0'-14'24'0,"0"7"-12"0,0 4-8 16,0 3 10-16,0 0-4 15,0 0 2-15,0 7-3 16,0 3 2-16,0 3-6 16,0 8-1-16,0 2 2 15,0 4 1-15,4 4-3 16,0-1-3-16,-1 0 0 0,-3 11 1 16,4-1-3-16,0-6 0 15,-4 3 3-15,0-6 3 16,0-1-2-16,0-6 0 15,0-7-1-15,0-4-2 16,0-3 3-16,-4-3 0 16,4-7-1-16,-4-3 1 15,1-4-2-15,-5-7-1 16,0-13 1-16,1-6-4 0,3-1 2 16,0-3-6-16,0 0 0 15,4-7 1-15,4 3 3 0,0 1 2 16,4-1 1-1,7 1-5-15,4 2 1 0,11 1 0 16,4 4 2-16,4 6-1 16,0 6 1-1,-4 8 2-15,-3 6-3 16,-5 10 2-16,-3 8 5 16,-4 5 2-16,-7 8 0 15,-5 3-1-15,-7 3-3 16,-4-3 1-16,-7 1-2 15,-4-5 2-15,-4 1-2 16,-12-1 2-16,-3-2-2 16,4-4-1-16,-1-4 1 15,5-3 1-15,3-3-1 16,0-4-1-16,4-3-2 0,4-3-1 16,4 0 2-16,3-1 0 15,1 1-2-15,7-1 0 16,0 1-1-16,3 0 0 15,5 3 5-15,3 6 3 16,1 5 3-16,14 5 3 16,5 5-3-16,-1 6 1 15,0 6-5-15,5 1 0 16,-1 0-1-16,0 3-2 0,-4-7 3 16,-3-6-2-16,-4 0 2 15,-4-7 0-15,-4-4 3 16,-4 1-3-16,4-4 0 0,-7-4-14 15,0-2-8-15,-5-1-19 16,1-3-33 0,0-7 14-16</inkml:trace>
          <inkml:trace contextRef="#ctx0" brushRef="#br0" timeOffset="31197.4433">782 1705 64 0,'-19'-3'24'0,"-3"3"-12"0,6 0-5 0,13 0 9 16,3 0-2-16,0 0 0 15</inkml:trace>
          <inkml:trace contextRef="#ctx0" brushRef="#br0" timeOffset="31361.8039">737 1702 176 0,'19'0'18'16,"7"-4"-6"-16,5 1-6 15,-1-1-3-15,4 1 0 16,-3 0-2-16,-1-1-1 0,0 1 3 15,1 0-2-15,-5 3-1 0,-3 0-10 16,-4 3-4-16,-4 0-9 16,-3 4-22-1,-5 0 4-15,-7 3 6 16,-7 0 4-16</inkml:trace>
          <inkml:trace contextRef="#ctx0" brushRef="#br0" timeOffset="31618.1436">870 1907 56 0,'-38'11'24'0,"22"-8"-12"0,-3 4-5 16,12-7 9-16,3 0-4 16,4 0-2-16,0 0 3 15,4 0 2-15,7 0-4 16,8-4 1-16,8 1-3 16,3-4 2-16,1 0-6 0,-1-3-3 15,8-3 1-15,0 6 0 16,4-3-1-16,7 3-4 0,-3 4 1 15,-5-1 3-15,-3 1 1 16,-7 3-4-16,-5-3 1 16,-7 3-13-16,0 0-7 15,-7 0-9 1,-5 0-33-16,-3 3 7 16</inkml:trace>
        </inkml:traceGroup>
        <inkml:traceGroup>
          <inkml:annotationXML>
            <emma:emma xmlns:emma="http://www.w3.org/2003/04/emma" version="1.0">
              <emma:interpretation id="{A3C0745B-7A25-4E5C-8086-74DF65615114}" emma:medium="tactile" emma:mode="ink">
                <msink:context xmlns:msink="http://schemas.microsoft.com/ink/2010/main" type="inkWord" rotatedBoundingBox="5194,16186 5656,16167 5688,16963 5226,16982"/>
              </emma:interpretation>
              <emma:one-of disjunction-type="recognition" id="oneOf5">
                <emma:interpretation id="interp25" emma:lang="en-US" emma:confidence="0">
                  <emma:literal>1,</emma:literal>
                </emma:interpretation>
                <emma:interpretation id="interp26" emma:lang="en-US" emma:confidence="0">
                  <emma:literal>b</emma:literal>
                </emma:interpretation>
                <emma:interpretation id="interp27" emma:lang="en-US" emma:confidence="0">
                  <emma:literal>l,</emma:literal>
                </emma:interpretation>
                <emma:interpretation id="interp28" emma:lang="en-US" emma:confidence="0">
                  <emma:literal>I,</emma:literal>
                </emma:interpretation>
                <emma:interpretation id="interp29" emma:lang="en-US" emma:confidence="0">
                  <emma:literal>i,</emma:literal>
                </emma:interpretation>
              </emma:one-of>
            </emma:emma>
          </inkml:annotationXML>
          <inkml:trace contextRef="#ctx0" brushRef="#br0" timeOffset="33299.7722">1956 1398 28 0,'0'-10'11'0,"0"13"-6"0,-4-10 0 15,4 7 6-15,0 0-2 16,0-3 0-16,0-1-3 16,0 1-1-16,0 0-1 15,0 3 2-15,0-4-1 16,0 4 0-16,0-3 1 15,0 0 1-15,0-1 1 0,0 1 0 16,-4-1-4-16,4 1-1 16,-4 0 1-16,4-1 2 15,0 4 3-15,0 7 2 16,0 3-3-16,0 7 0 16,4 7-3-16,0 9 0 15,0 1-1-15,0-3 0 16,-4 2-2-16,3 5-2 15,-3-1 1-15,8 3-1 0,-8 1 2 16,0-4-1-16,0 0 2 16,0-3-2-16,0-7-1 15,0 0 3-15,0-7 0 16,0-3-1-16,0-4-2 16,0-3-4-16,-4-3-2 0,4-7-11 15,0 0-3-15,0-10-59 31,0 3 24-31</inkml:trace>
          <inkml:trace contextRef="#ctx0" brushRef="#br0" timeOffset="34309.2648">2248 1826 32 0,'4'0'13'0,"-4"0"-6"0,0-3-4 0,0 3 4 16,0 0 1-16,0 0 0 0,0 0-2 15,0-3-1-15,0 3-3 16,0 0 1-16,0 0 0 15,0 0 3-15,0 0-1 16,0-4 0-16,0 4-1 16,0-3 2-16,0 0-1 15,0-1 0-15,0 1 1 16,0-1 3-16,8 1-4 16,-1 0-3-16,1-1 3 15,-1 1 1-15,5 0 0 16,-1 3-1-16,4 6-1 15,4 4 2-15,0 4-3 16,0 6-2-16,-3 7 2 16,-1-3 0-16,-4 6-1 0,-3 1 1 15,-4-1 0-15,-4-3 1 16,-8-3-2-16,-7-4 1 16,0-3-11-16,-4 3-2 15,-8-6-15-15,-3-1-6 16,7-6-15-16,4 0-6 15</inkml:trace>
        </inkml:traceGroup>
        <inkml:traceGroup>
          <inkml:annotationXML>
            <emma:emma xmlns:emma="http://www.w3.org/2003/04/emma" version="1.0">
              <emma:interpretation id="{E33AB6A9-F4B8-42B1-B3E1-287592FEAD00}" emma:medium="tactile" emma:mode="ink">
                <msink:context xmlns:msink="http://schemas.microsoft.com/ink/2010/main" type="inkWord" rotatedBoundingBox="6340,16270 7922,16207 7950,16907 6368,16970"/>
              </emma:interpretation>
              <emma:one-of disjunction-type="recognition" id="oneOf6">
                <emma:interpretation id="interp30" emma:lang="en-US" emma:confidence="0">
                  <emma:literal>SO</emma:literal>
                </emma:interpretation>
                <emma:interpretation id="interp31" emma:lang="en-US" emma:confidence="0">
                  <emma:literal>0=0</emma:literal>
                </emma:interpretation>
                <emma:interpretation id="interp32" emma:lang="en-US" emma:confidence="0">
                  <emma:literal>=50</emma:literal>
                </emma:interpretation>
                <emma:interpretation id="interp33" emma:lang="en-US" emma:confidence="0">
                  <emma:literal>'so</emma:literal>
                </emma:interpretation>
                <emma:interpretation id="interp34" emma:lang="en-US" emma:confidence="0">
                  <emma:literal>Stop</emma:literal>
                </emma:interpretation>
              </emma:one-of>
            </emma:emma>
          </inkml:annotationXML>
          <inkml:trace contextRef="#ctx0" brushRef="#br0" timeOffset="35146.4595">3380 1594 56 0,'-15'-7'24'0,"7"10"-12"0,8 4-10 0,0-7 6 16,0 0-4-16,0 0-1 15,0 0-3-15,4 0-1 16,0-3 3-16,0-1 1 0,-1-3-1 16,1-3-2-16,0 0 1 15,0-3-1-15,-4-4 0 16,0 0 0-16,-4-3 0 15,-4-1 0-15,-3 1 2 16,-16 3 1-16,5 7 1 16,-5 3 2-16,1 4 1 15,-1 10 3-15,4 3-1 16,0 3 2-16,1 1-4 16,3 9 1-16,3-2-3 15,5-1 0-15,3 0-1 16,5 1 0-16,3-1-2 15,7 0 1-15,5 0-2 16,7 1 2-16,11-1-2 16,8 0-1-16,0 4 1 0,0-1-1 15,-4 1 2-15,-4-4 1 16,-3 0 1-16,-8 1-2 0,-8-4 1 16,-3 3 0-16,-8-3 1 15,-11 0 0-15,-5-1 0 16,-10-2-2-16,-8-4-2 15,-1 4 1-15,1-4 1 16,4-4-1-16,0-2-1 16,7-4 1-16,0 0-1 15,8 0-5-15,0 0 1 16,3-7-18-16,8 0-6 16,4-3-18-16,8 0-22 15,7 0 25-15</inkml:trace>
          <inkml:trace contextRef="#ctx0" brushRef="#br0" timeOffset="35701.4232">3638 1867 68 0,'-22'10'27'0,"18"-10"-14"0,4 7-7 0,0-7 9 0,0 0-2 15,7-4 2-15,5 1-4 16,7-4 1-16,11-3-5 16,16 0-2-16,7-3-2 15,4-1 0-15,-4-3-2 16,-7 4-1-16,-5 3-10 15,-3-1-4-15,0 5-11 16,-4-1-2-16,-3 0-14 16,-1 7-4-16</inkml:trace>
          <inkml:trace contextRef="#ctx0" brushRef="#br0" timeOffset="35463.433">3638 1621 68 0,'0'0'27'0,"0"3"-14"0,4-3-4 0,-4 0 9 16,4 0-2-16,3 0 1 16,5 0-7-16,3 0-2 15,8-3-4-15,11-1-1 16,0 1-1-16,4 3 1 15,0 0-11-15,-4 0-4 16,-3 0-16-16,-1 0-5 16,-7 0-7-16,-4 0-3 15</inkml:trace>
          <inkml:trace contextRef="#ctx0" brushRef="#br0" timeOffset="51539.5442">4538 1445 44 0,'0'-14'19'15,"-11"8"-10"-15,7 6-2 0,-3 3 9 0,-1 7-2 16,0 7 0-16,-3 7 0 16,-4 3 2-16,0 13-3 15,-4 11 0-15,3 10-5 16,5 10-3-16,0-4 0 16,7-3-1-16,4-10-2 15,4-7-2-15,7-6 3 16,4-11 2-16,8-6-2 15,4-10 3-15,-1-21 0 0,8-7 0 16,-3-13-1-16,-1-13-3 0,-3-14 1 16,-4-10-7-16,-4-1 1 15,-8 1-8-15,-7-3-1 16,-8 6 0-16,-7 7 0 16,-1 10-2-1,-11 14-19-15,-7 9 0 16,-8 15-5-16,-4 12-1 15</inkml:trace>
        </inkml:traceGroup>
        <inkml:traceGroup>
          <inkml:annotationXML>
            <emma:emma xmlns:emma="http://www.w3.org/2003/04/emma" version="1.0">
              <emma:interpretation id="{1D6C1E15-9C20-4080-8B9C-E08DE08E82A6}" emma:medium="tactile" emma:mode="ink">
                <msink:context xmlns:msink="http://schemas.microsoft.com/ink/2010/main" type="inkWord" rotatedBoundingBox="8796,16273 9948,16226 9969,16753 8817,16799"/>
              </emma:interpretation>
              <emma:one-of disjunction-type="recognition" id="oneOf7">
                <emma:interpretation id="interp35" emma:lang="en-US" emma:confidence="0">
                  <emma:literal>L</emma:literal>
                </emma:interpretation>
                <emma:interpretation id="interp36" emma:lang="en-US" emma:confidence="0">
                  <emma:literal>☹</emma:literal>
                </emma:interpretation>
                <emma:interpretation id="interp37" emma:lang="en-US" emma:confidence="0">
                  <emma:literal>#</emma:literal>
                </emma:interpretation>
                <emma:interpretation id="interp38" emma:lang="en-US" emma:confidence="0">
                  <emma:literal>K</emma:literal>
                </emma:interpretation>
                <emma:interpretation id="interp3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63399.5413">5560 1610 32 0,'-4'0'13'0,"0"0"-6"0,4 0-4 16,0 0 4-16,0 0 1 15,0 0 2-15,4 4-1 16,0-4 2-16,4 0-2 16,-1 0 0-16,5 0-1 15,3 0 0-15,4 0-2 16,4-4-1-16,7 1-3 16,16 0 1-16,7 3-2 15,7 0-1-15,5 0 3 16,-4-4 0-16,0 1-4 15,-4 0 1-15,-4-1 0 16,11 1 0-16,-7-1 2 16,-7 1 1-16,-9 0-1 0,-3 3-2 15,-11-4-2-15,-8 4-1 16,-4 0-9-16,-7 0-5 16,-8 0-16-16,-4 0-4 15,-11 0 11-15,-8 4 7 16</inkml:trace>
          <inkml:trace contextRef="#ctx0" brushRef="#br0" timeOffset="63760.7626">5685 1776 36 0,'-26'-4'16'0,"18"18"-8"0,-3-7-7 15,3-4 3-15,1 4-2 16,-1-4-2-16,8-3 5 16,0 0 4-16,0 0-1 15,4 0 3-15,0 0-2 16,7-7 2-16,8-3-2 16,8 0 2-16,18 3-6 15,8 1-3-15,8 2-1 16,4 1 1-16,-5-4-1 15,1 0 2-15,0 4-2 16,3 0 2-16,1-1-2 16,-4 4-1-16,-8 0-2 15,-7-3 1-15,-8 3-6 0,-8-3-3 16,-11-1-8-16,-4 4-1 16,-7-3-14-16,-12-1-5 15</inkml:trace>
          <inkml:trace contextRef="#ctx0" brushRef="#br0" timeOffset="64165.0108">6255 1431 109 0,'8'14'13'0,"3"-1"0"16,16 4-1-16,7 0-4 15,8 4 0-15,3-1-5 16,1-3 0-16,-1 0 1 15,-3-1 0-15,-4 1-5 16,-4 0 1-16,-3 3 0 16,-9 1 2-16,-6-1 1 15,-5 7 3-15,-7 3-3 0,-8-3-2 16,-4 0-5-16,-3-6-2 16,-4 2-8-16,-8 1-4 15,-4-7-4-15,1 0 1 16,3-4-12-16,4-3-7 15</inkml:trace>
          <inkml:trace contextRef="#ctx0" brushRef="#br0" timeOffset="63941.7796">6289 1401 52 0,'-15'-3'22'0,"7"9"-12"0,1-2-10 16,3 3 7-16</inkml:trace>
        </inkml:traceGroup>
        <inkml:traceGroup>
          <inkml:annotationXML>
            <emma:emma xmlns:emma="http://www.w3.org/2003/04/emma" version="1.0">
              <emma:interpretation id="{F257C708-25A6-4D17-ADDA-DE673655CA91}" emma:medium="tactile" emma:mode="ink">
                <msink:context xmlns:msink="http://schemas.microsoft.com/ink/2010/main" type="inkWord" rotatedBoundingBox="11205,16000 11757,15978 11787,16709 11235,16732"/>
              </emma:interpretation>
              <emma:one-of disjunction-type="recognition" id="oneOf8">
                <emma:interpretation id="interp40" emma:lang="en-US" emma:confidence="1">
                  <emma:literal>Q</emma:literal>
                </emma:interpretation>
                <emma:interpretation id="interp41" emma:lang="en-US" emma:confidence="0">
                  <emma:literal>a</emma:literal>
                </emma:interpretation>
                <emma:interpretation id="interp42" emma:lang="en-US" emma:confidence="0">
                  <emma:literal>d</emma:literal>
                </emma:interpretation>
                <emma:interpretation id="interp43" emma:lang="en-US" emma:confidence="0">
                  <emma:literal>&amp;</emma:literal>
                </emma:interpretation>
                <emma:interpretation id="interp44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65065.8896">8298 1448 64 0,'-15'-17'24'0,"4"17"-12"0,-1-3-8 0,5 6 8 16,-5 4-5-16,1 3-2 15,-4 0 0-15,-4 1-1 16,-4 2 2-16,-4 1 1 16,1 3 1-16,-1-4 0 0,4 1-4 15,1 2-3-15,-5 5 2 16,0-1 0-16,12 4-1 15,11 3 1-15,4 3-2 16,4-3-1-16,8 7 1 16,7-7 1-16,3-4-1 15,9-2 2-15,-1-8-2 16,1-6 2-16,-1-7-2 16,4-10 2-16,4-7 0 15,0-3 1-15,11-4-2 16,-3-3 1-16,-4 0-4 15,-8 0-2-15,-7-10-1 16,-5-7 0-16,-10-7 0 16,-8-10 3-16,-12 1 0 15,-11 2 1-15,-4 4 0 16,-3 7 2-16,-5 10-1 0,-3 7 2 16,4 6-2-16,-1 7-1 15,-3 7 3-15,0 7 2 16,0 3 0-16,3 10 2 15,5 3-4-15,7 14 0 16,11 4-1-16,12 9 1 0,11 4 2 16,4-4 0-16,4-2 0 15,7 2 1-15,8-3 1 16,4-3-1-16,7 0-1 16,-3 3-3-16,-4 0-2 15,-8 4-6-15,-4-1-1 0,-7-3-17 16,-8 0-4-16,-7-3-15 15,-4 0-25 1,-4 0 15-16</inkml:trace>
        </inkml:traceGroup>
        <inkml:traceGroup>
          <inkml:annotationXML>
            <emma:emma xmlns:emma="http://www.w3.org/2003/04/emma" version="1.0">
              <emma:interpretation id="{41DC4357-52C4-4610-ABBE-5BC6C883B580}" emma:medium="tactile" emma:mode="ink">
                <msink:context xmlns:msink="http://schemas.microsoft.com/ink/2010/main" type="inkWord" rotatedBoundingBox="12507,15869 15483,15750 15509,16387 12532,16507"/>
              </emma:interpretation>
              <emma:one-of disjunction-type="recognition" id="oneOf9">
                <emma:interpretation id="interp45" emma:lang="en-US" emma:confidence="1">
                  <emma:literal>becomes</emma:literal>
                </emma:interpretation>
                <emma:interpretation id="interp46" emma:lang="en-US" emma:confidence="0">
                  <emma:literal>become</emma:literal>
                </emma:interpretation>
                <emma:interpretation id="interp47" emma:lang="en-US" emma:confidence="0">
                  <emma:literal>became</emma:literal>
                </emma:interpretation>
                <emma:interpretation id="interp48" emma:lang="en-US" emma:confidence="0">
                  <emma:literal>betimes</emma:literal>
                </emma:interpretation>
                <emma:interpretation id="interp49" emma:lang="en-US" emma:confidence="0">
                  <emma:literal>be come</emma:literal>
                </emma:interpretation>
              </emma:one-of>
            </emma:emma>
          </inkml:annotationXML>
          <inkml:trace contextRef="#ctx0" brushRef="#br0" timeOffset="69646.121">9278 1053 84 0,'0'-6'16'16,"0"-1"-6"-16,0-3-1 15,0 6-4-15,0 1 2 16,0 6 0-16,4 4 3 16,-4 7-3-16,0-4-2 15,0 7 0-15,0 6 1 16,0 8-1-16,0 16 2 15,0 4-4-15,0-1-2 0,0-3 0 16,0 1 1-16,0-1-1 16,0-10 2-16,0-3-2 15,0-7 2-15,0-3 0 16,-4-4 1-16,4-3 0 16,0-7 2-16,0-3-3 15,0-7-2-15,0 0 0 16,0-7-1-16,0-10 0 0,0-7-7 15,0-3 0-15,4-7 1 16,0 4 1-16,3 0 0 16,5 3 1-16,3 0 0 15,4 6 3-15,0 11-2 0,7 4 1 16,1 9 2-16,0 7 0 16,-5 10 2-16,1 4 1 15,-4 3 1-15,-4 0 0 16,-3 0-2-16,-8-3-2 15,-4-4 3-15,-8-3 0 16,-11 0 1-16,0 0 0 16,-4-4-2-16,0-3 1 15,-3-3-2-15,3 0 2 16,0-4-11-16,4-3-2 16,0 0-13-16,4-3-38 15</inkml:trace>
          <inkml:trace contextRef="#ctx0" brushRef="#br0" timeOffset="69152.4468">9282 1070 28 0,'-4'-3'13'0,"4"3"-6"0,0-3-2 0,0 3 6 15</inkml:trace>
          <inkml:trace contextRef="#ctx0" brushRef="#br0" timeOffset="70097.4063">9798 1485 96 0,'-11'4'35'0,"3"9"-18"0,5 4-20 16,-1-7 8-16,4-3-6 16,0 3 0-16,0-3 1 15,0 0 2-15,0-7-1 0,0-7 2 16,4-3-2-16,-1 0-1 16,1-4 1-16,4-3-1 15,-1-3 0-15,-3-4 0 16,0-3 0-16,-4 0 0 15,0 4 0-15,-4 6 2 16,-3 3 1-16,-1 4 1 16,-3 7 4-16,-5 10 3 15,-3 3 0-15,0 3 1 16,0 4-4-16,4 3 0 16,4 4-3-16,3 0 0 0,4-1-3 15,8 1-2-15,4-4 1 0,3-3-1 16,4 0 2-16,4-7-1 15,4 0 2-15,4-3-22 16,3 0-9-16,-3-4-26 16,15 1-17-1,-4 2 30-15</inkml:trace>
          <inkml:trace contextRef="#ctx0" brushRef="#br0" timeOffset="70472.2414">10304 1313 88 0,'-19'-6'35'0,"3"16"-18"0,-6 0-13 0,10-3 8 16,-3 6-3-16,-4 4 2 15,-4 3-4-15,0 0-2 16,1 1 0-16,3 2-1 16,3 1-2-16,5-4 1 0,3-3-2 15,5 0-1-15,6 0 1 16,5-4 1-16,11 1-8 15,4-1-1-15,7-6-14 16,1-3-4-16,3-4-16 16,4-4-4-16,4 1 17 15,7-4 9-15</inkml:trace>
          <inkml:trace contextRef="#ctx0" brushRef="#br0" timeOffset="71731.8806">10661 1388 88 0,'-8'-17'33'0,"0"17"-18"0,-11 0-9 15,8 0 11-15,-4 6-5 16,-8 1 1-16,4 7-6 16,-4-1 1-16,0 4-1 15,4 0 1-15,4 0-4 16,4 6-1-16,7-2-1 0,4-4-2 0,8-4 1 16,7 1 1-16,8-4 1 15,3 0-1-15,5 0 1 16,-1-3-11-16,0-7-4 15,1-4-3-15,-1-2 1 16,-7-8 3-16,0-6 5 16,-4-4 1-1,-4-3-2-15,-4 0 4 16,-3 4 4-16,-1-1 2 16,1 4 1-16,-4 3 2 15,0 7-1-15,-1 3 2 0,5 4 0 16,0 6 1-16,-1 7-2 15,1 7 1-15,-1 0-4 16,-3 3 0-16,0 0-1 16,0 7 1-16,0-6-2 15,-1-1-1-15,-3-3 3 0,0-4 0 16,0-3 1-16,0 1 0 16,0-5 0-16,4-2-5 15,0-4 1-15,4-7-7 16,-1-7-3-16,5-6-1 15,7-7 1-15,0-7-1 16,7-6 0-16,1 3 6 16,-1 3 4-16,-3 7 2 15,0 7-1-15,-4 10 7 16,-4 10 3-16,0 6-1 0,0 8 2 16,-3 9-4-16,-1 4 1 15,1 0-5-15,-1 0-2 16,0 0 2-16,-3 0 0 15,0-6 1-15,-1-4 2 16,1-4-3-16,-1 1 0 16,1-4 3-16,0-3 3 15,-5-4-4-15,5-6-3 16,0-8-10-16,-1-5-5 16,1-11 2-16,-1-4 4 15,1-3-1-15,-4 1 1 0,0-5 1 16,-1 8 4-16,1 6 1 15,0 11 1-15,0 10 2 16,0 3 3-16,-1 6 0 16,1 4 0-16,8 7-1 15,-1 0 0-15,0 3-2 16,5 1-2-16,-1-1 1 16,0-3 1-16,8 0 1 15,7 3 1-15,0-3 0 16,1-7 0-16,-1-3 0 15,1-4 2-15,-1-6-10 16,0-4-4-16,-3-7 1 16,0-9 2-16,-5-4-2 15,-6-7 0-15,-5 4 4 16,-4-1 1-16,-3 8 2 16,-4 2 2-16,-4 8-3 0,-3 3 0 15,-4 13 3-15,-5 4 3 16,5 3 0-16,0 7 0 15,-1 7-3-15,5-1 1 16,7 4-2-16,3 0-1 16,5-7 1-16,3 1 1 15,5-4 1-15,3-4 1 16,-1-6 0-16,5-11 2 16,4-2-3-16,-1-11-2 15,5-7 0-15,7-6-1 16,4-7 0-16,-1 3 0 15,1 4-5-15,-4 6-1 0,-4 7 0 16,-3 4 2-16,-5 6 2 16,-3 14 1-16,0 9 3 15,-4 8 1-15,-4 3 3 16,-4 3 1-16,-3 4-1 16,-4-3-1-16,-4-4-3 15,0 0 1-15,-8-4 2 16,-3-6 4-16,-4-3-4 15,-4-4-1-15,0-3-2 16,0-4 1-16,3 0-22 16,1-6-9-16,4-4-15 15,7-3-41 1,12-10 10-16</inkml:trace>
        </inkml:traceGroup>
        <inkml:traceGroup>
          <inkml:annotationXML>
            <emma:emma xmlns:emma="http://www.w3.org/2003/04/emma" version="1.0">
              <emma:interpretation id="{F39D0480-BB17-4F31-BBF8-8D6A483CD317}" emma:medium="tactile" emma:mode="ink">
                <msink:context xmlns:msink="http://schemas.microsoft.com/ink/2010/main" type="inkWord" rotatedBoundingBox="16212,15802 17896,15735 17920,16310 16236,16378"/>
              </emma:interpretation>
              <emma:one-of disjunction-type="recognition" id="oneOf10">
                <emma:interpretation id="interp50" emma:lang="en-US" emma:confidence="0">
                  <emma:literal>04</emma:literal>
                </emma:interpretation>
                <emma:interpretation id="interp51" emma:lang="en-US" emma:confidence="0">
                  <emma:literal>or</emma:literal>
                </emma:interpretation>
                <emma:interpretation id="interp52" emma:lang="en-US" emma:confidence="0">
                  <emma:literal>o</emma:literal>
                </emma:interpretation>
                <emma:interpretation id="interp53" emma:lang="en-US" emma:confidence="0">
                  <emma:literal>on</emma:literal>
                </emma:interpretation>
                <emma:interpretation id="interp54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83068.1308">14618 1435 52 0,'4'-4'19'0,"11"1"-10"0,-4 6-6 0,-11 1 7 15,4-4-2-15,0 3 1 16,0-3 1-16,-1 4 4 0,-3-4-4 15,4 0 0-15,-4 0-2 16,0 0 2-16,0-4-3 16,-4 4 1-16,1-3-3 15,-9-1 0-15,-3-2-3 16,0-1-2-16,0-3 3 16,-4-4 0-16,0 4-1 15,-4-3-2-15,0-1 1 16,0-9 1-16,1-1-1 15,-5 0-1-15,0-3 1 0,1-3-1 16,-1 0 0-16,1 3 0 16,7 3 0-16,0 0 0 15,7 4 2-15,5 7-3 16,7-1 0-16,3 4-1 16,5 3-2-16,3 4 3 15,1 3 2-15,3 3 0 0,0 7-1 16,-3 4 1-16,-1 3-1 15,-3 6 0-15,-1 4 0 16,-3 10 0-16,0 1 2 16,-4-5 1-16,-8 1 1 15,1-4-5-15,-1-6 1 16,0 0 0-16,5-7 2 16,-1-4-1-16,4-3-1 15,4 0-2-15,3-6 1 16,5-4-6-16,7 0 0 15,7-4-24-15,12 1-35 16,12 3 8-16</inkml:trace>
          <inkml:trace contextRef="#ctx0" brushRef="#br0" timeOffset="73367.4662">13159 999 56 0,'8'-13'22'0,"-4"6"-12"0,0-6-3 0,-4 9 9 0,0-3 1 16,-4 4-1-16,0 0-4 15,-4 3 0-15,-3 6-1 16,-8 1 1-16,-4 10-2 16,1 0 1-16,-1 3-4 15,0 7 1-15,0 4-5 16,8 9 0-16,0 7-1 15,7 4 1-15,4-4 2 0,8 1-2 16,4-5-2-16,7-2 0 16,15-4 1-16,5-7 1 15,3-3 3-15,0-6-1 16,3-8 0-16,1-9-1 16,-4-8 2-16,0-9-1 15,-4-14 0-15,0-17-3 16,-7-14-2-16,-8-2 3 15,-8 6 0-15,-11-4-4 0,-7 4 1 16,-8 10 0-16,-12 7 0 16,-11 10-7-16,-4 4-3 15,0 12-19-15,1 11-6 16,3 14-33 0</inkml:trace>
        </inkml:traceGroup>
        <inkml:traceGroup>
          <inkml:annotationXML>
            <emma:emma xmlns:emma="http://www.w3.org/2003/04/emma" version="1.0">
              <emma:interpretation id="{19B796C9-FC62-446A-A6A2-6976A0515B1A}" emma:medium="tactile" emma:mode="ink">
                <msink:context xmlns:msink="http://schemas.microsoft.com/ink/2010/main" type="inkWord" rotatedBoundingBox="18594,15403 19421,15369 19458,16296 18631,16329"/>
              </emma:interpretation>
              <emma:one-of disjunction-type="recognition" id="oneOf11">
                <emma:interpretation id="interp55" emma:lang="en-US" emma:confidence="0">
                  <emma:literal>to</emma:literal>
                </emma:interpretation>
                <emma:interpretation id="interp56" emma:lang="en-US" emma:confidence="0">
                  <emma:literal>t</emma:literal>
                </emma:interpretation>
                <emma:interpretation id="interp57" emma:lang="en-US" emma:confidence="0">
                  <emma:literal>at</emma:literal>
                </emma:interpretation>
                <emma:interpretation id="interp58" emma:lang="en-US" emma:confidence="0">
                  <emma:literal>oh</emma:literal>
                </emma:interpretation>
                <emma:interpretation id="interp59" emma:lang="en-US" emma:confidence="0">
                  <emma:literal>or</emma:literal>
                </emma:interpretation>
              </emma:one-of>
            </emma:emma>
          </inkml:annotationXML>
          <inkml:trace contextRef="#ctx0" brushRef="#br0" timeOffset="84732.7934">15355 564 72 0,'-8'-7'27'0,"8"11"-14"0,-4-4-7 0,4 3 11 0,4 0 0 15,7-3-1-15,1 4 0 16,3-4 0-16,8 0-2 16,11 0-1-16,8 0-7 15,15 0-2-15,7 3-2 16,1-3-2-16,-1 0 3 0,-7 0-2 15,0 0-1-15,-7-3 3 16,-5 3 0-16,-7 0-1 16,-11-4 1-16,-8 4-24 15,-8 0-8-15,-7 0-35 16</inkml:trace>
          <inkml:trace contextRef="#ctx0" brushRef="#br0" timeOffset="84237.1372">15932 1003 52 0,'8'-10'22'0,"-8"10"-12"0,0-4-8 0,0 4 9 15,-4 4-3-15,0-4 3 16,-4 3 0-16,1 4 1 15,-5 3 0-15,-3 0 2 16,-4 0-3-16,-4 7 1 0,-3 0-3 16,-1 7 0-16,1 6-3 15,-5 4 1-15,8-1-2 16,4 5 0-16,8-1-3 16,7 0-2-16,8-3 1 0,4-4-1 15,3 0 2-15,8-6-1 16,4-7-1-16,7-4 1 15,1-3 1-15,-1-3-1 16,0-10 2-16,1-4 0 16,3-10 1-16,0-6 0 15,4-15 0-15,4-5-7 16,-4-8-2-16,-8 4-3 16,-7 3 2-16,-8 0 2 15,-7 3 2-15,-12 1 1 16,-11-1 3-16,-4 8-3 0,-8 6 0 15,1 6 1-15,-5 11 0 16,1 7 2-16,-8 6 1 16,-4 4 1-16,4 3 0 15,8 4 0-15,3 2 2 16,12 1-3-16,7 4 0 16,12 6 1-16,8-4 2 15,10 1-1-15,1 0 0 16,8-1-3-16,7 4 1 15,3 4 0-15,9-1 1 0,-9 0-5 16,1 1 1-16,-8-1-18 16,-7-6-8-16,-8-1-11 15,-11-2-42 1,-5-1 8-16</inkml:trace>
        </inkml:traceGroup>
        <inkml:traceGroup>
          <inkml:annotationXML>
            <emma:emma xmlns:emma="http://www.w3.org/2003/04/emma" version="1.0">
              <emma:interpretation id="{CE1F108B-0A7A-455D-BCCE-4CAF4F62A579}" emma:medium="tactile" emma:mode="ink">
                <msink:context xmlns:msink="http://schemas.microsoft.com/ink/2010/main" type="inkWord" rotatedBoundingBox="20180,15342 24219,15179 24280,16700 20241,16862"/>
              </emma:interpretation>
              <emma:one-of disjunction-type="recognition" id="oneOf12">
                <emma:interpretation id="interp60" emma:lang="en-US" emma:confidence="0">
                  <emma:literal>becomes</emma:literal>
                </emma:interpretation>
                <emma:interpretation id="interp61" emma:lang="en-US" emma:confidence="0">
                  <emma:literal>becomes?</emma:literal>
                </emma:interpretation>
                <emma:interpretation id="interp62" emma:lang="en-US" emma:confidence="0">
                  <emma:literal>becomes]</emma:literal>
                </emma:interpretation>
                <emma:interpretation id="interp63" emma:lang="en-US" emma:confidence="0">
                  <emma:literal>becomes.</emma:literal>
                </emma:interpretation>
                <emma:interpretation id="interp64" emma:lang="en-US" emma:confidence="0">
                  <emma:literal>becomes a</emma:literal>
                </emma:interpretation>
              </emma:one-of>
            </emma:emma>
          </inkml:annotationXML>
          <inkml:trace contextRef="#ctx0" brushRef="#br0" timeOffset="86100.4279">16942 517 72 0,'-7'-21'30'0,"7"25"-16"0,0-4-12 0,0 0 6 16,-4 6 2-16,4 5 1 15,0 2 1-15,0 4 2 0,0 3-3 16,4 7-1-16,-1 14-4 16,1 6-1-16,0 4-3 15,0 3 1-15,0 0-2 16,-1-4 2-16,1-2-2 15,0-1-1-15,0-3 3 0,0 0-2 16,-4 3 2-16,0-7 0 16,0-9 1-16,0-8 0 15,0-6 0-15,-4-7-5 16,4-10-1-16,-4-6-2 16,0-4 0-16,4-4 0 15,0-6 3-15,4 0-2 16,0-1-1-16,3 4 0 15,5 1 0-15,7-1 0 0,3 7 3 16,1 3-2-16,15 3 1 16,-4 4 2-16,-3 7 0 15,-5 10 0-15,-3 7 2 16,-8 9 1-16,-3 1 1 16,-5 3-2-16,-3-3 1 15,-8 0 2-15,-11-4 2 16,-4-3-3-16,-4-7-1 15,-3-3 1-15,-1-3 0 16,4-7-5-16,1-1 1 16,3-9-16-16,3-4-4 15,5-10-30-15</inkml:trace>
          <inkml:trace contextRef="#ctx0" brushRef="#br0" timeOffset="86519.9483">17493 1121 120 0,'-8'7'46'0,"8"3"-24"0,4 0-26 16,-4-3 10-16,4-1-3 15,0 1 1-15,3 0-5 16,1 0 1-16,3-7-2 15,1 0 0-15,-1-4 2 16,0-2 0-16,1-5 0 16,-1-2 0-16,-3-1 0 0,-1 1 0 15,-3-1-3-15,-4-6 2 16,-4 3-1-16,-3 0 0 16,-1 4 4-16,-3-1 3 15,-1 8 2-15,-3 2 1 16,4 14 0-16,-1 4 0 15,1-4-4-15,0 4-3 16,3 2 0-16,4 5 1 0,4 2 1 16,4 1-1-16,0 10-2 15,3-4 3-15,5-3 0 16,3-3-8-16,0-1-4 16,4-2-20-16,4-5-43 15,7-2 2-15</inkml:trace>
          <inkml:trace contextRef="#ctx0" brushRef="#br0" timeOffset="88082.3171">18009 942 132 0,'-7'-7'49'0,"3"14"-26"0,0 3-29 15,-3-3 8-15,-1 3-2 16,0 3 2-16,-3 4-1 16,0 0 2-16,-5 0 0 15,1 7 3-15,0-4-3 16,0 4 3-16,0-1 0 0,3 1-2 0,8 3-1 16,8 0-1-16,4-3 1 15,7-4 0-15,8-3 1 16,0-4-5-16,3-6 1 15,5-4-11-15,3-13-3 16,11 0-2-16,1-7 0 16,7-3 0-1,-11-4-2-15,-4 1 9 16,-4-1 8-16,-7 4 5 16,-8 3 8-16,-8 0 2 0,-3 4 1 15,-8 2 1-15,-8 5-4 16,-7 2-2-16,0 4-2 15,-4 4 0-15,-4 2-4 16,0 5 2-16,4 2 3 0,4 4-5 16,3 0-2-16,5 3-1 15,3 0-1-15,8 4 2 16,7-4 1-16,4 0-1 16,4-3 1-16,0-3-4 15,4-7 0-15,4-7-8 16,-4-11-4-16,-1-2 0 15,1-7 0-15,-8-4 3 16,1-3 4-16,-5 0 1 16,0-3 3-16,1-1-1 0,-1 4 1 15,-3 0 6-15,3 0 2 16,0 7 0-16,1 6 1 16,-5 8-2-16,5 6 2 15,-1 6-2-15,1 8 0 16,-5-1-1-16,1 4 0 15,-1 7-2-15,-3 0 1 16,0 3 0-16,-4 0 1 16,0 0-2-16,0 3-2 15,0-3 5-15,-4-7 1 16,0-6 0-16,4-18-1 16,4-2-3-16,0-8-4 15,4-3-1-15,3-6-5 16,4-1-2-16,0 0 2 15,4-6 3-15,8 0 0 16,-4 3 1-16,3 3 0 16,-3 10 3-16,0 4 2 15,-4 10 2-15,-4 7 1 16,0 3 2-16,-3 4-3 16,-1 3 0-16,-3 0 1 15,-1 3 2-15,-3 3-3 16,0 1 0-16,3-4-1 15,-3-3 1-15,0 0 0 16,4-7 3-16,-1 0-1 16,1-6 0-16,-1-4-6 0,5-4 1 15,-1-6-5-15,4-7-1 16,1-3 0-16,-1 0 2 16,0-4-1-16,-4-3 4 15,1 4-2-15,-5 6-1 16,1 0 3-16,0 10 2 15,-1 4 2-15,1 6 1 16,-1 4 0-16,5 6 0 16,-1-3 0-16,4 4 0 15,1-1-2-15,3 4-2 16,7 0 1-16,4 0 1 16,1 0 1-16,3-7 3 15,4-3-1-15,0-4 0 0,0-6-8 16,-8-7 0-16,1-4-4 15,-5-3 0-15,-3-6 1 16,-8-4 4-16,-3-4 1 16,-5-6 1-16,-14 3 0 15,-5 7 0-15,-3 4 2 16,-4 2 1-16,-4 11-1 16,1 7 1-16,3 6-2 15,0 7-1-15,7 7-2 16,5 4-1-16,3 2 2 15,8-3 0-15,7 4 3 16,0 0 1-16,8 3-1 16,4-7 1-16,4-6-2 15,-1-4-1-15,-3-7 3 0,7-6 0 16,1-4 1 0,-1 0 0-16,1-10-5 0,7-3 1 15,3-14 0-15,1 7 0 16,0 0-3-16,0 0 2 15,-4 10-1-15,0 4 0 16,-4 9 4-16,-4 11 1 16,-7 3-1-16,-4 7 1 15,-4 10-2-15,-3 0-1 16,-5 0 3-16,-7 7 2 16,-4 0 0-16,-7-4 2 15,-4 1 0-15,-4-8 1 16,-4-6-11-16,4-7-3 0,-4-10-24 15,4-7-10-15,4-3-41 16,11 0-23 0,4-27 51-16</inkml:trace>
          <inkml:trace contextRef="#ctx0" brushRef="#br0" timeOffset="159364.8273">18450 1911 116 0,'-15'10'44'0,"22"-3"-24"0,1 10-72 16,-4-4-15-16</inkml:trace>
          <inkml:trace contextRef="#ctx0" brushRef="#br0" timeOffset="90844.1214">20721 685 64 0,'-4'-6'24'0,"0"9"-12"0,4 0-10 0,0-3 6 15,0 4 0-15,0-1 2 16,0 1-3-16,0-4-2 15,0 0 2-15,0 0 0 16,0 0 1-16,0 0 0 16,0-4-2-16,4-3-1 15,0 1-1-15,0-4 0 16,0-4-2-16,-1-3 1 16,9 0-2-16,-5 0 2 0,1 1-2 15,3-5 2-15,1 1 0 16,-5 0 1-16,1 3 0 15,0 0 2-15,-5 3-3 16,1 1 0-16,-4 6 3 0,0 4-3 16,-4 6 0-16,1 7 3 15,-1 4 1-15,0 3-1 16,4 3 1-16,0 10-2 16,8 8 2-16,-1 9-2 15,5 10 0-15,-1 1-3 16,0-4-2-16,8-4 3 15,-3-6 0-15,-5-3-1 0,0-4 1 16,1-4-2-16,-1 1 2 16,-3-7 0-16,-1-3 1 15,-3-4-2-15,0-3 1 16,-4-3-2-16,-4-1 2 16,-4-3-4-16,-7 0 0 15,0-3 3-15,0 0 1 16,-8-4-4-16,0-3-1 15,4 0 1 1,4 0 0-16,11 0-2 16,12 0 2-1,7 0-4-15,8 0 1 0,0 0 2 16,0 0 3-16,-1 0 0 16,1 0 2-16,-4 0-2 15,-4 0-1-15,-3 0 3 16,-5 0 2-16,-3 0-4 15,-4 0-1-15,-4 0 0 16,-3 0 0-16,3 0-47 16,0 4-59-1,-4-8 14-15</inkml:trace>
        </inkml:traceGroup>
      </inkml:traceGroup>
    </inkml:traceGroup>
    <inkml:traceGroup>
      <inkml:annotationXML>
        <emma:emma xmlns:emma="http://www.w3.org/2003/04/emma" version="1.0">
          <emma:interpretation id="{9137900E-274E-4320-B951-7E31612DB1CC}" emma:medium="tactile" emma:mode="ink">
            <msink:context xmlns:msink="http://schemas.microsoft.com/ink/2010/main" type="paragraph" rotatedBoundingBox="5645,17354 17128,16869 17173,17939 5690,1842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3886F0D-DB98-420D-ACE7-CF766B824332}" emma:medium="tactile" emma:mode="ink">
              <msink:context xmlns:msink="http://schemas.microsoft.com/ink/2010/main" type="line" rotatedBoundingBox="5645,17354 17128,16869 17173,17939 5690,18424"/>
            </emma:interpretation>
          </emma:emma>
        </inkml:annotationXML>
        <inkml:traceGroup>
          <inkml:annotationXML>
            <emma:emma xmlns:emma="http://www.w3.org/2003/04/emma" version="1.0">
              <emma:interpretation id="{97FE211B-7D93-4345-ADB7-62F5A07DD2F4}" emma:medium="tactile" emma:mode="ink">
                <msink:context xmlns:msink="http://schemas.microsoft.com/ink/2010/main" type="inkWord" rotatedBoundingBox="5656,17483 10458,17402 10472,18194 5669,18276"/>
              </emma:interpretation>
              <emma:one-of disjunction-type="recognition" id="oneOf13">
                <emma:interpretation id="interp65" emma:lang="en-US" emma:confidence="0">
                  <emma:literal>R=0,5=0</emma:literal>
                </emma:interpretation>
                <emma:interpretation id="interp66" emma:lang="en-US" emma:confidence="0">
                  <emma:literal>R=0, 5=0</emma:literal>
                </emma:interpretation>
                <emma:interpretation id="interp67" emma:lang="en-US" emma:confidence="0">
                  <emma:literal>R to, 5=0</emma:literal>
                </emma:interpretation>
                <emma:interpretation id="interp68" emma:lang="en-US" emma:confidence="0">
                  <emma:literal>R=o,5=0</emma:literal>
                </emma:interpretation>
                <emma:interpretation id="interp69" emma:lang="en-US" emma:confidence="0">
                  <emma:literal>R=0; 5=0</emma:literal>
                </emma:interpretation>
              </emma:one-of>
            </emma:emma>
          </inkml:annotationXML>
          <inkml:trace contextRef="#ctx0" brushRef="#br0" timeOffset="103364.055">2469 2731 44 0,'-12'-20'16'0,"5"13"-8"0,-1-3-3 15,4 10 8-15,0-3-5 16,1-4-2-16,-1 7-1 16,0 0-1-16,0 0 6 15,0 0 4-15,1 10-3 16,-1 4-1-16,4 6-2 15,0 10 2-15,0 11-3 16,0 6-2-16,4 7-2 0,-1-7-3 16,5 1 3-16,-4-1 0 15,0-3-1-15,-1-4 1 16,1-3-2-16,0-3 2 16,0 0-2-16,0-7 6 15,-1-17 1 1,-3 0-5-16,0-10-1 0,0-10 1 15,0 0-2-15,0-7 2 16,0-7-2-16,-3-9-1 16,-1-5-2-16,0-12 1 15,4-11-1-15,0 0 0 16,4 4 0-16,3 3-2 0,9 7 0 16,3 6 3-16,0 7-2 15,3-3-1-15,5 14 3 16,3-1 0-16,1 10-2 15,7 8 0-15,-4 2 2 16,-4 8 0-16,-7 13 1 16,-8 3 0-16,-15 7 2 15,-7 3 1-15,-9 11-1 16,-3-4 1-16,-7 0-2 16,-1-3 2-16,4-4 0 15,-3-3 1-15,-1-7-2 16,1-3-2-16,-1-7 1 15,4-3-1-15,4-3-3 0,4-4 2 16,4 6-1 0,7-6-2-16,4 0 0 0,8 4 3 15,3 6 2-15,4 0 4 16,0 0-2-16,4 7 0 16,4 0 1-16,4 0 0 15,-1-4-2-15,8 4 1 16,4 0 0-16,0-4 1 15,-3 4-2-15,-5-7 1 16,-3 7-9-16,-5-7-1 16,-3-3-16-1,-3 0-47-15,-5-4-3 16,0-3 35-16,-7 0 21 0</inkml:trace>
          <inkml:trace contextRef="#ctx0" brushRef="#br0" timeOffset="103664.8187">3061 2964 80 0,'-8'-7'30'0,"5"14"-16"0,-5-3-14 15,4 6 7-15,0-4-4 16,1 5-2-16,-1-1 0 15,0 0 1-15,4-3 3 16,0-1 2-16,0-2 1 16,4-1 0-16,3-3-2 0,1 0 1 15,0 0-2-15,3-3 2 16,4-1-4-16,4 1-2 16,4 0-3-16,7 3-1 15,8-4-14-15,-3 4-6 16,-1 0-24-16,-4 0-9 15</inkml:trace>
          <inkml:trace contextRef="#ctx0" brushRef="#br0" timeOffset="103935.9981">3076 3167 84 0,'-23'3'33'0,"16"0"-18"0,3-3-13 15,4 0 9-15,0 0-3 16,4 0 1-16,3 0-3 16,5-3-1-16,3-4-1 15,8 1 2-15,11-5-3 16,15 8 0-16,-3-4-3 16,3 7-1-16,-3 0 1 15,-1 0 0-15,-7 0-16 16,0 0-4-16,-7 0-25 15,-5 0-12-15,-3 7 28 16,0-4 16-16</inkml:trace>
          <inkml:trace contextRef="#ctx0" brushRef="#br0" timeOffset="104355.3083">3881 2741 88 0,'-11'0'33'0,"3"14"-18"0,1 6-18 0,-5-10 6 16,1 10-3-16,-8 1 2 15,4 12 3-15,0-2 2 0,-1-1 3 16,5 4 1-16,3 0-5 15,5-4-2-15,3-6 0 16,7-4 2-16,12-6-3 16,4-1 0-16,4-3-1 15,-1 0 1-15,5-6-2 16,3-4 2-16,0-7 0 16,-4-10 1-16,-3 0-2 15,-4-13-2-15,-4 3 3 0,-4-20-2 16,-4 6 2-16,-3-3-2 15,-4 4-1-15,-4 6-2 16,-8 3 1-16,-3 15-8 16,-8 2-4-16,-4 4-11 15,-4 3-38-15,-3 17 1 16</inkml:trace>
          <inkml:trace contextRef="#ctx0" brushRef="#br0" timeOffset="104872.8934">4516 3133 96 0,'11'-10'38'0,"-3"3"-20"0,11 4-19 16,-16 6 7-16,5 0-4 16,0 4-2-16,-1 0 1 15,1-4-1-15,-4 7 0 16,-1 11 2-16,-3-4-1 0,-3 6 2 16,-9 1 0-16,1 10 1 15,-12-4-5-15,-4-3 1 16,1-3-11-16,-1-8-5 15,4 5-28-15,4-8-11 16</inkml:trace>
          <inkml:trace contextRef="#ctx0" brushRef="#br0" timeOffset="105570.7491">5568 2660 84 0,'3'-13'33'0,"1"13"-18"0,4-4-13 0,-8 4 6 16,0 0-2-16,4 0-1 15,-4-6-3-15,3 6-2 16,-3-4 3-16,0-6 0 16,-3 3-4-16,-5 4 1 15,-3 0 0-15,-8-1 2 16,-4 4 1-16,-8 0 1 16,-3 4 0-16,-4 2 2 15,0 1-3-15,4 7 0 0,0 6 1 16,7-3 2-16,5 3-3 15,6 0-2-15,9 4 2 16,7 0 2-16,7-1 0 16,16 1 0-16,15-7-3 15,8 10 1-15,3-7-2 16,0 7-1-16,-7-7 1 0,-4 0-1 16,-4 4 0-16,-7-4 2 15,-8 1 1-15,-4 6-1 16,-7-7 1-16,-8 4 0 15,-8-4 1-15,-7-3 0 16,-12-4 0-16,-7-3-2 16,-4-3-2-16,-11-4 3 15,3 8 2-15,5-8 0 16,3 0 0-16,7-3-8 0,5 0 0 16,7-3-1-16,3 0 2 15,9-1-4-15,7-3 0 16,4 7-15-16,7-3-4 15,16-4-27 1,7 14-20-16,0-7 29 16</inkml:trace>
          <inkml:trace contextRef="#ctx0" brushRef="#br0" timeOffset="105963.1803">6004 2873 124 0,'-15'0'46'0,"15"7"-24"0,4-1-26 16,0 1 10-16,3 0-3 16,9 0 1-16,-1-4-2 15,8-3-2-15,3 0 1 0,4 0 1 16,5-3-1-16,-1-1-1 0,4 1 3 15,7-4-2-15,1 4-1 16,-4 3-17 0,-4 0-48-16,-8 3-6 15</inkml:trace>
          <inkml:trace contextRef="#ctx0" brushRef="#br0" timeOffset="106218.055">6004 3133 116 0,'-11'-7'46'0,"19"14"-24"0,-1-4-26 16,-3-3 10-16,7 7-5 16,1-4-1-16,7-3 1 15,0 0-1-15,7 0 0 16,5-3 0-16,-1-4 0 15,4 7 2-15,16 0-6 16,-1 0-1-16,0 0-20 16,1-3-7-16,-1 3-10 15,0-7-3-15</inkml:trace>
          <inkml:trace contextRef="#ctx0" brushRef="#br0" timeOffset="106713.4818">6984 2681 116 0,'-23'0'46'0,"16"3"-24"0,-20 14-21 16,12-7 11-16,4 3-6 16,-1 4-1-16,1 10 0 15,3 4-1-15,1 2-2 16,3-2-2-16,15 6 3 0,1-3-2 15,7-4-1-15,3-3 1 16,9-3 1-16,3-7 1 16,0-7 3-16,0 0-3 15,-3-10 0-15,-1-10-1 16,-3 0 1-16,-5-7 0 16,-3-10 1-16,-3-7 2 15,-9-10 1-15,-3 4-6 0,-8-4 0 16,-3 3-3-16,-9 7 0 15,-3 7-7-15,-3 7-2 16,-1 0-16 0,-4 13-50-16,1 11 0 15</inkml:trace>
        </inkml:traceGroup>
        <inkml:traceGroup>
          <inkml:annotationXML>
            <emma:emma xmlns:emma="http://www.w3.org/2003/04/emma" version="1.0">
              <emma:interpretation id="{091E15DB-C816-49CD-8FD0-9907FBB1EEC1}" emma:medium="tactile" emma:mode="ink">
                <msink:context xmlns:msink="http://schemas.microsoft.com/ink/2010/main" type="inkWord" rotatedBoundingBox="12279,17284 14854,17406 14824,18054 12248,17932"/>
              </emma:interpretation>
              <emma:one-of disjunction-type="recognition" id="oneOf14">
                <emma:interpretation id="interp70" emma:lang="en-US" emma:confidence="0">
                  <emma:literal>8=0,</emma:literal>
                </emma:interpretation>
                <emma:interpretation id="interp71" emma:lang="en-US" emma:confidence="0">
                  <emma:literal>0=0,</emma:literal>
                </emma:interpretation>
                <emma:interpretation id="interp72" emma:lang="en-US" emma:confidence="0">
                  <emma:literal>8=0</emma:literal>
                </emma:interpretation>
                <emma:interpretation id="interp73" emma:lang="en-US" emma:confidence="0">
                  <emma:literal>8=00,</emma:literal>
                </emma:interpretation>
                <emma:interpretation id="interp74" emma:lang="en-US" emma:confidence="0">
                  <emma:literal>d=o,</emma:literal>
                </emma:interpretation>
              </emma:one-of>
            </emma:emma>
          </inkml:annotationXML>
          <inkml:trace contextRef="#ctx0" brushRef="#br0" timeOffset="111232.4381">9316 2643 20 0,'-4'-6'11'0,"4"2"-6"0,-4 1-2 16,4 3 4-16,-3 0 3 15,-1-3 1-15,0 3 1 16,-4 0 0-16,1-4-2 16,-5 4 1-16,-3 0 0 15,-4 4 1-15,-3 2-2 16,-5 4 1-16,-3 7 0 15,-1 4 1-15,-3 2-4 16,4 11 0-16,3 0-7 16,8-1-1-16,11 5 2 15,8-8 1-15,4 7 1 16,8-7 0-16,7-2 0 16,7-5 0-16,5-9-2 0,3-1 1 15,0-9 0-15,0-4-1 0,4-4-2 16,-4-9 3-16,4-1 0 15,0-9 1-15,-7-5 0 16,-5-2-2-16,-7-7-2 16,-11-10 1-16,-8 6-1 15,-8-3-5-15,-3-3 1 16,-8-4 0-16,-4 8 2 16,-4 5 1-16,-3 8 1 15,0 0-3-15,-4 6 2 16,-4 7 3-16,3 7 3 15,5 3 0-15,3 14 0 0,5 6-1 16,6 8 0-16,9-1 0 16,7 7 0-16,7-7 0 15,9 11 0-15,6-4 0 16,5-4 0-16,3 4 0 16,5-3 2-16,-1 0-1 15,0-4 0-15,0 3-3 16,-4 1 1-16,1-4-4 15,-5-3 0-15,-7 3-12 16,-3-3-7-16,-13 4-7 16,-3-1-3-16,-7 0-11 15,-1 0-28 1,1-3 15-16</inkml:trace>
          <inkml:trace contextRef="#ctx0" brushRef="#br0" timeOffset="111817.9499">9802 2741 76 0,'-7'-10'30'0,"3"17"-16"0,0-7-12 0,4 0 6 16,0 0 0-16,0 0 2 15,0 0-1-15,0 0 2 16,0 0-2-16,0 0 2 16,4-7-4-16,3 7-2 15,5-3 2-15,3-1 2 16,8 1-4-16,11-4-1 16,4 4-2-16,8 0-4 0,3 3 1 15,-7 0 1-15,-4-4 2 16,0 1-8-16,-4 3-1 0,-8 0-16 15,-3 0-43 1,-8 3-2-16</inkml:trace>
          <inkml:trace contextRef="#ctx0" brushRef="#br0" timeOffset="112057.0884">9829 2974 108 0,'-12'-17'44'0,"12"17"-24"0,8 0-19 16,0-3 8-16,3-4-5 15,8 7-3-15,11-7 0 16,8 1 1-16,8-1-1 16,-1 0 2-16,1 4-2 0,-8-7-1 15,0 3-6-15,-4 0-1 16,-3 0-21-16,-5 1-7 15,-3-1-6-15,0 7-3 16</inkml:trace>
          <inkml:trace contextRef="#ctx0" brushRef="#br0" timeOffset="112536.6978">10850 2610 84 0,'-19'-10'33'0,"8"6"-18"0,0 4-7 16,3 4 13-16,-3 2-8 15,-5 1 0-15,5 0-5 16,-4 3 0-16,3-3-3 16,5 13 2-16,3-3-4 15,4 0-2-15,8 0 0 16,3-4 1-16,0-3 1 0,5 0-1 16,3 4 1-16,3-7-2 0,5-1 2 15,0-6-2-15,3 0 2 16,4-3 0-16,-3-7 3 15,-5-4-3-15,-7-6 0 16,-7 0 1-16,-5 0 0 16,-14-4-9-16,-9-6-2 15,-6 3-1-15,-9 6 0 16,1 4-2-16,-1 7 1 16,1 7-6-16,-4 0-1 15,3 6-13 1,5 0-31-16,7 18 8 15</inkml:trace>
          <inkml:trace contextRef="#ctx0" brushRef="#br0" timeOffset="112852.503">11488 2826 96 0,'0'-34'35'0,"0"47"-18"0,8 8-13 16,3-8 10-16,5 1-6 16,-1 6-2-16,-4 7-1 0,1 3-1 15,-5-3 0-15,1 7 2 16,-4-7-3-16,-4-3 0 15,-19-1 1-15,0 1 2 16,-4-4-3-16,0-3-2 0,-4 3 0 16,1 1-23-1,3-4-48-15,0-1 0 16</inkml:trace>
        </inkml:traceGroup>
        <inkml:traceGroup>
          <inkml:annotationXML>
            <emma:emma xmlns:emma="http://www.w3.org/2003/04/emma" version="1.0">
              <emma:interpretation id="{11D96235-9F02-49E0-B3D9-7C9F9818BF9C}" emma:medium="tactile" emma:mode="ink">
                <msink:context xmlns:msink="http://schemas.microsoft.com/ink/2010/main" type="inkWord" rotatedBoundingBox="15386,16942 17128,16869 17167,17785 15424,17859"/>
              </emma:interpretation>
              <emma:one-of disjunction-type="recognition" id="oneOf15">
                <emma:interpretation id="interp75" emma:lang="en-US" emma:confidence="0">
                  <emma:literal>of</emma:literal>
                </emma:interpretation>
                <emma:interpretation id="interp76" emma:lang="en-US" emma:confidence="0">
                  <emma:literal>to</emma:literal>
                </emma:interpretation>
                <emma:interpretation id="interp77" emma:lang="en-US" emma:confidence="0">
                  <emma:literal>it</emma:literal>
                </emma:interpretation>
                <emma:interpretation id="interp78" emma:lang="en-US" emma:confidence="0">
                  <emma:literal>At</emma:literal>
                </emma:interpretation>
                <emma:interpretation id="interp7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17793.4931">12145 2100 52 0,'-7'-3'22'0,"3"3"-12"0,4 0-5 16,0 0 6-16,0 0-2 15,0 0 0-15,0 0 3 16,0 0 5-16,0 0-5 16,0 0-2-16,0 0-3 15,4 0 0-15,0 0-4 16,-1 3 0-16,5 0 3 15,3 1 1-15,1-1-1 16,3 4 1-16,8-4-2 16,3-3 2-16,1 0-4 15,3 0-2-15,5-3 2 0,3-4 0 16,0 7 1-16,7-3-2 16,-7 3-2-16,-8 0 1 0,-3 0-1 15,-8 0-27 1,-4 0-51-16,-3 3 1 15</inkml:trace>
          <inkml:trace contextRef="#ctx0" brushRef="#br0" timeOffset="113724.1485">12529 2498 104 0,'-30'-17'41'0,"14"14"-22"0,-3 13-16 0,8-3 10 15,-4 3-6-15,0 7-2 16,-4 0-2-16,0-4 0 16,0 8 0-16,0-1 3 0,4 0-1 15,-1 4 0-15,5 3-1 16,3-7 0-16,8 10-2 16,4-3-4-16,4 4 1 0,-1-8 3 15,9-6 1-15,3-3-1 16,7-8 1-16,5-6 0 15,10-6 1-15,1-4-2 16,0-1 1-16,0-9-2 16,-8-3 2-16,-4-8-2 15,-7 4-1-15,-4-7-2 16,-8-9-1-16,-11-1-1 16,-11 0 3-16,-4 0-2 15,-16-3 1-15,-3 9 2 16,-4 8 0-16,-4 6 0 15,4 14 0-15,4 10 2 0,0 7 3 16,4 7 4-16,3 6 5 16,8 7-8-16,8 3-1 15,7 4-1-15,8-7 0 16,7 7 0-16,12 0 0 16,7-1 0-16,16 8 0 15,3 6 0-15,1 0 0 16,-5-3-2-16,-3-7-2 15,-8-3 3-15,-7-7 0 16,-4-3-12-16,-12-4-7 16,-3-3-20-16,-8-7-7 0,-4-7-27 15</inkml:trace>
        </inkml:traceGroup>
        <inkml:traceGroup>
          <inkml:annotationXML>
            <emma:emma xmlns:emma="http://www.w3.org/2003/04/emma" version="1.0">
              <emma:interpretation id="{F407491E-CA1C-4610-BCE7-9BA080BEEF61}" emma:medium="tactile" emma:mode="ink">
                <msink:context xmlns:msink="http://schemas.microsoft.com/ink/2010/main" type="inkWord" rotatedBoundingBox="16219,17427 16701,17389 16716,17569 16233,17607"/>
              </emma:interpretation>
              <emma:one-of disjunction-type="recognition" id="oneOf16">
                <emma:interpretation id="interp80" emma:lang="en-US" emma:confidence="1">
                  <emma:literal>=</emma:literal>
                </emma:interpretation>
                <emma:interpretation id="interp81" emma:lang="en-US" emma:confidence="0">
                  <emma:literal>•</emma:literal>
                </emma:interpretation>
                <emma:interpretation id="interp82" emma:lang="en-US" emma:confidence="0">
                  <emma:literal>•A</emma:literal>
                </emma:interpretation>
                <emma:interpretation id="interp83" emma:lang="en-US" emma:confidence="0">
                  <emma:literal>•I</emma:literal>
                </emma:interpretation>
                <emma:interpretation id="interp84" emma:lang="en-US" emma:confidence="0">
                  <emma:literal>•a</emma:literal>
                </emma:interpretation>
              </emma:one-of>
            </emma:emma>
          </inkml:annotationXML>
          <inkml:trace contextRef="#ctx0" brushRef="#br0" timeOffset="114181.6026">13011 2579 108 0,'-7'0'44'0,"7"4"-24"0,0 2-19 0,0-2 11 16,4-1-4-16,3 1 3 16,12-4-2-16,4 0 0 15,4 0-1-15,7 0 0 0,4-4-4 16,3 1-5-16,-3-4 0 0,0 0 3 16,0 4 3-16,0 0-13 15,-3-1-7-15,-5-3-28 16,-7 21-34-1,-8-17 19-15</inkml:trace>
          <inkml:trace contextRef="#ctx0" brushRef="#br0" timeOffset="114384.5604">12981 2751 128 0,'0'-3'49'0,"11"3"-26"0,12 0-23 0,0 3 10 16,7-3-4-16,12 0-1 15,4-3-3-15,-1-4 1 16,1-3-2-16,-1 7-1 0,-3-4 1 16,-4 0-4-16,-4 1 2 15,-7-1-23 1</inkml:trace>
        </inkml:traceGroup>
        <inkml:traceGroup>
          <inkml:annotationXML>
            <emma:emma xmlns:emma="http://www.w3.org/2003/04/emma" version="1.0">
              <emma:interpretation id="{B76C7A21-E24F-44F5-8B41-AF4ABB797A6D}" emma:medium="tactile" emma:mode="ink">
                <msink:context xmlns:msink="http://schemas.microsoft.com/ink/2010/main" type="inkWord" rotatedBoundingBox="17104,17059 17168,17785 17155,17787 17090,17061"/>
              </emma:interpretation>
              <emma:one-of disjunction-type="recognition" id="oneOf17">
                <emma:interpretation id="interp85" emma:lang="en-US" emma:confidence="0">
                  <emma:literal>|</emma:literal>
                </emma:interpretation>
                <emma:interpretation id="interp86" emma:lang="en-US" emma:confidence="0">
                  <emma:literal>I</emma:literal>
                </emma:interpretation>
                <emma:interpretation id="interp87" emma:lang="en-US" emma:confidence="0">
                  <emma:literal>1</emma:literal>
                </emma:interpretation>
                <emma:interpretation id="interp88" emma:lang="en-US" emma:confidence="0">
                  <emma:literal>l</emma:literal>
                </emma:interpretation>
                <emma:interpretation id="interp8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18408.8373">13847 2228 88 0,'0'-10'33'0,"-4"10"-18"0,0-3-9 0,4 3 9 16,0 0-2-16,0 0 0 16,0 0-1-16,0 0 0 15,0 0-2-15,0 0-1 16,4 6-3-16,0 1 1 16,0 7-4-16,-1 9 3 0,1 8 0 15,0-1 0-15,0 11-1 16,-4-1-1-16,0 4 2 15,0-7-1-15,4 0 0 16,-1 0-3-16,1 1 1 16,0 9 0-16,0 0 3 0,0-10-5 15,-1 4-1-15,1-8 2 16,0-2 1-16,0-4-4 16,0-4 1-16,-4-2-29 15,3-8-13-15,1 7-33 16</inkml:trace>
        </inkml:traceGroup>
      </inkml:traceGroup>
    </inkml:traceGroup>
    <inkml:traceGroup>
      <inkml:annotationXML>
        <emma:emma xmlns:emma="http://www.w3.org/2003/04/emma" version="1.0">
          <emma:interpretation id="{3E039301-E841-44C1-992D-55377326F00F}" emma:medium="tactile" emma:mode="ink">
            <msink:context xmlns:msink="http://schemas.microsoft.com/ink/2010/main" type="paragraph" rotatedBoundingBox="4909,18175 20082,18245 20079,19074 4906,190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295B58D-0FF6-41F5-ADB5-5DF832CCA1C8}" emma:medium="tactile" emma:mode="ink">
              <msink:context xmlns:msink="http://schemas.microsoft.com/ink/2010/main" type="inkBullet" rotatedBoundingBox="4908,18447 5289,18449 5287,18851 4906,18849"/>
            </emma:interpretation>
            <emma:one-of disjunction-type="recognition" id="oneOf18">
              <emma:interpretation id="interp90" emma:lang="en-US" emma:confidence="0">
                <emma:literal>↳</emma:literal>
              </emma:interpretation>
            </emma:one-of>
          </emma:emma>
        </inkml:annotationXML>
        <inkml:trace contextRef="#ctx0" brushRef="#br1" timeOffset="190095.287">1667 3612 44 0,'0'-10'16'0,"0"20"-8"0,0-16-5 0,0 9 7 16,0-3-4-16,0 0 2 0,0 0-1 16,0 3 1-16,0-3-2 15,0 4 3 1,0 2 2-16,0 5-4 15,0-1 1-15,0 3-5 16,-4 4 0-16,1 7-1 16,3-1 1-16,-4 14 0 15,4-3 1-15,0 3 0 16,0-3 0-16,0 0-2 16,0-7-2-16,4-4 3 15,-1 1 0-15,1-10-1 16,8-4-2-16,7 0 1 15,0-10 1-15,0-3-3 16,3-8 0-16,5-5 1 16,0-1 0-16,-5-4-3 0,1 4 2 15,-4-3-4-15,0 0 1 16,-4 10 2-16,-3 0 1 16,-1 3-2-16,-3 7 2 15,-1 10 3-15,1 0 1 16,-1-3-4-16,1 3 1 15,0 7 0-15,-1-4 0 16,1 1 0-16,-1-4 2 16,1 0-1-16,0-6-1 15,-5 2 3-15,1-12 2 16,0 6-2-16,0-11 0 16,0 1-1-16,-4-3-2 0,0-11-2 15,0 1 1-15,0-1 1 16,0 0 0-16,-4 1-7 15,-4-4 0-15,1 13-6 16,-1-3 1-16,4 0-16 16,4 7-7-16,0 10 3 15,0 0 2-15</inkml:trace>
      </inkml:traceGroup>
      <inkml:traceGroup>
        <inkml:annotationXML>
          <emma:emma xmlns:emma="http://www.w3.org/2003/04/emma" version="1.0">
            <emma:interpretation id="{B5D775EA-AD20-485C-A929-F1FD31B7012F}" emma:medium="tactile" emma:mode="ink">
              <msink:context xmlns:msink="http://schemas.microsoft.com/ink/2010/main" type="line" rotatedBoundingBox="5403,18177 20082,18245 20079,19074 5399,19006"/>
            </emma:interpretation>
          </emma:emma>
        </inkml:annotationXML>
        <inkml:traceGroup>
          <inkml:annotationXML>
            <emma:emma xmlns:emma="http://www.w3.org/2003/04/emma" version="1.0">
              <emma:interpretation id="{05ED8020-45C0-47C0-B87C-90B2F24FB548}" emma:medium="tactile" emma:mode="ink">
                <msink:context xmlns:msink="http://schemas.microsoft.com/ink/2010/main" type="inkWord" rotatedBoundingBox="5402,18386 5770,18387 5767,18877 5400,18875"/>
              </emma:interpretation>
              <emma:one-of disjunction-type="recognition" id="oneOf19">
                <emma:interpretation id="interp91" emma:lang="en-US" emma:confidence="0">
                  <emma:literal>111</emma:literal>
                </emma:interpretation>
                <emma:interpretation id="interp92" emma:lang="en-US" emma:confidence="0">
                  <emma:literal>ill</emma:literal>
                </emma:interpretation>
                <emma:interpretation id="interp93" emma:lang="en-US" emma:confidence="0">
                  <emma:literal>11</emma:literal>
                </emma:interpretation>
                <emma:interpretation id="interp94" emma:lang="en-US" emma:confidence="0">
                  <emma:literal>171</emma:literal>
                </emma:interpretation>
                <emma:interpretation id="interp95" emma:lang="en-US" emma:confidence="0">
                  <emma:literal>in</emma:literal>
                </emma:interpretation>
              </emma:one-of>
            </emma:emma>
          </inkml:annotationXML>
          <inkml:trace contextRef="#ctx0" brushRef="#br1" timeOffset="190456.665">2153 3656 56 0,'-3'0'22'0,"3"4"-12"0,0-1-5 0,0-3 8 16,0 7 2-16,0-4 3 16,3 7-6-16,1 7-2 15,0 0-5-15,0 3-2 16,0 0-1-16,-1 1 1 16,-3 6-2-16,0 3 2 15,0-3-4-15,0 7-2 0,0-11-5 16,0-6 0-16,0 4-7 15,0-8-1-15,0-3-7 16,0-6 0-16,0-4-6 16,4-4 1-16</inkml:trace>
          <inkml:trace contextRef="#ctx0" brushRef="#br1" timeOffset="190801.5343">2336 3541 72 0,'-12'0'27'0,"8"0"-14"0,1 0-11 0,3 0 6 16,0 0 0-16,0 11 2 15,3-5-3-15,1 1 1 16,0 3-3-16,4 0 2 15,-5 0-2-15,5 1 2 16,0-1-4-16,-5 7 0 16,1-1 1-16,-4 8 0 15,0 3-2-15,0 3-2 16,-4 4 1-16,4 3 1 16,-3 0-1-16,-1-3 2 0,4-7-15 15,0 7-5-15,0-10-11 16,4 3-3-16,-1-10-7 15,1-4-4-15</inkml:trace>
          <inkml:trace contextRef="#ctx0" brushRef="#br1" timeOffset="191280.6831">2518 3552 64 0,'-4'-4'24'0,"4"8"-12"0,0-8-8 15,0 8 8-15,0 6-1 16,-4-4 3-16,4 5-5 15,0 5-1-15,0 1-2 16,0 4 1-16,0 2-6 16,0 4-1-16,0 0 2 15,0 10 1-15,0 4-1 16,0-1 1-16,0 4-13 16,0-7-3-16,0 0-18 15,0-9-6-15,0 2 2 16,0-3 4-16</inkml:trace>
        </inkml:traceGroup>
        <inkml:traceGroup>
          <inkml:annotationXML>
            <emma:emma xmlns:emma="http://www.w3.org/2003/04/emma" version="1.0">
              <emma:interpretation id="{1103119F-F233-43A9-B669-4AC405C03A4D}" emma:medium="tactile" emma:mode="ink">
                <msink:context xmlns:msink="http://schemas.microsoft.com/ink/2010/main" type="inkWord" rotatedBoundingBox="6135,18322 10473,18274 10480,18945 6143,18993"/>
              </emma:interpretation>
              <emma:one-of disjunction-type="recognition" id="oneOf20">
                <emma:interpretation id="interp96" emma:lang="en-US" emma:confidence="0">
                  <emma:literal>remain the</emma:literal>
                </emma:interpretation>
                <emma:interpretation id="interp97" emma:lang="en-US" emma:confidence="0">
                  <emma:literal>remains the</emma:literal>
                </emma:interpretation>
                <emma:interpretation id="interp98" emma:lang="en-US" emma:confidence="0">
                  <emma:literal>remain in the</emma:literal>
                </emma:interpretation>
                <emma:interpretation id="interp99" emma:lang="en-US" emma:confidence="0">
                  <emma:literal>remain on the</emma:literal>
                </emma:interpretation>
                <emma:interpretation id="interp100" emma:lang="en-US" emma:confidence="0">
                  <emma:literal>remain the same</emma:literal>
                </emma:interpretation>
              </emma:one-of>
            </emma:emma>
          </inkml:annotationXML>
          <inkml:trace contextRef="#ctx0" brushRef="#br1" timeOffset="192481.6484">2886 3693 56 0,'0'-3'24'0,"0"3"-12"0,4 0-8 0,-4 0 10 15,4 0-4-15,0 0 0 16,3 0-2-16,1 0 2 16,-1 3-3-16,1 1-2 15,3-1 0-15,1 0-1 16,-1 4 0-16,1 3 0 16,-5 0-2-16,1 7-2 15,-1 4 3-15,-3 6 2 16,0 0 0-16,-4 0 0 0,0 0-1 15,-4-4 0-15,0 4 2 16,1-7 1-16,-5 1-1 16,4-4-1-16,0-7-3 15,1 0 1-15,3-10 0 0,0 0-4 16,0-10 1-16,3 0 0 16,1-7 0-16,0-4 0 15,0-6 0-15,3-3 0 16,1 3 2-16,0-7-1 15,-1 1 2-15,-3 6-7 16,0 6 1-16,0 4-12 16,-1 4-3-16,1-1-15 15,4 8-33 1,-1-1 9-16</inkml:trace>
          <inkml:trace contextRef="#ctx0" brushRef="#br1" timeOffset="192932.4663">3099 3768 52 0,'-8'6'22'0,"8"-2"-12"0,0 2-5 0,0-6 8 15,0 0-7-15,0 4-1 16,4-1-3-16,0-3 1 15,4 0-2-15,-1-3 2 0,5-1-2 16,-1-2 2-16,0-4-2 16,-3-1 2-16,0 1-2 15,3 4-1-15,-7-5 3 16,-4 1 0-16,0 0-1 16,-4 0-2-16,0 3 3 15,-7-3 2-15,3 10 2 16,1-3 3-16,-1 3-3 15,0 3 1-15,1 4-5 16,-1 3 0-16,4 0 1 16,1 10 0-16,3-3-2 15,0 10-2-15,3 0 1 16,1 0 1-16,4-3-1 16,3 3 2-16,1 0-2 15,3-7-1-15,4-3-10 0,0-3-6 16,7-4-14-16,1-3-6 15,-1-7-3-15,-3-4-1 16</inkml:trace>
          <inkml:trace contextRef="#ctx0" brushRef="#br1" timeOffset="193592.4808">3429 3663 88 0,'-3'0'33'0,"3"7"-18"0,-4 3-11 0,4-7 8 16,0 14-3-16,0 0 0 16,0 3-3-16,4 0 1 0,-1 11-4 15,1-4-2-15,0 10 2 16,0-10 0-16,0 3 1 16,-4-3 0-16,0 0-2 15,0-6-2-15,-4-11 3 16,0 3 0-16,0-6-6 15,4-10 0-15,-4-4-1 16,4-7-1-16,0-6 1 16,4-4 3-16,0-3 0 15,0-3 1-15,3 0-3 16,1 3 2-16,3 0-1 16,1 10-2-16,-1 3 3 15,1 4 2-15,-1 3 4 0,0 4 2 16,-3 6-1-16,0 8-1 15,-1 9-3-15,-3 3-2 16,0 4 1-16,0-3 1 16,-4 3-1-16,0 3-1 0,0-13 1 15,0 4 1-15,0-8 3 16,0 1-2-16,0-8-2 16,0-6 0-16,3-6 1 15,1-4-3-15,0-7 0 16,0-14 1-16,0 4 0 15,-1 4 0-15,5-4 0 0,-4 0-3 16,0 0 2-16,3 10-4 16,-3 3 1-16,0 4 2 15,3 3 1-15,-3 7-2 16,4 0 2-16,-5 10 3 16,5 1 1-16,0 5-1 15,-1 1 1-15,1 4-2 16,-1-1-1-16,1 0 1 15,0-3 1-15,-1 3-12 16,1-10-3-16,-1 4-18 16,9-11-32-1,6 4 9-15</inkml:trace>
          <inkml:trace contextRef="#ctx0" brushRef="#br1" timeOffset="194072.7581">4041 3680 72 0,'-8'-7'30'0,"1"4"-16"0,-5 3-10 0,5 0 10 15,-5 0-2-15,-7 3 1 16,0-3-3-16,-3 10-1 16,-1 0-1-16,-4 7 0 15,1 3-4-15,3 4-1 16,4 0-1-16,4 9 1 15,3-2-2-15,5-4-1 0,7 0 1 16,11-7-1-16,0 0 0 0,1-3 0 16,3-3 0-16,0-7 2 15,0-1 1-15,1-6-1 16,-1-6 1-16,0 2 0 16,0-9 1-16,0-8-5 15,-3 4-1-15,-5-3 1 16,1 0 0-16,-4 3 1 15,-1-3 0-15,1 10-3 16,0 0 2-16,0 3-1 16,-4 7 0-16,0 10 2 15,0 3 0-15,0 1 0 16,0 10 0-16,4-4 2 16,-1 3 1-16,1-6-1 15,0 4-2-15,0-4-8 16,3 3-5-16,1-7-7 15,0-3-33-15,-1-6-9 16,5-8 26 0</inkml:trace>
          <inkml:trace contextRef="#ctx0" brushRef="#br1" timeOffset="194298.7097">4143 3700 88 0,'-3'0'33'0,"-1"3"-18"0,0 1-13 0,0-1 9 16,0 7-3-16,1 0 3 16,-1 4-2-16,0-1 0 0,4 18-5 15,0-8-3-15,0 4 2 16,0-3 2-16,0 3-7 16,0-7 0-16,4 7-13 15,0-6-3-15,-1-4-13 16,1-1-5-16,0-2 1 15,0-4 1-15</inkml:trace>
          <inkml:trace contextRef="#ctx0" brushRef="#br1" timeOffset="194510.9169">4284 3693 88 0,'0'-3'33'0,"0"3"-18"0,15 7-11 0,-19-1 10 15,8 1-4-15,0 10 2 16,0 0-5-16,-4 3 1 16,0 0-5-16,0 7-2 15,0 0 2-15,0 4 2 16,0-4-4-16,0 0-1 16,-8-4-7-16,1-2 0 15,-1-4-4-15,4-7 2 16</inkml:trace>
          <inkml:trace contextRef="#ctx0" brushRef="#br1" timeOffset="194720.1653">4280 4001 159 0,'8'-17'-7'16,"7"-10"4"-16,0 3 4 16,0-10 2-16,0 4 3 15,1-1 3-15,-1 8 2 0,0 3-1 16,0 3-1-16,0 13-1 16,-3 4 0-16,-1 4-2 15,-3 9-1-15,-1 1-3 16,1 13-2-16,0 0 3 0,-1 0-2 15,-3-4 2-15,4 4-15 16,-5-6-7-16,1-4-17 16,4-1-31-1,-1-12 11-15</inkml:trace>
          <inkml:trace contextRef="#ctx0" brushRef="#br1" timeOffset="194869.2543">4185 3552 4 0,'0'16'0'0</inkml:trace>
          <inkml:trace contextRef="#ctx0" brushRef="#br1" timeOffset="195649.2935">4990 3552 64 0,'0'-21'27'0,"-7"21"-14"0,-1-3-4 16,4 3 9-16,-3 0-4 15,-1 3 2-15,-3 7-5 16,-1 11 1-16,-10-4-5 15,-5 10 1-15,4 3-3 16,0 7 0-16,4 10-3 0,4 1-2 16,4 9 1-1,3-6-1-15,1-1 0 0,7-2 0 0,7-8 0 16,12-13-14-16,4 0-3 16,0-7-15-1,3-3-28-15,5-10 11 16</inkml:trace>
          <inkml:trace contextRef="#ctx0" brushRef="#br1" timeOffset="195964.1362">5138 3683 84 0,'-7'-10'33'0,"-5"10"-18"0,1 7-11 16,3-4 10-16,-3-3-2 15,0 10 1-15,-5 0-3 16,1 4 1-16,4-1-6 15,3 11-1-15,5-4-2 16,3 7-2-16,7-3 1 16,4 0-1-16,5-4 0 0,-1 0 0 15,0-3 2-15,4-7-1 16,0 0 2-16,0 0-2 16,0 0 2-16,-4 1-2 15,-3-1-1-15,-5-3-2 16,-7 9-1-16,-7-2-5 15,-5-1-2-15,1 1-6 16,-4-4-18 0,-4 7 5-16,0-7-12 0,-8 0-1 15</inkml:trace>
          <inkml:trace contextRef="#ctx0" brushRef="#br1" timeOffset="196415.3303">5249 3558 100 0,'-4'-10'38'0,"0"10"-20"0,4 4-21 15,0 2 6-15,0 1 5 16,-4 7 7-16,4 6-3 16,-4-3-2-16,4 13-3 0,0-3-2 15,0 10-1-15,0 7 0 16,4-3-2-16,0 6-2 0,0-10 3 16,0 7-11-16,-1-10-4 15,1-1-14 1,0-6-39-16,0-6 2 15</inkml:trace>
          <inkml:trace contextRef="#ctx0" brushRef="#br1" timeOffset="197287.2135">5233 3784 80 0,'0'-20'33'0,"4"13"-18"0,4-3-16 0,-4 7 9 0,3 0-3 16,8-1 0-16,8-3-3 15,0 7 1-15,0 11-2 16,0-5 2-16,-4 11-2 16,-4 3 2-16,-4 7-4 15,-7 4 0-15,0-1 5 16,-4-3 5-16,0 7-3 16,-4-10 2-16,0-1-3 15,0-2 2-15,4-5-6 16,0-5-1-16,4-8 2 15,0 4 1-15,3-14-1 16,1 4-2-16,0-8 1 16,3-2-1-16,0-7 0 15,1 3 0-15,-1-7 0 0,1-3-5 0,-1-3-1 16,0-4-2-16,1 10 2 16,-1-3 4-16,-3 4 1 15,3 9 1-15,1-3 0 16,-1 11 2-16,-3 2 1 15,-5 8 1-15,5 2 2 16,0 4 1-16,-5 11 1 16,1 6-2-16,0 0 1 15,0 3-2-15,0-3 0 16,-4 0-3-16,3-7 1 16,-3 7 0-16,0-10 1 15,0-3 0-15,0-4 0 0,0-3-2 16,0-7-2-16,0-7 1 15,4-7-1-15,0-2 0 16,0-12 0-16,0 1-3 16,3-3 2-16,1 0-1 15,3 3 0-15,1 0 2 16,-5 10 0-16,1 3-3 16,-1 4 2-16,1 3-1 15,0 4 0-15,-1 3 0 16,1 3 0-16,-1 4 2 15,1-3 0-15,-1 2 0 16,1-2 2-16,0-4-1 16,7 0 2-16,0-4 0 15,4-2 1-15,-4-5-2 16,0 1 1-16,-3-7-4 0,-5 7 0 16,-3-3 1-16,-8 3 0 15,-7 3 0-15,-4 0 2 16,0 4-3-16,-1-4-2 15,1 7-1-15,0 10 0 16,0 0 3-16,3 4 2 16,5-1 2-16,-1 11 3 15,8-4-3-15,4 0-2 16,4 7 2-16,11-3 2 16,7-7-7-16,5 7-3 15,-1-11-26-15,4 4-52 16,0-4 7-16</inkml:trace>
          <inkml:trace contextRef="#ctx0" brushRef="#br1" timeOffset="197543.1737">6054 3518 92 0,'-8'-14'35'0,"8"14"-18"0,8 7-11 15,-8 3 9-15,4 0-4 16,-1 11 1-16,1 2-5 16,4 4 1-16,-1 7-1 15,1 13 1-15,-1 7-2 16,1 0-1-16,0-3-3 16,-5 3-2-16,1-7 3 0,-4-6-2 0,0-4-1 15,-4-3-35 1,-3-4-44-16,-8-3 11 15</inkml:trace>
          <inkml:trace contextRef="#ctx0" brushRef="#br1" timeOffset="198096.5924">6490 3467 92 0,'-11'-30'35'0,"3"30"-18"0,1 0-11 0,7 0 9 15,0 10-2-15,0 7 2 16,0 3-2-16,0 7 0 16,0 0-3-16,4 0 1 15,-4 7-6-15,0 3-1 0,3 7 2 16,-3-4-1-16,4 8 0 15,0 6-1-15,-4-7 2 0,4-7-16 16,0-3-8-16,-4-3-16 16,0-7-43-1,3-6 2-15</inkml:trace>
          <inkml:trace contextRef="#ctx0" brushRef="#br1" timeOffset="198338.6876">6677 3663 112 0,'0'0'44'0,"0"0"-24"0,0 0-17 15,0 0 10-15,0 10-4 16,-4 0 2-16,4 7-4 16,0 3 1-16,0 4-5 0,0 10 0 15,0-1-1 1,0-2 1-16,0 6 0 0,4 0-12 0,-1-7-4 15,1-6-12 1,0-4-37-16,0-6 1 16,3-7 24-16,1-7 16 15</inkml:trace>
          <inkml:trace contextRef="#ctx0" brushRef="#br1" timeOffset="199012.4952">6817 3467 88 0,'-4'-20'33'0,"0"20"-18"0,4 0-9 16,0 0 9-16,-3 17-2 15,-1-4 0-15,4 4-1 16,0 7 0-16,-4 6-4 16,4 1 0-16,0 2-5 15,0 4 0-15,4-3-1 16,0 13-2-16,-1-3 3 0,1-3 0 15,0-4 1-15,-4-3 0 16,0-11 0-16,0 4-7 16,0-6 0-16,-4-8-6 15,0-9-1-15,4-4 0 16,0-7 4-16,0-7 1 16,4-13 3-16,0 0-1 15,4 0-1-15,14-7 3 0,1 1 0 16,0 12-2-16,0 1 0 15,0 3-1-15,-4 7 3 16,0 3 2-16,-8 7 2 16,-3 7 1-16,-5 3 0 15,-3 11 0-15,-3-1 0 16,-9 3 2-16,5-2 1 16,-5-1-3-16,5 4-1 15,3-4 1-15,0-7 0 16,4 1-5-16,4-11 1 15,7-3 2-15,4 0 1 0,4-7-1 16,4-3-2-16,4-3 1 16,-4-4-1-16,-1-3 0 15,-3-1 0-15,-3-2-3 16,-5 3 0-16,-7 3 2 16,-4 3 0-16,0-3 1 15,-8 14 0-15,1 0 4 16,-1 3 2-16,-3 6 2 15,3 4 2-15,4 1-3 16,0 9-2-16,8 3-2 16,0 1 0-16,7 3-2 15,5 0 2-15,-1-7 0 16,0 4 1-16,4-11-31 16,4-2-14-16,3-1-30 15</inkml:trace>
        </inkml:traceGroup>
        <inkml:traceGroup>
          <inkml:annotationXML>
            <emma:emma xmlns:emma="http://www.w3.org/2003/04/emma" version="1.0">
              <emma:interpretation id="{BF06701C-2114-4A1E-80D8-6988E778F7B2}" emma:medium="tactile" emma:mode="ink">
                <msink:context xmlns:msink="http://schemas.microsoft.com/ink/2010/main" type="inkWord" rotatedBoundingBox="10887,18195 12126,18557 11986,19036 10747,18674"/>
              </emma:interpretation>
              <emma:one-of disjunction-type="recognition" id="oneOf21">
                <emma:interpretation id="interp101" emma:lang="en-US" emma:confidence="0">
                  <emma:literal>this,</emma:literal>
                </emma:interpretation>
                <emma:interpretation id="interp102" emma:lang="en-US" emma:confidence="0">
                  <emma:literal>thin,</emma:literal>
                </emma:interpretation>
                <emma:interpretation id="interp103" emma:lang="en-US" emma:confidence="0">
                  <emma:literal>thin</emma:literal>
                </emma:interpretation>
                <emma:interpretation id="interp104" emma:lang="en-US" emma:confidence="0">
                  <emma:literal>this.</emma:literal>
                </emma:interpretation>
                <emma:interpretation id="interp105" emma:lang="en-US" emma:confidence="0">
                  <emma:literal>then,</emma:literal>
                </emma:interpretation>
              </emma:one-of>
            </emma:emma>
          </inkml:annotationXML>
          <inkml:trace contextRef="#ctx0" brushRef="#br1" timeOffset="199313.296">7637 3373 112 0,'-7'-4'44'0,"7"8"-24"0,0 9-15 0,-4-3 13 0,0 4-1 16,0 6-1-16,4 7-2 16,0 7 1-16,0 0-8 15,0-7-2-15,0 10 1 0,4-4-1 16,0 1 0-16,0 0-3 16,3-4 1-16,1 4-4 15,0-4 0-15,-1-3-26 16,1 0-9-16,-1-6-28 15,1-4-19 1,0-7 35-16</inkml:trace>
          <inkml:trace contextRef="#ctx0" brushRef="#br1" timeOffset="200244.2699">7626 3626 104 0,'-19'-4'38'0,"8"15"-20"0,11-8-17 0,0 7 8 15,3-3-3-15,1 0 1 16,4-4-2-16,-1 7 2 16,5-3-2-16,-1-4 0 15,4 4-1-15,-3-4 0 16,-1-3-9-16,4-3-4 16,1-4-9-16,-5-3-3 15,0 0 11-15,1-4 5 16,-1-9 4-16,-3 3 1 15,-4-7 4-15,-1-4 5 16,-3 1 1-16,0 3 4 16,0 7 2-16,-3-4-1 0,-1 14-7 15,0 10-3-15,0 6 1 16,0 8 3-16,4 10-4 16,0-1-1-16,0 14 0 0,0-10 2 15,0 11 1-15,0-1-3 16,0 3-3-16,0 7 2 15,0-3 0-15,4-3-1 16,0-7 1-16,0-7-2 16,3-14 2-16,5-13-2 15,3-10-1-15,0 0-2 16,0-10 1-16,4-4 1 16,4-6 2-16,-4 3-1 15,0 6-1-15,-4 4-2 16,-3 7-1-16,-5 0-1 15,-3 7 3-15,0 6 2 0,0 7 4 16,-1 0-4-16,1 7-1 16,0 4 2-16,0 2 1 15,3-3-1-15,1 1 1 16,3-1-2-16,5-3 2 16,-1-7-4-16,0 0 0 15,0-3-10-15,4-14-5 16,0-3 5-16,-4 0 4 15,1-7 2-15,-1-3 4 16,-4-7 0-16,1 6 1 16,-1 1 2-16,-7 3 1 15,3 0-4-15,-3 7 1 0,-4 10 2 16,0 0 1-16,0 7 3 16,0 7 1-16,0 2-6 15,0 1 0-15,4 4-1 16,0 6 2-16,0-7-1 15,-1 0-1-15,1-3 1 16,0-7 1-16,0 0-1 16,3-10-1-16,5-10-2 15,-1-7 1-15,4-3 1 16,4-7 0-16,0-3 0 16,0 3 2-16,4 6-3 15,4 1 0-15,-5 3-1 16,1 4 0-16,-4-1 4 0,-4 14 3 15,-3 0 0-15,-1 7 0 16,-3 3-3-16,-4 7 1 16,-1 3 0-16,-3 0 1 15,0 1 0-15,0 2 0 16,-3-2-20-16,-1-5-7 16,-8-2-17-1</inkml:trace>
          <inkml:trace contextRef="#ctx0" brushRef="#br1" timeOffset="200426.016">8120 3491 96 0,'-12'13'38'0,"16"-3"-20"0,8 7-63 15,-5-7-11-15</inkml:trace>
          <inkml:trace contextRef="#ctx0" brushRef="#br1" timeOffset="201161.3973">8743 3811 88 0,'-4'-6'35'0,"4"6"-18"0,0-4-9 0,0 4 13 15,0 0-8-15,0 0 3 16,0 21-6 0,4-1-5-16,-1 10-1 15,1-3 0-15,0 7 0 16,0 0-2-16,0-7-2 0,-4 0 3 0,0 0-20 16,0-7-6-16,-4 0-30 15,4-3-18 1,0-10 33-16</inkml:trace>
        </inkml:traceGroup>
        <inkml:traceGroup>
          <inkml:annotationXML>
            <emma:emma xmlns:emma="http://www.w3.org/2003/04/emma" version="1.0">
              <emma:interpretation id="{36B82B4F-F9D9-4252-A791-CC5A9970048E}" emma:medium="tactile" emma:mode="ink">
                <msink:context xmlns:msink="http://schemas.microsoft.com/ink/2010/main" type="inkWord" rotatedBoundingBox="12418,18331 16498,18179 16525,18898 12444,19050"/>
              </emma:interpretation>
              <emma:one-of disjunction-type="recognition" id="oneOf22">
                <emma:interpretation id="interp106" emma:lang="en-US" emma:confidence="0">
                  <emma:literal>changes when</emma:literal>
                </emma:interpretation>
                <emma:interpretation id="interp107" emma:lang="en-US" emma:confidence="0">
                  <emma:literal>charge when</emma:literal>
                </emma:interpretation>
                <emma:interpretation id="interp108" emma:lang="en-US" emma:confidence="0">
                  <emma:literal>Charge when</emma:literal>
                </emma:interpretation>
                <emma:interpretation id="interp109" emma:lang="en-US" emma:confidence="0">
                  <emma:literal>charger when</emma:literal>
                </emma:interpretation>
                <emma:interpretation id="interp110" emma:lang="en-US" emma:confidence="0">
                  <emma:literal>Charger when</emma:literal>
                </emma:interpretation>
              </emma:one-of>
            </emma:emma>
          </inkml:annotationXML>
          <inkml:trace contextRef="#ctx0" brushRef="#br1" timeOffset="201594.5489">9308 3710 52 0,'-3'-3'22'0,"3"3"-12"0,0-4-3 0,0 4 7 16,0-3-3-16,0 0 1 15,0-1-1-15,0-6 1 16,0 7-4-16,0-4 0 15,-4 7-3-15,0-3 2 16,-4-4-2-16,1 7 0 16,-5 0 1-16,-3 10 1 15,0 0 1-15,0 4 0 16,0 6-2-16,0 0-1 0,3 11-3 16,8 2-2-16,4-2 3 0,4-1-2 15,8 4 2-15,-1-7-2 16,4-7 2-16,8-6 0 15,3-8 1-15,5-6-27 16,11-6-11-16,-1-5-21 16,1-9-15-1,0 0 31-15</inkml:trace>
          <inkml:trace contextRef="#ctx0" brushRef="#br1" timeOffset="203036.9686">9593 3484 108 0,'-19'-13'44'0,"12"13"-24"0,-1 3-17 16,4 0 10-16,1 4-4 0,-1 10 2 16,4 3-2-16,0 0 0 15,4 7-3-15,-1 4 1 16,1 3-4-16,0 3 0 0,0 3 1 16,0-3 0-16,-4 4 0 15,0-7 0-15,-4-4 2 16,0-3-3-16,0-7 0 15,0-3-1-15,4-7 1 16,0-3-9-16,4-14-1 16,4 0 2-16,3-13 2 15,4 0 0-15,1 0 1 16,2-7 0-16,1 0-2 0,0 6 0 16,0 5 0-16,-3 2-2 15,-1 7 1-15,-4 4 3 16,1 6 3-16,-5 7 2 15,1 1 1-15,-1 16-2 16,1 0-2-16,0 0 1 16,-1 0 1-16,5-7-1 15,-1 0-1-15,0-3 3 16,5-7 0-16,-1-7 3 16,4-3 1-16,4-10-10 15,3-3-5-15,-3-4 1 16,0-3 2-16,-4-4 3 15,-8-3 3-15,-3-3 0 16,-12 9-1-16,-8 1 1 0,1 3-1 16,-8 0 2-16,0 14 3 15,0 3 4-15,0 3 2 16,4 11-5-16,4-1-2 16,-1 4 0-16,5 10 0 15,3 4-2-15,4-1-2 16,4-3 1-16,3-7 1 15,5 4 1-15,-1-11 1 16,8-2-5-16,8-1 1 16,-1-14-5-16,4-6 1 15,-3-7-5-15,-4-3-1 16,0-7 5-16,-4 0 2 16,-4 0 0-16,-4-3 2 0,1 3 1 15,-5 3 0-15,-3 7 2 16,0 0 1-16,0 7 1 15,-1 7 2-15,-3-1-1 16,4 8 2-16,0 6-4 16,0 3 0-16,0 4-1 15,-1 4-2-15,5 6 1 16,0 0-1-16,-1-7 0 16,1 0 0-16,-1 4 2 15,1-11 3-15,0 4-7 16,-1-7 0-16,5-13-18 15,-1-11 9 1,0-6 5-16,1-7 4 16,-5 3 2-16,1-9 0 15,0 6 2-15,-1-4-3 0,1 14 0 16,-4-3 3-16,-1 3 3 16,1 7 0-16,-4 7 0 15,0-4 1-15,0 7 1 16,0 10-3-16,0 0-3 15,0 4 0-15,0-1-1 16,0-3 0-16,4 7 0 16,0-7 0-16,-1 1 2 15,5-1-1-15,0 0 2 16,-1-3-4-16,5-7-2 16,-1-4 2-16,0-3 0 0,1-3 1 15,-1 0 0-15,1 0-5 16,-1 0-1-16,4 3 5 15,4 0 2-15,0 7 1 16,0 0 1-16,4 0-2 16,4 0-1-16,-1 7 1 15,1-3-1-15,-1-1 2 16,-3-3 1-16,0 0 1 16,0-3 0-16,-4-8-2 15,-4 8-2-15,0-4-10 16,-4-3-4-16,-3 3 5 15,0-3 4-15,-5 0 4 16,1-10 1-16,-4 13 0 16,-4-3 0-16,1 0 4 15,-1 0 2-15,0 10 0 16,4 10-1-16,-4-3-3 0,4 3-2 16,0 0 1-16,0 10-1 15,4 7 2-15,0 7 1 16,0 0-1-16,-4 10 1 15,0-4-2-15,0 14 2 16,-8-3 0-16,0-7 1 16,-3-7-2-16,0-7-2 15,-1-6 1-15,1-11-1 16,-1 4-7-16,1-7-3 16,0-3-12-16,3-10-4 15,4-7-8-15,4-4-41 16,8-10 1-16</inkml:trace>
          <inkml:trace contextRef="#ctx0" brushRef="#br1" timeOffset="203592.4332">10843 3747 128 0,'-8'7'49'0,"8"-4"-26"0,4 4-23 16,0-3 13-16,3-4-7 15,5 0 2-15,3 0-3 16,0-4 2-16,8-3-4 16,7 4-2-16,1-4 2 0,-1 1-11 15,-3-5-2-15,-8 8-4 0,-4-4 1 16,-8-3 5-16,-7 0 2 16,-7 3 8-16,-12 4 4 15,-4-4 5-15,0 7 6 16,4 0 2-16,0 10 1 15,0 0-9-15,4 4-4 16,8-1-2-16,3 11-1 16,4-4-2-16,4 1-2 15,3 6 5-15,8-7 1 16,8-10 0-16,0 0-1 16,0-3-8-16,3-7-2 15,1-7-12-15,-4-3-3 0,-1 0-6 16,1 0-1-16,4-7 12 15,-4-3 7-15,-1-1 5 16,-3 1 2-16,0-4 7 16,-3 14 4-16,-1-3 1 15,-4 3 3-15,1 3-1 16,-5 0 2-16,1 7-4 16,-4 10 1-16,-1 4-5 15,1-1 1-15,-4 11-3 16,0 0 0-16,0 3-3 15,-4 0 1-15,1-7-7 16,-1-3-1-16,0 0-31 16,-4-4-14-16,5 4-23 15</inkml:trace>
          <inkml:trace contextRef="#ctx0" brushRef="#br1" timeOffset="205708.327">11849 3541 88 0,'-7'-13'33'0,"3"13"-18"0,0-7-5 16,4 7 14-16,0 0-9 16,0 0-1-16,0 7-2 15,0 6 0-15,0 8-2 16,-4-4-1-16,0 10-5 15,1 0-1-15,-1 0 1 0,0 3 0 16,0 0 0-16,0 4 0 16,4-4 0-16,0-3-2 15,4-3 1-15,0-7-2 16,0-7-1-16,3-10-2 16,5-10 1-16,-1-4-1 0,4-9 0 15,1 3 0-15,3-7 0 16,-4 3 2-16,0 0 2 15,-4 4-6-15,-3 0 1 16,0 3 3-16,-5 7 4 16,1 6-1-16,0 4-2 15,0 4 2-15,3 3 0 16,5-4-1-16,7 14 1 16,0 0-2-16,4 3-1 15,-1 0 3-15,1-3 0 16,-4-3 1-16,0 6 0 0,-4-13-2 15,-3 3 1-15,-5-4-7 16,1-6-1-16,-4-6-5 16,-4-8 1-16,-4-3 7 15,-4-3 3-15,1-4-2 16,-5 1 1-16,1-1 0 16,-1-3 0-16,-7 7 0 15,12 0 0-15,-1 10-5 16,4 3 1-16,4 3 0 15,4-2-1-15,4 12 4 16,3-2 2-16,4 3 0 16,4-4 2-16,0 0 0 15,4-3 1-15,0 0-11 16,-4-3-5-16,0-4-3 16,0-6 1-16,-4-1 8 15,-3-9 3-15,-5 2 3 16,1 1 0-16,-1-7 2 0,-3 0 3 15,0 0 4-15,-4 7 5 16,0-1-2-16,0 11 3 16,4 10-8-16,-4 7-2 15,0 7 1-15,0 9 3 16,0 8-4-16,0 6-1 16,0 0 0-16,0 0 0 15,0 0-2-15,0-3-2 16,0 3 3-16,0 0 2 15,0-6 0-15,0-4 0 16,4 0-3-16,-4-17-2 0,3 0 1 16,1-14 1-16,0-2-1 15,4-8 2-15,-1-3-4 16,5-3 0-16,-1-4 1 16,0 11 0-16,-3-1-3 15,0 4 2-15,-5 0-4 16,1 10 1-16,0-3 2 15,0 3 1-15,0 3-2 16,3 11 2-16,1-1-1 16,-1 4 0-16,5 0 2 15,7-4 2-15,7 8 1 16,1-8 3-16,-4 1-3 16,3-8 0-16,-3-2-1 15,0-8-2-15,-4-2-4 16,0-8 0-16,-4-3 0 0,0-3 2 15,-7-4 1-15,-4 4 3 16,-4-7-3-16,-4 7-2 16,-4 3 2-16,-3-3 0 15,-1 10-2-15,1 10 2 16,0 0 1-16,3 10 0 16,4-3 2-16,0 6 1 15,4 4-1-15,4 3 1 16,0 7-4-16,4 4 0 15,3-4 1-15,0-4 2 16,8 1 1-16,-3-7 3 0,-1-7-3 16,4 0 0-16,-4-13-3 15,4-8-1-15,-4-5 1 16,0-11 0-16,0 6 0 16,-3-6 0-16,-1-3 0 15,-3 3 2-15,-1 0-1 16,-3 7-1-16,0 3-2 15,0 7 1-15,-4 6 7 16,0 8 4-16,0 6-5 16,0 0-1-16,0 3-2 15,0 1 1-15,0 3-2 16,4 0 2-16,-1-4-2 16,1 7 2-16,4-6 0 15,-1-1 1-15,1-2-2 16,3-11-2-16,1 0-8 0,3-11-3 15,0-2 6-15,8-4 2 16,-4 0 0-16,4 0 2 16,-8-3-1-16,0 7 0 15,-3 2 2-15,-5-2 2 16,1 3 1-16,-1 10 1 16,1 0 0-16,3 7 2 15,1-4-1-15,-1 7 2 16,1 0-4-16,3 4 0 15,4-1-12-15,0 7-4 16,3-6-45-16,5-1-17 16,-8-6-5-16</inkml:trace>
        </inkml:traceGroup>
        <inkml:traceGroup>
          <inkml:annotationXML>
            <emma:emma xmlns:emma="http://www.w3.org/2003/04/emma" version="1.0">
              <emma:interpretation id="{C274A02D-A936-45C4-AE2E-A9FEC3B2DA01}" emma:medium="tactile" emma:mode="ink">
                <msink:context xmlns:msink="http://schemas.microsoft.com/ink/2010/main" type="inkWord" rotatedBoundingBox="16771,18484 18227,18564 18197,19093 16742,19012"/>
              </emma:interpretation>
              <emma:one-of disjunction-type="recognition" id="oneOf23">
                <emma:interpretation id="interp111" emma:lang="en-US" emma:confidence="0">
                  <emma:literal>5=1,</emma:literal>
                </emma:interpretation>
                <emma:interpretation id="interp112" emma:lang="en-US" emma:confidence="0">
                  <emma:literal>5=9,</emma:literal>
                </emma:interpretation>
                <emma:interpretation id="interp113" emma:lang="en-US" emma:confidence="0">
                  <emma:literal>5=7,</emma:literal>
                </emma:interpretation>
                <emma:interpretation id="interp114" emma:lang="en-US" emma:confidence="0">
                  <emma:literal>5=0,</emma:literal>
                </emma:interpretation>
                <emma:interpretation id="interp115" emma:lang="en-US" emma:confidence="0">
                  <emma:literal>5=6,</emma:literal>
                </emma:interpretation>
              </emma:one-of>
            </emma:emma>
          </inkml:annotationXML>
          <inkml:trace contextRef="#ctx0" brushRef="#br1" timeOffset="210048.0324">14010 3957 120 0,'-4'0'46'0,"4"0"-24"0,8 0-24 15,-4 0 11-15,7 0-4 16,8 0 0-16,8 0-3 16,-1 0 1-16,5 0-4 15,-1 0 0-15,1 6-17 16,-1-6-5-16,-4 7-29 15,-7-3-11-15</inkml:trace>
          <inkml:trace contextRef="#ctx0" brushRef="#br1" timeOffset="210228.9731">14029 4102 96 0,'0'-4'35'0,"4"4"-18"0,4-3-13 0,-1 6 10 15,12 1-8-15,4-4-3 16,7 0 0-16,5 0 0 16,-1-4-19-16,4 1-7 15,-4-4-21-15,-4 4-10 16</inkml:trace>
          <inkml:trace contextRef="#ctx0" brushRef="#br1" timeOffset="209778.2145">13757 3795 60 0,'7'-11'24'0,"-3"5"-12"0,0 2-8 0,-4-2 10 15,0 6-4-15,-4-4 0 16,0-3-4-16,-3-3-1 16,-1 7 1-16,-7 0 3 15,0-1-4-15,-8 4-1 16,-7 4 0-16,-1 2 2 15,1 4-3-15,3 1-2 0,8 5-3 16,4 1 1-16,4 4 3 16,7-1 3-16,11 0-2 15,16 4-2-15,8-1 0 16,7-6 1-16,0 3-1 16,0 4-1-16,-4-4 3 15,-8-3 0-15,-7-3 1 16,-7 6 0-16,-8-3 0 15,-12 0 0-15,-7-4-2 16,-8 4-2-16,-15-7 1 0,-4 0-1 16,0 1 0-16,4-5 0 15,4 1 2-15,8-4-6 16,7 4-1-16,3-3-12 16,9-4-25-1,7 0 0-15,7 0-1 0,24 6 4 16</inkml:trace>
          <inkml:trace contextRef="#ctx0" brushRef="#br1" timeOffset="210514.3433">14606 3730 88 0,'-19'-27'33'0,"16"24"-18"0,-1 0-2 15,4 3 11-15,0 0-6 16,-4 3 0-16,0 7-2 15,4 0-1-15,0 14-3 16,0 0 0-16,0 9-7 16,0 4-1-16,0 4 2 0,8-1-3 15,-1-2 0-15,5-1 1 16,3-3 0-16,-4-7-35 16,1-4-14-16,-1 1-27 15</inkml:trace>
          <inkml:trace contextRef="#ctx0" brushRef="#br1" timeOffset="210739.5544">14948 4011 124 0,'4'6'46'0,"-4"-2"-24"0,4 16-21 0,-4-10 8 15,0 4-5-15,-4 6-1 16,0 0 1-16,0-3 2 16,-3-3-16-16,-1 2-8 0,4 5-35 15,-3-4-14-15,-1-1 30 16,1-2 16-16</inkml:trace>
        </inkml:traceGroup>
        <inkml:traceGroup>
          <inkml:annotationXML>
            <emma:emma xmlns:emma="http://www.w3.org/2003/04/emma" version="1.0">
              <emma:interpretation id="{A7445494-6B20-44BD-AB51-1E0CAB599113}" emma:medium="tactile" emma:mode="ink">
                <msink:context xmlns:msink="http://schemas.microsoft.com/ink/2010/main" type="inkWord" rotatedBoundingBox="18686,18600 20081,18607 20079,19026 18684,19019"/>
              </emma:interpretation>
              <emma:one-of disjunction-type="recognition" id="oneOf24">
                <emma:interpretation id="interp116" emma:lang="en-US" emma:confidence="0">
                  <emma:literal>R=0</emma:literal>
                </emma:interpretation>
                <emma:interpretation id="interp117" emma:lang="en-US" emma:confidence="0">
                  <emma:literal>r=0</emma:literal>
                </emma:interpretation>
                <emma:interpretation id="interp118" emma:lang="en-US" emma:confidence="0">
                  <emma:literal>R=o</emma:literal>
                </emma:interpretation>
                <emma:interpretation id="interp119" emma:lang="en-US" emma:confidence="0">
                  <emma:literal>r=o</emma:literal>
                </emma:interpretation>
                <emma:interpretation id="interp120" emma:lang="en-US" emma:confidence="0">
                  <emma:literal>Rao</emma:literal>
                </emma:interpretation>
              </emma:one-of>
            </emma:emma>
          </inkml:annotationXML>
          <inkml:trace contextRef="#ctx0" brushRef="#br1" timeOffset="211532.8866">15461 3761 108 0,'-8'-7'44'0,"5"14"-24"0,-1 3-17 0,0-3 12 16,0 7 0-16,0 2 0 0,4 11-1 15,0 4 1-15,0 3-8 16,0-1-2-16,0 4-3 16,0-3-2-16,4-3 3 0,0-1 0 15,0-3 1-15,-4-7 0 16,0-3 2-16,0 0-1 15,0-7 0-15,0 0-3 16,0-3 1-16,0-7-2 16,0-3 2-16,-4-7-7 15,4-4 1-15,0-6-1 16,0-7-1-16,0-7-1 16,4-13-1-16,0 6-1 15,3-3 2-15,5 11 2 16,-1-1-1-16,4 7 1 0,0 3 0 15,1 7 0-15,-1 7 3 16,0 3 0-16,-4 4 1 16,-3 6 0-16,-4 8 0 15,-4-1 0-15,-4 7 2 16,-4 3-1-16,-3 0 2 16,0 4-4-16,-1-4 0 15,1 0 3-15,-1-3 1 16,5-7-1-16,3 7-2 15,0-3 5-15,4-4 1 16,4-3-7-16,0 3-1 0,3-4 0 16,5-2 1-16,-1 9 1 15,8-3 2-15,8 4-1 16,-1-4 2-16,1 0 0 16,-1-3 1-16,1 0-27 15,3-4-11-15,1 4-32 16</inkml:trace>
          <inkml:trace contextRef="#ctx0" brushRef="#br1" timeOffset="211758.4853">15940 3839 124 0,'-4'0'49'0,"4"0"-26"0,0 0-23 0,0 0 13 16,4 0-7-16,-1 7 2 16,9-4-1-16,3-3 1 15,4 0-4-15,7 3-5 0,12 4 0 16,0-4-26 0,-3 1-51-16,-5 6 4 15</inkml:trace>
          <inkml:trace contextRef="#ctx0" brushRef="#br1" timeOffset="211953.0026">15962 4075 116 0,'-3'0'44'0,"3"-3"-24"0,3 3-19 16,-3 3 11-16,8-3-4 15,3 0 3-15,4 0-4 16,4 0-2-16,16 0-7 15,3 0-1-15,0 0-34 16,0-3-13-16,3-4 1 16,-6 7 1-16</inkml:trace>
          <inkml:trace contextRef="#ctx0" brushRef="#br1" timeOffset="212313.9639">16600 3808 116 0,'-22'-10'44'0,"6"14"-24"0,-3 2-10 0,8 1 12 16,0 7-1-16,-1 9-1 16,1 1-4-16,3 3 0 15,1 3-9-15,3-3-4 0,4 0 0 16,7 0 0-16,5-3 3 15,7-7-1-15,4-7 0 16,15 7-1-16,3-7 2 16,1-3-1-16,0-7 0 15,-4-7-1-15,-4-3 0 0,-7-7-5 16,-8-3-1-16,-12-7-10 16,-11-10-3-16,-11 6-3 15,-15 4-2-15,-12-3-6 16,4 3-1-16,0 13-15 15,8 8-32 1,11-1 14-16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42:34.17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6828C333-DB28-4ABC-99A7-8E8B54625E7B}" emma:medium="tactile" emma:mode="ink">
          <msink:context xmlns:msink="http://schemas.microsoft.com/ink/2010/main" type="writingRegion" rotatedBoundingBox="10133,5139 11373,3390 12144,3936 10904,5686"/>
        </emma:interpretation>
      </emma:emma>
    </inkml:annotationXML>
    <inkml:traceGroup>
      <inkml:annotationXML>
        <emma:emma xmlns:emma="http://www.w3.org/2003/04/emma" version="1.0">
          <emma:interpretation id="{68309596-45B0-470B-8AA0-A36D6FA51FFD}" emma:medium="tactile" emma:mode="ink">
            <msink:context xmlns:msink="http://schemas.microsoft.com/ink/2010/main" type="paragraph" rotatedBoundingBox="10133,5139 11373,3390 12144,3936 10904,5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11E114-1235-4308-87EE-AEABA6A6ACF8}" emma:medium="tactile" emma:mode="ink">
              <msink:context xmlns:msink="http://schemas.microsoft.com/ink/2010/main" type="line" rotatedBoundingBox="10133,5139 11373,3390 12144,3936 10904,5686"/>
            </emma:interpretation>
          </emma:emma>
        </inkml:annotationXML>
        <inkml:traceGroup>
          <inkml:annotationXML>
            <emma:emma xmlns:emma="http://www.w3.org/2003/04/emma" version="1.0">
              <emma:interpretation id="{05B33E34-F621-4C7C-9687-B6DE5FBEB96B}" emma:medium="tactile" emma:mode="ink">
                <msink:context xmlns:msink="http://schemas.microsoft.com/ink/2010/main" type="inkWord" rotatedBoundingBox="10133,5139 11373,3390 12144,3936 10904,5686"/>
              </emma:interpretation>
              <emma:one-of disjunction-type="recognition" id="oneOf0">
                <emma:interpretation id="interp0" emma:lang="en-US" emma:confidence="0">
                  <emma:literal>m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0 1134 52 0,'3'0'19'0,"-3"7"-10"0,0-4-9 0,0-3 7 15,0 0 0-15,0 0 3 16,4 3 1-16,-4 1 1 16,0-1-4-16,4 4 0 15,-4 0-1-15,0-4 1 0,0 0 0 16,0 1 0-16,0-4-2 15,0 0 1-15,0-4 0 16,-4-9 1-16,4-4-2 16,0-13 1-16,4-11-4 15,0-16 0-15,7-14-1 16,4-24-2-16,8-13 3 0,11-10-7 16,23-14 1-16,8 8-8 15,3 9-1-15,-3 17-9 16,-8 10-39-1,-8 21-3-15</inkml:trace>
          <inkml:trace contextRef="#ctx0" brushRef="#br0" timeOffset="1201.2911">987-500 56 0,'-8'-30'24'0,"5"23"-12"0,-1 0-10 0,4 4 6 15,-4-1 2-15,0 1 4 0,4 0-2 16,-4-1 1-16,4 4-3 16,-3 4-1-16,-1 2-3 15,0 8-1-15,4 9-1 16,0 8 2-16,0 6-1 16,4 4 2-16,0 6-4 15,3-3 0-15,1 3 1 16,-1 0 0-16,-3-3-2 15,0-7-2-15,0 0 1 0,3-6-1 16,-7-8 2-16,4-2 1 16,-4-8 3-16,0-13-3 15,-4-3 0-15,1-11-1 0,-1-9-2 16,-4-11-2-16,1-13 1 16,-1-14-1-16,0-7-2 15,1 1 3-15,-1 3 0 16,8 6-2-16,0 8 0 15,8 9-1-15,3 4 0 16,4 3 3-16,4 4 0 16,0 6 1-16,0 7 2 15,0 11-1-15,0 6-1 16,-4 6 1-16,1 11 1 16,-5 10-1-16,-7 14 2 15,-4-1 0-15,-4 7 1 16,0 1-2-16,-7-1-2 0,-4-3 1 15,-4-4-1-15,-4-9 2 16,0-8 3-16,0-6-4 16,4-3-1-16,4-7-2 15,8-7 0-15,7-4 0 16,3-3 0-16,9 1 2 16,3-4 2-16,4 3 3 15,0 3 2-15,4 4 1 16,7 11 0-16,4 9-2 15,4 3-1-15,12 8-1 16,7 6 2-16,0 0-5 16,0 0-1-16,-8 0 0 15,-4-10 0-15,5-6-31 0,-5-11-14 16,9-17-24 0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42:43.03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05C383A-78AA-470A-8357-1FF12632AD00}" emma:medium="tactile" emma:mode="ink">
          <msink:context xmlns:msink="http://schemas.microsoft.com/ink/2010/main" type="writingRegion" rotatedBoundingBox="10616,7706 12230,7706 12230,9961 10616,9961"/>
        </emma:interpretation>
      </emma:emma>
    </inkml:annotationXML>
    <inkml:traceGroup>
      <inkml:annotationXML>
        <emma:emma xmlns:emma="http://www.w3.org/2003/04/emma" version="1.0">
          <emma:interpretation id="{FDF92330-F690-4A44-ABDA-6EF8B66B6204}" emma:medium="tactile" emma:mode="ink">
            <msink:context xmlns:msink="http://schemas.microsoft.com/ink/2010/main" type="paragraph" rotatedBoundingBox="10616,7706 12230,7706 12230,9961 10616,9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67B52F-85CA-4320-B4C5-5431982BAE83}" emma:medium="tactile" emma:mode="ink">
              <msink:context xmlns:msink="http://schemas.microsoft.com/ink/2010/main" type="line" rotatedBoundingBox="10616,7706 12230,7706 12230,9961 10616,9961"/>
            </emma:interpretation>
          </emma:emma>
        </inkml:annotationXML>
        <inkml:traceGroup>
          <inkml:annotationXML>
            <emma:emma xmlns:emma="http://www.w3.org/2003/04/emma" version="1.0">
              <emma:interpretation id="{778CA915-DFA9-498F-8587-07DCF710B477}" emma:medium="tactile" emma:mode="ink">
                <msink:context xmlns:msink="http://schemas.microsoft.com/ink/2010/main" type="inkWord" rotatedBoundingBox="10616,7706 12230,7706 12230,9961 10616,9961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1">
                  <emma:literal>\ 5</emma:literal>
                </emma:interpretation>
                <emma:interpretation id="interp2" emma:lang="en-US" emma:confidence="0">
                  <emma:literal>is</emma:literal>
                </emma:interpretation>
                <emma:interpretation id="interp3" emma:lang="en-US" emma:confidence="0">
                  <emma:literal>ls</emma:literal>
                </emma:interpretation>
                <emma:interpretation id="interp4" emma:lang="en-US" emma:confidence="0">
                  <emma:literal>l,</emma:literal>
                </emma:interpretation>
              </emma:one-of>
            </emma:emma>
          </inkml:annotationXML>
          <inkml:trace contextRef="#ctx0" brushRef="#br0">-2 13 60 0,'0'-6'24'0,"0"2"-12"0,0 1-10 0,0 3 9 15,0 0-5-15,0-3-1 16,0-1 0-16,0 4 1 15,0 0 1-15,0 0 1 16,0 0-2-16,0 0 1 16,0 0-2-16,0 7 0 15,0 0 1-15,0 3 1 16,0 3 1-16,4 8 0 0,3 9 0 16,5 14 2-16,3 10-3 15,0 3 1-15,4 21-5 16,8 13 0-16,7 17 3 0,4 7-1 15,0 10 0-15,0 6-3 16,7 4-2-16,5-6 3 16,18-8 0-16,8-3-1 15,0-6-2-15,-4-21 1 16,0-7-1-16,1-9-16 16,14-18-6-16,0-13-38 15,-7-10-25 1,-19-31 38-16</inkml:trace>
          <inkml:trace contextRef="#ctx0" brushRef="#br0" timeOffset="1097.6689">1612 1789 72 0,'-23'0'27'0,"19"0"-14"0,1 3-9 16,3-3 10-16,0 0-6 16,0 0 0-16,0 0 0 15,0-3 2-15,0 0-5 16,0-4-3-16,-8 0-1 15,0 0 1-15,1-3-1 16,-5 0 4-16,1 3 4 16,-4 1-3-16,0-1-1 15,-4 4 2-15,0 3 0 16,0 3 1-16,0 4 0 16,0 6-4-16,-4 4 4 0,0 7 2 15,4-1 1-15,0 4 3 16,8 0-5-16,3 0-3 15,8-3-6-15,8 0 0 16,3-4 0-16,4-7 0 16,4-2 0-16,8-1 2 15,3-4-1-15,5-2 2 16,6-1-2-16,-6 1 2 0,-5-1-4 16,-4 4 0-16,-10 3 5 15,-9 7 5-15,-11 3-5 16,-11-3 0-16,-8 3 0 15,-3 4 0-15,-1-1-2 16,1 1-2-16,-1-4 1 16,1-3 1-16,3-3-6 15,-4-4 1-15,1-4-37 16,7-2-13-16,0-1-26 16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44:46.71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A64EB78-1201-4427-B00B-FA0A852D8460}" emma:medium="tactile" emma:mode="ink">
          <msink:context xmlns:msink="http://schemas.microsoft.com/ink/2010/main" type="writingRegion" rotatedBoundingBox="18462,11564 24173,11307 24323,14638 18612,14895"/>
        </emma:interpretation>
      </emma:emma>
    </inkml:annotationXML>
    <inkml:traceGroup>
      <inkml:annotationXML>
        <emma:emma xmlns:emma="http://www.w3.org/2003/04/emma" version="1.0">
          <emma:interpretation id="{FC304E70-3ADE-4307-B284-300C10D6F9C0}" emma:medium="tactile" emma:mode="ink">
            <msink:context xmlns:msink="http://schemas.microsoft.com/ink/2010/main" type="paragraph" rotatedBoundingBox="18587,11606 23526,11300 23576,12100 18637,124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6472B9-2202-496F-875B-2951BECBA6D6}" emma:medium="tactile" emma:mode="ink">
              <msink:context xmlns:msink="http://schemas.microsoft.com/ink/2010/main" type="line" rotatedBoundingBox="18587,11606 23526,11300 23576,12100 18637,12407"/>
            </emma:interpretation>
          </emma:emma>
        </inkml:annotationXML>
        <inkml:traceGroup>
          <inkml:annotationXML>
            <emma:emma xmlns:emma="http://www.w3.org/2003/04/emma" version="1.0">
              <emma:interpretation id="{F2530C63-5866-4D76-BA50-39BE67CEE474}" emma:medium="tactile" emma:mode="ink">
                <msink:context xmlns:msink="http://schemas.microsoft.com/ink/2010/main" type="inkWord" rotatedBoundingBox="18587,11606 20180,11507 20228,12283 18635,12382"/>
              </emma:interpretation>
              <emma:one-of disjunction-type="recognition" id="oneOf0">
                <emma:interpretation id="interp0" emma:lang="en-US" emma:confidence="1">
                  <emma:literal>when</emma:literal>
                </emma:interpretation>
                <emma:interpretation id="interp1" emma:lang="en-US" emma:confidence="0">
                  <emma:literal>When</emma:literal>
                </emma:interpretation>
                <emma:interpretation id="interp2" emma:lang="en-US" emma:confidence="0">
                  <emma:literal>whew</emma:literal>
                </emma:interpretation>
                <emma:interpretation id="interp3" emma:lang="en-US" emma:confidence="0">
                  <emma:literal>whey</emma:literal>
                </emma:interpretation>
                <emma:interpretation id="interp4" emma:lang="en-US" emma:confidence="0">
                  <emma:literal>where</emma:literal>
                </emma:interpretation>
              </emma:one-of>
            </emma:emma>
          </inkml:annotationXML>
          <inkml:trace contextRef="#ctx0" brushRef="#br0">28 50 36 0,'-8'-10'16'0,"8"10"-8"0,-3-7-5 0,-1 7 7 15,4-4-2-15,4-2 3 16,-4-1 0-16,3 0 1 16,-3 4-4-16,0-1-3 15,0 1 2-15,0 3 2 16,0 3-2-16,0-3 1 16,0 11-1-16,4 16 3 15,-4 3-3-15,-4 11-2 0,1-11 0 16,-1-3-1-1,0 10-2-15,0-3 1 0,0 3-2 16,4 10 2-16,0-16-2 16,0-8-1-16,0 1 1 15,0-4-1-15,4-3 2 0,4 0 1 16,-1-10 1-16,1-7-5 16,3-7 1-16,-3-7-2 15,0-3-2-15,-5 4 0 16,5-4 0-16,0 0 0 0,-1 0 3 15,1 4-2-15,-1 3 1 16,5 3 2 0,-5 7 0-16,1 0 0 0,3 10 0 15,-3-3 2-15,7 3 3 16,0 0-2-16,8 0-2 16,-4 0 0-16,4 0 1 15,11 1-1-15,-4-1-1 16,-3-7 3-16,0 0 0 15,-5-6-1-15,-3-7 1 16,-3-4-2-16,-5-6 2 16,-3-3-2-16,-8-8 2 15,-8 1-2-15,0 6-1 16,1 4-2-16,-5-4-1 16,1 4 2-16,-8 3 0 15,-15-3-2-15,15 13 0 16,0 0-5-16,0 7-2 0,0 4-9 15,7-1-24 1,5 1 1-16,7 2 5 16,0 1 6-16</inkml:trace>
          <inkml:trace contextRef="#ctx0" brushRef="#br0" timeOffset="527.1113">586-278 72 0,'0'-10'27'0,"0"14"-14"0,0 6-11 0,0-4 9 16,0 8-1-16,0 10 4 15,0 6-1-15,0 0 2 16,0 11-4-16,0-1-1 15,0 14-6-15,0 7-3 16,4 0 2-16,-4-4 0 16,0 4-1-16,0-10-2 0,0-7 3 15,0-4-2-15,0-6-1 16,0-7 3-16,0-4 0 16,-4-6-1-16,1-7 1 15,3-10-4-15,0-3 0 0,0-7 1 16,0-14 0-16,0-3-3 15,3-3 2-15,1 0-1 16,4-1 0-16,3 4-3 16,4 4 1-16,0 2 2 15,4 8 1-15,4 6 1 16,8 7 0-16,-5 7 0 16,1 10 2-16,-4 3 1 15,-1 4 3-15,-3 3-1 16,-3-4 0-16,-1 1-3 15,-4-4-2-15,1-3 3 16,-5-4 0-16,1 1-6 0,-1-4-2 16,1-3-16-1,3-4-48-15,1-3-5 16</inkml:trace>
          <inkml:trace contextRef="#ctx0" brushRef="#br0" timeOffset="946.8668">1012 212 100 0,'-23'-4'38'0,"19"18"-20"0,4-1-15 0,4-6 10 16,0 3-6-16,-1 0-2 16,5 1-2-16,0-5 0 15,3 1-2-15,0-4 2 0,1-3-2 16,-5-3 2-1,5 0-2-15,-5-4 2 0,5-3-4 16,-5-4-2-16,1-3-3 16,-4 1 1-16,0-8 3 15,-4 0 1-15,-4 4 1 16,0 3 0-16,-4 10 2 16,-3 4 3-16,0 6 4 15,-5 8 2-15,1 5-1 16,0 8-1-16,4 6-3 15,-1 1 1-15,5 3-4 16,7-4-2-16,3 0 0 0,5-3-1 16,3-3 2-16,1-4-1 0,3-6-1 15,0-4-4-15,8-7 0 16,4-3-20-16,-1-3-7 16,5-4-22-1,7-6-15-15,-4-8 29 16</inkml:trace>
          <inkml:trace contextRef="#ctx0" brushRef="#br0" timeOffset="1335.739">1350 94 96 0,'-16'-21'35'0,"-6"15"-18"0,-5-1-7 0,20 7 12 16,3 3-10-16,8 7-4 16,-1 7 1-16,5 4 2 15,-1 9-4-15,5 4-2 16,-5 3-2-16,1-3 0 0,3-1 0 15,-3-6 1-15,0 0 0 0,-1-6-2 0,1-5 1 16,-1-2-4 0,1-4 0-16,0-3-1 15,7-7-2-15,-4-10-6 16,4-7-2-16,1-7 0 16,3-10 2-16,0 1 1 15,-4-1 3-15,-4 4 4 16,1 6 1-16,-1 4 3 15,0 6 1-15,-3 7 5 16,0 11 5-16,-1 6-1 16,1 7 1-16,-4 3-5 15,-1 4-3-15,1-1-2 16,0 4 0-16,0 4 0 0,-4-4 1 16,0-7-11-16,0 0-3 15,0-3-26 1,4 0-44-16,-1 0 9 15</inkml:trace>
        </inkml:traceGroup>
        <inkml:traceGroup>
          <inkml:annotationXML>
            <emma:emma xmlns:emma="http://www.w3.org/2003/04/emma" version="1.0">
              <emma:interpretation id="{42FF2465-CF8B-4072-9965-33474E0CEF2D}" emma:medium="tactile" emma:mode="ink">
                <msink:context xmlns:msink="http://schemas.microsoft.com/ink/2010/main" type="inkWord" rotatedBoundingBox="20953,11543 22546,11444 22591,12162 20998,12260"/>
              </emma:interpretation>
              <emma:one-of disjunction-type="recognition" id="oneOf1">
                <emma:interpretation id="interp5" emma:lang="en-US" emma:confidence="1">
                  <emma:literal>clock</emma:literal>
                </emma:interpretation>
                <emma:interpretation id="interp6" emma:lang="en-US" emma:confidence="0">
                  <emma:literal>dock</emma:literal>
                </emma:interpretation>
                <emma:interpretation id="interp7" emma:lang="en-US" emma:confidence="0">
                  <emma:literal>cloch</emma:literal>
                </emma:interpretation>
                <emma:interpretation id="interp8" emma:lang="en-US" emma:confidence="0">
                  <emma:literal>chock</emma:literal>
                </emma:interpretation>
                <emma:interpretation id="interp9" emma:lang="en-US" emma:confidence="0">
                  <emma:literal>cloak</emma:literal>
                </emma:interpretation>
              </emma:one-of>
            </emma:emma>
          </inkml:annotationXML>
          <inkml:trace contextRef="#ctx0" brushRef="#br0" timeOffset="2267.4267">2576 134 80 0,'0'0'30'0,"-3"0"-16"0,-1 4-17 16,4-4 8-16,0 0-2 15,0 0 3-15,4 0-1 16,-1-4 2-16,-3-3-4 16,0-3 0-16,4-3 1 15,0-1 2-15,-4 1-5 0,4-4-1 16,-4 0 2-16,0 0 1 16,0 0 3-16,-4 4 1 15,-4-1-1-15,-3 4-1 16,-4 7 1-16,-4 3 1 15,-4 6 1-15,-4 15 0 16,1 2-2-16,3 4 1 16,-4 10-4-16,5 1 0 0,6 2 1 15,9 1-2-15,7-4-2 16,7-3 1-16,5-4 1 16,3-6-1-16,8-4 2 15,3-3-2-15,5-7 2 16,-1-7 0-16,-3-10 1 15,3-6-13-15,1-7-7 16,-1-7-9-16,0-10-5 0,-3-7-3 16,-4-7-27-1,-4-3 9-15</inkml:trace>
          <inkml:trace contextRef="#ctx0" brushRef="#br0" timeOffset="2508.192">2816-241 76 0,'-12'-33'30'0,"12"19"-16"0,-4-9-8 16,4 16 11-16,0 0 0 15,0 0 1-15,0 1-5 16,0 2-3-16,0 4-1 16,4 10 1-16,0 7-1 15,0 10 2-15,-8 10-6 16,0-3-1-16,0 7 2 0,1 2-5 16,-1 1-1-16,0 10 0 15,0 4 0-15,0-8 4 16,1-2 2-16,3-8-2 0,0-3-3 15,3-10-14-15,5-3-6 16,0-7-10 0,11-7-44-16,0-7-3 15</inkml:trace>
          <inkml:trace contextRef="#ctx0" brushRef="#br0" timeOffset="2867.8207">3032 6 100 0,'-15'-4'38'0,"7"11"-20"0,-3 10-12 0,3-7 11 16,5 10-5-16,-5 7 1 0,4 4-2 15,0 3 1-15,4-1-4 16,4-2-3-16,0-4-2 16,4-4-3-16,3-2 3 0,4-4-2 15,4-7 2-15,0-7 0 16,0-6 3-16,0-7-3 15,-4-7-2-15,0-7-9 16,1-3-3-16,-5-10-1 16,-3 0 0-16,-5 0 4 15,-3 3 5-15,-7 7 0 16,-1 7 1-16,-3 6 0 0,-8 7-2 16,0 4 3-16,0 6 0 15,4 4-2-15,3 3 2 16,5 4-6-16,7 3 0 15,7-1-19 1,5-2-32-16,3 0 6 16</inkml:trace>
          <inkml:trace contextRef="#ctx0" brushRef="#br0" timeOffset="3137.2243">3530-35 108 0,'-19'-20'41'0,"7"17"-22"0,-7 3-14 0,8 3 13 0,-1 4-6 16,-3 3-2-16,-11 3 1 15,3 8 0-15,0 2-5 16,4 8 0-16,0-1 1 0,4 1-1 16,4-1-1-16,3 0-3 15,4-3-2-15,8 0 1 16,11-3 1-16,8-4-3 15,4-6-2-15,-1-8-14 0,8-2-4 16,0-8-7 0,1-6-42-1,-1-7-2-15</inkml:trace>
          <inkml:trace contextRef="#ctx0" brushRef="#br0" timeOffset="3679.8441">3689-322 108 0,'-15'-16'41'0,"11"16"-22"0,-3 3-14 0,3 4 13 15,0 3-6-15,0 7 1 16,4 3-2-16,0 4 3 16,0 6-7-16,0 4 0 0,0 3 3 15,0 0-2-15,0 3 1 16,0 11-5-16,0 0-1 15,4-4-1-15,-4-3 1 16,0-4 0-16,0-2 1 16,0-8 0-16,0-6 0 15,0-8-2-15,0-2-2 0,0-17-17 16,4-8 0 0,0-12 2-16,-1-11-1 15,5-3 3-15,3 0 2 16,1 3 5-16,3 4 3 15,0 6 2-15,-3 7-2 16,-5 7 2-16,1 7 1 16,-4 6 2-16,-4 7 1 15,-4 14 3-15,-4 3 1 16,-3 0 1-16,-1 0-2 16,5 0-1-16,-1-4 1 15,1-2 1-15,-1-4-3 16,4-4-1-16,4-3-3 0,4 0-1 15,4-3 1-15,3-4 0 16,4 1 0-16,4-1 2 16,15 4-1-16,0-4-1 15,1 1 1-15,-5-1-1 16,0 4-25-16,-3 0-10 16,0-1-31-1</inkml:trace>
        </inkml:traceGroup>
        <inkml:traceGroup>
          <inkml:annotationXML>
            <emma:emma xmlns:emma="http://www.w3.org/2003/04/emma" version="1.0">
              <emma:interpretation id="{122CBC48-77AB-4B84-B443-EE4765EDC272}" emma:medium="tactile" emma:mode="ink">
                <msink:context xmlns:msink="http://schemas.microsoft.com/ink/2010/main" type="inkWord" rotatedBoundingBox="23220,11352 23528,11333 23572,12045 23265,12064"/>
              </emma:interpretation>
              <emma:one-of disjunction-type="recognition" id="oneOf2">
                <emma:interpretation id="interp10" emma:lang="en-US" emma:confidence="1">
                  <emma:literal>is</emma:literal>
                </emma:interpretation>
                <emma:interpretation id="interp11" emma:lang="en-US" emma:confidence="0">
                  <emma:literal>if</emma:literal>
                </emma:interpretation>
                <emma:interpretation id="interp12" emma:lang="en-US" emma:confidence="0">
                  <emma:literal>i's</emma:literal>
                </emma:interpretation>
                <emma:interpretation id="interp13" emma:lang="en-US" emma:confidence="0">
                  <emma:literal>Is</emma:literal>
                </emma:interpretation>
                <emma:interpretation id="interp14" emma:lang="en-US" emma:confidence="0">
                  <emma:literal>('s</emma:literal>
                </emma:interpretation>
              </emma:one-of>
            </emma:emma>
          </inkml:annotationXML>
          <inkml:trace contextRef="#ctx0" brushRef="#br0" timeOffset="4130.1743">4669-190 136 0,'-8'-3'52'0,"8"6"-28"0,0 4-24 0,-3 0 13 15,-1 6-3-15,0 4 4 16,-4 3-3-16,5 7 1 16,-1 4-7-16,0 2-3 0,4 8 1 15,0-4-2-15,0-3 2 16,0 0-4-16,4-7 0 15,0-4-23-15,7-9-43 32,0-4-17-32,5-10 21 15</inkml:trace>
          <inkml:trace contextRef="#ctx0" brushRef="#br0" timeOffset="4414.9306">4901-160 124 0,'-54'-16'49'0,"43"19"-26"0,0 10-18 16,3-2 13-16,1-1-6 16,-1 0-2-16,4 3-3 15,4 4 0-15,0 3-4 16,8 4 0-16,-1 3 3 0,8 3-5 16,8-3-1-16,4 0 2 15,-4-3 3-15,-4 0 0 16,-4-4 0-16,-8 0-1 0,-7-3 0 15,-11-3-7-15,-12-4 0 16,0-3-12-16,-3-4-6 16,-5-3-2-16,5-3-1 15,-1-4-11 1,5-10-31-16,-1-10 9 16</inkml:trace>
          <inkml:trace contextRef="#ctx0" brushRef="#br0" timeOffset="4550.6359">4718-501 100 0,'-7'-10'38'0,"3"14"-20"0,8 2-63 0,0 1-13 0</inkml:trace>
        </inkml:traceGroup>
      </inkml:traceGroup>
    </inkml:traceGroup>
    <inkml:traceGroup>
      <inkml:annotationXML>
        <emma:emma xmlns:emma="http://www.w3.org/2003/04/emma" version="1.0">
          <emma:interpretation id="{BA5BDB63-0350-4C18-9B15-E347674CCF4F}" emma:medium="tactile" emma:mode="ink">
            <msink:context xmlns:msink="http://schemas.microsoft.com/ink/2010/main" type="paragraph" rotatedBoundingBox="18512,12678 24223,12421 24274,13548 18563,13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F78A5C-7BC2-42A4-B3B5-636BDA597959}" emma:medium="tactile" emma:mode="ink">
              <msink:context xmlns:msink="http://schemas.microsoft.com/ink/2010/main" type="line" rotatedBoundingBox="18512,12678 24223,12421 24274,13548 18563,13805"/>
            </emma:interpretation>
          </emma:emma>
        </inkml:annotationXML>
        <inkml:traceGroup>
          <inkml:annotationXML>
            <emma:emma xmlns:emma="http://www.w3.org/2003/04/emma" version="1.0">
              <emma:interpretation id="{FDF824B3-E41D-48AA-A2C3-B6B52C031F9C}" emma:medium="tactile" emma:mode="ink">
                <msink:context xmlns:msink="http://schemas.microsoft.com/ink/2010/main" type="inkWord" rotatedBoundingBox="18512,12678 21310,12552 21346,13344 18548,13470"/>
              </emma:interpretation>
              <emma:one-of disjunction-type="recognition" id="oneOf3">
                <emma:interpretation id="interp15" emma:lang="en-US" emma:confidence="1">
                  <emma:literal>asserted</emma:literal>
                </emma:interpretation>
                <emma:interpretation id="interp16" emma:lang="en-US" emma:confidence="0">
                  <emma:literal>assented</emma:literal>
                </emma:interpretation>
                <emma:interpretation id="interp17" emma:lang="en-US" emma:confidence="0">
                  <emma:literal>asserter</emma:literal>
                </emma:interpretation>
                <emma:interpretation id="interp18" emma:lang="en-US" emma:confidence="0">
                  <emma:literal>assenter</emma:literal>
                </emma:interpretation>
                <emma:interpretation id="interp19" emma:lang="en-US" emma:confidence="0">
                  <emma:literal>assertor</emma:literal>
                </emma:interpretation>
              </emma:one-of>
            </emma:emma>
          </inkml:annotationXML>
          <inkml:trace contextRef="#ctx0" brushRef="#br0" timeOffset="5946.9608">115 1214 84 0,'-19'7'33'0,"19"-7"-18"0,-7 20-16 15,3-9 9-15,0-5-1 16,0 1 1-16,1 3-2 15,3 0 1-15,0-3-2 0,0 0 0 16,0 0-1 0,3-7 0-16,1-4-2 15,4 1-2-15,-4-4 3 0,-1 4 0 16,1-11-1-16,4-13 1 16,-4-3-2-16,-4-1-1 15,0 8 1-15,0 3 1 16,-8-1-3-16,4 4 0 15,-3 4 3-15,-1-1 3 16,-3 11 0-16,-1 0 2 16,-7 13-2-16,0-3 2 15,-4 23-4-15,4-3 3 0,0 13 0 16,0-6-2-16,4 7-1 16,4-4 1-16,7 7 0 15,0-7-2-15,12 0 1 0,7 7-2 16,-4-21 2-16,1-2 0 15,3-15 1-15,-4 1 0 16,8-14 0-16,-3 4-2 16,6-14 1-16,5-13-2 15,-12 6-1-15,-3 4 1 16,-5-7-1-16,1 3 0 16,-4 1 0-16,-1 2-3 15,-3 5 2-15,0 2-1 16,-3 7-2-16,-1 4 0 15,4 10 0-15,0 6 3 16,0-3 0-16,0 0-2 0,4 11 2 16,-1-4 3-16,5-1 1 15,3 8-1-15,1-7 1 16,-5-4-11-16,16 1-2 16,-4-1-19-16,8-2-9 15,-5-5-24 1</inkml:trace>
          <inkml:trace contextRef="#ctx0" brushRef="#br0" timeOffset="6305.6549">537 1025 124 0,'-23'-17'46'0,"12"17"-24"0,-8 4-21 0,7 3 11 16,1 3-4-16,-4 3 1 0,0 1-3 15,3-1 1-15,1 14-4 16,-1-6-2-16,5 9 2 0,7 14-2 16,7-7 2-16,9-3-2 15,3-4-1-15,3 0 1 16,1-3 1-16,-4-3-1 16,0-7-1-16,-4 0 3 15,-3-4 0-15,-5 1 1 16,-3-1 0-16,-8 4-2 15,-3 0 1-15,-8 0-4 16,-4-4-2-16,-8-2-5 16,0-5 0-16,5-2-5 0,6-4-2 15,5 0-7 1,7-7-28-16,0 0 3 16,16-6 6-16,11-11 6 15</inkml:trace>
          <inkml:trace contextRef="#ctx0" brushRef="#br0" timeOffset="6638.2686">731 1096 108 0,'0'-10'44'0,"-4"10"-24"0,-8 0-15 0,5 4 11 16,-5-1-1-16,1 7 1 16,-4 7-4-16,3 0 0 15,1 3-7-15,0 4-3 0,3-1-1 16,4 1-1-16,4 0 2 15,4-4-1-15,4 0 2 0,3-3-4 16,4-4 0-16,4 4 3 16,8 0 1-16,-1-3-1 15,-3-1 1-15,-8 1-2 16,-3-1-1-16,-12 1 3 16,-12-1 0-16,-3 4-1 15,-4 0 1-15,-4 0-2 16,1 0-1-16,3 0-8 15,0-4-5-15,3-3-4 16,5-3-3-16,3-7-13 16,8-7-39-16,12-3 6 15</inkml:trace>
          <inkml:trace contextRef="#ctx0" brushRef="#br0" timeOffset="7057.6824">1034 1339 124 0,'-19'-3'49'0,"12"13"-26"0,7-7-20 0,0 1 12 15,4-1-9-15,-1 1-3 16,5-1 0-16,0-6 0 16,3-4-1-16,-3 0-2 0,3-3 3 15,0-4-2-15,1-2 2 16,-1-5-2-16,1 1 2 0,-1 0-2 15,-3-4 2-15,-5 1-4 16,-3 2-2-16,-7 4 2 16,-1 4 0-16,-3 10-2 15,-4 6 2-15,-4 4 3 16,-4 6 1-16,0 4 5 16,4 3 5-16,4 4-7 15,3 3-3-15,9 0 0 16,6 0 0-16,5 3 1 15,3-6 0-15,5 0-2 16,-1-4 1-16,4-7 0 16,0-3 1-16,4 1-9 15,3-5-4-15,-3-2-17 16,0-1-7-16,3-3-11 16,5-3-29-16,-8-4 13 15</inkml:trace>
          <inkml:trace contextRef="#ctx0" brushRef="#br0" timeOffset="7356.9076">1315 1147 92 0,'19'-27'35'0,"-19"24"-18"0,8-8-9 0,-4 8 13 15,0 0-8-15,3 3-2 16,8 3-2-16,4 7 1 16,4 4-1-16,-4 6 2 15,4 10-6-15,-4 4-1 0,-4 3 2 16,-3 4 1-16,-9-1 1 15,-3 1-4-15,0-4-1 0,-7-7-1 16,-1-3 1-16,-3-10 0 16,-1-3 3-16,1-8-3 15,3-9 0-15,1-7-1 16,3-4-2-16,4-9 1 16,4-11-1-16,3-10-7 15,5-10-3-15,3 0-19 16,0 3-6-16,0 8-17 15,4 5-23 1,-3 11 25-16</inkml:trace>
          <inkml:trace contextRef="#ctx0" brushRef="#br0" timeOffset="7673.4453">1809 755 128 0,'4'-17'49'0,"11"14"-26"0,-3 6-23 0,-12 1 10 16,0 3 5-16,0 3 2 15,0 7-2-15,-8 6 1 16,0 4-9-16,-3 0 0 0,0 7 0 16,-1 3-3-16,1 10-1 15,3 4 1-15,1 6 0 16,-1 1-2-16,0-4-2 15,1 0 3-15,-1-4 0 16,4-2-1-16,1-1-2 0,-1-3-8 16,4-7-5-16,4-7-11 15,-1-9-3-15,5-11-5 16,7-10-44 0,8-10-1-16</inkml:trace>
          <inkml:trace contextRef="#ctx0" brushRef="#br0" timeOffset="8498.5988">1748 1272 140 0,'-19'10'52'0,"16"-3"-28"0,3 3-22 16,0-3 12-16,3-1-7 0,9 4 1 16,11-3-3-16,-1 0 0 15,9 0-3-15,3-7-2 0,4-4 3 16,0-2 0-16,-4-8 1 15,-3-3 0-15,-5 0 0 16,1-3-2-16,-5 0-2 16,-6-7-2-16,-5 3-1 15,-3 1 2-15,-5 2 0 16,-3 4 1-16,-7 4 0 16,-5 6-3-16,-7 4 0 15,0 6 6-15,-3 7 3 16,-1 4 1-16,0 9 1 15,4 4-2-15,4 4 1 16,7-1-4-16,8 1 0 0,4-4-1 16,8 0 1-16,7-4-2 15,3-3-1-15,5-3 5 16,3-10 1-16,8-7-2 16,0-3-3-16,15-1-7 15,1-2-1-15,-5-5-2 16,-3-2 1-16,-9-1 2 15,-6 1 2-15,-12-1 4 16,-8 1 4-16,-11 3-1 16,-11 3-2-16,-12 7 2 15,-4 3 0-15,1 4 3 0,-1 3 3 16,1 0-2-16,3 4 1 16,4-1-5-16,4 4-2 15,3 0 0-15,9-3-1 16,3-4 0-16,7 0 2 15,5-3-1-15,14-4 2 16,1-3-2-16,7-3 2 16,4-4-2-16,4-7-1 15,-4-2-2-15,-4-11-1 16,-4-11-1-16,-7-12 3 16,-4-4 0-16,-4 3 1 15,-3 7 0-15,-5 7 0 16,1 7 0-16,-4-1 0 15,-4 11 0 1,-4 7 0-16,0 6 0 16,4 7 2-16,-8 13 3 0,1 8 0 15,3 12 0-15,4 5-3 16,0 9 1-16,4 0 0 16,0 0 1-16,3-3-2 15,1-3-2-15,-1-8-6 16,5-2-1-16,-1-8-17 15,4-2-4-15,4-4-21 16,8-4-51 0,11-3 12-16</inkml:trace>
        </inkml:traceGroup>
        <inkml:traceGroup>
          <inkml:annotationXML>
            <emma:emma xmlns:emma="http://www.w3.org/2003/04/emma" version="1.0">
              <emma:interpretation id="{2ADCA788-051D-470A-A7B2-ADC51DD587B4}" emma:medium="tactile" emma:mode="ink">
                <msink:context xmlns:msink="http://schemas.microsoft.com/ink/2010/main" type="inkWord" rotatedBoundingBox="22091,12649 24229,12553 24274,13548 22136,13644"/>
              </emma:interpretation>
              <emma:one-of disjunction-type="recognition" id="oneOf4">
                <emma:interpretation id="interp20" emma:lang="en-US" emma:confidence="1">
                  <emma:literal>output</emma:literal>
                </emma:interpretation>
                <emma:interpretation id="interp21" emma:lang="en-US" emma:confidence="0">
                  <emma:literal>out put</emma:literal>
                </emma:interpretation>
                <emma:interpretation id="interp22" emma:lang="en-US" emma:confidence="0">
                  <emma:literal>one put</emma:literal>
                </emma:interpretation>
                <emma:interpretation id="interp23" emma:lang="en-US" emma:confidence="0">
                  <emma:literal>our put</emma:literal>
                </emma:interpretation>
                <emma:interpretation id="interp24" emma:lang="en-US" emma:confidence="0">
                  <emma:literal>ad put</emma:literal>
                </emma:interpretation>
              </emma:one-of>
            </emma:emma>
          </inkml:annotationXML>
          <inkml:trace contextRef="#ctx0" brushRef="#br0" timeOffset="16394.2884">3704 1039 72 0,'-7'-4'27'0,"3"4"-14"0,-4 0-9 16,8 0 10-16,0 0-2 16,-3 4 1-16,3-4-5 15,0 0-3-15,0 0-2 16,0 0 0-16,0 0-2 0,0 0-1 15,0 0 3-15,0-4 0 16,0 1-1-16,0 0 1 16,0-4-2-16,0 4-1 15,0-1 1-15,-4 1 1 16,0-1-1-16,-4 4 2 16,1 4 2-16,-5 3 2 15,-3 6 1-15,-4 4 0 16,-4 13-2-16,1 4-1 15,-1 3-3-15,4 0 3 0,0 4 4 16,7-1-1-16,5-6 1 16,7-3-8-16,4-4 0 15,3-4-1-15,8-6 0 16,4-3 0-16,0-4 2 16,0-10 1-16,0-7 1 0,0 0 0 15,0-3 0-15,0-3-2 16,-3-8-2-16,-1-6-4 15,-4-3-2-15,-3-11 0 16,-4 4 2-16,-4 0-1 16,0 3 1-16,0 4 3 15,0 3 0-15,0 3-2 16,0 4 0-16,3 3-1 16,5 4 3-16,0 3-2 15,3 3-1-15,0 3 5 16,5 11 1-16,-5 7 0 0,8 6 1 15,-4 10 0-15,-4 8 3 16,5 2-3-16,-9 1 0 16,-3-1-3-16,0-6-1 15,0-4 3-15,-4-3 1 16,0-7-1-16,0-6 1 16,0-7 0-16,11-1 1 15,0-9-2-15,5-7-2 16,3-7 1-16,0-7-1 15,3-6 0-15,1-4 0 16,0-3-5-16,-4 3-1 16,0 7 3-16,-4 4 1 15,-3 6-1-15,-1 7 0 16,-3 6 2-16,-5 11 0 16,-3 7 3-16,0 6 3 0,0 7 2 15,0 3 3-15,0 4-5 16,0-4-1-16,4 1 0 15,0-4 2-15,4-4-5 16,-1-2-1-16,8-4 2 16,-3-4 3-16,-1-6 0 15,0-11 0-15,5-2-6 16,-1-4 1-16,4-7 0 16,0-7 2-16,0-10-10 15,0-13-2-15,-4-4-2 16,-4-3 0-16,-3 7 9 0,0 3 4 15,-5 0-3-15,1 4 0 16,-4 9 1-16,0 4 0 16,0 11 5-16,-4 2 2 15,4 14 0 1,-3 10-4-16,-1 0 2 16,0 7-1-16,0 10 3 15,4 4-3-15,0 6 0 16,0 0-1-16,4 3 1 15,0 1-2-15,0-4 2 16,-1-3-4-16,1-4-2 16,-4-3-16-16,4 0-7 15,0-7-7-15,0-3 0 16,-1-3-11-16</inkml:trace>
          <inkml:trace contextRef="#ctx0" brushRef="#br0" timeOffset="17761.4461">4282 1204 88 0,'-19'-13'35'0,"11"6"-18"0,4 7-16 15,4 0 11-15,0 0-6 16,4 0-1-16,4 0-2 16,7-3 0-16,4-1 0 15,11-2 3-15,8-5-3 16,0 1 0-16,4-3-3 0,-4-1-1 15,0 1 1-15,-4-4 0 16,-7 0 0-16,-5 0 2 16,-6 0-1-16,-5 4 2 15,-3-1 7-15,-1 4 3 16,-7 0 5-16,-4 3 1 16,1 7-8-16,-1 4-2 15,-4 6-5-15,1 3-1 0,3 11 1 16,0 6-2-16,0 11-2 15,4 3 3-15,0 3 2 16,-4 4-2-16,4-1 0 16,-3 4-1-16,-1 0 1 15,4 7-2-15,-4-4 2 16,0-3-4-16,0-3 0 0,1-14-6 16,-1-6 0-16,0-11-2 15,0-7 1-15,-3-6-6 16,3-14-4-16,0-13 5 15,4-10 3-15,0-11-1 16,0-9 0-16,4-5 1 16,0-5 4-16,-1-4 1 15,5 3 0-15,0 0 4 16,3 7 0-16,0 7 1 16,5 3 2-16,3 3 1 15,0 8 1-15,0 6 0 16,0 6 0-16,0 4 0 15,-4 7 0-15,0 7 4 16,-4 3 3-16,-3 10-4 0,-4 7-2 16,0 3 0-16,-4 11-1 15,-4-1 0-15,-4 0 0 16,1 1-2-16,-5-1-2 16,5-3 1-16,-1-3 1 15,0-7-1-15,5 0-1 16,-1-7-2-16,4-4-1 15,4-9 2-15,7-4 2 16,4-10 0-16,0-3-1 16,4-14-6-16,19-3-4 15,-4-3-1-15,-3-1-1 16,-1 7 7-16,-7 7 2 16,0 4 5-16,-8 6 1 0,-4 3 7 15,-3 4 4-15,-4 4-1 16,-4 2 2-16,0 4-4 15,0 10 1-15,0 7-5 16,0 3 1-16,4 4-3 16,-1 3 0-16,5 0-1 15,0 0 2-15,3 0-3 16,0 0 0-16,1-7 1 16,3-3 0-16,0-7-2 15,0-3 1-15,1-7-2 16,-1 0 2-16,-4-7-4 15,1-3-2-15,-1-20-7 16,-3-4 1 0,-1 0 2-16,-3 7 4 0,-4 4 2 15,0 2 1-15,0 5 2 16,-4 5-1-16,0 8-1 16,4 3 1-16,0 7-1 15,0 3 2-15,4 3 1 16,0 8-1-16,0 6-2 15,-1 0 1-15,5 0 1 16,0-7-1-16,3 0 2 16,4-3-2-16,0-3 2 15,1-8-2-15,3-6 2 16,0-6-2-16,11-11-1 16,0-7-6-16,-3-10-4 15,-4-6 3-15,-4-1 2 0,-4-6 3 16,-4-4 3-16,-3-3 0 15,-4 4-1-15,-8 6-2 16,0 3 1-16,-7 11 3 16,3 6 1-16,1 18-4 15,-5 12 1 1,1 8 2-16,3 6 1 16,8 11 3-16,-4 6-3 15,8-7 0-15,0 4-1 16,4 6 1-16,3-3 0 15,0 1 1-15,1-5-2 16,-1-2 1-16,1-8-13 16,3-2-6-16,-4-4-18 15,1-1-6-15,-1-5-19 16</inkml:trace>
          <inkml:trace contextRef="#ctx0" brushRef="#br0" timeOffset="17972.2502">5299 897 140 0,'-26'-34'55'0,"18"28"-30"0,4 2-23 0,4 4 12 15,4-3-7-15,4-1 1 16,3-2-5-16,12-1-2 16,7 0 0-16,8 4 1 0,4-4 1 15,4 4-10-15,3 3-3 16,-7 3-52-16,-4 0-31 15,-23-6 41-15</inkml:trace>
        </inkml:traceGroup>
      </inkml:traceGroup>
    </inkml:traceGroup>
    <inkml:traceGroup>
      <inkml:annotationXML>
        <emma:emma xmlns:emma="http://www.w3.org/2003/04/emma" version="1.0">
          <emma:interpretation id="{0C276238-5992-42AF-A135-FCEADA1553FB}" emma:medium="tactile" emma:mode="ink">
            <msink:context xmlns:msink="http://schemas.microsoft.com/ink/2010/main" type="paragraph" rotatedBoundingBox="18769,13867 23750,13833 23756,14804 18775,14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2C576B-72D5-45F6-8921-66032EDAB65C}" emma:medium="tactile" emma:mode="ink">
              <msink:context xmlns:msink="http://schemas.microsoft.com/ink/2010/main" type="line" rotatedBoundingBox="18769,13867 23750,13833 23756,14804 18775,14837"/>
            </emma:interpretation>
          </emma:emma>
        </inkml:annotationXML>
        <inkml:traceGroup>
          <inkml:annotationXML>
            <emma:emma xmlns:emma="http://www.w3.org/2003/04/emma" version="1.0">
              <emma:interpretation id="{E3419287-B609-40ED-9AB3-8B82F361155B}" emma:medium="tactile" emma:mode="ink">
                <msink:context xmlns:msink="http://schemas.microsoft.com/ink/2010/main" type="inkWord" rotatedBoundingBox="18773,14595 18775,13934 19284,13935 19282,14596"/>
              </emma:interpretation>
              <emma:one-of disjunction-type="recognition" id="oneOf5">
                <emma:interpretation id="interp25" emma:lang="en-US" emma:confidence="0">
                  <emma:literal>Q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9</emma:literal>
                </emma:interpretation>
                <emma:interpretation id="interp28" emma:lang="en-US" emma:confidence="0">
                  <emma:literal>•</emma:literal>
                </emma:interpretation>
                <emma:interpretation id="interp2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19277.8051">358 2291 92 0,'-34'-6'35'0,"34"6"-18"0,-49 33-13 0,41-26 10 15,-7 13-8-15,4 1-1 16,-4 6 3-16,-8 20 3 16,4-3-6-16,4-4-3 15,3 8-1-15,5-5 1 16,3-2-1-16,4-7 2 15,7-7 0-15,5-10 3 16,7-11-3-16,11-9-2 0,8-7 0 16,0-7 1-16,4-10 1 15,-4-7-1-15,0 0 1 16,-8-9-2-16,-3-12 2 16,-8-2-2-16,-8-14-1 15,-7 7-2-15,-4 3-1 16,-8 11 2-16,-11 6 2 15,-7 7-2-15,3 16 0 0,4 5-1 16,-19 5 0-16,8 5 4 16,-8 12 1-16,7-2 5 15,1 19 5-15,-4 15-5 16,19-11-2-16,-1-4 1 16,16 8 0-16,27 12-1 15,11 1 1-15,15-3-2 16,4-7 0-16,-4-1 1 15,-3-6 1-15,-5 0-6 16,-3 4 0-16,-4-4 1 16,-8 0 1-16,-7 10-28 15,-8 3-12-15,-3 4-44 16</inkml:trace>
        </inkml:traceGroup>
        <inkml:traceGroup>
          <inkml:annotationXML>
            <emma:emma xmlns:emma="http://www.w3.org/2003/04/emma" version="1.0">
              <emma:interpretation id="{B98A1CEC-87E1-4C23-9628-E7615B48F088}" emma:medium="tactile" emma:mode="ink">
                <msink:context xmlns:msink="http://schemas.microsoft.com/ink/2010/main" type="inkWord" rotatedBoundingBox="19985,13845 22312,13907 22285,14888 19959,14825"/>
              </emma:interpretation>
              <emma:one-of disjunction-type="recognition" id="oneOf6">
                <emma:interpretation id="interp30" emma:lang="en-US" emma:confidence="1">
                  <emma:literal>follows</emma:literal>
                </emma:interpretation>
                <emma:interpretation id="interp31" emma:lang="en-US" emma:confidence="0">
                  <emma:literal>follow,</emma:literal>
                </emma:interpretation>
                <emma:interpretation id="interp32" emma:lang="en-US" emma:confidence="0">
                  <emma:literal>follow]</emma:literal>
                </emma:interpretation>
                <emma:interpretation id="interp33" emma:lang="en-US" emma:confidence="0">
                  <emma:literal>fotlows</emma:literal>
                </emma:interpretation>
                <emma:interpretation id="interp34" emma:lang="en-US" emma:confidence="0">
                  <emma:literal>follow}</emma:literal>
                </emma:interpretation>
              </emma:one-of>
            </emma:emma>
          </inkml:annotationXML>
          <inkml:trace contextRef="#ctx0" brushRef="#br0" timeOffset="20088.8521">1748 2160 88 0,'8'-14'35'0,"-8"14"-18"0,4-3-13 0,-4 3 8 16,0 0-3-16,0-4 0 16,0-2-1-16,0-1 0 15,-4-3-4-15,0 0-3 16,0-4 0-16,1 1 1 15,-5-1-1-15,0 1-1 16,-3-1 3-16,0 1 0 0,-5 2 1 16,1 5 0-16,0 2 0 15,-4 1 2-15,0 3-3 16,0 7 0-16,-4 6 3 0,1 7 3 16,-1 11 2-16,8 9-3 15,-1 8 0-15,5 9-3 16,3 0 2-16,1-3-4 15,7 4 0-15,0 6-1 16,0 3 1-16,0 1 0 16,0 0 1-16,0-1 0 15,0-6 0-15,-4-11-5 16,0-9-1-16,0-7-15 16,1-7-4-16,3-7-9 0,0-7-4 15,0-6-19 1,0-7-19-16,0-13 27 15</inkml:trace>
          <inkml:trace contextRef="#ctx0" brushRef="#br0" timeOffset="20854.553">1350 2602 96 0,'-8'-20'38'0,"8"13"-20"0,4-3-17 0,0 6 8 15,7-2-1-15,8-1 0 16,11 0-2-16,1-3 1 15,3 0-4-15,0-7 0 16,0 0-1-16,1 4-2 0,-1 2 1 16,-4 1 1-16,0 7-1 15,-3 3-1-15,-8 3 5 16,-11 7 4-16,-5 1-5 16,-3 2 2-16,-7 7 1 0,-1 4 1 15,-3 3 2-15,3-3-1 16,1-1 2-16,-1 4-6 15,8-6-3-15,4-5 1 16,3-9 0-16,5-7 1 16,11 0 0-16,7-3-2 15,4-4-2-15,0-3 1 16,-3-4-1-16,-1-2 4 16,-3-5 2-16,-8 1-7 0,-8-4-1 15,-7-3-7-15,-8-3 1 16,-7 3 2-16,-12 0 1 15,-7 3 0-15,-1 4 4 16,1 10 0-16,3 7 1 16,4 3-3-16,1 0 0 15,6 6-1-15,5 1 0 16,3 3-8-16,12 0-5 16,4-6-7-1,18 2-15-15,5 1 7 16,7-3-1-16,4-8 4 15,-1-6 11-15,1-7 6 16,-8-10 16-16,-3 0 8 16,-1-3 9-16,-3-11 7 15,-8 4-2-15,0 3 2 16,-4 4-7-16,-4 3-3 0,-3 3-4 16,-4 8 1-16,-4 5-4 15,0 11 1-15,-4 7-7 16,0 17 6-16,0 6 2 0,0 7-9 15,-3 4-1-15,3-1-1 16,-4 4 1-16,1 0-1 16,-1 3 1-16,1-3-2 15,-1-3 2-15,4-8-2 16,0 5-1-16,4-8-8 16,0-6-3-16,4-7-7 15,0-7-2-15,4-10-7 0,-1-4-3 16,1-9-14-1,3-11-21-15,4 1 22 16</inkml:trace>
          <inkml:trace contextRef="#ctx0" brushRef="#br0" timeOffset="21093.5753">2280 2045 108 0,'-4'-24'44'0,"4"21"-24"0,0-1-13 0,0 4 13 16,0 4-4-16,0 6 1 15,-3 10-1-15,-1 14 0 16,0 7-8-16,0 6-3 0,0 7 1 16,1 0-1-16,-1-7 0 15,0 0-1-15,0 7 0 16,-3-6-5-16,3-5 1 0,0 5-2 16,0-8-2-16,4-3-17 15,4-6-9-15,4-11-9 16,-1-13-38-1,8-11 6-15</inkml:trace>
          <inkml:trace contextRef="#ctx0" brushRef="#br0" timeOffset="21438.8603">2516 2359 112 0,'-16'-4'44'0,"5"15"-24"0,-8 5-10 15,8-2 14-15,3 6-7 0,-3-3 1 16,-1 7-5-16,5 3 0 15,3 3-7-15,4 4-2 0,4-4 0 16,3 1-2-16,5-8 1 16,3-2 0-16,4-8 3 15,4-6-3-15,-1-11-2 16,1-2 2-16,-4-8 0 16,0-3-4-16,0-3-1 15,-4-4-8-15,-3-6-2 16,-5 0 0-16,-7-4 0 15,-3 3 4-15,-9 11 3 16,-3 3 0-16,-12 11 4 16,-3 6 0-16,-4 3 1 15,0 7-3-15,-1 0 2 16,9 0-6-16,3 4 0 0,15-4-15 16,8 3-47-1,8 1-3-15</inkml:trace>
          <inkml:trace contextRef="#ctx0" brushRef="#br0" timeOffset="22009.1823">2892 2264 148 0,'3'-23'55'0,"-6"19"-30"0,-1 8-18 15,0-1 13-15,0 7-4 16,-7 10 3-16,-1 7-6 15,1 0 0-15,0 7-8 0,-1-3 1 0,5 2 4 16,-1 1-6-16,4 0 0 16,0 0 0-16,4-4 0 15,4-3-5-15,0-3 1 16,7-4 0-16,1-3 2 16,-1-4-3-16,4-6 0 15,4-7-6-15,4-10 0 16,0-7-2-16,0-7 3 15,-4 1-1-15,-4-1 0 16,0 4 4-16,-3 3 1 16,-5 3-1-16,1 8 0 15,-4 2 2-15,-1 4 0 16,5 7 5-16,0 3 2 0,-1 0 0 16,1 4-1-16,7-1-3 15,0 1 1-15,0-1-2 16,0-2 2-16,1-5 0 15,3-6 1-15,0-3-2 16,0-4 1-16,0-3 0 16,-4 0 1-16,-4-4-2 15,1 1-2-15,-9-7-2 16,-3-4-1-16,-7-3-1 16,-5 0 0-16,1 0-4 15,-4 0 0-15,0 7-1 16,3 6 1-16,1 4-6 15,-1 7-4-15,5 3-10 0,3 3-5 16,4 4-11 0,4 0-25-16,7-1 16 15</inkml:trace>
          <inkml:trace contextRef="#ctx0" brushRef="#br0" timeOffset="22355.4428">3590 2281 136 0,'-3'-13'52'0,"-9"9"-28"0,-3 4-17 0,4 0 13 16,-5 7 1-16,1-4 2 15,-4 8-8-15,4 2-2 16,4 1-7-16,3 2-4 0,8 5 1 0,8-1-2 16,7 0-1-1,8 0 1-15,-1 1-1 0,5-4 2 16,-4-1 1-16,0 1 1 15,-1 0 0-15,-3 0-2 16,-3 3-2-16,-9 1 3 16,-7-1 0-16,-4 4 1 15,-3-1 0-15,-5-3 0 16,-7-3 0-16,0-7-2 16,0-6-2-16,0-4-6 15,4-4-4-15,4-2-25 16,7-4-10-16,8 3-39 15,-4-3-16 1,-4-11 50-16</inkml:trace>
        </inkml:traceGroup>
        <inkml:traceGroup>
          <inkml:annotationXML>
            <emma:emma xmlns:emma="http://www.w3.org/2003/04/emma" version="1.0">
              <emma:interpretation id="{90C88A07-99E0-429A-AE22-803239579727}" emma:medium="tactile" emma:mode="ink">
                <msink:context xmlns:msink="http://schemas.microsoft.com/ink/2010/main" type="inkWord" rotatedBoundingBox="23281,13895 23750,13892 23755,14583 23286,14586"/>
              </emma:interpretation>
              <emma:one-of disjunction-type="recognition" id="oneOf7">
                <emma:interpretation id="interp35" emma:lang="en-US" emma:confidence="1">
                  <emma:literal>D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N</emma:literal>
                </emma:interpretation>
                <emma:interpretation id="interp38" emma:lang="en-US" emma:confidence="0">
                  <emma:literal>B</emma:literal>
                </emma:interpretation>
                <emma:interpretation id="interp39" emma:lang="en-US" emma:confidence="0">
                  <emma:literal>P</emma:literal>
                </emma:interpretation>
              </emma:one-of>
            </emma:emma>
          </inkml:annotationXML>
          <inkml:trace contextRef="#ctx0" brushRef="#br0" timeOffset="24516.969">4779 2092 104 0,'8'-20'38'0,"-8"13"-20"0,0-3-10 0,-4 10 13 15,4 0-6-15,0 0 0 16,-4 7-1-16,-3 6 2 15,-1 8-9-15,0 12 2 0,1 8 4 0,-1-1-3 16,1 8 0-16,-1 2-4 16,4-3-1-16,0 1-1 15,1 2 0-15,-1-6-2 16,0 0-2-16,0-3 1 16,0-4 1-16,1-10-3 15,3-7-2-15,0-6-12 16,0-14-2-16,0-7-10 15,0-10-3-15,0-10 3 16,3-7-14 0,1-6 10-16,0-11 14 15,0-6 7-15,0-11 14 16,3 11 7-16,1 3 6 0,-1 6 2 16,5 5-4-16,3 5-1 15,0 8-2-15,12 3 0 16,7 7 0-16,0 3 2 15,4 10-1-15,0 10 2 16,-4 8-8-16,0 9 5 0,-3 17 1 16,-5 10-2-16,-7 7 1 15,0 0-7-15,-11 0-3 16,-4 0 1-16,-8 4 0 16,-11-8 1-16,-8 1 2 15,-11-4-1-15,-16-6 2 16,1-7-2-16,3-4 0 15,1-6-3-15,7-11-2 0,4-6-13 16,0-4-4-16,3-3-35 16,1-3-60-1,-4-1 17-15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47:29.97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7069084-1C0A-4560-8BB5-902285217C67}" emma:medium="tactile" emma:mode="ink">
          <msink:context xmlns:msink="http://schemas.microsoft.com/ink/2010/main" type="inkDrawing" rotatedBoundingBox="10606,5115 12290,3414 12474,3596 10790,5296" semanticType="callout" shapeName="Other">
            <msink:sourceLink direction="with" ref="{2A3D444D-FD7B-40CD-A7C3-AAEAF187E032}"/>
          </msink:context>
        </emma:interpretation>
      </emma:emma>
    </inkml:annotationXML>
    <inkml:trace contextRef="#ctx0" brushRef="#br0">26 1700 52 0,'-7'0'22'0,"-1"-3"-12"0,4 3-8 15,4 0 9-15,-4-4-5 16,1 1 2-16,3-4-3 15,0 0 0-15,0-6-3 16,3-4 1-16,5-3 0 16,3-7 1-16,8-7-2 15,4-3 1-15,4-14 0 16,-1-6 3-16,9-17-5 0,6-11-1 16,28 1 0-16,7-11 0 15,7-6 2-15,-7-7 1 16,12 3-1-16,18 11 1 15,4 6 0-15,-11 0 3 16,-4 7-5-16,7 0-1 16,-3 14 0-16,-8 6 0 31,8 4 0-31,-23 16 2 16,-15 11-1-16,-16 6 2 15,-11 7-2-15,-7 4-1 16,-4 2 3-16,-8 5 2 15,-4-1-2-15,-3 4 0 16,-4 3-12-16,0 0-4 16,-4 0-14-16,0 0-5 0,0 0-5 15,-4 6-3-15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47:31.60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A3ACEC46-9E04-445F-9B6A-2A67D4F73A34}" emma:medium="tactile" emma:mode="ink">
          <msink:context xmlns:msink="http://schemas.microsoft.com/ink/2010/main" type="writingRegion" rotatedBoundingBox="12927,3092 21756,2602 21799,3362 12969,3852"/>
        </emma:interpretation>
      </emma:emma>
    </inkml:annotationXML>
    <inkml:traceGroup>
      <inkml:annotationXML>
        <emma:emma xmlns:emma="http://www.w3.org/2003/04/emma" version="1.0">
          <emma:interpretation id="{D41F693F-5D3C-4370-B594-95CADB4C9321}" emma:medium="tactile" emma:mode="ink">
            <msink:context xmlns:msink="http://schemas.microsoft.com/ink/2010/main" type="paragraph" rotatedBoundingBox="12927,3092 21756,2602 21799,3362 12969,3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77128A-AAF5-4238-8353-DD77C789CB35}" emma:medium="tactile" emma:mode="ink">
              <msink:context xmlns:msink="http://schemas.microsoft.com/ink/2010/main" type="line" rotatedBoundingBox="12927,3092 21756,2602 21799,3362 12969,3852"/>
            </emma:interpretation>
          </emma:emma>
        </inkml:annotationXML>
        <inkml:traceGroup>
          <inkml:annotationXML>
            <emma:emma xmlns:emma="http://www.w3.org/2003/04/emma" version="1.0">
              <emma:interpretation id="{2A3D444D-FD7B-40CD-A7C3-AAEAF187E032}" emma:medium="tactile" emma:mode="ink">
                <msink:context xmlns:msink="http://schemas.microsoft.com/ink/2010/main" type="inkWord" rotatedBoundingBox="12929,3138 14428,3055 14459,3607 12960,3690">
                  <msink:destinationLink direction="with" ref="{97069084-1C0A-4560-8BB5-902285217C67}"/>
                </msink:context>
              </emma:interpretation>
              <emma:one-of disjunction-type="recognition" id="oneOf0">
                <emma:interpretation id="interp0" emma:lang="en-US" emma:confidence="1">
                  <emma:literal>when</emma:literal>
                </emma:interpretation>
                <emma:interpretation id="interp1" emma:lang="en-US" emma:confidence="0">
                  <emma:literal>then</emma:literal>
                </emma:interpretation>
                <emma:interpretation id="interp2" emma:lang="en-US" emma:confidence="0">
                  <emma:literal>$ohen</emma:literal>
                </emma:interpretation>
                <emma:interpretation id="interp3" emma:lang="en-US" emma:confidence="0">
                  <emma:literal>token</emma:literal>
                </emma:interpretation>
                <emma:interpretation id="interp4" emma:lang="en-US" emma:confidence="0">
                  <emma:literal>Lohan</emma:literal>
                </emma:interpretation>
              </emma:one-of>
            </emma:emma>
          </inkml:annotationXML>
          <inkml:trace contextRef="#ctx0" brushRef="#br0">46 66 32 0,'0'-13'13'0,"-4"3"-6"0,0 3-2 0,4 4 6 16,-3-1 0-16,3 1 1 16,-4-4-4-16,0 0-3 15,4 4 0-15,0 0 1 16,0-1-3-16,0 1 0 15,0 3 3-15,0 0 3 16,0 10-2-16,-4 7 1 16,0 3-5-16,1 7 0 15,-1 0 1-15,0 3 0 16,0 4 0-16,0 0 0 0,4 6-2 16,0-2-2-16,0-5 3 15,4-2 0-15,0-8-1 16,0-2 1-16,3-8 0 15,1-6 1-15,0-7-2 16,3-17 1-16,0-3-2 16,5-7-1-16,-1-4-2 15,0 1-1-15,-4 3 4 16,1 3 1-16</inkml:trace>
          <inkml:trace contextRef="#ctx0" brushRef="#br0" timeOffset="1456.3935">141 188 192 0,'4'-10'-2'0,"-4"6"0"16,-4 1 2-16,4 3 0 0,-4 7 2 15,0 3-1-15,1 3 2 16,3 1-2-16,0 3 2 16,3 0 0-16,1-1 1 15,4-2-2-15,-1-4 1 16,5-3-2-16,3-4 2 16,4-3-2-16,8-3 2 0,-1-4 0 15,4-3-1-15,-7 0 1 16,-4-4-2-16,-4 1 2 15,-3-4-2-15,-5 0-1 16,-3 0-2-16,-4 0-1 16,-4 0 2-16,-3 1 0 15,-1-1 1-15,1 7 2 16,-5-4-3-16,1 4-2 0,-4 3-1 16,3 0 3-16,1 1-2 15,11 2-1-15,0 1 3 16,7 3 0-16,1-3 1 15,3 3 0-15,5-4 0 16,3 1 0-16,0-4 0 16,3 0 0-16,1-3 0 15,4-3 2-15,-4-1-1 16,-1-3 2-16,-3 0-4 16,0-3-2-16,-3-7-1 15,-5 4 3-15,0 2 0 16,-3 4 3-16,0 4-1 15,-5-1 2-15,1 4-4 0,0 7-2 16,-4 3-1-16,0 13 3 16,0 8 2-16,0 6 2 15,-4 10-4-15,0 0 1 16,1 3 0-16,-1-2 0 16,0-5 0-16,0-2 2 15,0-1-1-15,4 0-1 16,0-3 1-16,0-3 1 15,0-4-1-15,0-3 2 16,0-3-2-16,4-8 2 16,0-6 0-16,4-6 1 15,-1-4-2-15,1-4-2 16,-1-6-6-16,5 3-4 0,-5-3 3 16,5 3 2-16,-5 0 3 15,1 7 1-15,-1 0-2 16,1 3 2-16,0 4-1 15,-1 13 0 1,1-4 2-16,-4 5 2 16,-1-1 3-16,1 0-4 15,4 3-1-15,-4-3 2 16,3 1 1-16,1-1-1 16,-1-4-2-16,1 1 3 15,15-7 0 1,0-3-1-16,3-4 1 0,-3-3 0 15,0 0-4-15,0 0 1 16,-1-7 0-16,-3 0 0 16,-3 0-3-16,-1 0 0 15,-8 4 2-15,1-1 0 16,-4 4 1-16,-4 3 0 16,-4 4-3-16,0 3 2 15,-3 7 1-15,-1-1 2 16,0 5-1-16,1-1 2 15,3 0-2-15,0 0-1 16,0 0 1-16,4 0 1 16,0 0-1-16,4 0-1 15,0 1 1-15,0-5 1 16,3 1-1-16,1 0 2 0,3-4-2 16,1-3 2-16,3 0-2 15,0-3 2-15,0-4-2 16,4 0-1-16,-4-6-2 15,-3-4 1-15,-1-3-1 16,1-1 0-16,-1 1 2 16,0 3 0-16,-3 0-3 15,0 4 2-15,-1 3-1 16,1 3-2-16,-1 7 0 16,-3 7 3-16,0 3 0 15,-4 3 3-15,0 4-1 16,0 4 2-16,0-5-2 15,-4 1-1-15,0 0 3 0,4-3 0 16,0-1-4-16,0-3 1 16,0 0 0-16,0-3 2 15,4-3-1-15,0-4 2 16,4-4-2-16,3-3 2 16,4-6-2-16,0-4-1 15,1-7-2-15,-1 1-1 16,0-1-1-16,0 4 3 15,4 3 0-15,-4 4 1 16,1 6-3-16,-5 3 0 16,0 8 4-16,-3 3 1 15,-1 3 2-15,1 3 0 16,0 1-2-16,3-1 1 16,0-3-2-16,5 0 2 15,-1 1 2-15,4-5 2 0,4-2-23 16,-1-4-9-16,5-7-39 15</inkml:trace>
        </inkml:traceGroup>
        <inkml:traceGroup>
          <inkml:annotationXML>
            <emma:emma xmlns:emma="http://www.w3.org/2003/04/emma" version="1.0">
              <emma:interpretation id="{6F98022E-1298-41CD-9617-9D7944F734CF}" emma:medium="tactile" emma:mode="ink">
                <msink:context xmlns:msink="http://schemas.microsoft.com/ink/2010/main" type="inkWord" rotatedBoundingBox="15084,3059 15433,3040 15457,3473 15108,3492"/>
              </emma:interpretation>
              <emma:one-of disjunction-type="recognition" id="oneOf1">
                <emma:interpretation id="interp5" emma:lang="en-US" emma:confidence="1">
                  <emma:literal>c</emma:literal>
                </emma:interpretation>
                <emma:interpretation id="interp6" emma:lang="en-US" emma:confidence="0">
                  <emma:literal>C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[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4953.0925">2404-116 36 0,'0'0'16'0,"-3"0"-8"0,6-3-5 15,-3 3 7-15,0 0-2 16,0 0 3-16,0 0-4 16,0 0 1-1,0 0-5-15,0-4 0 16,0 4-1-16,0-7 1 16,4 4-2-16,0-4 2 0,0 1 0 0,0-5 1 15,-1 5-2-15,1-4-2 16,0-1 1-16,-4 1 1 15,0 0-1-15,-4 0-1 16,4 3 1-16,-7-3 1 16,3 7-1-16,-11-1 2 15,-4 4 0-15,-4 0 7 16,8 7-5-16,-8 7 9 16,4 3-8-16,-8 16 1 15,1 4 0-15,3 4 1 16,4 0 0-16,0-4 2 15,8 0-5-15,-1-3 1 16,5-1-3-16,-1-6 3 16,8 0-4-16,4-6 6 15,3-5-5-15,12-5 3 16,4-5-3-16,11-6 3 16,4 0-4-16,4-6-23 15,0 2 12-15,0-6-19 0,-4-3-22 16,-16-1-26-1,5 4 40-15,-16-4 5 0</inkml:trace>
        </inkml:traceGroup>
        <inkml:traceGroup>
          <inkml:annotationXML>
            <emma:emma xmlns:emma="http://www.w3.org/2003/04/emma" version="1.0">
              <emma:interpretation id="{C5999019-59BC-4273-89C8-6A156907B765}" emma:medium="tactile" emma:mode="ink">
                <msink:context xmlns:msink="http://schemas.microsoft.com/ink/2010/main" type="inkWord" rotatedBoundingBox="16061,2952 16970,2801 17060,3342 16151,3492"/>
              </emma:interpretation>
              <emma:one-of disjunction-type="recognition" id="oneOf2">
                <emma:interpretation id="interp10" emma:lang="en-US" emma:confidence="0">
                  <emma:literal>n I</emma:literal>
                </emma:interpretation>
                <emma:interpretation id="interp11" emma:lang="en-US" emma:confidence="0">
                  <emma:literal>hi I</emma:literal>
                </emma:interpretation>
                <emma:interpretation id="interp12" emma:lang="en-US" emma:confidence="0">
                  <emma:literal>is!</emma:literal>
                </emma:interpretation>
                <emma:interpretation id="interp13" emma:lang="en-US" emma:confidence="0">
                  <emma:literal>nil</emma:literal>
                </emma:interpretation>
                <emma:interpretation id="interp14" emma:lang="en-US" emma:confidence="0">
                  <emma:literal>oil</emma:literal>
                </emma:interpretation>
              </emma:one-of>
            </emma:emma>
          </inkml:annotationXML>
          <inkml:trace contextRef="#ctx0" brushRef="#br0" timeOffset="12009.4728">3202-170 48 0,'4'-14'19'0,"-4"14"-10"0,-4 14-9 0,4-11 7 31,0 1-4-31,-4 9 16 0,0 1-2 16,1 6-8-16,-1 4-1 16,0 3-3-16,0-4 4 15,0 1-5-15,1-4 0 0,3 0-2 16,0-6 3 0,0 3-3-16,0-7 1 15,3 0-1-15,1-3-2 0,0-4 3 16,0-6 0-1,7 3-1-15,1-7-4 0,-1-3-1 16,4-4-1-16,0-2 0 16,1-5 3-16,3-2-2 15,0 2 1 1,3 5 2-16,-3-5 0 16,0 8 0-16,-3 3 0 0,-5 0 4 15,-3 3 7-15,3 7-6 0,0 3 2 16,1 4-4-1,-8 3 0-15,3 4-1 0,-7-1 1 16,4 4-2-16,-4 0 2 16,-4 0-2-16,-3-4-3 15,3 1 1-15,-4-4-17 16,4 0 10-16,1-3-12 16</inkml:trace>
          <inkml:trace contextRef="#ctx0" brushRef="#br0" timeOffset="12055.3313">3415 49 74 0</inkml:trace>
          <inkml:trace contextRef="#ctx0" brushRef="#br0" timeOffset="12221.1377">3411-379 32 0,'0'-4'13'0,"0"4"-6"0,4 7-11 15,-4-4-9 1,4 1 7-16</inkml:trace>
          <inkml:trace contextRef="#ctx0" brushRef="#br0" timeOffset="12700.5087">4038-325 88 0,'3'-4'33'0,"-3"4"-18"0,0 0-9 0,0-3 9 31,0 6-8-31,-7 4 13 0,-1 7-2 16,1-1-9-16,-1 4-3 0,0 3-2 15,1 0 2 1,-1 4-3-16,-3 3-2 16,7 3 0-16,-7 4 1 0,3-3-1 15,-3-4-1 1,7 0 1-16,0 0 1 0,0-7-1 16,0-7-14-1,4 4 7-15,4-3-10 0,0-4-14 16,0-3-5-16,0-1-13 15,3 1-3-15</inkml:trace>
        </inkml:traceGroup>
        <inkml:traceGroup>
          <inkml:annotationXML>
            <emma:emma xmlns:emma="http://www.w3.org/2003/04/emma" version="1.0">
              <emma:interpretation id="{26285280-B2A3-40A3-9D0E-12D72F6EE710}" emma:medium="tactile" emma:mode="ink">
                <msink:context xmlns:msink="http://schemas.microsoft.com/ink/2010/main" type="inkWord" rotatedBoundingBox="17728,2792 18641,2847 18612,3334 17699,3279"/>
              </emma:interpretation>
              <emma:one-of disjunction-type="recognition" id="oneOf3">
                <emma:interpretation id="interp15" emma:lang="en-US" emma:confidence="1">
                  <emma:literal>this</emma:literal>
                </emma:interpretation>
                <emma:interpretation id="interp16" emma:lang="en-US" emma:confidence="0">
                  <emma:literal>thin</emma:literal>
                </emma:interpretation>
                <emma:interpretation id="interp17" emma:lang="en-US" emma:confidence="0">
                  <emma:literal>This</emma:literal>
                </emma:interpretation>
                <emma:interpretation id="interp18" emma:lang="en-US" emma:confidence="0">
                  <emma:literal>(tin</emma:literal>
                </emma:interpretation>
                <emma:interpretation id="interp19" emma:lang="en-US" emma:confidence="0">
                  <emma:literal>Thin</emma:literal>
                </emma:interpretation>
              </emma:one-of>
            </emma:emma>
          </inkml:annotationXML>
          <inkml:trace contextRef="#ctx0" brushRef="#br0" timeOffset="16167.7038">4774-170 48 0,'-11'-14'19'0,"11"14"-10"0,-8 0-2 0,8 0 7 16,0 0-3-16,0 0 7 15,0 0-10-15,0-3 5 16,4 3-8-16,4-3 2 16,3-1-4-16,1-2-2 15,-1 2 0-15,0-3 1 0,16-3-3 16,-1 0-4-1,1 0 2-15,-4-3-7 16,-4 6 6-16,0-7-3 16,4 8 4-16,-4-8 2 15,0 4 1-15,0-10 0 0,-8 10 2 0,-3-4 5 16,3 7-3 0,-3 1 0-16,-5 2 2 0,1 1 3 15,-4 3-2-15,-4 3 1 16,4 4-5-16,-3 0 0 15,-5 13 1-15,4 0 2 16,-3 7-3-16,-1-3 0 16,4 6-1-16,0 17-2 15,1-16 3-15,-5-4 0 16,8 0-1-16,-4-3 1 16,8-1-2-16,-4 1-1 15,0-4 1-15,0-10-4 16,4 0 2-16,7-10-4 15,-3-3-1-15,-1 0 0 16,9-14-1-16,-5 3 0 0,4-9 4 16,0-8 1-1,4 8 2-15,-7-1 0 16,-1 10 0-16,-3 1 4 16,-1 6-2-16,-3 7 8 15,4 3-6-15,-8 8 5 16,4 2-5-16,-4 4 2 15,0 0-3-15,0 0-2 16,3 0 0-16,-3 0 1 0,4-1-1 16,-4-5 4-1,4 2-3-15,-4-3 1 0,4-3-1 16,3-4-2-16,1-6-4 0,-1-7-7 16,5 3 6-1,-5-10-4-15,5 0 5 0,-1-10-2 16,4 7 3-16,-3 3 2 15,-1 0 1-15,-3 4 0 16,-1 3 2-16,1-1 8 16,0 8-6-16,-5 0 3 15,1 6-4-15,0 0 3 16,0 8-4-16,0-1 1 16,-1 0-1-16,1 0 1 15,0 0-2-15,0 0 2 16,3 0-2-16,-3-3 2 15,8 0-2-15,3-4-3 16,4 1 1-16,0-8-6 16,4 1 4-16,3-11-1 0,1-6 0 15,-8 0-2 1,3 3 3-16,-3-3 2 16,4 3 1-16,-8 0 6 15,1 3-3-15,-9 1 6 16,5 6-6-16,-9 4 3 15,5 3-3-15,-8 0 5 16,4 3-5-16,-4 4 3 16,4 3-3-16,-4 0-2 15,0 4 0-15,0-4-1 0,-4 3-14 0,0-3-31 16,0 4 23-16,0 3-18 16,1 0-8-16</inkml:trace>
          <inkml:trace contextRef="#ctx0" brushRef="#br0" timeOffset="15102.3996">4979-393 52 0,'8'-7'22'0,"-8"7"-12"0,-8 0-5 16,1 0 15-1,7 0-12-15,-4 0 10 16,4 4-10-16,-15 6 2 0,-4 3-4 16,4 1 4-1,3-1-6-15,5 1 0 0,-5 13 0 0,1-3-2 16,3 6-2-16,1-3 1 16,-1 3-1-16,-3 14 2 15,3-17-1-15,-3-3-14 16,7 0 7-16,-4-4-32 15,8-3 20-15,-3-4-29 16,3 1 27-16</inkml:trace>
          <inkml:trace contextRef="#ctx0" brushRef="#br0" timeOffset="16320.2039">5435-433 52 0,'-23'-21'22'0,"23"21"-12"0,4 4-14 0,-4-4-18 16,8 3 12-16,-1 1-16 15</inkml:trace>
        </inkml:traceGroup>
        <inkml:traceGroup>
          <inkml:annotationXML>
            <emma:emma xmlns:emma="http://www.w3.org/2003/04/emma" version="1.0">
              <emma:interpretation id="{C47473C9-9310-4B63-B648-97D2A2E57DDA}" emma:medium="tactile" emma:mode="ink">
                <msink:context xmlns:msink="http://schemas.microsoft.com/ink/2010/main" type="inkWord" rotatedBoundingBox="19072,2807 20850,2680 20894,3294 19116,3421"/>
              </emma:interpretation>
              <emma:one-of disjunction-type="recognition" id="oneOf4">
                <emma:interpretation id="interp20" emma:lang="en-US" emma:confidence="1">
                  <emma:literal>follows</emma:literal>
                </emma:interpretation>
                <emma:interpretation id="interp21" emma:lang="en-US" emma:confidence="0">
                  <emma:literal>hollows</emma:literal>
                </emma:interpretation>
                <emma:interpretation id="interp22" emma:lang="en-US" emma:confidence="0">
                  <emma:literal>follow,</emma:literal>
                </emma:interpretation>
                <emma:interpretation id="interp23" emma:lang="en-US" emma:confidence="0">
                  <emma:literal>follow}</emma:literal>
                </emma:interpretation>
                <emma:interpretation id="interp24" emma:lang="en-US" emma:confidence="0">
                  <emma:literal>follow;</emma:literal>
                </emma:interpretation>
              </emma:one-of>
            </emma:emma>
          </inkml:annotationXML>
          <inkml:trace contextRef="#ctx0" brushRef="#br0" timeOffset="17128.4763">6476-440 84 0,'26'-24'33'0,"-29"14"-18"0,6-3-5 0,-10 6 19 16,3 7-17-16,-11-7 6 15,3 7-11-15,-7 0 4 16,4 4-6-16,-4 6 2 16,0 7 0-16,0 6 1 15,0 1 2-15,0-1 1 16,0 8-3-16,4 3-3 16,4 6-2-16,-1 7 0 15,5 1 0-15,-1-8 3 16,4 1-3-16,-3-4 3 15,7-3-4-15,-4-1 1 16,0 4-14-16,-3-10-21 16,3 0 16-16,-4-6-16 15,1-4 18-15,-5-4 1 0,1-6-1 16,-1-7 2-16,5-7 1 16,-1-6 5-1,1 2 3-15,3-12 2 16,8-1 1-16,7-10 0 0,0-3 2 15,1 4 5 1,3 2-3-16,0-3 7 16,4 7-7-16,4 0 8 15,0 10-8-15,-4 1 5 16,0 9-5-16,-8 3 2 16,4 11-3-16,-3 10 3 0,-5 3 0 15,-3-3 4-15,4 0-5 16,-5 3-1-16,1-3 0 0,0-3 0 15,0-1-2-15,0-6-2 16,3 3 1-16,1-6 1 16,7-1-1-16,0-6 2 15,0-1-9-15,-3-6-12 16,3 3 10-16,-4-13-6 16,-3 0 4-16,-4-4 4 15,-4 0 1-15,-4 1 3 16,-7 3 1-16,-5 3-2 15,1 3 2-15,-4 4-4 16,8 7 3-16,-4-1-1 16,3 4-14-16,1 0-37 15,3 7 29-15</inkml:trace>
          <inkml:trace contextRef="#ctx0" brushRef="#br0" timeOffset="17429.5459">6821-460 116 0,'4'-10'46'0,"-4"10"-24"0,0-4-19 16,0 1 16 0,0 6-11-16,-4 1 10 15,1 2-11-15,-9 11 3 0,1 3-1 0,-1 1-1 16,5-1-4-16,-5 4-1 15,5 3-1-15,-5 10 1 16,5-4-2-16,-5 5 2 16,1-5-2-16,0-6-18 15,7 0 9-15,0-3-12 16,0-4-6-16,4-3-4 16,0-3-6-16,4-4-3 15,0-7 0-15</inkml:trace>
          <inkml:trace contextRef="#ctx0" brushRef="#br0" timeOffset="17685.3932">6901-467 100 0,'4'-20'38'16,"-4"20"-20"-16,4-7-12 0,-4 4 18 15,0 6-14-15,0 0 9 16,0 4-11-16,-4 7 6 15,0 6-7-15,-3 0 0 16,-1 0-4-16,-3 7 0 0,-1 7-1 16,1 0 1-1,7 3-2-15,-4 3 2 0,1-2 0 16,-1-11-17 0,8 3 8-16,-4-6-33 15,4-1 21-15,0-6-11 0,4-3-23 16,4-8-9-16</inkml:trace>
          <inkml:trace contextRef="#ctx0" brushRef="#br0" timeOffset="18044.6478">7102-312 132 0,'-22'10'49'0,"22"-10"-26"0,-23 27-23 0,15-13 15 16,4-1-10-16,-7 4 7 15,3 3-8-15,1 1 5 16,3-1-5-16,4-3 0 16,4 3-2-16,3-6 3 15,5-1-3-15,11-6 1 16,7-7-3-16,-7-3-12 16,0-1 7-16,-4-9-14 15,0 2 11-15,-4-9-7 16,-4 3 9-16,-7-6-2 0,-8-1 5 15,-7 4 2-15,-4 3 1 16,-4 3 2 0,3 4-1-16,-6 4 2 0,3 2-4 15,0 1-2 1,3 6 2-16,5-3-24 16,7 7 13-16,8 3-14 0,7 0-16 15,8 0-6-15</inkml:trace>
          <inkml:trace contextRef="#ctx0" brushRef="#br0" timeOffset="18630.2121">7402-376 136 0,'4'-3'52'0,"-4"3"-28"0,4 3-22 0,-4-3 12 15,0 0-1-15,-4 3 9 16,0 8-12-16,-7 2 8 15,3 4-10-15,-7 7 0 16,8-1-5-16,-5 1-2 16,8 3 0-16,-3 0 1 15,3 0-1-15,0-7-5 16,4 0 2-16,4 1-3 16,4-4-11-16,-1-7-4 0,5-10 5 15,3-10 0 1,4-1 8-16,4-12 0 15,3 2 4-15,1-9 2 0,-8 3 5 16,-4 3 2-16,-4 8 6 16,1 2 3-16,-5 4-4 15,-3 3 1 1,4 4-7-16,-8 3-1 16,4 7-2-16,-1-1-2 15,5 8 1-15,0-4 3 16,-1 3-2-16,5-2 1 0,3 2-1 15,0-6-10-15,0 3 4 0,0-3-18 16,1-1 12-16,-5-9-4 16,0 3 8-16,-3-10 3 15,-4-4 3-15,-8-2 0 16,4-1 0-16,-8-4-3 16,1 5 2-16,-5-1-12 15,9 3 6-15,-5 1-7 16,4 6-10-16,0 0-38 15,4 7 34-15</inkml:trace>
          <inkml:trace contextRef="#ctx0" brushRef="#br0" timeOffset="18914.7959">7911-386 116 0,'-7'-10'46'0,"3"10"-24"0,0 3-19 16,0-3 19 0,1 7-14-16,-5 0 4 0,0-1-1 15,1 1 0 1,7 3-5-16,-4 4-4 0,4-1 1 16,4 8 0-16,3-5-1 15,1-2 1 1,3 3-2-16,-3-4 6 15,0 4-4-15,-1-3 1 0,-3-1 0 0,-8 1 0 16,4 3-2 0,-7-4-2-16,-1 1 1 0,-7-4-1 15,0-4-7-15,-1 1-31 16,9 0 20-16,-5-4-65 16,9 1 47-16</inkml:trace>
        </inkml:traceGroup>
        <inkml:traceGroup>
          <inkml:annotationXML>
            <emma:emma xmlns:emma="http://www.w3.org/2003/04/emma" version="1.0">
              <emma:interpretation id="{1EC67821-DCD7-47DC-950B-8B5CF9563099}" emma:medium="tactile" emma:mode="ink">
                <msink:context xmlns:msink="http://schemas.microsoft.com/ink/2010/main" type="inkWord" rotatedBoundingBox="21309,2652 21758,2627 21799,3362 21350,3387"/>
              </emma:interpretation>
              <emma:one-of disjunction-type="recognition" id="oneOf5">
                <emma:interpretation id="interp25" emma:lang="en-US" emma:confidence="0">
                  <emma:literal>1)</emma:literal>
                </emma:interpretation>
                <emma:interpretation id="interp26" emma:lang="en-US" emma:confidence="0">
                  <emma:literal>D</emma:literal>
                </emma:interpretation>
                <emma:interpretation id="interp27" emma:lang="en-US" emma:confidence="0">
                  <emma:literal>I)</emma:literal>
                </emma:interpretation>
                <emma:interpretation id="interp28" emma:lang="en-US" emma:confidence="0">
                  <emma:literal>T)</emma:literal>
                </emma:interpretation>
                <emma:interpretation id="interp29" emma:lang="en-US" emma:confidence="0">
                  <emma:literal>D)</emma:literal>
                </emma:interpretation>
              </emma:one-of>
            </emma:emma>
          </inkml:annotationXML>
          <inkml:trace contextRef="#ctx0" brushRef="#br0" timeOffset="21168.8308">8576-470 80 0,'-8'-11'33'0,"1"11"-18"0,3 7-7 16,-7-3 11-16,3 6-5 15,0 7 2-15,-7-1-5 16,4 5-1-16,-1 2-6 15,1 8-1-15,0 6-1 16,-1 3-2-16,1 4 1 16,-1 3-1-16,-3-3 2 0,4-10-23 31,7 0 11-31,-4-10-42 0,5-1 29 0,-1-9-31 16,4-4 31-16,4-17 3 15</inkml:trace>
          <inkml:trace contextRef="#ctx0" brushRef="#br0" timeOffset="21468.9268">8587-639 92 0,'16'-7'35'0,"-9"10"-18"0,16 1-9 0,-12 2 11 16,5 5-5-16,3 5 0 15,3 5-4-15,1 6-1 16,0 0-3-16,-4 7 1 16,0-4-4-16,-4 4 0 0,-4 3 1 0,-3 3 0 15,-4 14 0-15,-8 0 0 16,-4 0 2-16,-11 0-3 16,-11-3-2-16,-12-7 2 15,-3-4 2-15,-5-6-13 16,1-7-7-16,7-3-14 15,8-7-49 1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0:53:01.06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1" timeString="2016-09-05T20:47:24.605"/>
    </inkml:context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B0B134A-E76E-4C42-875B-C125A70A8CBA}" emma:medium="tactile" emma:mode="ink">
          <msink:context xmlns:msink="http://schemas.microsoft.com/ink/2010/main" type="writingRegion" rotatedBoundingBox="18872,15356 22503,15356 22503,17162 18872,17162"/>
        </emma:interpretation>
      </emma:emma>
    </inkml:annotationXML>
    <inkml:traceGroup>
      <inkml:annotationXML>
        <emma:emma xmlns:emma="http://www.w3.org/2003/04/emma" version="1.0">
          <emma:interpretation id="{137A8DDC-6B79-448A-AB33-F578D45573B4}" emma:medium="tactile" emma:mode="ink">
            <msink:context xmlns:msink="http://schemas.microsoft.com/ink/2010/main" type="paragraph" rotatedBoundingBox="18872,15356 22503,15356 22503,17162 18872,171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D90C7F-9949-41FD-9CBC-0E0372CE85E5}" emma:medium="tactile" emma:mode="ink">
              <msink:context xmlns:msink="http://schemas.microsoft.com/ink/2010/main" type="line" rotatedBoundingBox="18872,15356 22503,15356 22503,17162 18872,17162"/>
            </emma:interpretation>
          </emma:emma>
        </inkml:annotationXML>
        <inkml:traceGroup>
          <inkml:annotationXML>
            <emma:emma xmlns:emma="http://www.w3.org/2003/04/emma" version="1.0">
              <emma:interpretation id="{A490F6CF-E66E-4E72-83BF-05F545C231CA}" emma:medium="tactile" emma:mode="ink">
                <msink:context xmlns:msink="http://schemas.microsoft.com/ink/2010/main" type="inkWord" rotatedBoundingBox="18872,15400 19207,15400 19207,16399 18872,16399"/>
              </emma:interpretation>
              <emma:one-of disjunction-type="recognition" id="oneOf0">
                <emma:interpretation id="interp0" emma:lang="en-US" emma:confidence="0">
                  <emma:literal>"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^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H</emma:literal>
                </emma:interpretation>
              </emma:one-of>
            </emma:emma>
          </inkml:annotationXML>
          <inkml:trace contextRef="#ctx0" brushRef="#br0">14 88 32 0,'19'-17'13'0,"-19"17"-6"0,19-17-4 0,-19 17 7 16,4-4-4-16,-1 1 2 16,1-4-3-16,0 1 4 15,0 2-5-15,0-3 7 16,-1 4-7-16,1 0 3 0,0-1-2 16,0 1 4-1,0 0-5-15,-1-4 2 16,1 7-3-16,-4 0 7 15,4 3-6-15,-4 7 5 16,0 4-5-16,-4 6 5 16,4 0-6-16,-4 14 3 15,4 0-3-15,-3 10 3 16,6-4-4-16,-6 4 1 16,6 0-1-16,-3 20-2 15,8-3 1-15,-4-4 1 16,0-9-1-16,-4-8-1 0,3-6 1 15,-6 0 1-15,3-1-1 0,-4 1 2 16,4-4-2-16,-8 8 2 16,4-5-2-16,-7-6-1 15,3-3 1-15,-11 6-1 16,8-3 0-16,-4-6 2 16,3-4-1-16,1-7-9 15,7 0 4-15,0-7-32 16,4 4 21-16,0-4-49 15,8 1 36-15</inkml:trace>
          <inkml:trace contextRef="#ctx0" brushRef="#br0" timeOffset="463.9578">337 0 68 0,'-4'0'27'0,"4"0"-14"0,-4 7-7 0,0-4 9 16,-3 4-2-16,-1 3 7 16,4 7-12-16,-7 6 3 15,7 8-7-15,-3 9 2 16,3 4-3-16,-4 10 3 16,8-3-4-16,-7 6-1 15,7 0 0-15,-4 8 1 16,8-1-1-16,-4 0 2 15,7-3-2-15,-3-4 2 16,0-3-2-16,0-7 4 16,-1-3-3-16,-3-7 4 15,4-6-4-15,-4-8-14 16,0-2 6-16,0-8-41 16,0 1 26-16,0-11-42 15,0-3 36-15</inkml:trace>
        </inkml:traceGroup>
        <inkml:traceGroup>
          <inkml:annotationXML>
            <emma:emma xmlns:emma="http://www.w3.org/2003/04/emma" version="1.0">
              <emma:interpretation id="{FEE2E0CB-4DE7-489C-B108-99617E51BE08}" emma:medium="tactile" emma:mode="ink">
                <msink:context xmlns:msink="http://schemas.microsoft.com/ink/2010/main" type="inkWord" rotatedBoundingBox="21504,15356 22503,15356 22503,17162 21504,17162"/>
              </emma:interpretation>
              <emma:one-of disjunction-type="recognition" id="oneOf1">
                <emma:interpretation id="interp5" emma:lang="en-US" emma:confidence="1">
                  <emma:literal>: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;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¥</emma:literal>
                </emma:interpretation>
              </emma:one-of>
            </emma:emma>
          </inkml:annotationXML>
          <inkml:trace contextRef="#ctx1" brushRef="#br1">2634 1762 0,'80'-47'31,"-11"-1"-31</inkml:trace>
          <inkml:trace contextRef="#ctx1" brushRef="#br1" timeOffset="5748.3425">3618-44 0,'0'0'15,"0"0"1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1:04:12.78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3E39FC0-29E1-4CAB-9DEB-BF7303093E67}" emma:medium="tactile" emma:mode="ink">
          <msink:context xmlns:msink="http://schemas.microsoft.com/ink/2010/main" type="inkDrawing" rotatedBoundingBox="9910,17851 10417,15550 12568,16025 12060,18326" hotPoints="12060,15894 12043,17784 10153,17767 10170,15877" semanticType="enclosure" shapeName="Square"/>
        </emma:interpretation>
      </emma:emma>
    </inkml:annotationXML>
    <inkml:trace contextRef="#ctx0" brushRef="#br0">61 87 44 0,'-12'-33'16'0,"8"29"-8"0,1-9-1 15,3 6 7-15,-4 0-5 16,4 0-1-16,-4 1 0 0,4-1 2 16,0 4-10-16,0 3-2 15,0 0 3-15,0 6 1 16,0 4 2-16,0 4 2 15,0 3-1-15,0 6 2 16,0 8 0-16,0 6 3 16,-4 7-3-16,4 10 1 15,-4 13-5-15,4 11 0 16,0 6-1-16,0 4 1 16,0 0-2-16,0-4 2 15,4 1-2-15,-4-1-1 16,4-3 1-16,0-10 1 0,0-3-1 15,-1-14 2-15,-3 3-4 16,4-10 0-16,-4-10-1 16,0 1-2-16,0-8-2 15,0-3-1-15,-4-7-3 16,1-3 1-16,-5 0-4 16,0-4 1-16,1-6-5 15,-1 3-2-15,1-10-14 16,3-3-4-16</inkml:trace>
    <inkml:trace contextRef="#ctx0" brushRef="#br0" timeOffset="661.1373">136-230 60 0,'4'-14'24'0,"-8"11"-12"0,4 3-14 15,-3 0 6-15,3 0 1 16,0-3 2-16,3-1-1 16,1 1 1-16,4 0-2 15,-1-4 2-15,5 3 0 16,3-2 3-16,8-1-3 16,15 4-2-16,15-1 0 15,12 1 1-15,7-1-3 0,0-2 0 16,4 2-3-16,19 4-1 15,4 0 1-15,-5 4 2 16,-10-1-3-16,-8 0 0 16,-4 4 1-16,4 3 2 15,-8 0-1-15,-3-3-1 16,-8 0 1-16,-4 0 1 16,-7-4-1-16,-8 0 2 15,-8 1-4-15,-3-1 0 16,-5 1-10-16,1 2-3 15,-8 1-15-15,-7 3-7 0,3-3 0 16,-7 7 1 0</inkml:trace>
    <inkml:trace contextRef="#ctx0" brushRef="#br0" timeOffset="1231.5307">1887-135 40 0,'0'0'16'0,"0"0"-8"0,-3 0-3 0,3 0 6 15,0 0-2-15,-4 3 2 16,-4 4-2-16,1 3 2 0,-1 3 3 16,0 4 3-16,1 3-5 15,-1 14-2-15,1 7-1 16,3 6 1-16,0 10-5 16,0 4-1-16,4 10-2 15,0 13-2-15,4 4 1 16,0 7-1-16,0-4 0 15,-1 0 0-15,1 4 0 0,4-1 0 16,-1-3 0-16,1-3 2 16,-4-7 1-16,3-3-1 15,-3-4-2-15,0 0 1 16,7-3-1-16,-7-7-7 16,4-6-3-16,-1-1-5 15,-3-13-19 1,0-7 3-16</inkml:trace>
    <inkml:trace contextRef="#ctx0" brushRef="#br0" timeOffset="1862.9169">148 1863 56 0,'-8'-7'24'0,"4"4"-12"0,1 3-8 0,3 0 8 16,0-7 1-16,3 7 3 16,5-10-3-16,0 7 0 15,3-4-1-15,4 0 0 16,12 0 0-16,22 4 0 16,4-7-4-16,12 10-3 15,7-3 0-15,4-4-1 16,19 14-2-16,8-4-2 0,-1 4 1 15,-11-1 1-15,-3-2 1 16,-5 3-1-16,5 3-2 16,-9-7-2-16,-7 4 1 0,-11-4-1 15,-8-3 0-15,-7 0-11 16,-8 0-5-16,-11-3-12 16,-9-4-37-1,-10-6 7-15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1:04:16.80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1C9B484-5750-480A-BD3F-D03C49ECE676}" emma:medium="tactile" emma:mode="ink">
          <msink:context xmlns:msink="http://schemas.microsoft.com/ink/2010/main" type="writingRegion" rotatedBoundingBox="7848,16463 21997,15928 22085,18274 7936,18808"/>
        </emma:interpretation>
      </emma:emma>
    </inkml:annotationXML>
    <inkml:traceGroup>
      <inkml:annotationXML>
        <emma:emma xmlns:emma="http://www.w3.org/2003/04/emma" version="1.0">
          <emma:interpretation id="{26D43BA2-41C8-46F1-A311-718D9153077B}" emma:medium="tactile" emma:mode="ink">
            <msink:context xmlns:msink="http://schemas.microsoft.com/ink/2010/main" type="paragraph" rotatedBoundingBox="7848,16463 21997,15928 22085,18274 7936,18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CE025B-5E16-4BE1-8DC6-8C82F90FCA83}" emma:medium="tactile" emma:mode="ink">
              <msink:context xmlns:msink="http://schemas.microsoft.com/ink/2010/main" type="line" rotatedBoundingBox="7848,16463 21997,15928 22031,16828 7882,17362"/>
            </emma:interpretation>
          </emma:emma>
        </inkml:annotationXML>
        <inkml:traceGroup>
          <inkml:annotationXML>
            <emma:emma xmlns:emma="http://www.w3.org/2003/04/emma" version="1.0">
              <emma:interpretation id="{3D561C48-158C-4B14-A5DC-75095F4EF410}" emma:medium="tactile" emma:mode="ink">
                <msink:context xmlns:msink="http://schemas.microsoft.com/ink/2010/main" type="inkWord" rotatedBoundingBox="7849,16498 10263,16407 10296,17267 7882,17358"/>
              </emma:interpretation>
              <emma:one-of disjunction-type="recognition" id="oneOf0">
                <emma:interpretation id="interp0" emma:lang="en-US" emma:confidence="0">
                  <emma:literal>um I</emma:literal>
                </emma:interpretation>
                <emma:interpretation id="interp1" emma:lang="en-US" emma:confidence="0">
                  <emma:literal>um I.</emma:literal>
                </emma:interpretation>
                <emma:interpretation id="interp2" emma:lang="en-US" emma:confidence="0">
                  <emma:literal>u met</emma:literal>
                </emma:interpretation>
                <emma:interpretation id="interp3" emma:lang="en-US" emma:confidence="0">
                  <emma:literal>um the</emma:literal>
                </emma:interpretation>
                <emma:interpretation id="interp4" emma:lang="en-US" emma:confidence="0">
                  <emma:literal>unit</emma:literal>
                </emma:interpretation>
              </emma:one-of>
            </emma:emma>
          </inkml:annotationXML>
          <inkml:trace contextRef="#ctx0" brushRef="#br0">-2332 763 72 0,'-11'-21'30'0,"11"14"-16"0,-4 1-12 0,4 2 6 16,0 4 0-16,0-3 2 15,0 3-3-15,0 7 1 16,0 3-3-16,-4 7 0 15,0 6-3-15,0 4 1 16,1 7-2-16,-1 3-1 16,0 14 3-16,0-4 0 15,0 0-1-15,1-6-2 16,-1-4-2-16,4-10 1 16,0-7 1-16,4-6 0 15,3-7 0-15,5-11 2 0,7-6-1 16,3-10-1-16,16 0-4 15,-4-1-2-15,1 1 3 16,-1-4 1-16,0 1-1 16,-7 3 2-16,-5-1 1 15,-3 1 2-15,-3 3 1 16,-5 0 1-16,-3 4 0 16,-5-1 2-16,-3 4 3 15,-3 0 2-15,-5 3-1 16,4 4-1-16,0 0-3 15,-3 3-1-15,-1 3-3 16,4 4-2-16,1 6 3 0,-1 4-2 16,0 3 2-16,4 4-2 0,0 3-1 15,0 3 1 1,0 7 1-16,-4 4-14 0,0 3-5 16,1 0-9-1,-1-7-41-15,0-3-1 16</inkml:trace>
          <inkml:trace contextRef="#ctx0" brushRef="#br0" timeOffset="1495.7539">-1800 793 130 0,'0'17'8'0,"0"3"-4"16,0 7 0-16,0 3-1 15,0 1 1-15,0 6-5 16,0-3 1-16,0-1 2 16,0-2 1-16,0-4-1 15,0-7 1-15,0-3 0 16,0-4 3-16,0-2-3 15,0-11-2-15,0 0 2 16,0-7 0-16,0-7-4 16,0-6 1-16,3-7 0 15,1-10 2-15,0 3-8 16,0-6-1-16,0-1 4 0,-1 1 3 16,5 6 1-16,0 4-1 15,-5 3-4-15,5 0 0 16,-4 13 4-16,3 0 4 15,-3 8 3-15,8 2 1 16,-5 11-2-16,1 7-1 16,7 3-1-16,-4 6 0 15,1 1-2-15,-1 10-2 16,-3-1 1-16,-1-6 1 16,1 7-1-16,-4-10-1 15,-1-4 1-15,1-3 1 16,0-4 1-1,4-6-1-15,-1-10-2 0,5-7 3 0,-1-7-2 16,0-7 2-16,1-3-4 16,-1-7-2-16,1 1-3 15,-1-1 1-15,0 0 3 16,-3 7 1-16,0 3 1 16,-1 7 0-16,-3 4 2 15,4 6 3-15,-5 7 0 16,1 10 0-16,4 4-1 15,-1 10 0-15,1-1-2 16,0 1-2-16,-1 10 1 16,1-1 1-16,-1 1-1 15,-3 3 2-15,0 0-7 16,0 4-1-16,3-4-14 16,-3-3-3-16,0-4-23 15,0-6-20-15,3-7 23 16</inkml:trace>
          <inkml:trace contextRef="#ctx0" brushRef="#br0" timeOffset="850.8915">-1800 763 64 0,'0'0'27'0,"0"0"-14"16,0 6-11-16,0-6 9 0</inkml:trace>
          <inkml:trace contextRef="#ctx0" brushRef="#br0" timeOffset="-1326.4279">-1048 661 48 0,'-12'-7'19'0,"5"4"-10"0,-5-4-4 0,8 4 6 16,-3 0-2-16,-1-4 0 15,-3 7-3-15,-4 0 1 16,-1 0-2-16,5 0 2 15,0 0-2 1,11 0 0-16,0 0 1 16,11 0 1-16,4 0 1 15,12 0 0-15,3 0 2 0,8 0-5 16,4 7-1-16,7-4-2 16,16 0 1-16,15 4-2 15,7 0 2-15,-3 0-2 16,-5-4-1-16,1 0 1 15,7 1 1-15,-3-1-8 16,0-3-3-16,-12 0-13 16,-8 0-4-16,-11 7-19 15,-7-7-9-15</inkml:trace>
          <inkml:trace contextRef="#ctx0" brushRef="#br0" timeOffset="10083.8404">-676 901 132 0,'-46'-14'49'16,"42"18"-26"-16,4 6-56 0,4-7-2 0,4 4-14 16,18 0 0-16</inkml:trace>
          <inkml:trace contextRef="#ctx0" brushRef="#br0" timeOffset="-905.5052">-494 337 68 0,'0'-7'27'0,"-4"4"-14"0,4 3-9 16,0 0 10-16,-7 3-2 15,-1 4 1-15,0 3-3 16,-3 11 1-16,-4 6-4 16,-12 10-2-16,1 10-2 15,3 7-3-15,0 7-2 16,4-4 1-16,0-3-26 16,4 4-9-16,4-1-6 15,3 4-3-15</inkml:trace>
        </inkml:traceGroup>
        <inkml:traceGroup>
          <inkml:annotationXML>
            <emma:emma xmlns:emma="http://www.w3.org/2003/04/emma" version="1.0">
              <emma:interpretation id="{9C81AE70-951A-435E-9A43-E457F86275C3}" emma:medium="tactile" emma:mode="ink">
                <msink:context xmlns:msink="http://schemas.microsoft.com/ink/2010/main" type="inkWord" rotatedBoundingBox="14257,16294 16604,16290 16605,16952 14258,16956"/>
              </emma:interpretation>
              <emma:one-of disjunction-type="recognition" id="oneOf1">
                <emma:interpretation id="interp5" emma:lang="en-US" emma:confidence="1">
                  <emma:literal>220</emma:literal>
                </emma:interpretation>
                <emma:interpretation id="interp6" emma:lang="en-US" emma:confidence="0">
                  <emma:literal>22*</emma:literal>
                </emma:interpretation>
                <emma:interpretation id="interp7" emma:lang="en-US" emma:confidence="0">
                  <emma:literal>20</emma:literal>
                </emma:interpretation>
                <emma:interpretation id="interp8" emma:lang="en-US" emma:confidence="0">
                  <emma:literal>2200</emma:literal>
                </emma:interpretation>
                <emma:interpretation id="interp9" emma:lang="en-US" emma:confidence="0">
                  <emma:literal>22+0</emma:literal>
                </emma:interpretation>
              </emma:one-of>
            </emma:emma>
          </inkml:annotationXML>
          <inkml:trace contextRef="#ctx0" brushRef="#br0" timeOffset="58725.1327">5875 445 88 0,'-8'-17'33'0,"8"14"-18"0,4-4-16 16,0 7 9-16,4-3-3 15,3-1 2-15,4 4 0 16,4 7 1-16,8 7-4 15,3 6-3-15,1 7 2 16,-1 10 2-16,-3 4-2 16,-1 6-2-16,1-7 0 15,-5-6 1-15,1 7-1 16,0-14-1-16,-4-4 3 16,0-6 0-16,0-7-1 0,0-10 1 15,0-10-7-15,-4-3 1 16,0-8-1-16,-3-6-1 15,-5-3 4-15,-3-11 0 16,-8 1-2-16,-7-4 0 16,-8 4 2-16,-4 6 0 15,-3 7-2-15,-9 10 2 16,-3 7-1-16,0 6 0 16,4 11-22-16,8 0-10 15,11 3-4-15,18 7-2 0</inkml:trace>
          <inkml:trace contextRef="#ctx0" brushRef="#br0" timeOffset="58334.2962">6004 216 72 0,'-15'-17'30'0,"7"13"-16"0,1 1-10 0,3 3 10 15,0 0-2 1,0 0 5-16,1 7-5 16,-1 3-2-16,0 10-1 15,0 4-5-15,0 3-1 16,4 10-1-16,0 3 1 15,0 11-2-15,4 6 2 16,0-3-2-16,4 0 2 0,-1 4 0 16,1-11-4-16,-1-3-1 15,-3-7-8-15,0-6-2 16,4-11-13 0,-5 3-35-16,1-9 1 0</inkml:trace>
          <inkml:trace contextRef="#ctx0" brushRef="#br0" timeOffset="56593.4515">4147 411 52 0,'-11'-6'22'0,"11"6"-12"0,-8 0-8 16,8 0 9-16,0 0-5 15,-8 0 2-15,1 0-1 16,3 0 1-16,-4 0-4 16,8 0-3-16,-7 0 2 15,-1 0 0-15,1 0-1 16,-1 0-2-16,0 0 1 16,-3-4 1-16,0 1-1 15,-1 0-1-15,-3-4 3 16,4 0 0-16,3 0-1 15,8-3-2-15,0 0 1 16,8 0 1-16,7-4 1 16,0 1 1-16,4-1 2 0,4-2 1 15,3 5-3-15,1 5-3 16,3 2 0-16,-3 4 1 16,0 7-1-16,-5 7 2 15,-3 6-2-15,0 7-1 16,-3 7 3-16,-5 9 0 15,-3 5-1-15,-8 2-2 16,0 4 1-16,-8 7-1 16,-7-7 0-16,-4-7 2 15,-4-9-1-15,-4-1 2 16,1-14-2-16,3-6 2 0,0-3-2 16,4-11 2-16,8-3-2 15,3 0-3-15,4-7 1 0,8-3 1 16,8 0 2-16,7-3-1 15,3 2-1-15,5 1 1 16,0 0 1-16,-1 3-1 16,5 7-1-16,-1 0 1 15,8 7-1-15,7 3-11 16,1 0-3-16,-4 1-17 16,-4-1-32-1,-4 3 9-15</inkml:trace>
          <inkml:trace contextRef="#ctx0" brushRef="#br0" timeOffset="57448.3011">5021 334 80 0,'-23'0'30'0,"19"3"-16"0,0 4-14 15,4-7 5-15,-4 7-3 16,-3-1-2-16,-1 1-2 15,1 0 1-15,-5 3 1 16,-3-3 0-16,0 0 0 0,0-1 2 16,-1 1-1-16,1-4-1 15,-4-3 3-15,0 0 0 16,4-3 3-16,0-4 1 16,0-3-1-16,-1 0-1 15,9-3-3-15,3-4-2 16,4 0 1-16,4 0-1 15,3 0 2-15,5 4 1 16,3-1-1-16,4 4 1 16,8 7-2-16,-1 9-1 15,16 4-2-15,0 7 1 16,-4 4 3-16,0 6 1 16,-8 3-1-16,-11 4-2 0,-4 6 1 15,-7 1 1-15,-12 3-1 16,-11-1-1-16,-12 1 1 15,-7 0-1-15,0-3 0 16,0-8 2-16,3-9 1 16,1-4 1-16,0-9 0 15,3-8 0-15,4-3-2 16,4-3-2-16,4-4 1 16,7-7-1-16,8 1 0 15,4-1 0-15,4 4 0 0,3 0 0 16,4 3 0-16,8 4 0 15,4 3 2-15,15 7-1 16,3-1-1-16,1 4 1 16,-1 1-1-16,1-1-9 0,-4-3-4 15,-1 3-11 1,-6-7-33-16,-1-3-1 16</inkml:trace>
        </inkml:traceGroup>
        <inkml:traceGroup>
          <inkml:annotationXML>
            <emma:emma xmlns:emma="http://www.w3.org/2003/04/emma" version="1.0">
              <emma:interpretation id="{F1AB155A-B8F4-4441-B131-0E7F38BC528D}" emma:medium="tactile" emma:mode="ink">
                <msink:context xmlns:msink="http://schemas.microsoft.com/ink/2010/main" type="inkWord" rotatedBoundingBox="17314,16214 18539,16289 18502,16890 17277,16815"/>
              </emma:interpretation>
              <emma:one-of disjunction-type="recognition" id="oneOf2">
                <emma:interpretation id="interp10" emma:lang="en-US" emma:confidence="0">
                  <emma:literal>4m</emma:literal>
                </emma:interpretation>
                <emma:interpretation id="interp11" emma:lang="en-US" emma:confidence="0">
                  <emma:literal>him</emma:literal>
                </emma:interpretation>
                <emma:interpretation id="interp12" emma:lang="en-US" emma:confidence="0">
                  <emma:literal>am</emma:literal>
                </emma:interpretation>
                <emma:interpretation id="interp13" emma:lang="en-US" emma:confidence="0">
                  <emma:literal>4M</emma:literal>
                </emma:interpretation>
                <emma:interpretation id="interp14" emma:lang="en-US" emma:confidence="0">
                  <emma:literal>(im</emma:literal>
                </emma:interpretation>
              </emma:one-of>
            </emma:emma>
          </inkml:annotationXML>
          <inkml:trace contextRef="#ctx0" brushRef="#br0" timeOffset="59385.0572">7117 135 112 0,'-23'-14'44'0,"19"11"-24"0,1 9-19 16,3 1 8-16,0 3-3 15,-4 4 1-15,0 9-4 16,-4 4-2-16,1 0 0 15,-1 4 1-15,1 6-1 16,3 4-3-16,-4-1 1 0,4 1 1 16,4-1 0-16,0-3 0 15,12-3 0-15,3-4-3 16,4-6 2-16,4 0 1 16,3-11 0-16,5-6-3 0,-1-7 0 15,0-4-12 1,5-2-38-16,-5-4-2 15,-3-7 20-15,-1-10 13 16</inkml:trace>
          <inkml:trace contextRef="#ctx0" brushRef="#br0" timeOffset="59597.133">7341 307 160 0,'-8'0'63'0,"5"10"-34"0,-1 0-32 0,4-3 13 16,4 6-5-16,-1 4 0 0,1 7-1 16,4 3 0-16,-1 10-2 15,1 0-6-15,0 4-2 0,-5 2-17 16,1 1-5-16,0 0-6 16,0-3-34-1,0-4 4-15</inkml:trace>
          <inkml:trace contextRef="#ctx0" brushRef="#br0" timeOffset="60345.646">7766 293 132 0,'-3'-17'52'0,"-1"24"-28"0,4-3-26 0,0-1 11 15,0 7-2-15,0 4 1 16,0 2-7-16,0 11-2 16,0 4 0-16,0 6 2 0,0 0 2 15,0 0-4-15,0 7 1 16,0-7 0-16,0 0 0 15,0-6 0-15,0-8 0 0,0-2-3 16,-4-8 2-16,4-3-1 16,0-13-4-1,-4-14 1-15,4-7 1 16,0-16-1-16,0-4 1 16,0-7 0-16,4 1 3 15,0-1 0-15,0 4 1 16,-1 10 2-16,5 3 3 15,0 7 4-15,-1 7 2 16,5 10 1-16,-1 6 0 16,4 8 2-16,0 9-5 15,1 4-3-15,-5 3-3 16,0 7-3-16,5 4 1 16,-5 2-1-16,0 4 0 15,1-3 2-15,-1-7-3 0,0 4-2 16,-3-11-7-1,0-3-2-15,-5-4 2 0,1-6 1 16,0-7 1-16,0-17 2 16,0-7 2-16,-1-9 2 15,1-4 1-15,0-11 1 16,0 1 0-16,0 3 0 16,3 4 6-16,1 9 4 15,-1 4 1-15,1 10 1 16,7 11 0-16,4 12 0 15,0 11-4-15,-4 4 0 0,4 9-5 16,-3 10 0 0,-1 4-3-16,0 7-1 0,0 0-6 15,0-1-3-15,1 1-14 16,-5-1-5-16,-3-9-9 16,3-1-37-1</inkml:trace>
        </inkml:traceGroup>
        <inkml:traceGroup>
          <inkml:annotationXML>
            <emma:emma xmlns:emma="http://www.w3.org/2003/04/emma" version="1.0">
              <emma:interpretation id="{F45CDE6B-3E91-47DC-9A6D-438F2C96B5ED}" emma:medium="tactile" emma:mode="ink">
                <msink:context xmlns:msink="http://schemas.microsoft.com/ink/2010/main" type="inkWord" rotatedBoundingBox="19056,16039 21997,15928 22031,16828 19090,16939"/>
              </emma:interpretation>
              <emma:one-of disjunction-type="recognition" id="oneOf3">
                <emma:interpretation id="interp15" emma:lang="en-US" emma:confidence="0">
                  <emma:literal>Decoder?</emma:literal>
                </emma:interpretation>
                <emma:interpretation id="interp16" emma:lang="en-US" emma:confidence="0">
                  <emma:literal>Decoder !</emma:literal>
                </emma:interpretation>
                <emma:interpretation id="interp17" emma:lang="en-US" emma:confidence="0">
                  <emma:literal>Decodes !</emma:literal>
                </emma:interpretation>
                <emma:interpretation id="interp18" emma:lang="en-US" emma:confidence="0">
                  <emma:literal>Deader?</emma:literal>
                </emma:interpretation>
                <emma:interpretation id="interp19" emma:lang="en-US" emma:confidence="0">
                  <emma:literal>Dealer !</emma:literal>
                </emma:interpretation>
              </emma:one-of>
            </emma:emma>
          </inkml:annotationXML>
          <inkml:trace contextRef="#ctx0" brushRef="#br0" timeOffset="60978.1338">8932 239 132 0,'-15'-7'49'0,"15"11"-26"0,-7 3-23 0,3-4 13 16,0 7-5-1,0 7 3-15,0 7-6 0,4 9-3 16,0 8-1-16,4 6-1 0,0 0 0 16,0 1 0-16,0-1 0 15,-1 0-14-15,1-10-3 16,0-6-57 0,0-11 9-1,0-3 25-15,-1-7 18 16</inkml:trace>
          <inkml:trace contextRef="#ctx0" brushRef="#br0" timeOffset="61246.8017">8803 185 112 0,'8'-30'44'0,"-1"23"-24"0,9 4-17 16,-13 6 10-16,9 0-4 15,3 4 2-15,4 3-6 16,4 7-1-16,0 10-2 15,-1 4-2-15,-3 6 1 16,-4 7-1-16,-3 6 2 0,-5 1-1 16,-3 0 2-16,-8-4-2 15,-3-7-1-15,-5 1-2 16,1-14 1-16,-4 3-6 16,-4-13-3-16,0 0-1 15,0-10-1-15,4-7-13 16,0-4-35-16,7-6 3 15</inkml:trace>
          <inkml:trace contextRef="#ctx0" brushRef="#br0" timeOffset="61652.5436">9240 584 124 0,'4'-4'49'0,"0"11"-26"0,-1-7-18 0,1 7 11 16,4-4-5-16,3-3-1 16,1-3-6-16,-1-4-3 0,4 0 0 15,0 0-4-15,-3-3 2 0,-1-3-4 16,0-1-1-16,-3-3-4 16,-4-3 1-16,0 7 3 15,-8-8 1-15,-4 1 5 16,-3 3 2-16,-4 0 8 15,-1 4 6-15,-2 3 1 16,-1 3-1-16,-8 4 0 16,-3 9 0-16,3 8-4 15,4 3-2-15,8 3-4 16,4 7 1-16,11 0-4 16,7 3-2-16,5 1 0 15,7-4-1-15,3 0-7 16,5-7 0-16,3-3-21 0,1-4-7 15,-1-6-24 1,4-3-30-16,-3-8 28 16</inkml:trace>
          <inkml:trace contextRef="#ctx0" brushRef="#br0" timeOffset="63258.3697">9768 344 96 0,'4'-14'35'0,"-1"11"-18"0,-3 0-18 16,0-1 7-16,-3 1 0 15,-1 0 1-15,-8-1 1 16,5 4 2-16,-12 0 1 15,-4 4 1-15,-4 2 2 16,1 4 4-16,-1 7 1 16,1 4 3-16,3 2-12 15,4 1-3-15,4 10-1 0,3-4-1 16,5-3 2-16,7 0-4 16,4-3-2-16,7-4-3 15,4 0 1-15,16-10-10 16,-1-6-3-16,8-8-11 15,0-3-4-15,0-6 2 16,0-7 4-16,-8-1 4 16,-3-2 4-16,-8-1 11 15,-4 4 16-15,-4 0 7 16,-7 3 6-16,-8 7 4 16,-3 3-2-16,-5 4 1 15,1 3-12-15,3 6-2 16,1 4-8-16,3 1-4 0,4 5-1 15,4 1-1-15,3 0 0 16,5 7 0-16,-1-4 0 16,4-3-3-16,1 0 2 15,-1 0-12-15,0-7-5 16,-4 0-3-16,1-7-1 0,-1-3 2 16,1 0 0-16,-5-3 4 15,-3-7 5-15,0-14 6 16,-4 1 3-16,0-4 2 15,-4-4 2-15,0 11 10 16,0 0 4-16,1 3 1 16,-1 7 2-16,4 0-4 15,0 3-1-15,4 3-6 16,-1 4-3-16,9 0-2 16,3 0-3-16,8 0-2 15,3 0 1-15,12 0-1 16,0 0-2-16,0 0-8 15,0 0-3-15,-4 0 3 16,-7 0 3-16,-4-3 5 0,-8 0 4 16,-7-4 3-16,-8 0 3 15,-8 0 6-15,-3 4 2 16,-12 0 1-16,-4 3 4 16,1 6-5-16,-1 1 0 15,4 3-6-15,4 4 0 16,8-1-5-16,3 1-2 15,8-4-3-15,4 7 1 16,11 0 1-16,4-4 0 16,4-3-3-16,4 0 2 15,3-6-8-15,0-4-2 16,1-7-1-16,-5 0 0 0,1-6-2 16,-1-7-1-16,-3-4 8 15,-4-3 3-15,-7-10 6 16,-5 0 1-16,1-7 3 15,-4 3 1-15,-4 1 3 16,-4 6 4-16,-4 10-2 16,1 7 1-16,-1 7-5 15,0 10 0-15,1 17-3 16,3 3 2-16,-4 11-2 16,5 3 0-16,3 6-3 15,0 4-2-15,7 7-2 16,1-4 1-16,7-3 1 15,0-14 2-15,4 1-6 16,4-15 1-16,4-5-8 16,3-8-1-16,0-13-2 15,5-4 1-15,-1-9 2 0,-8-8 5 16,-3 1 3-16,-8 0 4 16,-3-1 2-16,-8 8 3 15,-4 2 8-15,0 4 3 16,-8 7-2-16,-3 10-1 15,-1 0-6-15,5 7 0 16,-1 7-5-16,4 6 0 16,8 7-3-16,7 0-1 15,1 3 1-15,3 4 0 16,4-4-3-16,4-3 0 16,-1-6-7-16,1-5-4 0,-4-2-1 15,0-4 1-15,-4-10 3 16,1-3 2-16,-1-14 6 15,-4-7 1-15,1-10 4 16,-1-3 3-16,-3 4 0 16,3-5 2-16,0 8 0 15,1 3 3-15,-1 10-5 16,4 4-3-16,1 9-1 16,-1 4-1-16,0 4 0 15,-4 6 2-15,-3 7-1 16,-4 3 2-16,-4 4-2 15,0-1-1-15,-4 8 3 16,-4-4 0-16,1-7 1 0,-1-3 2 16,1-21 12-1,-1-6-3-15,4-7-1 16,4-13-10-16,4 6-2 16,7-16-4-16,8-4-2 15,4-3-19-15,7-1-10 16,12 4-23-16,0 11-10 15,0 6-13 1</inkml:trace>
          <inkml:trace contextRef="#ctx0" brushRef="#br0" timeOffset="63560.1295">11583-119 200 0,'12'-30'77'0,"-1"23"-42"0,8-3-39 15,-11 10 15-15,7 0-6 16,0 4 0-16,8 2-1 16,-4 11 0-16,-4 10-2 15,-4 4 1-15,-3 6 0 0,-8 7 1 16,-8 3 2-16,-3-3-1 15,0 0 2-15,-1-4-6 16,1-3-1-16,3-6-9 16,1-1-2-16,3-3-27 15,4 0-13-15,0 0-33 16</inkml:trace>
          <inkml:trace contextRef="#ctx0" brushRef="#br0" timeOffset="63741.1758">11644 705 236 0,'-8'-7'88'0,"8"14"-48"0,12 0-56 0,-5-4 10 16,16 4-75-16,4 3-31 16,-4-13 41-16,-8-11 22 0</inkml:trace>
        </inkml:traceGroup>
      </inkml:traceGroup>
      <inkml:traceGroup>
        <inkml:annotationXML>
          <emma:emma xmlns:emma="http://www.w3.org/2003/04/emma" version="1.0">
            <emma:interpretation id="{C332A241-B354-40FB-9469-EDDEC91F9EA7}" emma:medium="tactile" emma:mode="ink">
              <msink:context xmlns:msink="http://schemas.microsoft.com/ink/2010/main" type="line" rotatedBoundingBox="8016,16924 12011,17646 11804,18792 7809,18071"/>
            </emma:interpretation>
          </emma:emma>
        </inkml:annotationXML>
        <inkml:traceGroup>
          <inkml:annotationXML>
            <emma:emma xmlns:emma="http://www.w3.org/2003/04/emma" version="1.0">
              <emma:interpretation id="{670C8230-E214-4BAC-A202-1375F7EA1A0E}" emma:medium="tactile" emma:mode="ink">
                <msink:context xmlns:msink="http://schemas.microsoft.com/ink/2010/main" type="inkWord" rotatedBoundingBox="8007,16973 10307,17388 10133,18350 7834,17935"/>
              </emma:interpretation>
              <emma:one-of disjunction-type="recognition" id="oneOf4">
                <emma:interpretation id="interp20" emma:lang="en-US" emma:confidence="0">
                  <emma:literal>Erin</emma:literal>
                </emma:interpretation>
                <emma:interpretation id="interp21" emma:lang="en-US" emma:confidence="0">
                  <emma:literal>Erzincan</emma:literal>
                </emma:interpretation>
                <emma:interpretation id="interp22" emma:lang="en-US" emma:confidence="0">
                  <emma:literal>Erzurum</emma:literal>
                </emma:interpretation>
                <emma:interpretation id="interp23" emma:lang="en-US" emma:confidence="0">
                  <emma:literal>E-zine</emma:literal>
                </emma:interpretation>
                <emma:interpretation id="interp24" emma:lang="en-US" emma:confidence="0">
                  <emma:literal>E-zines</emma:literal>
                </emma:interpretation>
              </emma:one-of>
            </emma:emma>
          </inkml:annotationXML>
          <inkml:trace contextRef="#ctx0" brushRef="#br0" timeOffset="2396.5313">-2313 1488 76 0,'-4'-10'30'0,"4"10"-16"0,0-3-12 15,0 3 9-15,0 0-3 16,0 0 1-16,0 3-3 16,4 4 1-16,0-4-2 15,-1 11 0-15,1-4-3 16,4 3 1-16,-1 1 0 0,1-1 1 15,0-2-2-15,-1-1-2 16,20-10 3 0,-1 0-2-16,-3-10 2 15,0 3-2-15,0-10-1 16,3 0 1-16,-3-3 1 16,0-4-3-16,-4 11 0 15,-4-1-1-15,0 4 0 16,-3 0 0-16,-1 10-2 15,-3-3-11-15,-1 3-2 16,1 3-30-16,-1 7-11 0</inkml:trace>
          <inkml:trace contextRef="#ctx0" brushRef="#br0" timeOffset="4047.9918">-2362 1512 56 0,'0'-7'24'0,"-4"7"-12"0,4-3-10 0,0 3 9 16,0-4-3-16,0 1 1 16,0-4 1-16,0 7 1 15,4-3 1-15,-1-4 0 0,1 7-4 16,4-3-3-16,-1 3 0 16,5-4-1-16,3 1 0 15,0 0 0-15,12-4-2 16,7 0-2-16,0-3 1 15,0 0 1-15,0 7-10 16,1-4-2-16,-5 0-28 16,-3 0-13-16,-1 4 11 15,-11 0 8-15</inkml:trace>
          <inkml:trace contextRef="#ctx0" brushRef="#br0" timeOffset="3493.209">-2347 1772 48 0,'0'0'19'0,"0"0"-10"0,-4 0-6 0,4 0 4 16,0 0-6-16,0 0 0 0,0 0-1 15,0 0 2-15,0 0-1 16,0 0-1-16,0 0 3 16,0 0 0-16,0 0-1 15,0 0 1-15,0 0 0 16,-4 0 1-16,4 0-2 15,0 0 1-15,0 0-2 16,0 0 2-16,0 0 0 16,-4 3 1-16,4-3-2 15,0 0 1-15,0 0 2 16,0 0 2-16,0 0-1 16,0 4 1-16,0-1-4 15,4 0 0-15,0-3 1 16,4 0 2-16,3-3 1 0,4 0 1 15,0-4-4-15,16 0-1 16,7-6-3-16,0 3-1 16,3-1 1-16,1-6 0 15,0 7-5-15,-4-3 1 16,-4-1-11-16,-4 1-6 16,1-1-24-16,-5-3-11 15</inkml:trace>
          <inkml:trace contextRef="#ctx0" brushRef="#br0" timeOffset="7861.6821">-1656 1637 144 0,'-8'-4'9'0,"5"1"-2"16,-1-7 0-16,4 0-2 16,4 3 0-16,3-3-3 15,1-4 1-15,-1-2-2 16,5-1-1-16,-1-4 1 0,4 8-1 16,0-1 0-16,4 4 2 15,-3 0-3-15,-1 10-2 16,-4 0 2-16,1 7 2 15,-5 6 2-15,-3 8 1 16,0 9-2-16,-8 7 1 16,0 4-2-16,-7-1-1 15,-1 4 1-15,-3-7-1 16,-4 0 0-16,-11 1 2 16,3-5 3-16,5-6 4 15,3 0-4-15,3-6-1 16,5-5-4-16,3-5-1 15,5-5 1-15,6-2 0 0,13-4 2 16,3-4 1-16,3-2 3 0,5-1-3 16,-1 0-2-16,1 4-3 15,0-1 1-15,-5-2 1 16,1 6 2-16,-8-4-12 16,1-3-3-16,-5 7-62 31,0 0 1-31</inkml:trace>
          <inkml:trace contextRef="#ctx0" brushRef="#br0" timeOffset="7455.7332">-1660 1640 20 0,'-15'0'11'0,"15"0"-6"0,0 4 0 16,0-4 12 0,8 0-2-16,-5 0-6 15,1 0 0-15,0 0-4 16,0 0 2-16,-4 0 0 16,4 0 1-16,-4 0 0 15,0 0 0-15</inkml:trace>
          <inkml:trace contextRef="#ctx0" brushRef="#br0" timeOffset="8476.7889">-1291 1549 56 0,'-8'0'24'0,"4"0"-12"0,0 0-8 0,4 0 10 16,0 0-6-16,0 0 0 15,0-3-2-15,4-1 1 16,0 1-2-16,4 0 0 15,-1-1-6-15,4-3 1 16,1 7 0-16,-1-3 2 16,8 3-1-16,-4 3-1 0,4 8 5 15,-11-1 1-15,-4 3-2 16,0 7-3-16,-12 7 2 16,0 0 0-16,-3 7 1 15,-4-7 2-15,-4 7-1 16,0-4 0-16,0-3-1 15,4 0 2-15,0-6-1 16,3-1 2-16,5-3-4 16,-1-4-2-16,4-3 0 15,4-3 3-15,4-7 2 0,7-7 0 16,8 7-1-16,8-10-3 16,11 0-2-16,0 3 1 15,0-6 1-15,-4-4-3 16,0 10-2-16,-7-3-5 0,-4 3-2 15,-4 4-11-15,-4 3-1 16,-4 0-11 0,-7 3-26-16,-4-3 10 15</inkml:trace>
          <inkml:trace contextRef="#ctx0" brushRef="#br0" timeOffset="8865.9594">-828 1232 64 0,'-12'-17'24'0,"9"17"-12"0,-1 0-8 15,0 0 8-15,4-3-3 16,0-1 2-16,0 4-4 16,0-3 1-16,0 3 1 15,4 3 2-15,0 4-1 16,-1 6 1-16,-3 1-4 15,4 6 1-15,-4 4-3 0,0 0 2 16,0 10-6-16,0 3-1 16,0 4 0-16,0-1 0 0,0 1 0 15,0 0 0-15,0-4 2 16,0-7-8-16,0 1-3 16,0-7-9-1,0-4-27-15,4-3-1 16,0-7 6-16,3-6 7 15</inkml:trace>
          <inkml:trace contextRef="#ctx0" brushRef="#br0" timeOffset="9078.2519">-577 1370 100 0,'-12'-10'38'0,"-7"17"-20"0,27-4-15 15,-8 4 12-15,0 0-3 16,0 16 1-16,0-2-5 16,-8 2-3-16,8 4-2 15,0 0 0-15,0 0-2 16,-7 0-3-16,-1 0-1 0,0-3-12 16,5-1-2-16,3-2-8 15</inkml:trace>
          <inkml:trace contextRef="#ctx0" brushRef="#br0" timeOffset="9918.6441">-464 1306 124 0,'-11'-7'49'0,"7"24"-26"0,0-13-20 0,4 2 10 16,0 4-4-16,0 1 0 16,0 12-3-16,4 1-1 15,0 6-3-15,-4 1-2 0,4-1 3 0,-4-3-2 16,0 3-1-16,0-3-6 16,0-6-4-16,0-5-1 15,0-5 1-15,0-8 1 16,4-3 3-16,3-14 2 15,1-2 2-15,-1-11-4 16,5 3 2-16,-1-6 2 16,1-4 1-16,-1 7 3 15,0 3 3 1,1 1 2-16,-5 2 1 16,1 18 7-1,0 6-4-15,-1 1-6 16,1 6-1-16,-1 3 0 15,1 1 0-15,0-4-2 0,-1 7-2 16,1-7 3-16,-1 0 2 16,1-3-2-16,3-7 0 15,1-4-1-15,-1-2-2 16,1-4-4-16,-5-4 0 16,1 1-3-16,-1-4 2 15,-3-14 1-15,0 4-1 16,-4 0 6-16,-4 0 1 15,0 14 0-15,-3-1 1 16,-1 4 4-16,1 7 6 16,3 3-5-16,4 0 0 15,-4 10-4-15,4 3-1 0,0 4-3 16,4-7-1-16,0 7 3 16,-1-3 1-16,5-7-1 15,0 3-2-15,-1-4 1 16,1-2-1-16,-1-4-7 15,1 0-3-15,3-4-1 16,8 1 1-16,-4-4 6 16,1-3 2-16,-1-3-1 15,0-8 2-15,-4 8 3 16,5 3 3-16,-1 3 0 16,0 4 2-16,-4 3-2 15,1 6 0-15,-1 8-3 16,-3-1-2-16,-1 4 1 15,1 0 1-15,-4 3-21 16,0 1-7-16,-4 2-16 16,-4-6-32-16,-4-3 11 15</inkml:trace>
        </inkml:traceGroup>
        <inkml:traceGroup>
          <inkml:annotationXML>
            <emma:emma xmlns:emma="http://www.w3.org/2003/04/emma" version="1.0">
              <emma:interpretation id="{D0831667-9D05-4C74-AF19-D045CAA41C6D}" emma:medium="tactile" emma:mode="ink">
                <msink:context xmlns:msink="http://schemas.microsoft.com/ink/2010/main" type="inkWord" rotatedBoundingBox="10998,17463 12011,17646 11804,18792 10791,18609"/>
              </emma:interpretation>
              <emma:one-of disjunction-type="recognition" id="oneOf5">
                <emma:interpretation id="interp25" emma:lang="en-US" emma:confidence="0">
                  <emma:literal>ts</emma:literal>
                </emma:interpretation>
                <emma:interpretation id="interp26" emma:lang="en-US" emma:confidence="0">
                  <emma:literal>1 8</emma:literal>
                </emma:interpretation>
                <emma:interpretation id="interp27" emma:lang="en-US" emma:confidence="0">
                  <emma:literal>l 8</emma:literal>
                </emma:interpretation>
                <emma:interpretation id="interp28" emma:lang="en-US" emma:confidence="0">
                  <emma:literal>Is</emma:literal>
                </emma:interpretation>
                <emma:interpretation id="interp29" emma:lang="en-US" emma:confidence="0">
                  <emma:literal>t 8</emma:literal>
                </emma:interpretation>
              </emma:one-of>
            </emma:emma>
          </inkml:annotationXML>
          <inkml:trace contextRef="#ctx0" brushRef="#br0" timeOffset="13970.8218">1014 1431 96 0,'-4'-17'35'0,"4"17"-18"0,-4 3-16 0,4 1 8 16,0 6-1-16,-4 10 2 16,1 7-3-16,-1 17-2 15,0 13-2-15,0 8 0 16,-3-5-2-16,-9 18-1 15,1 0 1-15,4 6-1 16,-8-3 0-16,4 0 0 16,-1-7-7-16,5-3-3 0,0-7-1 15,3-6 1-15,0-11 1 16,1-3 1-16,-1-14-11 16,1 1-3-16,-1-8-10 15,1-9-5-15</inkml:trace>
          <inkml:trace contextRef="#ctx0" brushRef="#br0" timeOffset="14286.8085">581 2410 96 0,'-27'0'38'0,"20"0"-20"0,7-3-19 0,0 3 9 16,3 0 1-16,5-4 2 15,11-6-3-15,4-3-3 16,3-4 0-16,9-4-1 15,6-6-13-15,20 7-7 16,0 0-33-16,0 3-16 0,-1 0 31 16,-6 0 16-16</inkml:trace>
          <inkml:trace contextRef="#ctx0" brushRef="#br0" timeOffset="15202.0127">1583 2184 64 0,'-22'-14'24'0,"10"14"-12"0,-3 0-10 15,8 0 9-15,-1 0-3 16,-3 0 3-16,3 0-4 16,-7 0 1-16,-4 4-3 15,0-1 0-15,0 4-1 16,-4 3 2-16,0 0 1 15,0 4 1-15,4-1 0 0,0-3 0 16,0 7 0-16,4-3 0 16,4-1-2-16,3-3-1 15,4 0-3-15,4 0-2 0,8-3 3 16,3-3 0-16,5 2 1 16,10-2-2-16,8 2 1 15,4-2-2-15,0-1-1 16,0 4-2-16,-7 0 1 15,-5 3 1-15,-3 0 2 16,-4 10-1-16,-8-3 2 16,-7 3-2-16,-8 4 2 15,-7 0-2-15,-8-1 2 0,-7-3 0 16,-9-9 3-16,1 5-3 16,4-12 0-16,-1 3-1 15,5-14-2-15,7-3 3 16,4-4 0-16,3-9-1 15,12-1 1-15,8-10-4 16,11-3 0-16,11 0-1 16,8 0-2-16,0 3-11 15,4 7-2-15,-4 7-27 16,-4 6-38 0,-15 4 17-16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8362" units="cm"/>
          <inkml:channel name="Y" type="integer" max="6291" units="cm"/>
          <inkml:channel name="F" type="integer" max="255" units="dev"/>
        </inkml:traceFormat>
        <inkml:channelProperties>
          <inkml:channelProperty channel="X" name="resolution" value="393.69116" units="1/cm"/>
          <inkml:channelProperty channel="Y" name="resolution" value="393.6796" units="1/cm"/>
          <inkml:channelProperty channel="F" name="resolution" value="INF" units="1/dev"/>
        </inkml:channelProperties>
      </inkml:inkSource>
      <inkml:timestamp xml:id="ts0" timeString="2004-09-07T11:02:33.6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1719 954 49,'0'0'8,"0"0"0,-39 9-2,39-9 0,0 0-1,0 0 0,-40 0-1,40 0 1,0 0-2,0 0 1,0 0 0,0 0 0,0 0 0,0 0-1,0 0 0,0 0 0,0 0 0,0 0-1,0 0 0,0 0 0,0 0 0,0 0-1,0 0 1,0 0-1,0 0 0,0 0 1,0 0-1,0 0 0,0 0 0,0 0 0,0 0 0,0 0 0,0 0 0,0 0-1,0 0 1,0 0 0,0 0-1,0 0 0,0 0 1,0 0-1,0 0 0,0 0 1,0 0-1,0 0 1,0 0-1,0 0 2,0 0 0,40-18 0,-6 14 0,5 0 1,18-1 0,20-3 0,10 3 0,12-3-1,6-5 0,-2 8 0,1-3-1,-18 3 0,-8 1 0,-22 4 0,-16 0-1,-40 0 1,43 0-2,-43 0-3,0 0-7,0 0-19,0 0-3,0 0 0</inkml:trace>
  <inkml:trace contextRef="#ctx0" brushRef="#br0" timeOffset="811">0 546 56,'0'0'25,"0"0"2,9 35-15,-9-35-2,8 65-2,1-17 0,-5 8-1,9 5 1,-4 8-3,-1 1-1,1-1-2,-5-8 0,-4-9-1,0-9 0,-4-4 0,4-39 0,-4 43-1,4-43 1,0 0 1,0 0-1,0 0 0,0 0 0,0 0 0,0-43 0,0 43 0,0-65-1,-5 17 0,1-4 0,4-13 0,4-4-1,-4 4 1,9-13-1,-5 8 0,1 1 1,3 0-1,5 12 1,-4 14-1,4 4 1,0 0-1,-13 39 1,34-57 0,-34 57-1,39-34 1,-39 34-1,53-13 1,-53 13 0,65 13 0,-65-13 0,56 52 0,-34-18 1,-5 14-1,-4 4 1,-9 0-1,-8 5 1,-9 3-1,4-8 0,-4-4 0,9-5 0,-9 1 0,13-44-1,9 56 1,-9-56-1,34 44 1,-34-44 0,69 47-1,-34-21 1,8 0 0,0 9 0,-4 0 0,-13-1 0,-4 5 0,-18 5 1,-13-1-1,-8 5 1,-13-9 0,-13 0 0,-9 0 0,0-13-1,0 0-1,9-9-3,13 1-14,30-18-14,-48-5 0,48 5 0</inkml:trace>
  <inkml:trace contextRef="#ctx0" brushRef="#br0" timeOffset="2263">2637 967 47,'-40'-4'7,"40"4"-1,0 0 1,0 0-1,0 0 0,0 0-1,0 0-2,0 0 0,0 0-1,0 0 0,0 0 0,0 0 2,0 0 0,0 0 2,40 8 1,-40-8 1,51-8 0,-3 3-1,4-3 0,8-5-1,9 0-1,18 0-1,-1 0-2,-3 0 0,-9 4-1,-5 0 1,-17 1-1,-5 8 0,-47 0 1,48-9-1,-48 9 1,0 0 0,0 0-1,0 0 0,0 0 0,0 0-1,0 0-3,0 0-3,0 0-11,0 0-15,0 0-1,0 0 1</inkml:trace>
  <inkml:trace contextRef="#ctx0" brushRef="#br0" timeOffset="2794">3454 221 46,'0'0'28,"0"0"0,-26-39-11,26 39-3,0 0-3,0 0-2,0 0-1,-39 35-2,39-35 0,13 69-1,-9-17 0,5 5 1,4 21-2,4 0-1,-4 8 0,13 10-1,-13-1 0,9 1-1,-9-1 0,0-8-1,-5-14 1,1-8-2,-5-17 1,-4-13-2,0-35 0,9 39-1,-9-39-3,0 0-5,0 0-20,18-39-4,-22 4 1,0-17 0</inkml:trace>
  <inkml:trace contextRef="#ctx0" brushRef="#br0" timeOffset="3224">3419 0 46,'0'0'23,"0"0"-7,0 0-2,0 0-2,0 0-3,-13 43-2,13-43 1,44 70 1,-1-27 1,4 0-3,15 1 0,16-5-2,8-9-1,9 0 0,4 1-2,10-9 0,-14-5-1,-8-8 0,-14-1 0,-17 1 0,0-5 0,-56-4-1,44 9 1,-44-9 0,0 0-1,0 0 1,-18 39-1,18-39 1,-34 56-1,4-17 0,4 9 1,-13 13-1,-9 8 0,-4 9 0,-4 9 1,-13 0-1,3 4 0,-3 0 1,4-17-1,5-5 0,8-8 1,5-9 0,12-13-1,35-39 0,-39 47 0,39-47-1,0 0-2,0 0-3,0 0-12,52 18-16,-52-18-1,61-57 1</inkml:trace>
  <inkml:trace contextRef="#ctx0" brushRef="#br0" timeOffset="3765">4800 429 46,'0'0'28,"0"0"1,-56 35 1,17 0-18,5-1-2,-5 14-2,4 4-1,1 9-1,12-5-2,4-4 0,18 0-2,10-8 0,-10-44 0,56 43-1,-13-39 0,0-12 0,0-14 0,0-8 0,-4-9 1,-8-5-2,-6-8 1,-7 0-1,-14 0 0,-13 4-1,-4 1 0,-4 12-1,17 35-3,-52-52-6,52 52-15,-51-13-7,51 13-1,-35 13 1</inkml:trace>
  <inkml:trace contextRef="#ctx0" brushRef="#br0" timeOffset="4286">4895 616 60,'0'0'19,"-47"-9"-1,47 9-4,-39-9-1,39 9-3,0 0-1,-48-4-3,48 4-1,0 0-1,0 0-2,39 13 1,0-13-1,13 0 1,26 0-1,26-9 1,26 1 0,26-10-1,17 1 1,22-5-1,16 5 1,11-5-1,-2 1 1,-12 3-1,-18 1 1,-3 4-1,-23 0 1,-17 4-1,-35 1 0,-20 3 0,-23-4 0,-21 5 1,-48 4-2,47-4 1,-47 4 0,0 0-1,0 0 0,-47 0 0,47 0-1,-43 4-1,43-4 0,0 0-2,-39 4-2,39-4-9,0 0-22,0 0-1,0 0 1,0 0-1</inkml:trace>
  <inkml:trace contextRef="#ctx0" brushRef="#br0" timeOffset="5207">6242 1088 46,'0'0'25,"0"0"-9,30 52-3,-30-52-1,4 78-1,-4-30 0,5 0-3,-5 8 0,0 1-3,0-5-1,0 0-2,0-9 1,-5 0-2,5-43 1,-4 57-1,4-57 0,0 0 1,-4 35-1,4-35 1,0 0-1,0 0 0,0 0 1,-9-48-1,9 48-1,-9-74 0,5 31 0,0-9-1,-1-5 1,5 1-1,-4-5 1,4 5-1,4-1 1,9 10 0,-4 8-1,-9 39 1,39-61 0,-39 61 0,60-30 0,-21 25 0,5 10 0,4 12 0,-9 5 0,-9 12 1,-4 5-1,-13 13 1,-9 0 0,-8 1-1,-13-1 0,-1-5 1,1-8 0,8 0-1,9-39 0,5 57 1,-5-57-1,56 43 0,-13-21 1,9-5-1,0 0 0,4 1 0,-13 3 0,-8 1 0,-35-22 1,26 48-1,-26-48 0,-22 48 1,22-48-1,-65 47 1,26-25-1,0-5 0,1-4-1,38-13-4,-57 18-13,57-18-14,-60-22-1,60 22 0</inkml:trace>
  <inkml:trace contextRef="#ctx0" brushRef="#br0" timeOffset="6048">5856 941 69,'-34'35'29,"34"-35"-10,0 0-4,0 0-2,0 0-3,0 0-1,56-35-1,-17 18-1,18-1-2,12-3 0,9-1-2,17 0 0,-4 5-1,4-5 0,-12 18 0,-10-14-1,-12 14 0,-14 4-1,-12-4 1,-35 4-1,0 0-1,0 0-1,34 8-2,-34-8-9,0 0-22,0 0 0,0 0-1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1:09:10.99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4327486-4890-442D-B57A-879F2C58B501}" emma:medium="tactile" emma:mode="ink">
          <msink:context xmlns:msink="http://schemas.microsoft.com/ink/2010/main" type="writingRegion" rotatedBoundingBox="530,14572 6914,12061 8354,15721 1970,18233"/>
        </emma:interpretation>
      </emma:emma>
    </inkml:annotationXML>
    <inkml:traceGroup>
      <inkml:annotationXML>
        <emma:emma xmlns:emma="http://www.w3.org/2003/04/emma" version="1.0">
          <emma:interpretation id="{C3220494-41D9-4D30-9116-E75C6BF3FF91}" emma:medium="tactile" emma:mode="ink">
            <msink:context xmlns:msink="http://schemas.microsoft.com/ink/2010/main" type="paragraph" rotatedBoundingBox="1977,13993 5573,12979 5777,13705 2182,1471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B5B6886-C97C-40C6-87DD-C084937BB8CD}" emma:medium="tactile" emma:mode="ink">
              <msink:context xmlns:msink="http://schemas.microsoft.com/ink/2010/main" type="line" rotatedBoundingBox="1977,13993 5573,12979 5777,13705 2182,14718"/>
            </emma:interpretation>
          </emma:emma>
        </inkml:annotationXML>
        <inkml:traceGroup>
          <inkml:annotationXML>
            <emma:emma xmlns:emma="http://www.w3.org/2003/04/emma" version="1.0">
              <emma:interpretation id="{15DD5022-8FA9-4129-909D-37C0F4D6468E}" emma:medium="tactile" emma:mode="ink">
                <msink:context xmlns:msink="http://schemas.microsoft.com/ink/2010/main" type="inkWord" rotatedBoundingBox="1977,13993 2350,13888 2496,14405 2123,14510"/>
              </emma:interpretation>
              <emma:one-of disjunction-type="recognition" id="oneOf0">
                <emma:interpretation id="interp0" emma:lang="en-US" emma:confidence="1">
                  <emma:literal>to</emma:literal>
                </emma:interpretation>
                <emma:interpretation id="interp1" emma:lang="en-US" emma:confidence="0">
                  <emma:literal>too</emma:literal>
                </emma:interpretation>
                <emma:interpretation id="interp2" emma:lang="en-US" emma:confidence="0">
                  <emma:literal>•o</emma:literal>
                </emma:interpretation>
                <emma:interpretation id="interp3" emma:lang="en-US" emma:confidence="0">
                  <emma:literal>No</emma:literal>
                </emma:interpretation>
                <emma:interpretation id="interp4" emma:lang="en-US" emma:confidence="0">
                  <emma:literal>Do</emma:literal>
                </emma:interpretation>
              </emma:one-of>
            </emma:emma>
          </inkml:annotationXML>
          <inkml:trace contextRef="#ctx0" brushRef="#br0">-4079 378 72 0,'-8'-23'27'0,"8"19"-14"0,0-6-9 0,0 7 8 15,0-1-3-15,0 4 2 16,0 0-2-16,0 0 0 16,0 7-1-16,4 13 2 15,0 4-3-15,0 6-2 16,0 8-2-16,-1 2 0 16,1 4-2-16,0-4 2 15,0 1-2-15,0 3 2 0,-1-4-2 16,-3-3-1-16,4-3 3 0,-4-3-4 15,4-4 0-15,0-7-10 16,0-3-3-16,-1-10-37 31,1-7 8-31,-4-4 5 16,0-6 7-16</inkml:trace>
          <inkml:trace contextRef="#ctx0" brushRef="#br0" timeOffset="345.4178">-4060 712 72 0,'-4'-3'30'0,"0"-7"-16"0,4 3-12 16,0 0 9-16,4 1-1 16,0-1 2-16,4 0-6 15,3 0-2-15,0 1 0 0,8 2 0 16,4 4-2-16,0 7 1 16,0 3-2-16,-4 0-1 15,0 4 1-15,0-1-1 16,-4 4 0-16,0 0 2 15,0 0-1-15,-3-4-1 16,-1-2 3-16,0-5 0 16,5-6 1-16,-1-3 2 15,0-7-5-15,0-7-1 16,0 0 2-16,1-3 3 16,-5-4-2-16,-7-3 0 0,-4 0-3 15,-4 0-1 1,-7 7-4-16,-5 6-1 0,-6 11-11 15,-5 10-1-15,-7 6-31 16,0 1-10-16,15 9 28 16,15-2 16-16</inkml:trace>
        </inkml:traceGroup>
        <inkml:traceGroup>
          <inkml:annotationXML>
            <emma:emma xmlns:emma="http://www.w3.org/2003/04/emma" version="1.0">
              <emma:interpretation id="{ACAC1D74-9066-4354-9063-5D8B35BF2F07}" emma:medium="tactile" emma:mode="ink">
                <msink:context xmlns:msink="http://schemas.microsoft.com/ink/2010/main" type="inkWord" rotatedBoundingBox="2899,13989 3970,13687 4080,14077 3009,14379"/>
              </emma:interpretation>
              <emma:one-of disjunction-type="recognition" id="oneOf1">
                <emma:interpretation id="interp5" emma:lang="en-US" emma:confidence="1">
                  <emma:literal>save</emma:literal>
                </emma:interpretation>
                <emma:interpretation id="interp6" emma:lang="en-US" emma:confidence="0">
                  <emma:literal>Save</emma:literal>
                </emma:interpretation>
                <emma:interpretation id="interp7" emma:lang="en-US" emma:confidence="0">
                  <emma:literal>sane</emma:literal>
                </emma:interpretation>
                <emma:interpretation id="interp8" emma:lang="en-US" emma:confidence="0">
                  <emma:literal>rave</emma:literal>
                </emma:interpretation>
                <emma:interpretation id="interp9" emma:lang="en-US" emma:confidence="0">
                  <emma:literal>gave</emma:literal>
                </emma:interpretation>
              </emma:one-of>
            </emma:emma>
          </inkml:annotationXML>
          <inkml:trace contextRef="#ctx0" brushRef="#br0" timeOffset="-7429.8945">-3042 321 44 0,'0'7'19'0,"0"-1"-10"0,0-2-4 0,0-4 8 15,0 0-1-15,0 0 1 16,0 0-3-16,0 0 1 16,0 0-6-16,0 0-1 0,0 0-2 15,-4-4-2-15,4 1 1 16,-4 0 1 0,0-4-1-16,1 0-1 0,-1 4-2 15,-4-1 1-15,1 4-1 16,-1 0-2-16,0 7 7 15,1 0 3-15,-5 6-1 16,1 11 2-16,0 0-2 16,-1-1 2-16,1 4-4 15,3 4-2-15,4-4 2 16,4-4 2-16,4-2-2 16,4-1-2-16,-1-7 0 15,1-3 1-15,0-3-1 16,3 0-1-16,0-4 1 15,1 4 1-15,-1 0-1 16,-3 0 2-16,-1-1 0 0,-3 1 1 16,-4 3-2-16,-4 4 1 15,-3-4-2-15,-1 3-1 0,1-3 1 16,-1 1-1-16,0-5 0 16,-3 1-5-16,3 0 1 15,1-4-9-15,-1 1-2 16,4-1-14-1,4-3-31-15,0 3 10 0</inkml:trace>
          <inkml:trace contextRef="#ctx0" brushRef="#br0" timeOffset="-6274.8872">-2712 297 28 0,'-7'-23'11'0,"3"19"-6"0,-4-3 5 15,4 7 7-15,-3 0-3 0,-5 0 0 16,1 0 0 0,-4 4 2-16,0 6-5 15,-8 4-1-15,-4 2-4 16,4 5 1-16,4 9-2 15,4 0 0-15,0 4-3 0,4 0 1 16,3-4-2-16,1 1 2 16,3-4-4-16,4-4 0 15,7-2 3-15,9-5 1 16,-1-5-1-16,0-8-2 16,0-3 1-16,0-3 1 15,0-8-3-15,1-5 0 16,-1-8-1-16,-4-3-2 15,1-3 0-15,-5-1 3 16,1 4 0-16,-4 4 1 16,-4 2 0-16,0 4 2 15,0 7 1-15,0 7 1 16,0 3 2-16,0 10 1 16,3 4-3-16,1 6-1 0,4 3-1 15,-1 4 1-15,1 0-2 16,3 0-1-16,1-3 3 0,-1-4 0 15,1-3 1-15,-1-3-2 16,0-4 1-16,1-7-2 16,-1-6 2-16,1-7-2 15,-1-7 2-15,-3-7-2 16,-1-10-1-16,1-3-4 16,-4-3 0-16,-1 3-3 15,1 0 2-15,0 6 3 16,-4 8 3-16,0 6 0 0,0 3 2 15,0 4-7-15,0 7 1 16,0 3 3 0,0 10 4-16,0 3-1 0,4 1-2 15,0 6 2-15,-1 4 0 16,5-1-1-16,0-2-2 16,-1-1 1-16,1-3 1 15,-1-4-1-15,1-3 2 16,-1-3 0-16,1-7 1 15,0 0-2-15,-5-7-2 16,5-10-2-16,-4 1-1 16,0-5-3-16,-1-2-1 15,1-1-1-15,0 0 2 16,-4 4 4-16,4 3 1 16,0 4-2-16,-1 3 0 15,1 3 2-15,0 3 2 16,4 4 2-16,7 0 1 0,4 4-2 15,0-1-2-15,4 4 3 16,-4-4 0-16,3 1-1 16,-3-1 1-16,0-3-2 15,0 0-1-15,0-3 3 16,0-4 2-16,-3 0-2 16,-5-3-2-16,0 0 0 0,-3 0-1 15,-4-4-3-15,-1 1 2 16,-3-1-1-1,-3 4 0-15,-1 0 0 16,-4 7 0-16,1 3 2 0,-1 6 0 16,1 5 0-16,-1 2 0 15,0 7 0-15,5 1 2 16,3 2-1-16,3 4 2 16,5 0-2-16,0-3 2 15,3 0-2-15,0-4 2 16,4-7-4-16,1-3 0 15,3-3-12-15,-4-7-5 16,-4 0-30 0,12-13-25-16,-4-8 25 15</inkml:trace>
        </inkml:traceGroup>
        <inkml:traceGroup>
          <inkml:annotationXML>
            <emma:emma xmlns:emma="http://www.w3.org/2003/04/emma" version="1.0">
              <emma:interpretation id="{09670686-90FD-475F-BF8B-D3FDA9ADB8EC}" emma:medium="tactile" emma:mode="ink">
                <msink:context xmlns:msink="http://schemas.microsoft.com/ink/2010/main" type="inkWord" rotatedBoundingBox="4453,13518 5631,13186 5777,13705 4599,14037"/>
              </emma:interpretation>
              <emma:one-of disjunction-type="recognition" id="oneOf2">
                <emma:interpretation id="interp10" emma:lang="en-US" emma:confidence="1">
                  <emma:literal>space</emma:literal>
                </emma:interpretation>
                <emma:interpretation id="interp11" emma:lang="en-US" emma:confidence="0">
                  <emma:literal>Space</emma:literal>
                </emma:interpretation>
                <emma:interpretation id="interp12" emma:lang="en-US" emma:confidence="0">
                  <emma:literal>apace</emma:literal>
                </emma:interpretation>
                <emma:interpretation id="interp13" emma:lang="en-US" emma:confidence="0">
                  <emma:literal>Apace</emma:literal>
                </emma:interpretation>
                <emma:interpretation id="interp14" emma:lang="en-US" emma:confidence="0">
                  <emma:literal>spare</emma:literal>
                </emma:interpretation>
              </emma:one-of>
            </emma:emma>
          </inkml:annotationXML>
          <inkml:trace contextRef="#ctx0" brushRef="#br0" timeOffset="-3933.7916">-1561-135 56 0,'0'10'24'0,"-4"0"-12"0,4 4-8 0,0-14 8 15,0 0-1-15,0 0 3 16,0 0-5-16,0 0-3 16,0 0-3-16,0-3 0 15,0-4-4-15,-4 0 0 16,4 0 1-16,-3 1 2 16,-1-1-3-16,0 3 0 0,0 1 1 15,0 3 2-15,-3 3-1 16,-1 8-1-1,1-1 5-15,-1 7 1 16,-3-1 2-16,-1 5 0 0,5 2-2 16,-1 1 1-16,4 0-4 15,4-4 0-15,4 0-1 16,7-3 1-16,-3 0-4 16,3-4 0-16,1-3 1 15,-1 1 0-15,1 2 2 16,-1-3 1-16,-3 4-1 15,-1-4 1-15,-3 0-2 0,0 0 2 16,-4 0 0 0,0 0 1-16,-4 0-2 15,-4-3-2-15,1-3 1 16,-1-1 1-16,1-3-1 0,3 0-1 16,0-3-2-16,4-8 1 15,4-2-1-15,3-11 0 16,1-3 0-16,0-3 0 15,3-4 2-15,4 0 0 16,0 1 0-16,1 2 0 16,-1 4-3-16,-4 4 2 15,0 6 1-15,-3 3 0 16,-4 4 2-16,0 3 3 16,-4 7 0-16,0 11 0 15,0 2-1-15,0 4 2 0,0 3-3 16,0 7 0-16,3 0-1 15,1 0-2-15,0 4 1 16,0-1 1 0,0 0-1-16,-1 1-1 0,1 2 3 15,4 1 0-15,-4-3-1 16,-1-4 1-16,1 0 0 16,0-4 1-16,0-6-7 15,0-3 0-15,-4-8-6 16,0-6 1-16,0-3-1 15,0-10 1-15,-4-8 2 16,0-6 2-16,0-7-5 0,0-6-1 16,1-7 2-16,3-4 5 15,0 0 0 1,0 8-1-16,3 2 0 16,5 7 3-16,15 4 2 0,-4 6 2 15,0 7 1-15,-4 7 0 16,0 4 0-16,0 6 0 15,1 6 0-15,-5 8 0 16,-3 6-2-16,-5 4-2 16,-3 3 1-16,0 0 1 15,-7 0 1-15,-1-4 3 16,-7-2-3-16,-8-5-2 16,4-5-3-16,4-1-1 15,4-4-9-15,-1 1-3 16,24-10-58-1,3-11 6-15</inkml:trace>
          <inkml:trace contextRef="#ctx0" brushRef="#br0" timeOffset="-3483.2861">-1079-263 100 0,'-4'-4'38'0,"1"8"-20"0,-9-1-10 16,8 1 11-16,-3 6-7 15,-5 0 1-15,1 7-4 16,0 0 0-16,-4 3-3 16,3 7-1-16,1-3-3 15,-1 3-2-15,5-4 3 0,-1 1-2 0,4-4 2 16,4-3-2-16,0 0-1 16,4-4 1-16,4-6-1 15,3-7 0-15,1 0 2 16,-1-7-1-16,0-3-1 15,1-7-8-15,-1-3-3 16,0-4 1-16,-3 1 1 16,0-1 3-16,-1 4 4 15,-3 3 1-15,0 4 1 16,0 2 2-16,-4 8 3 16,0 3 2-16,0 7 3 15,0 6-3-15,0 4-2 16,3 3 0-16,1 1-1 0,0 2-5 15,0-2 1-15,0-5 0 16,-1 1 2-16,1-7-8 16,0 1-3-16,0-5-13 15,3-6-4-15,1-3-15 16,3-4-22 0,5-6 17-16</inkml:trace>
          <inkml:trace contextRef="#ctx0" brushRef="#br0" timeOffset="-3049.7679">-904-331 100 0,'-8'-6'38'0,"5"6"-20"0,-1 3-12 15,4-3 9-15,-8 3-2 16,1 4 0-16,-1 3-5 0,0 7 0 16,5 3-3-16,-1 1 2 15,0 2-4 1,4 1-2-16,0 3 2 0,4 0-4 0,3-7 0 15,1-3 1-15,3-7 0 16,12-6 2-16,0-8 1 16,4-3-1-16,3-3-2 15,4-7-4-15,-4-3-2 16,-3-10 0-16,0 3 2 16,-5-4-1-16,-3 4 4 15,-7 0 0-15,-5 4 3 0,1 6-1 16,-8 3-1-16,-4 8 5 15,-3 6 1 1,-5 6 0-16,1 4 1 16,-1 1 0-16,5 5 1 15,-1 1-2-15,8 4-1 0,4-1-3 16,4 0 1-16,3-3-2 16,8-3-1-16,4-8 3 15,0-2 2-15,-1-8-18 16,5-2-5-16,3-8-23 15,5 0-42 1,-1 4 12-16</inkml:trace>
        </inkml:traceGroup>
      </inkml:traceGroup>
    </inkml:traceGroup>
    <inkml:traceGroup>
      <inkml:annotationXML>
        <emma:emma xmlns:emma="http://www.w3.org/2003/04/emma" version="1.0">
          <emma:interpretation id="{25ACCB4A-E0F6-4B17-A66B-C548DD9B36EF}" emma:medium="tactile" emma:mode="ink">
            <msink:context xmlns:msink="http://schemas.microsoft.com/ink/2010/main" type="paragraph" rotatedBoundingBox="1422,15256 5765,13547 5912,13921 1569,156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E474834-428E-4983-A96C-FCAFAB45BE90}" emma:medium="tactile" emma:mode="ink">
              <msink:context xmlns:msink="http://schemas.microsoft.com/ink/2010/main" type="line" rotatedBoundingBox="1422,15256 5765,13547 5912,13921 1569,15629"/>
            </emma:interpretation>
          </emma:emma>
        </inkml:annotationXML>
        <inkml:traceGroup>
          <inkml:annotationXML>
            <emma:emma xmlns:emma="http://www.w3.org/2003/04/emma" version="1.0">
              <emma:interpretation id="{551389EA-5255-430C-AF9D-B3D543090B04}" emma:medium="tactile" emma:mode="ink">
                <msink:context xmlns:msink="http://schemas.microsoft.com/ink/2010/main" type="inkWord" rotatedBoundingBox="1441,15304 2564,14862 2688,15178 1565,15620"/>
              </emma:interpretation>
              <emma:one-of disjunction-type="recognition" id="oneOf3">
                <emma:interpretation id="interp15" emma:lang="en-US" emma:confidence="0">
                  <emma:literal>same</emma:literal>
                </emma:interpretation>
                <emma:interpretation id="interp16" emma:lang="en-US" emma:confidence="0">
                  <emma:literal>Same</emma:literal>
                </emma:interpretation>
                <emma:interpretation id="interp17" emma:lang="en-US" emma:confidence="0">
                  <emma:literal>sane</emma:literal>
                </emma:interpretation>
                <emma:interpretation id="interp18" emma:lang="en-US" emma:confidence="0">
                  <emma:literal>sahib</emma:literal>
                </emma:interpretation>
                <emma:interpretation id="interp19" emma:lang="en-US" emma:confidence="0">
                  <emma:literal>sam</emma:literal>
                </emma:interpretation>
              </emma:one-of>
            </emma:emma>
          </inkml:annotationXML>
          <inkml:trace contextRef="#ctx0" brushRef="#br0" timeOffset="4112.9001">-4497 1651 44 0,'-7'10'19'0,"7"-3"-10"0,-4-4-9 0,0 1 7 16,0-1 2-16,4-3 2 16,0 0-1-16,0 0-1 15,0 0-5-15,0 0-3 16,0 0 2-16,0-3 0 0,0-1-4 16,0 1 1-16,0-1 0 15,0-2 2-15,0-1-3 16,0 0 0-16,0 4 1 15,-4-1 0-15,1 1-3 16,-5 3 0-16,0 3 2 16,1 4 2-16,-5 0 0 15,1 3 2-15,0 4 2 16,3 2 2-16,0 1-3 16,5-3-1-16,-1-1 1 15,4 1 0-15,0-4-2 0,4 0-2 16,-1 0 1-1,1 0-1-15,4-3 2 0,-1 0 1 16,1 0-4-16,0-1 1 16,-1 1 0-16,1 0 0 15,-4 0 4-15,-1-4 2 16,-3 0-5-16,-3 1-2 16,-1-1 0-16,-4 4 2 15,1 0 0-15,-5-1 2 16,1-2-2-16,-1-1-1 15,1 1 1-15,3-1-1 16,1 0-9-16,3 1-2 16,4-4-12-16,0 0-5 15,0 0-7-15,4-4-4 0</inkml:trace>
          <inkml:trace contextRef="#ctx0" brushRef="#br0" timeOffset="4684.782">-4144 1519 44 0,'0'-13'16'0,"0"6"-8"0,0 4-5 15,0-1 4-15,0 4 3 16,-3 0 4-16,-5 4-4 0,0-1 0 15,1 7 2-15,-5 4 3 16,-3 6-6-16,0 4-1 16,-4 3 0-16,-4 3 0 15,4-3-2-15,0 0-1 16,0 0-3-16,4 0 1 16,4-3-2-16,3-1-1 15,4-2 1-15,4-5-1 16,0-2 2-16,4-7 1 15,4-4-1-15,7-6 1 16,0-4-2-16,4-3-1 16,0-4 1-16,0-6-4 0,0 0 0 15,-4-4-5-15,-3 0 0 0,-1 1 2 16,-3-1 3-16,-1 7 0 16,-3 4 1-16,0 3 2 15,0 6 0-15,-4 4 2 16,0 7 3-16,0 3 0 15,0 4 0-15,0 6-3 16,3 0 1-16,1-3 0 16,-4 0 1-16,4-3-2 15,0-1 1-15,0-3-2 16,-1-3-1-16,1-4-10 16,0-3-4-16,4-3-9 15,-1-4-27 1,1-6 1-16,3-4 18 0,1-7 11 15</inkml:trace>
          <inkml:trace contextRef="#ctx0" brushRef="#br0" timeOffset="5478.2975">-4014 1405 92 0,'3'-11'35'0,"-3"11"-18"0,4 4-13 0,-4-1 8 16,0 7-3-16,4 7 0 15,0 7-1-15,-4-1 0 16,0 4-4-16,0 0-1 15,0 0-1-15,0 0 1 16,0-3-2-16,0-4-1 0,0 1 1 16,0-1 1-16,0-7 3 0,0-3-2 15,0 1-2 1,0-11-5-16,0 0 0 0,0-4-5 16,0-3 1-16,0-3 2 15,0-10 1-15,4-4-2 16,-1 1 0-16,9-4 1 15,3 3 4 1,0 1 1-16,0 6 1 16,0 3 2-16,1 4 3 15,-1 3 2-15,0 11-1 16,0 6-1-16,-3 3 1 16,-1 4 1-16,-3 3-1 15,-1 1-1-15,1-1-6 16,-4-3 1-16,-1 0 0 15,-3-4 2-15,0-3 1 0,0 0-1 0,4-3-2 16,0-3 1-16,4-8-1 16,-1-3-5-16,5-6-1 15,-1-4-2-15,0-3 0 16,1-7 2-16,-1 3 2 16,1 1-1-16,-5 6 4 15,1 0-2-15,-1 7 1 16,-3 6 4-16,0 4 3 15,0 4 0-15,0 6 2 16,-1 0-2-16,5 3 0 16,-4 1-3-16,0-1-2 15,-1-2 1-15,1-1 1 16,4-4-1-16,-1-6-1 0,1-3 1 16,-1-4-1-16,5-3 0 15,-1-3 0-15,1-11-5 16,-1-3-1-16,0 0 0 15,-3 0 2-15,-4-7-3 16,0 7 2-16,-4 4 3 16,0 2 1-16,-4 8 3 15,0 3 3-15,-4 6 2 16,1 8 3-16,-1 6-1 16,1 3 0-16,3 4-5 15,0 10-1-15,4 0-1 16,0 0 1-16,4 0 0 15,0-6 1-15,3-5-13 0,5 1-4 16,-1-3-25 0,8-4-32-16,15-10 15 15</inkml:trace>
        </inkml:traceGroup>
        <inkml:traceGroup>
          <inkml:annotationXML>
            <emma:emma xmlns:emma="http://www.w3.org/2003/04/emma" version="1.0">
              <emma:interpretation id="{EC84CAB0-E49A-4BC0-A281-E648A46FEA80}" emma:medium="tactile" emma:mode="ink">
                <msink:context xmlns:msink="http://schemas.microsoft.com/ink/2010/main" type="inkWord" rotatedBoundingBox="3044,14618 4476,14055 4620,14421 3189,14985"/>
              </emma:interpretation>
              <emma:one-of disjunction-type="recognition" id="oneOf4">
                <emma:interpretation id="interp20" emma:lang="en-US" emma:confidence="0">
                  <emma:literal>lines</emma:literal>
                </emma:interpretation>
                <emma:interpretation id="interp21" emma:lang="en-US" emma:confidence="0">
                  <emma:literal>tines</emma:literal>
                </emma:interpretation>
                <emma:interpretation id="interp22" emma:lang="en-US" emma:confidence="0">
                  <emma:literal>toms</emma:literal>
                </emma:interpretation>
                <emma:interpretation id="interp23" emma:lang="en-US" emma:confidence="0">
                  <emma:literal>torus</emma:literal>
                </emma:interpretation>
                <emma:interpretation id="interp24" emma:lang="en-US" emma:confidence="0">
                  <emma:literal>tones</emma:literal>
                </emma:interpretation>
              </emma:one-of>
            </emma:emma>
          </inkml:annotationXML>
          <inkml:trace contextRef="#ctx0" brushRef="#br0" timeOffset="6065.6505">-2966 1283 56 0,'-8'10'24'0,"4"-3"-12"0,1 0-10 16,3-7 6 0,0 3 0-16,0-3 2 15,0 0-3-15,0 0 1 16,3 0-5-16,1-3 0 0,0-4 1 15,4-3 2-15,3 0-5 16,8-4-3-16</inkml:trace>
          <inkml:trace contextRef="#ctx0" brushRef="#br0" timeOffset="7370.1141">-2902 1229 151 0,'15'-30'0'0,"-3"-8"3"16,-5-2 0-16,1-1-4 16,-4 4 1-16,0 4 4 15,-4 2 2-15,0 4 0 16,0 4 3-1,-12 6-3-15,5 7-3 16,-1 6 1-16,-3 4-1 16,3 10 1-16,-3 11 0 0,3 6 2 15,1 6-3-15,3 1 0 16,0 3-1-16,8-3-2 0,0-4 1 16,-1-3 1-16,1-3 1 15,7-4-1-15,5-3-2 16,-1-3 1-16,0-4 1 15,4-4-1-15,4-6-1 16,3-3 1-16,1-7 1 16,0-4-1-16,-1-9-1 15,-3-4-4-15,-4-4-2 16,-4 1 3-16,-3 3 1 16,-5 3 2-16,1 4 0 15,-4 3-3-15,-1 7 2 16,1 3 1-16,-4 7 2 15,0 7 1-15,0 3 1 0,0 7 0 16,0 0 0-16,0 3-2 16,0 1-2-16,4-5 1 15,0-2 1-15,0-1-1 16,-1-2 2-16,1-5 0 16,0 1 1-16,4-4-2 15,-1-6-2-15,5 0 1 16,-1-7-1-16,0-4 0 15,1-3 2-15,-1-6-3 0,4-4 0 16,-3-7-1-16,-1 0-2 16,8 4 0-16,-4 3 0 15,0 3 3-15,4 4 0 16,-3 6-2-16,-1 4 0 16,-4 7 2-16,1 6 2 15,-1 7 0-15,-3 4 2 16,-1 3 0-16,1 3 1 15,-1 0-2-15,-3 4 1 16,0-1 0-16,0-2 1 16,0-4-2-16,-1-1 1 15,1-2-2-15,0-4 2 16,4-3 0-16,-1-11 1 16,1-2-5-16,3-11-1 0,1-3-2 15,-1-7 0-15,0-4-2 16,1 1-1-1,-1 3 4-15,0 3 1 16,1 7-1-16,-5 4 0 0,1 3 2 16,0 3 0-16,-1 7 3 15,1 3 3-15,-1 4 0 16,1 0 0-16,0 3-6 16,-1 3 1-16,1 1 0 15,-1-4 2-15,1-3-1 16,3-7 2-16,1-4-2 15,-1-2 2-15,4-4 0 0,1-4 1 16,-1-3-2-16,-4-3-2 16,1 0 1-1,-5-1-1-15,1 5-3 0,-4 2 2 16,-1 0-1-16,-3 4 0 16,0 4 2-16,0 2 2 15,-3 1-6-15,3 3-1 16,-4 7-1-16,4 3 4 15,0 3 1-15,0 1 3 16,4-1-1-16,-1 1 2 16,5-1-2-16,0-3-1 15,7 1 3-15,0-5 2 16,8-6 0-16,0-3 0 16,3-7-3-16,1-7-2 15,-1 0 1-15,1-3-1 16,-4-4 0-16,-1-6 0 15,-3-1 0-15,0 4 0 0,-3 4 0 16,3-1 0-16,-8 11-3 16,0 2 0-16,-3 8 2 15,0 6 2-15,-1 4 2 16,-3 3 1-16,0 11-2 16,0-5-2-16,-4 1 1 15,0 0 1-15,0 0 1 16,0 3 1-16,-4 1-2 15,0-5 1-15,-4-2-18 16,1-4-6-16,-1-3-4 16,-3-4 3-16,-1-6-4 15,-7-4-38-15,0-3 0 16</inkml:trace>
        </inkml:traceGroup>
        <inkml:traceGroup>
          <inkml:annotationXML>
            <emma:emma xmlns:emma="http://www.w3.org/2003/04/emma" version="1.0">
              <emma:interpretation id="{DD1F7998-6577-47B7-94E0-F1D4117E4996}" emma:medium="tactile" emma:mode="ink">
                <msink:context xmlns:msink="http://schemas.microsoft.com/ink/2010/main" type="inkWord" rotatedBoundingBox="4963,13963 5799,13634 5912,13921 5075,14250"/>
              </emma:interpretation>
              <emma:one-of disjunction-type="recognition" id="oneOf5">
                <emma:interpretation id="interp25" emma:lang="en-US" emma:confidence="1">
                  <emma:literal>are</emma:literal>
                </emma:interpretation>
                <emma:interpretation id="interp26" emma:lang="en-US" emma:confidence="0">
                  <emma:literal>an</emma:literal>
                </emma:interpretation>
                <emma:interpretation id="interp27" emma:lang="en-US" emma:confidence="0">
                  <emma:literal>ore</emma:literal>
                </emma:interpretation>
                <emma:interpretation id="interp28" emma:lang="en-US" emma:confidence="0">
                  <emma:literal>au</emma:literal>
                </emma:interpretation>
                <emma:interpretation id="interp29" emma:lang="en-US" emma:confidence="0">
                  <emma:literal>ave</emma:literal>
                </emma:interpretation>
              </emma:one-of>
            </emma:emma>
          </inkml:annotationXML>
          <inkml:trace contextRef="#ctx0" brushRef="#br0" timeOffset="9205.5483">-957 358 64 0,'-12'3'27'0,"9"1"-14"0,3-4-9 0,0 0 10 15,0 0-8-15,0 0-3 16,0 0 0-16,0-4 0 16,0 1-4-16,0 0 1 15,0-4 0-15,0 0 2 16,0 0-1-16,0-3 2 16,-4 0-2-16,0 0-1 15,0 0 1-15,-3 0 1 16,-1 0 5-16,0 3 4 15,1 3-2-15,-1 4 2 16,1 4-4-16,-1 3 1 0,0 6-1 16,-3 4 3-16,3 13-5 15,1 4-1-15,-1 3-2 16,1 0 3-16,7 1 1 0,0-5 0 16,0-6-1-16,0 0-3 15,0-6 1-15,3-5 0 16,1-9 1-16,0-3-2 15,4-8 1-15,-1-6-2 16,1-7 2-16,-1-6 0 16,1-11 1-16,0-3-5 15,-1 0 1-15,1-1-2 0,-1 5-2 16,-3 6 3-16,0 3 2 16,0 7 0-16,0 4-1 15,-4 3-4-15,3 6-2 16,-3 4 3-16,4 4 1 15,0 2 4-15,0 4 1 16,0 4-1-16,-1-4 1 16,5 0-2-16,0 4-1 15,-1-4 1-15,1 0 1 16,-1-3-1-16,1-1 2 16,0-2-2-16,7-4 2 15,4 0-2-15,-4 0 2 16,0 0-2-16,-3 0-1 0,-1 0-2 15,-3 0 1-15,-5 0 1 16,1 0 2-16,0 0-1 16,0 0-1-1,-1 0-2-15,-3 0 1 0,4 0 1 16,4 0 0-16,-1-4 0 16,1 1 2-16,3-4-1 15,1-3-1-15,3 0 1 16,0 0-1-16,4-4 0 15,0 1 0-15,-4-4-5 16,1 0 1-16,-1 0 2 16,-4 4 1-16,-3-1-2 0,-1-3 2 15,-3 4 1-15,0 3 0 16,-4 0 0-16,0-1 0 16,0 5 0-1,-4-1 0-15,4 4-3 0,0-1 2 16,0 1 1-16,0-1 0 15,0 4 0-15,0 0 0 16,0 0-3-16,0 0 0 16,0 0 4-16,0 0 1 15,0 0-3-15,0 0 1 16,0 7 0-16,0-7 0 16,0 0 0-16,4 0 0 15,-4 0 0-15,0 4 0 16,0-4 2-16,0 0 1 15,0 0-4-15,0 0-1 16,0 0 3-16,0 3 1 16,0-3-3-16,0 0 1 15,0 0 0-15,0 0 2 0,0 0-3 16,0 0 0-16,0 7-1 16,0-1-2-16,0 1 5 15,-4 0 1-15,4 0 0 16,-4 3 1-16,4 0-2 15,0 0-1-15,0-3 1 16,0 0 1-16,4-1-1 16,4 1-1-1,3-4 1-15,-3 1-1 16,-1-4 2-16,1 3-1 16,0 4-1-16,-5 0 1 15,1 3-1-15,-4 3 2 16,0-2 3-16,0 2-4 0,0 1-1 15,0-8 2-15,0 1 1 16,0-7-1-16,0-3-2 16,4-4-2-16,0-3 1 15,3-4 1-15,5-3 0 16,-1-3 0-16,4 0 2 16,1-4-3-16,-1-3 0 15,-4 0 3-15,0 4 1 16,-3-1-4-16,-4 7-1 0,-4 4 1 15,-4 2 0 1,-4 5 1-16,1 2 0 16,-1 8 0-16,1 2 0 0,-1 5 4 15,4 5 2-15,4-2-2 16,4-1-3 0,0-2 0-16,7-1 1 0,1 0 1 15,3-3 3-15,15-4-16 16,1 0-8-16,-1-3-35 15,4 4-45 1,-3-11 21-16</inkml:trace>
        </inkml:traceGroup>
      </inkml:traceGroup>
    </inkml:traceGroup>
    <inkml:traceGroup>
      <inkml:annotationXML>
        <emma:emma xmlns:emma="http://www.w3.org/2003/04/emma" version="1.0">
          <emma:interpretation id="{8247D10C-886A-4B35-9C9B-D711FDC03210}" emma:medium="tactile" emma:mode="ink">
            <msink:context xmlns:msink="http://schemas.microsoft.com/ink/2010/main" type="paragraph" rotatedBoundingBox="1483,16158 5002,14537 5195,14956 1676,165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85DB994-F1ED-41F9-86C9-4440B4406E95}" emma:medium="tactile" emma:mode="ink">
              <msink:context xmlns:msink="http://schemas.microsoft.com/ink/2010/main" type="line" rotatedBoundingBox="1483,16158 5002,14537 5195,14956 1676,16577"/>
            </emma:interpretation>
          </emma:emma>
        </inkml:annotationXML>
        <inkml:traceGroup>
          <inkml:annotationXML>
            <emma:emma xmlns:emma="http://www.w3.org/2003/04/emma" version="1.0">
              <emma:interpretation id="{E50BD395-5183-46E2-B714-EAB77EB091E8}" emma:medium="tactile" emma:mode="ink">
                <msink:context xmlns:msink="http://schemas.microsoft.com/ink/2010/main" type="inkWord" rotatedBoundingBox="1494,16183 2796,15583 2910,15831 1608,16430"/>
              </emma:interpretation>
              <emma:one-of disjunction-type="recognition" id="oneOf6">
                <emma:interpretation id="interp30" emma:lang="en-US" emma:confidence="0">
                  <emma:literal>used</emma:literal>
                </emma:interpretation>
                <emma:interpretation id="interp31" emma:lang="en-US" emma:confidence="0">
                  <emma:literal>nosed</emma:literal>
                </emma:interpretation>
                <emma:interpretation id="interp32" emma:lang="en-US" emma:confidence="0">
                  <emma:literal>missed</emma:literal>
                </emma:interpretation>
                <emma:interpretation id="interp33" emma:lang="en-US" emma:confidence="0">
                  <emma:literal>Nosed</emma:literal>
                </emma:interpretation>
                <emma:interpretation id="interp34" emma:lang="en-US" emma:confidence="0">
                  <emma:literal>med</emma:literal>
                </emma:interpretation>
              </emma:one-of>
            </emma:emma>
          </inkml:annotationXML>
          <inkml:trace contextRef="#ctx0" brushRef="#br0" timeOffset="11453.4785">-4516 2741 72 0,'-15'17'27'0,"11"-7"-14"0,0 1-13 16,4-11 5-16,-3 6-3 15,-1 1-2-15,4-4 5 16,0-3 4-16,0 0-3 16,0 0-1-16,0 0 0 0,4-3-1 15,-1-7 0 1,1-4 0-16,0-2-5 0,4-5 1 15,3-6 0-15,0 0 2 16,1-7-1-16,3 4-1 16,-4 3 1-16,1 0-1 15,-1 3 4-15,-3 4 2 16,-1 3 2-16,-3 7 0 16,0 3-2-16,-4 4-1 15,0 3 1-15,0 7 1 16,0 6-1-16,0 4 1 15,4 7-4-15,0-1-2 0,-1 1 2 16,1 0-2-16,0-1 2 16,0-2-2-16,0-5 2 15,-1-2-2-15,5-4-1 0,3-7 1 16,1-3 1-16,3-6-1 16,4-8 2-16,0-3-2 15,0-6-1-15,-4-1 1 16,0-6 1-16,0-1 1 15,-3 4 1-15,-1 4-5 16,-3 2-1-16,-1 5-2 16,-3 2 3-16,0 7 0 15,0 7 1-15,-4 4-3 16,4 6 2-16,-1 7 5 16,-3 0 2-16,0 3-2 15,4-3-1-15,0 3-1 16,0-3 1-16,0 0-2 0,-1-7 2 15,1-3-2-15,0-7 2 16,0-4 0-16,0-3 1 16,3-6-2-16,1-11 1 15,-1 1-4-15,5-4 0 16,-1-4 1-16,1-2 0 16,-1 2 0-16,0 4 2 15,1 4-3-15,-1 6-2 16,1 3-1-16,-5 4 3 15,1 3-2-15,-1 4 1 16,1 3 0-16,7 7 0 16,-4 3 2-16,5 7 2 15,-1 3-1-15,-4 0-1 16,1 0 1-16,-9-3 1 16,1 0 1-16,-11 0 1 15,-5 0 0-15,1-4 0 16,-1-2-2-16,5-5 1 0,-1-9-2 15,1 0-1-15,-1-4-2 16,1 0 1-16,-1-3-1 16,4 0 0-16,4 0 0 15,0 3 0-15,4 0 0 16,0 0-2-16,7 1 0 16,8 2 3-16,0-2-2 15,4-1 1-15,0 0 2 0,-1 0 2 16,5 1-1-1,0-1 2-15,-5-3-2 0,1 0-1 16,-4-1 3-16,0 1 0 16,-4 0-1-16,1 0-2 15,-5 0 1-15,-3 0 1 16,-1-4-1-16,-3 4 2 16,-4 0-2-16,0 0-1 15,-4 0-2-15,-3 6 1 16,-1 4-1-16,0 4 0 15,1 6 0-15,-1 0-2 16,4 0 3-16,1 4 0 16,3-1 1-16,0 4 0 15,0 0-3-15,7-4 2 16,1 1 1-16,3-4 2 16,4-3-1-16,1-7-1 0,-1-7 3 15,0-3 0-15,4-4-1 16,4-2 1-16,-1-5-2 15,1-2-1-15,-4-1 3 16,-4-6 2-16,-3 3-4 16,-5 3-1-16,-3 7 0 15,0 4 0-15,-4 6-3 16,-4 3 2-16,0 4-1 16,-3 7-2-16,-1 3 0 15,1 4 3-15,3 6 2 16,0-3 2-16,0-4-4 0,0 1 1 15,4 3 0-15,0-7 2 16,4-3-1-16,0-4 2 16,4 1-2-16,-1-4-1 15,5-7 1-15,3-3 1 16,0-11-1-16,8-2 2 16,-4-4-2-16,0-7-1 15,-4-3 3-15,-4 0 0 16,-3 3-4-16,0 4-1 15,-5 6 1-15,1 4 0 16,0 6-2-16,0 7 0 16,0 7-1-16,-4 7 0 15,0 10 3-15,0 7 2 16,0 3 0-16,0 3-1 0,0 0 1 16,0 1 1-1,0-4 1-15,0-4 1 16,0-2-31-16,3-4-12 0,1-4-18 15,11 1-24 1,1-14 25-16</inkml:trace>
        </inkml:traceGroup>
        <inkml:traceGroup>
          <inkml:annotationXML>
            <emma:emma xmlns:emma="http://www.w3.org/2003/04/emma" version="1.0">
              <emma:interpretation id="{2905CE32-7DA0-4B27-81ED-41B59E0DB469}" emma:medium="tactile" emma:mode="ink">
                <msink:context xmlns:msink="http://schemas.microsoft.com/ink/2010/main" type="inkWord" rotatedBoundingBox="3040,15441 3619,15174 3812,15593 3233,15860"/>
              </emma:interpretation>
              <emma:one-of disjunction-type="recognition" id="oneOf7">
                <emma:interpretation id="interp35" emma:lang="en-US" emma:confidence="1">
                  <emma:literal>for</emma:literal>
                </emma:interpretation>
                <emma:interpretation id="interp36" emma:lang="en-US" emma:confidence="0">
                  <emma:literal>fn</emma:literal>
                </emma:interpretation>
                <emma:interpretation id="interp37" emma:lang="en-US" emma:confidence="0">
                  <emma:literal>fir</emma:literal>
                </emma:interpretation>
                <emma:interpretation id="interp38" emma:lang="en-US" emma:confidence="0">
                  <emma:literal>fos</emma:literal>
                </emma:interpretation>
                <emma:interpretation id="interp39" emma:lang="en-US" emma:confidence="0">
                  <emma:literal>fm</emma:literal>
                </emma:interpretation>
              </emma:one-of>
            </emma:emma>
          </inkml:annotationXML>
          <inkml:trace contextRef="#ctx0" brushRef="#br0" timeOffset="11858.8902">-2712 1664 80 0,'4'-13'33'0,"-4"13"-18"0,4-3-16 0,-4-1 7 16,4 1 0-16,-1-4 1 16,-3 0 3-16,0 1 4 15,0 2-4-15,-3 4 2 16,-5 4-3-16,0-1 0 15,-3 10-1-15,0 1 2 16,-5 3-3-16,1 0 1 16,0 3-5-16,0 7 5 0,-8 3 2 15,4 4-5-15,4 3-3 16,3 4-1-16,5-1 1 16,-1 4-1-16,4 0 2 15,1-3 0-15,-1-1 1 0,0-3-5 16,4-6-1-16,-4-4-19 15,0-7-7 1,-3-3-49 0,-1-7 8-16,12-10 27 15,4-7 14-15</inkml:trace>
          <inkml:trace contextRef="#ctx0" brushRef="#br0" timeOffset="12443.819">-2841 1891 84 0,'0'-17'33'0,"0"13"-18"0,4-2-7 16,-4 6 11-16,0 0-5 16,4-4 0-16,-1 1-4 0,5 3-1 15,0 0-3-15,-1-3-1 16,5-1-1-16,3 1 2 16,0-1-3-16,0 1-2 0,0 0 0 15,4-4-1-15,-3 0 0 16,-1 4 0-16,0-1 2 15,-4 1-3-15,-3 3-2 16,0 3 4-16,-5 4 1 16,1 3-3-16,-4 4-1 15,0 3 5-15,0 6 3 16,0 1 1-16,0-4 3 16,0-3-3-16,0 0-2 15,0-4-2-15,0-2 0 16,4-1-2-16,-4-7 2 0,4-3-2 15,0-3-1 1,-1-1 3-16,1-16 0 16,0 0-1-16,0-4-4 15,0 1 1-15,-1-4-6 16,1 3 0-16,4 4-2 16,-1-7 3-16,1 3 4 15,0 7 1-15,3 7-2 16,0 7 0-16,-3 3 2 0,-1 3 0 15,1 4 3 1,-4 3 1-16,0 3 1 16,-4 4 2-16,0 0 1 15,-4 0 1-15,0-3-2 0,0-4-1 16,0-4-1-16,4-6 2 16,0-6-3-16,4-4-2 15,4-7 0-15,3 0 1 16,1-7-25-16,10-3-12 15,9 0-42 1</inkml:trace>
        </inkml:traceGroup>
        <inkml:traceGroup>
          <inkml:annotationXML>
            <emma:emma xmlns:emma="http://www.w3.org/2003/04/emma" version="1.0">
              <emma:interpretation id="{650651DB-E1E8-43AC-9A32-62E54701DE8A}" emma:medium="tactile" emma:mode="ink">
                <msink:context xmlns:msink="http://schemas.microsoft.com/ink/2010/main" type="inkWord" rotatedBoundingBox="4048,14994 5008,14551 5152,14863 4191,15305"/>
              </emma:interpretation>
              <emma:one-of disjunction-type="recognition" id="oneOf8">
                <emma:interpretation id="interp40" emma:lang="en-US" emma:confidence="0">
                  <emma:literal>row</emma:literal>
                </emma:interpretation>
                <emma:interpretation id="interp41" emma:lang="en-US" emma:confidence="0">
                  <emma:literal>ran</emma:literal>
                </emma:interpretation>
                <emma:interpretation id="interp42" emma:lang="en-US" emma:confidence="0">
                  <emma:literal>raw</emma:literal>
                </emma:interpretation>
                <emma:interpretation id="interp43" emma:lang="en-US" emma:confidence="0">
                  <emma:literal>how</emma:literal>
                </emma:interpretation>
                <emma:interpretation id="interp44" emma:lang="en-US" emma:confidence="0">
                  <emma:literal>low</emma:literal>
                </emma:interpretation>
              </emma:one-of>
            </emma:emma>
          </inkml:annotationXML>
          <inkml:trace contextRef="#ctx0" brushRef="#br0" timeOffset="13843.4823">-1952 1661 40 0,'-4'3'16'0,"4"-3"-8"0,-4 7-5 15,4-7 7-15,0 0 0 16,0 0 2-16,0 0 0 16,0 0 2-16,0 0-1 15,0 0 0-15,-4-3-5 16,4-1 0-16,0 1-3 15,0 0 0-15,0-4-1 16,0 0 0-16,0 0 0 16,0 1 0-16,0-1-5 15,0-3 1-15</inkml:trace>
          <inkml:trace contextRef="#ctx0" brushRef="#br0" timeOffset="14999.6899">-1964 1594 196 0,'0'-17'4'16,"0"0"-2"-16,0-7 2 15,4-3-3-15,0 0 2 16,0-3-2-16,0-4-1 0,3 4 1 15,1 3-4-15,3 0 2 16,1 6 1-16,-5 5 2 16,1 2-1-16,-4 4 2 15,-1 3-4-15,-14 7 0 16,0 4 1 0,-1 2 0-16,1 4 0 15,-1 4 0-15,1 3 0 16,3 0 2-16,1 0 3 15,3-4-2-15,4-3 0 16,4 0 1-16,3-3 0 0,5-4-2 16,14-3-2-1,5-3 3-15,-1 0 0 0,0-4-4 16,1 4 1-16,-5-1-2 16,-3 4 0-16,-4 4 4 15,-4 2 1-15,-3 8-1 16,-5 3 1-16,-7 3-2 15,0 4 2-15,-7-1-2 16,-1-3-1-16,1-3 1 16,-1-3-1-16,4-1 0 15,4-3 0-15,4-6-3 0,4-8 0 16,3-6 4-16,4-3 1 16,4-11 0-16,4-3-2 15,0-3 1-15,-4-7 1 16,0 3-6-16,0 4 1 15,-4 3-1-15,-4 0 2 16,1 3-1-16,-5 7 1 16,-3 0 2-16,-4 7 2 15,-4 7-3-15,1 3 0 16,-5 3 3-16,0 4 1 16,5-1 3-16,-1 5 1 15,0 2-3-15,0 4-3 16,0 0 2-16,4 0 0 0,0 0-1 15,0-4-2-15,0 1 1 16,0-8 1-16,0 1-3 16,4-3 0-1,0-1 3-15,0-6 1 0,0-4-1 16,3-3 1 0,1-4-4-16,-1-3 0 0,5-3 1 15,-1 0 2-15,0-4-1 16,1 0 2-16,-5 1-4 15,1 6-2-15,0 0-1 16,-1 7 0-16,-3 3 0 16,0 4 3-16,0 6-2 0,-1 7-1 15,-3 0 5-15,0 1 3 16,0 2-1 0,0 1 0-16,0 2 1 15,0-2 0-15,0 0-5 16,4-4 1-16,0-4 2 0,0 1 3 15,0-3-4-15,11-8-1 16,4-3 2-16,4-3 3 16,-4 0-4-16,0 0-3 15,0-4 1-15,-4 1 2 16,0-1-2-16,-4 4 0 16,1 0 1-16,-5 3 0 15,1 4-3-15,0 3 0 16,-1 0 2-16,1 3 0 15,-1 1-2-15,1-1 2 16,3-3 3-16,1 4 1 16,-1-4 1-16,1 0 2 15,-1-4-3-15,4 1 0 0,-4-4-1 16,1-3 1 0,-1-4-2-16,-3 4-1 0,-1-3 3 15,1-4 0-15,-4 0-1 16,-4 0 1-16,-4 0-2 15,-4 0 2-15,-3 1-2 16,0-1-1-16,-5 7-15 16,1 3-7-16,0 7-29 15,8 13-43-15,-5-6 17 16</inkml:trace>
        </inkml:traceGroup>
      </inkml:traceGroup>
    </inkml:traceGroup>
    <inkml:traceGroup>
      <inkml:annotationXML>
        <emma:emma xmlns:emma="http://www.w3.org/2003/04/emma" version="1.0">
          <emma:interpretation id="{441B5A0A-050C-412B-9360-60CEB3AC50E8}" emma:medium="tactile" emma:mode="ink">
            <msink:context xmlns:msink="http://schemas.microsoft.com/ink/2010/main" type="paragraph" rotatedBoundingBox="1351,16665 7720,14126 8354,15717 1985,18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71D796-E7ED-43CC-9C61-B5411C86D63B}" emma:medium="tactile" emma:mode="ink">
              <msink:context xmlns:msink="http://schemas.microsoft.com/ink/2010/main" type="line" rotatedBoundingBox="1351,16665 7011,14409 7222,14937 1561,17193"/>
            </emma:interpretation>
          </emma:emma>
        </inkml:annotationXML>
        <inkml:traceGroup>
          <inkml:annotationXML>
            <emma:emma xmlns:emma="http://www.w3.org/2003/04/emma" version="1.0">
              <emma:interpretation id="{44BD9D3E-D4DC-4B62-8193-74FC4FA9BDCB}" emma:medium="tactile" emma:mode="ink">
                <msink:context xmlns:msink="http://schemas.microsoft.com/ink/2010/main" type="inkWord" rotatedBoundingBox="1417,16830 2499,16398 2618,16697 1535,17128"/>
              </emma:interpretation>
              <emma:one-of disjunction-type="recognition" id="oneOf9">
                <emma:interpretation id="interp45" emma:lang="en-US" emma:confidence="1">
                  <emma:literal>and</emma:literal>
                </emma:interpretation>
                <emma:interpretation id="interp46" emma:lang="en-US" emma:confidence="0">
                  <emma:literal>'and</emma:literal>
                </emma:interpretation>
                <emma:interpretation id="interp47" emma:lang="en-US" emma:confidence="0">
                  <emma:literal>"and</emma:literal>
                </emma:interpretation>
                <emma:interpretation id="interp48" emma:lang="en-US" emma:confidence="0">
                  <emma:literal>find</emma:literal>
                </emma:interpretation>
                <emma:interpretation id="interp49" emma:lang="en-US" emma:confidence="0">
                  <emma:literal>*and</emma:literal>
                </emma:interpretation>
              </emma:one-of>
            </emma:emma>
          </inkml:annotationXML>
          <inkml:trace contextRef="#ctx0" brushRef="#br0" timeOffset="17582.8677">-4493 3241 52 0,'0'-3'19'0,"-4"6"-10"0,4-3-4 0,0 0 6 16,-4 7-4-16,4-7 1 15,-3 7-3-15,3 3 0 0,0-4-3 16,0-6 1-16,-4 4 0 16,4-4 1-16</inkml:trace>
          <inkml:trace contextRef="#ctx0" brushRef="#br0" timeOffset="18840.6917">-4512 3271 135 0,'-4'-6'0'0,"0"-1"3"16,1-3 0-16,-5 0-1 15,0 0-2-15,1-1 1 16,-1 1-1-16,1 3 2 15,-5 4 3-15,1 3-2 16,-1 3-2-16,1 4 4 16,3 10 4-16,1 3-3 0,-1 4 2 15,1 0-3-15,3 3 2 16,0-4-2-16,4 1 2 16,0-4-4-16,0-3 0 15,0-3 1-15,0-4 0 16,4-4-2-16,0-2 1 0,3-8 0 15,1-2-1-15,-1-4-2 16,1-4 1-16,0 1 1 16,3-1-1-16,-3 1 2 15,-1-11-4-15,1 0-2 16,-1 4 2-16,1 0 0 0,0 0-2 16,-1 6 2-1,-3 1-1-15,0 9-2 0,0 1 3 16,-1 3 0-16,1 3 1 15,0 11 0-15,-4-1 2 16,0 1 1-16,0-4-4 16,0 7 1-16,0-4 0 15,0-3 2-15,4-3-1 16,0 3-1-16,-1-3 1 16,5-7 1-16,7-3-1 15,4-1 2-15,0-6-2 16,4 7-1-16,0-14 1 0,3 0 1 15,-3-7-3 1,-4 1 0-16,0-1-1 16,0 4 0-16,0 3 0 0,-4 3 0 15,-3 8 0-15,-1 2 0 16,-3 4 2-16,-1 7 2 16,-3 3 1-16,0 7 1 15,0 0 0-15,-4 3 0 16,0 0 0-16,0-3 0 15,-4-3-2-15,0 3 1 16,4-7 0-16,0-3 1 16,0-1-5-16,0-6-1 15,4-3 1-15,0-7 2 16,3-4 0-16,1-6-1 16,-1-4 1-16,1-3 1 15,0 0-1-15,-1 0 2 16,-3 4-7-16,0 6-1 15,0 3-1-15,-1 8 2 16,1-1-1-16,0 7 4 0,0 7 2 16,0 3 2-16,-1 0-4 15,5 3 1-15,0-6 0 16,-1 7 2-16,1-8-1 16,3-2-1-16,4-4-2 15,4-4-1-15,12-6-14 16,3 0-6-16,4-7-2 15,0-3-6 1,0-4 10-16,-4-6 10 16,-4 3 6-16,-7 3 8 15,-4 4 3-15,-4 3 9 16,-3 4 4-16,-8 6 0 0,-4 7-2 16,-4 3-3-16,-4 7-1 15,-3 7-5-15,-1 0 0 16,-3 7-1-16,0 3 1 15,4 3-4-15,-1-6-3 0,5 3 0 16,3-7-1-16,0-3 2 16,4-7-1-16,4-3-1 15,7-7 1-15,4-7-1 16,1-10 2-16,3-6 1 16,0-11-1-16,0-3 1 0,-4-7-7 15,0 3 1-15,-4 4-1 16,1-7-1-16,-5 7 1 15,1 7 3-15,-4 6 0 16,0 7 1-16,-1 4 0 16,-3 6 0-16,0 10 2 15,0 8 1-15,0 2 3 16,0 7 3-16,0 7-2 16,0 0 1-16,4 4-5 15,0-1-2-15,0 0 2 16,0-3 0-16,-1-3-6 15,5-4-2-15,-1-3-34 16,9 3-53-16,-1-13 8 16</inkml:trace>
        </inkml:traceGroup>
        <inkml:traceGroup>
          <inkml:annotationXML>
            <emma:emma xmlns:emma="http://www.w3.org/2003/04/emma" version="1.0">
              <emma:interpretation id="{ACA13FD3-28F6-44DC-9A1C-6ED4EB2A090F}" emma:medium="tactile" emma:mode="ink">
                <msink:context xmlns:msink="http://schemas.microsoft.com/ink/2010/main" type="inkWord" rotatedBoundingBox="2894,16104 4689,15388 4858,15812 3063,16527"/>
              </emma:interpretation>
              <emma:one-of disjunction-type="recognition" id="oneOf10">
                <emma:interpretation id="interp50" emma:lang="en-US" emma:confidence="1">
                  <emma:literal>column</emma:literal>
                </emma:interpretation>
                <emma:interpretation id="interp51" emma:lang="en-US" emma:confidence="0">
                  <emma:literal>columns</emma:literal>
                </emma:interpretation>
                <emma:interpretation id="interp52" emma:lang="en-US" emma:confidence="0">
                  <emma:literal>hokum</emma:literal>
                </emma:interpretation>
                <emma:interpretation id="interp53" emma:lang="en-US" emma:confidence="0">
                  <emma:literal>solemn</emma:literal>
                </emma:interpretation>
                <emma:interpretation id="interp54" emma:lang="en-US" emma:confidence="0">
                  <emma:literal>kokum</emma:literal>
                </emma:interpretation>
              </emma:one-of>
            </emma:emma>
          </inkml:annotationXML>
          <inkml:trace contextRef="#ctx0" brushRef="#br0" timeOffset="19355.2501">-3012 2640 72 0,'-26'7'27'0,"18"-4"-14"0,0 4-7 15,5-4 11-15,3-3-7 16,-4 0-1-16,0-3-3 0,0 0 1 15,4-4-4-15,0-3 0 16,0-4-1-16,0 1-2 16,0-4 1-16,0 3 1 15,0-3 1-15,0 7 1 16</inkml:trace>
          <inkml:trace contextRef="#ctx0" brushRef="#br0" timeOffset="20618.9892">-3069 2535 180 0,'-4'-3'-2'15,"4"3"7"-15,-7 7 4 0,-1 6 0 16,1 4 2-1,3 3-4-15,0 11 1 16,0-1-1-16,0 4 1 0,1-4-4 16,-1 1-1-16,4-4 3 0,0-4 1 15,0-2 1-15,4-4-4 16,-1-7-1-16,5-4 1 16,3-9 0-16,5-4-2 15,3-3 1-15,11-7-2 16,12 0 2-16,-4-6-2 15,-4-8-1-15,0-2-2 16,-4-1-1-16,-7 0-1 16,-4 4 0-16,-4 9 3 15,-3 5 0-15,-5 2 1 0,1 7 0 16,-4 7-3-16,-4 7 0 16,-4 7 6-1,0 2 3-15,0 5-3 0,1 2 0 16,-1 1 1-16,4 0 0 15,0-4-2-15,4-3-2 16,-1-4 1-16,1-3 1 16,4-3 1-16,-1 0 3 15,1-7-3-15,3-3-2 16,1-4-3-16,-5-7 1 16,1 1-4-16,0-8-1 15,-5-6-2-15,-3 0 0 16,-7 0 0-16,-1-3 2 15,-3 3-1-15,-4 3 2 0,-1 8 1 16,5 5 2 0,-4 5 1-16,3 2 1 15,1 1 2-15,3 6 1 0,5 1-1 16,3 2-2-16,0 5 1 16,3-5 1-16,5 1 1 15,3-4 1-15,5-3-2 16,3-6 1-16,0-4-2 15,0-4 2-15,3-6-2 16,-3-4 2-16,0-3-2 16,-3 0 2-16,-5 0-2 15,0 0-1-15,-3-3-2 16,0 3-1-16,-5 3 2 16,-3 4 0-16,0 0-2 0,0 6 0 15,0 4 2-15,0 10 0 16,0 0-2-16,-3 10 2 15,3 4 1-15,0 6 2 16,0 0-3-16,0 4 0 16,0 3 3-16,0 0 1 15,0 7-1-15,0-4-2 16,0-3 1-16,3-3 1 16,1-4-1-16,0-3 2 15,0-7-2-15,3-7-1 16,5-3 1-16,-1-10 1 15,4-3-1-15,0-1 2 16,1-6-2-16,-1-4 2 0,0 1-7 16,4 2-1-1,-4 4 2-15,-3 1 1 0,-1 2-3 16,-3 4 1-16,-1 3 2 16,-3 7 3-16,0 4-2 15,-8 2 0-15,0 8 1 16,0 3 2-16,1 0 3 15,-1-1 2-15,4 1-1 16,4-3-1-16,-4 3-3 16,7-4-2-16,5-6 1 15,-1-4 1-15,4 1-1 16,0-4 2-16,1-4-2 16,3-2 2-16,0-8-2 0,0-3-1 15,-4-3-4 1,0 0-2-16,-4-1-2 0,1 1 2 15,-5 3 4-15,1 4 3 16,-4 3-2-16,-1 0-2 16,1 3-1-16,0 3 3 15,-4 4-2-15,0 7 1 16,0 3 2-16,4 0 0 16,0 4 0-16,-1-1 2 15,1 1-1-15,0-4 2 16,0 0-2-16,3-3-1 15,1 0-19-15,0-4-10 16,-1-3-12-16,1-3-33 16,3-1 11-1</inkml:trace>
          <inkml:trace contextRef="#ctx0" brushRef="#br0" timeOffset="21242.6334">-2055 2157 88 0,'-4'-6'33'0,"1"6"-18"0,3 0-9 16,0 3 11-16,0 4-3 16,0 3 2-16,3 0-5 15,1 7-1-15,0 0-4 0,0 0 1 16,0 3-2-16,-4-3 0 16,0 0-3-1,0 0 1-15,0-1 0 0,0-2 1 16,0-1 0-16,-4-2 0 0,0-1 0 15,4-4-5-15,0-6 1 16,0 0-5-16,0-6-1 16,0-4-2-16,4-4 2 15,0-3 2-15,-1-6-1 16,1-1 4-16,4 0 0 16,-1-3-2-16,5 7 2 15,-1 3 1-15,1 7 2 16,-1 3 3-16,-3 7 4 0,-1 7-2 15,1 3-2 1,-1 7 0-16,-3-4-1 16,0 4 2-16,0 4 1 15,-4-4-6-15,0-1 0 0,0-2-1 16,-4-1 2-16,4-2 3 16,0-5 2-16,0 1-6 15,0-7-2-15,0-3 0 16,4-7 0-16,0-1 1 15,15-2 0-15,-4-11-7 16,4-3 0-16,-4-7 1 16,0 4 1-16,0 3 0 15,-3 3 1-15,-1 8 0 16,0 5 3-16,-3 8 2 16,0 6 2-16,-1 11 1 15,1 3 2-15,-1 0-1 16,-3 3 2-16,4 0-4 0,-4-3-2 15,3 0 2-15,1 0 2 16,-4-4-13-16,3-2-5 16,1-1-15-16,-1-4-5 15,5-2-29 1</inkml:trace>
          <inkml:trace contextRef="#ctx0" brushRef="#br0" timeOffset="21649.0179">-1599 1938 116 0,'-4'-7'44'0,"8"11"-24"0,0 6-15 0,-4 3 11 0,4 1-5 16,-1 3 1-16,1 3-5 16,0 3-2-16,0 1-2 15,-4 0 0-15,0-1 0 0,0-2 1 16,0-5 0-16,0 1 0 15,0-3 2-15,0-4-3 16,0-3 0-16,0-4-3 16,0-6-3-16,4-11-3 15,-1-3 1-15,1-6-2 16,0-11 0-16,0-7 1 0,3 4 2 16,1 4-1-16,0 2 1 15,-1 8 3 1,1 6 0-16,-1 7 7 0,1 10 4 15,-1 6-1-15,1 8 0 16,0 6-3-16,-1 0 1 16,5 4-4-16,-1-4 0 15,0 0 1 1,5-6 0-16,10-4-24 0,1-7-12 16,3 1-38-1</inkml:trace>
        </inkml:traceGroup>
        <inkml:traceGroup>
          <inkml:annotationXML>
            <emma:emma xmlns:emma="http://www.w3.org/2003/04/emma" version="1.0">
              <emma:interpretation id="{E978C11D-172C-4620-A21F-F27A91D8B94A}" emma:medium="tactile" emma:mode="ink">
                <msink:context xmlns:msink="http://schemas.microsoft.com/ink/2010/main" type="inkWord" rotatedBoundingBox="5213,15126 7011,14409 7222,14937 5424,15654"/>
              </emma:interpretation>
              <emma:one-of disjunction-type="recognition" id="oneOf11">
                <emma:interpretation id="interp55" emma:lang="en-US" emma:confidence="0">
                  <emma:literal>Selection</emma:literal>
                </emma:interpretation>
                <emma:interpretation id="interp56" emma:lang="en-US" emma:confidence="0">
                  <emma:literal>selection</emma:literal>
                </emma:interpretation>
                <emma:interpretation id="interp57" emma:lang="en-US" emma:confidence="0">
                  <emma:literal>Selections</emma:literal>
                </emma:interpretation>
                <emma:interpretation id="interp58" emma:lang="en-US" emma:confidence="0">
                  <emma:literal>Selectin</emma:literal>
                </emma:interpretation>
                <emma:interpretation id="interp59" emma:lang="en-US" emma:confidence="0">
                  <emma:literal>selectin</emma:literal>
                </emma:interpretation>
              </emma:one-of>
            </emma:emma>
          </inkml:annotationXML>
          <inkml:trace contextRef="#ctx0" brushRef="#br0" timeOffset="22220.1751">-688 1486 112 0,'-38'3'44'0,"23"14"-24"0,-4 10-15 0,8-14 11 16,-4 8-7-16,-4-1-3 15,0 3-1-15,4 4 1 16,3-3-3-16,5-4-2 0,7-3 2 15,11-3-2-15,4-1 2 16,4-3-2-16,4 1-1 16,3-1 1-16,-3 0 1 15,0 3-1-15,0 1 2 16,-4-4-2-16,-4 0 2 0,-4 0 0 16,-3 0 1-16,-4-3 0 15,-8 0 0-15,-4-4-9 16,1 1-2-16,-5-4-9 15,1-4-5-15,3 1-11 16,1-4-36 0,3 0 6-16</inkml:trace>
          <inkml:trace contextRef="#ctx0" brushRef="#br0" timeOffset="22835.4019">-536 1675 108 0,'0'6'41'0,"0"1"-22"0,0 0-22 16,0 6 23-16,0-3-5 16,0 1-3-16,0-5 0 15,0 1-5-15,0-7 1 16,0-7-5-16,4 1-2 0,0-5 0 16,0 1-1-16,3-3 2 15,1-1-1-15,0 1-1 16,-5-4 1-16,1 0-1 15,-4 0-5-15,0 0 1 16,-4 4 0-16,1 3-1 16,-5 3 4-16,0 4 0 15,1 6-2-15,3 4 2 0,0 3 5 16,0 3 2-16,1 1 2 16,3-1 0-16,0 1-2 15,0 6-1-15,3 0-1 16,1-3 0-16,0-7 0 15,4-3 0-15,-1-4 0 16,1-6 0-16,3-4 0 16,1-3 0-16,3-3-2 15,0-4 1-15,-4-3-7 16,1-4-1-16,-1-6-3 16,-3-8 2-16,-1 1 4 15,-3 0 1-15,0 0 1 16,-4 3 0-16,0 11-3 0,-4 6 0 15,0 7 2 1,0 6 0-16,-3 11 5 0,3 3 2 16,0 14 0-16,0 3 1 15,4 7-4-15,0-1-2 16,4-2 2-16,0-1 0 16,4 0 1-16,-1-3 0 15,8 0-2-15,4-6 1 16,4-4-26-16,-4-4-10 15,0 1-10 1,4-4-38-16,0-7 8 16</inkml:trace>
          <inkml:trace contextRef="#ctx0" brushRef="#br0" timeOffset="23211.9483">-171 1513 116 0,'-19'3'46'0,"11"10"-24"0,8-2-21 15,0-5 8-15,0 1-3 16,4 0-1-16,0 0-1 16,0-1 0-16,3-2-2 15,5-1 1-15,-1-6-2 16,1-1-1-16,3-2 1 0,-4-5-8 16,4 1-3-16,0 0-1 15,-3 0-1-15,-5 0 7 16,-3 0 4-16,-4-4 0 0,-4 8-2 15,1-5 4 1,-5 11 3-16,-3 4 8 16,-1 3 4-16,-3 3-4 0,0 3 1 15,0 4-4-15,7 0 0 16,1 0-5-16,3 3-1 16,4-3 1-16,4 0 0 15,3-4 0-15,5-6 0 16,3 0-18-16,4-7-5 15,0-4-18 1,0-2-39-16,3-4 8 16</inkml:trace>
          <inkml:trace contextRef="#ctx0" brushRef="#br0" timeOffset="23872.4796">106 1344 104 0,'-19'-7'38'0,"4"10"-20"0,0 4-10 0,7-3 13 0,1 2-6 15,-1 4 0-15,0 7-3 16,1 7 0-16,-1 3-6 16,4 3-2-16,4-6 2 0,0 0-3 15,4-1 0-15,4-3-1 16,3 1 1-16,4-4 0 16,4-7 1-16,8-4-2 15,3-6-2-15,1-10-6 16,3-7-4-16,-4-6-3 15,1-11 0-15,-9-3 5 0,-3-4 2 16,-7-2 1 0,-8 5 4-16,-8 5 0 0,0 2 1 15,-4 4 2-15,-3 4 1 16,3 6 5-16,1 3 5 16,-1 4-3-16,5 7 0 15,-1 3-2-15,4 0 2 16,4 3-3-16,-1 4-2 15,5 6 0-15,-1 8 1 16,5 2-1-16,-1 4 0 16,4 0-3-16,1 4 1 15,-5-1 0-15,0 0 3 16,1 1-8-16,-5-4 0 16,1-4-18-16,-4-2-4 0,0-8 1 15,-1-6 1-15,1-10 6 16,-4-11 5-16,0-13 1 15,0-3 2-15,0-11-2 16,4 4-3 0,0 3 4-16,3 4 7 15,1 3 6-15,3 7 5 16,1 3 5-16,-5 10-2 16,1 4 1-16,0 6-1 15,-1 7 0-15,1 7-4 16,-4 7 0-16,-1 6-5 15,1 7 0-15,0-3 3 0,0-4-3 0,3 1 0 16,-3-11-12-16,4-3-7 16,-1-7-13-1,5-7-47-15,3-9 1 16</inkml:trace>
          <inkml:trace contextRef="#ctx0" brushRef="#br0" timeOffset="24589.7124">402 972 116 0,'-30'-3'46'0,"30"10"-24"0,0 3-76 16,0-7-14-16</inkml:trace>
          <inkml:trace contextRef="#ctx0" brushRef="#br0" timeOffset="24425.7034">680 1155 132 0,'-31'-7'49'0,"24"14"-26"0,-1-1-20 0,4 5 12 15,0-1-5-15,1 3 2 16,-1 1-7-16,4-1-1 0,0 4-2 16,4 0 1-16,-1 0 2 15,1 0 2-15,0-4 1 16,0 1-2-16,0-4-1 0,-1-3-3 15,1-1-2 1,0-6-15-16,7-6-5 0,1-8 3 16,3-3 5-16,-4 0 2 15,1 1 2-15,-1-8 2 16,1 4 4-16,-5-1 3 16,1 8 2-16,-1 3 5 15,1 3 3-15,0 7 0 16,-1 3 1-16,5 4-2 15,-1 0-1-15,0 0-5 16,1 3-1-16,-1-4 1 16,1 1 2-16,-5 0-1 0,1-4 0 15,3-3-1-15,-3 0 0 16,3 0-2-16,-3 0-2 16,3-3-4-16,-3-4-2 15,3-3-2-15,-3-3 0 16,-1-1 0-16,1 1 2 15,-1-1 4-15,1 4 1 16,0 3 5-16,-5 7 2 16,1 0 2-16,0 10 4 15,4 4-4 1,-5-4-2-16,5 0-1 16,-4 0-3-16,0-3 1 15,-1 0-29-15,1-4-11 16,4 0-42-16</inkml:trace>
        </inkml:traceGroup>
      </inkml:traceGroup>
      <inkml:traceGroup>
        <inkml:annotationXML>
          <emma:emma xmlns:emma="http://www.w3.org/2003/04/emma" version="1.0">
            <emma:interpretation id="{3C01C08F-3B7B-449B-B7A6-39F4E9D9E78C}" emma:medium="tactile" emma:mode="ink">
              <msink:context xmlns:msink="http://schemas.microsoft.com/ink/2010/main" type="line" rotatedBoundingBox="4280,16167 8109,15022 8345,15809 4516,16955"/>
            </emma:interpretation>
          </emma:emma>
        </inkml:annotationXML>
        <inkml:traceGroup>
          <inkml:annotationXML>
            <emma:emma xmlns:emma="http://www.w3.org/2003/04/emma" version="1.0">
              <emma:interpretation id="{F757A328-461D-4E5A-8B47-4CBF2743B2DB}" emma:medium="tactile" emma:mode="ink">
                <msink:context xmlns:msink="http://schemas.microsoft.com/ink/2010/main" type="inkWord" rotatedBoundingBox="4280,16167 6308,15561 6538,16330 4510,16937"/>
              </emma:interpretation>
              <emma:one-of disjunction-type="recognition" id="oneOf12">
                <emma:interpretation id="interp60" emma:lang="en-US" emma:confidence="0">
                  <emma:literal>RAskas</emma:literal>
                </emma:interpretation>
                <emma:interpretation id="interp61" emma:lang="en-US" emma:confidence="0">
                  <emma:literal>RAs\cas</emma:literal>
                </emma:interpretation>
                <emma:interpretation id="interp62" emma:lang="en-US" emma:confidence="0">
                  <emma:literal>RAs/cas</emma:literal>
                </emma:interpretation>
                <emma:interpretation id="interp63" emma:lang="en-US" emma:confidence="0">
                  <emma:literal>RAs\ias</emma:literal>
                </emma:interpretation>
                <emma:interpretation id="interp64" emma:lang="en-US" emma:confidence="0">
                  <emma:literal>RASCAL</emma:literal>
                </emma:interpretation>
              </emma:one-of>
            </emma:emma>
          </inkml:annotationXML>
          <inkml:trace contextRef="#ctx0" brushRef="#br0" timeOffset="42198.4948">-1667 2846 24 0,'-16'-13'11'0,"5"9"-6"0,3 1 0 0,5 3 6 16,-1-4-2-16,-4 1 2 16,1 3 0-16,-1 0 1 15,4 0-2-15,-3 0 1 16,7 0-2-16,-4 7 2 16,4 3-2-16,4 7 2 15,-1 6-2-15,5 8 0 0,0 6-5 16,3 3-3-16,0 4 0 15,1 4-1-15,-1-8 0 16,-3 1 2-16,-1-4-1 16,-3-7-1-16,0-6 3 15,4-4 0-15,-5-6 1 16,-3-4 0-16,0-4-2 16,0-9 1-16,0-7-2 15,-3-7-1-15,-9-10 1 16,5-10-1-16,-5-7 0 0,1-10-3 15,-1-7 2-15,5 7-1 16,-1 4 0-16,4 9 0 16,4 1-2-16,4 2 3 0,8 5 0 15,3 6 1-15,0 6 2 16,0 8-1-16,4 6-1 16,-4 11 3-16,-3 9 0 15,-1 4-1-15,-3 0 1 16,-1 6-4-16,-3 4 0 15,0 0 1-15,-4 7 2 16,-4-3-1-16,0-1 2 16,-3-3-2-16,-5-7 2 15,1-3-2-15,0-7 2 16,-1-3-4-16,5-7 0 0,-5-3 1 16,8-4 0-1,4 0-3-15,0 0 2 0,4 1-1 16,8 2-2-16,-1 8 5 15,0 2 3 1,1 4-3-16,-1 4-1 0,1-1 0 16,-1 1 0-16,4 6 2 15,0-3 1-15,1-3-1 16,-1-1-2-16,-4-3-2 16,0-3-1-16,1-4-9 15,-1-3-3-15,1 0-8 16,-1-6-31-1,-3-5 0-15,-1-2 24 16,1-14 14-16</inkml:trace>
          <inkml:trace contextRef="#ctx0" brushRef="#br0" timeOffset="42846.9801">-1322 2951 80 0,'-64'-4'30'0,"52"4"-16"0,1 0-8 0,3 0 11 16,4 0-7-16,4-3-3 0,0 0-4 15,4-4 0 1,8 0-2-16,10-3-1 15,5 3-4-15,0-3-2 0,3 0-19 16,0 0-9-16,-3 0-2 16,0 0-1-16</inkml:trace>
          <inkml:trace contextRef="#ctx0" brushRef="#br0" timeOffset="42667.4002">-1440 2654 88 0,'-3'-17'33'0,"-1"13"-18"0,4 1-9 0,0 3 9 16,0 7-2-16,0 3 2 15,4 7-4-15,-1 6-1 16,1 1-6-16,0 3-1 16,4 3-1-16,3 8 1 15,0-1-2-15,8 0-1 0,-3 0 1 0,-1-3-1 16,-4-4 2 0,1-3-1-16,-5-7 2 0,1-6-2 15,-4-4-1-15,-1-3-2 16,-3-14 1-16,4-7-4 15,-4-2 1 1,0-11 0-16,-11-7-1 0,3 0 1 16,1-3 3-16,-9 0 0 15,5 3 1-15,0 7-3 16,3 0 2-16,8 7 3 16,-4 6 3-16,8 8 0 15,7 6 2-15,1 3-2 16,-1 7 2-16,4 0-4 15,1 4 0-15,3 3-1 16,0 3 1-16,0 3-2 16,0-2 2-16,0-1-2 15,0-3-1-15,-4 0-10 16,0-4-4-16,0-6-9 16,0 6-33-1,-3-6-1-15,-1-3 18 0,-3-1 13 16</inkml:trace>
          <inkml:trace contextRef="#ctx0" brushRef="#br0" timeOffset="43206.4373">-1033 2542 96 0,'-12'0'38'0,"9"4"-20"0,-5 6-15 16,4 0 12-16,-3 7-7 15,-1 3 0-15,0 0-2 16,1 4-1-16,3-4-3 16,4 4 1-16,0-4-2 0,4-3-1 15,3 0-2-15,1-4 1 16,3-3 1-16,5-3 2 15,3 0-1-15,0-4 2 16,0 1-2-16,0 2-1 16,-4 1 1-16,-4 0-1 0,-3 0 2 15,-4 3 1-15,-4 0 1 16,-8 3-5-16,-3 1 1 16,-1-1-2-16,-3-2 0 15,4-1-5-15,-1-4-3 16,1-6-3-1,3 0-22-15,4-6-1 16,1-4-4-16,3-4 0 16</inkml:trace>
          <inkml:trace contextRef="#ctx0" brushRef="#br0" timeOffset="43506.2665">-893 2269 96 0,'-11'-10'35'0,"7"3"-18"0,4 0-11 16,0 7 9-16,0 0-4 15,0 10-1-15,4 0-2 16,0 7 0-16,7 7 0 16,4 10 0-16,1-1-2 15,-1 11 1-15,4 7-4 16,-4 0-2-16,0 3 2 0,0-4-2 0,0 1-1 15,1 0 1-15,-1-1 1 16,0 1-3-16,-4-4 0 16,5-10-17-16,-5-3-5 15,4-7-22 1,0-7-27-16,1-10 24 16</inkml:trace>
          <inkml:trace contextRef="#ctx0" brushRef="#br0" timeOffset="43853.5911">-498 2292 104 0,'-11'-10'41'0,"7"10"-22"0,0 0-20 15,4 0 7-15,-3 7-2 16,-1 0 0-16,0 3 2 15,-4 7 1-15,1 3 3 16,-1 7 1-16,1 3-1 16,-1 4-1-16,4 3-3 15,0 4-1-15,4-4-3 16,0 0-2-16,8-7 1 0,0-6-1 16,-1-4 2-16,5-3-1 15,-1-7 2-15,4-3-9 16,4-7-3-16,4-3-9 15,15-7-3-15,-4-4-3 16,-4-10-17-16,1-3 4 16,-5-6 2-16,1-8 2 15</inkml:trace>
          <inkml:trace contextRef="#ctx0" brushRef="#br0" timeOffset="44484.2745">-217 2502 108 0,'-41'-7'41'0,"29"14"-22"0,-14-4-18 0,26 0 8 0,7-3-3 15,1 0-1-15,3-3-6 16,4-4 1-16,4-3 2 15,4 0 1-15,4-3-17 16,3-4-7-16,1-4-23 16,-5 1-10-16,1 0 24 15,-1 0 12-15</inkml:trace>
          <inkml:trace contextRef="#ctx0" brushRef="#br0" timeOffset="44288.6346">-213 2262 112 0,'-7'-7'44'0,"-1"7"-24"0,-3 0-13 0,7 4 15 16,0-1-9-16,0 7-2 15,0 4 2-15,4 9 4 16,4 4-9-16,0 7-4 0,4-4-1 16,-1 8 2-16,1 2 2 15,-1 1-1-15,1-4-1 0,0-4-3 16,-1-2-2-16,1-4 1 16,-4-7 1-16,-1-6-6 15,1-4 1-15,0-10-4 16,0-7 2-16,-4-10-4 15,0-10 1-15,-4-10-1 16,0-7 3-16,-3-10-1 16,-1 3 0-16,-3 4 1 15,-1 3 2-15,5 4 2 16,-1 9 3-16,0 8 2 16,8 6 3-16,0 3 1 15,4 14 3-15,4 7-1 16,3 7 2-16,1 3-2 15,3 6 2-15,0 4-6 16,4 7-1-16,0 0-2 0,4-1-2 16,-4 1 5-16,-4-7 1 15,0 0-7-15,0-3-1 16,-3-7-20-16,-1 0-6 16,0-4-9-1,1-3-45-15,-5-3 3 16</inkml:trace>
          <inkml:trace contextRef="#ctx0" brushRef="#br0" timeOffset="44783.4729">110 2113 116 0,'-15'0'46'0,"3"4"-24"0,-3 3-17 0,8-1 13 16,-1 1-4 0,0 3 2-16,1 4-5 0,-1-1 1 15,4 7-7-15,4-3-3 0,4-3-1 16,4-1-1-16,3 1 2 16,4-4-1-16,12 0 2 15,7 0-4-15,0 0 0 16,-3 1 1-16,-1-1 2 15,-3 0-1-15,-8 3 2 16,-8 1 0-16,-3-1 1 16,-12 4-2-16,-8 0-2 15,-14-3-2-15,-4-1-1 0,-1 1-12 16,5-1-5 0,-1 1-7-16,4-11-1 0,8 7-31 15</inkml:trace>
        </inkml:traceGroup>
        <inkml:traceGroup>
          <inkml:annotationXML>
            <emma:emma xmlns:emma="http://www.w3.org/2003/04/emma" version="1.0">
              <emma:interpretation id="{1BF28C0B-1675-4826-A4C7-93E4D63F443E}" emma:medium="tactile" emma:mode="ink">
                <msink:context xmlns:msink="http://schemas.microsoft.com/ink/2010/main" type="inkWord" rotatedBoundingBox="6639,15527 8127,15082 8345,15809 6856,16255"/>
              </emma:interpretation>
              <emma:one-of disjunction-type="recognition" id="oneOf13">
                <emma:interpretation id="interp65" emma:lang="en-US" emma:confidence="0">
                  <emma:literal>signals</emma:literal>
                </emma:interpretation>
                <emma:interpretation id="interp66" emma:lang="en-US" emma:confidence="0">
                  <emma:literal>signal,</emma:literal>
                </emma:interpretation>
                <emma:interpretation id="interp67" emma:lang="en-US" emma:confidence="0">
                  <emma:literal>signal</emma:literal>
                </emma:interpretation>
                <emma:interpretation id="interp68" emma:lang="en-US" emma:confidence="0">
                  <emma:literal>Signals</emma:literal>
                </emma:interpretation>
                <emma:interpretation id="interp69" emma:lang="en-US" emma:confidence="0">
                  <emma:literal>Signal,</emma:literal>
                </emma:interpretation>
              </emma:one-of>
            </emma:emma>
          </inkml:annotationXML>
          <inkml:trace contextRef="#ctx0" brushRef="#br0" timeOffset="46767.9332">813 2076 76 0,'-23'7'30'0,"15"0"-16"0,4 0-12 15,4-7 9-15,0 0-5 16,-3 3 2-16,3-3-5 16,0 0-2-1,-4-7 2-15,0-3-2 16,0 0-1-16,0 0 3 16,1 0 0-1,-20 6 1-15,4 4 0 0,0 4 0 16,0 6 2-16,0 3 1 15,0 4-1-15,0 3 1 16,4 4-2-16,3 3 0 16,5-3-1-16,3-4 0 15,8 0-2-15,3-3-2 0,9 3 3 16,18-6-2-16,0-4 2 16,0 0-2-16,4 0-1 15,-8-3 3-15,-3 0 0 16,-4 0-1-16,-8-1-2 15,-4 4 3-15,-7 1 0 16,-4-1-4-16,-7 0 1 16,-5 3-7-16,-3-3 0 0,-8-3-8 15,-7-3-1-15,7-4-7 16,4-4-35 0,4-3-5-16</inkml:trace>
          <inkml:trace contextRef="#ctx0" brushRef="#br0" timeOffset="47023.6078">942 2053 80 0,'0'-24'33'0,"0"21"-18"0,-4-1-2 16,4 4 11-16,0 7-8 16,0 3-2-16,0 4-4 0,0 3 1 15,4 6-4-15,0 1 1 16,-1 3-5-16,1-4-2 0,0 1 0 15,3 0 1-15,1-4 1 16,0 0-6-16,-1-6-2 16,1-4-12-16,3-3-1 15,1-4-11 1,-1-6-17-16,4-4 9 16,0-7 4-16,4-6 3 15</inkml:trace>
          <inkml:trace contextRef="#ctx0" brushRef="#br0" timeOffset="47381.6746">1132 2046 96 0,'-8'-17'35'16,"0"17"-18"-16,-3 3-9 0,3 4 13 16,1 3-6-16,-5 4 2 15,5-1-6-15,-5 4-1 16,5 0-6-16,-1 0-1 0,1-4-1 16,3 1-2-16,4-4 3 0,0 0-2 15,0-3-1-15,4-7 1 16,3-3 1-16,5-1-1 15,7-3-1-15,-4-3-6 16,0 0-4-16,4 3 3 16,0 1 2-16,8-1 5 15,-5 4 0 1,-3 6 0-16,0 7 5 0,0 4 1 16,-3 6 0-16,-1 0 1 15,0 0-2-15,-4 4 0 16,-3 6-1-16,-4-3 0 15,-1 0 0-15,-3 0 0 16,0-3 0-16,-3-4 0 16,-5 1-18-16,4-8-5 15,-3 1-13 1,3-8-45-16,4-6 2 16</inkml:trace>
          <inkml:trace contextRef="#ctx0" brushRef="#br0" timeOffset="47802.8891">1295 1948 120 0,'4'-3'46'0,"0"16"-24"0,3-3-19 16,1 0 12-16,-1 4-5 16,5 3 2-16,-1 3-3 15,4 0 2-15,-3 4-6 16,-1 0-3-16,0-4-1 0,-3-3 1 15,0 0 3-15,-1-4-2 16,-3-3 0-16,0-3-1 16,0-4 1-16,-4-3-11 15,3-6-2-15,1-5 3 16,-4-5 1-16,0-11 1 16,0 0 4-16,0-7-2 0,4 3-1 15,0 8 3-15,0 3 0 16,7 9 1-1,0 15 0-15,-3 3 0 16,0 3 2-16,-1 3 1 16,1 1-1-16,-1-1-2 15,1 1 1-15,0-1-1 16,-1-3-11-16,5-3-5 16,-1-4-8-1,4-6-22-15,0-4 7 16,1-6 0-16,-1-1 5 15</inkml:trace>
          <inkml:trace contextRef="#ctx0" brushRef="#br0" timeOffset="48763.7165">1416 1631 184 0,'-19'-10'68'0,"27"13"-36"0,3 0-57 16,1 1 1-16,7-4-48 16,-12 3-18-16</inkml:trace>
          <inkml:trace contextRef="#ctx0" brushRef="#br0" timeOffset="48402.5842">1686 1854 108 0,'-8'-21'44'0,"1"21"-24"15,-8 4-10-15,7 2 14 16,-3 5-2-16,-1 2 1 0,1 14-6 16,0 0-2-16,-1 3-9 15,5 1-2-15,-1-1 2 0,4 1 1 16,4-4 1-16,0-4-7 15,4-3 0-15,0-6-1 16,3-7 0-16,5-4-3 16,-1-6 2-16,4-4-4 15,-3-7 1-15,7-6-3 16,-4-7 0-16,-4 0-3 16,1-3-1-16,-12 3 6 15,0 3 2-15,0 4 3 0,0 6 0 16,0 4 0-16,0 7 0 15,0 3 4-15,0 7 5 16,7 3-5-16,1 3 0 16,3 4-2-16,1 0 1 15,-1 0-2-15,0 0-1 16,5-4 1-16,-1-3-1 16,0-3-11-16,-4-3-5 15,5-4-6-15,-5-7 1 16,0-10 5-16,1-3 5 15,-5-7 4-15,-3-4 2 16,-4-2 0-16,-4-1 1 16,-7 0 3-16,0 0 0 15,-1 4 9-15,1 6 5 0,-1 7 5 16,5 4 1-16,-1 9 5 16,8 4-11-1,0 7-2-15,4 3-3 16,4 7 2-16,-1 4-3 15,1 6 1-15,3 0-5 16,1 0 0-16,-1 0-1 16,0 0-2-16,1-4-17 15,-1 1-6-15,1-4-11 16,3-6-4-16,-4-4-17 16,4-10-16-1,4-10 27-15</inkml:trace>
          <inkml:trace contextRef="#ctx0" brushRef="#br0" timeOffset="48613.9553">2054 1732 120 0,'-3'-24'46'0,"-1"24"-24"0,-4 14-15 0,4-4 15 15,1 0-9-15,-1 0 0 16,0 4-1-16,4 3 2 16,0 3-7-16,4 0 0 0,0 0 0 15,-1-3-3-15,1 4-3 16,0 2 0-16,0 1 1 15,0-1-1-15,-1-6 2 16,-3-3-13-16,0-4-6 16,0 0-16-16,0-10-5 15,-7-3-29-15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21:09:01.93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BB8173E-DF8C-4D5A-A534-D01416D93C46}" emma:medium="tactile" emma:mode="ink">
          <msink:context xmlns:msink="http://schemas.microsoft.com/ink/2010/main" type="writingRegion" rotatedBoundingBox="6032,13624 6332,13624 6332,14809 6032,14809"/>
        </emma:interpretation>
      </emma:emma>
    </inkml:annotationXML>
    <inkml:traceGroup>
      <inkml:annotationXML>
        <emma:emma xmlns:emma="http://www.w3.org/2003/04/emma" version="1.0">
          <emma:interpretation id="{416FA0FE-3BCD-4E15-ACFD-25A5907778AB}" emma:medium="tactile" emma:mode="ink">
            <msink:context xmlns:msink="http://schemas.microsoft.com/ink/2010/main" type="paragraph" rotatedBoundingBox="6032,13624 6332,13624 6332,14809 6032,148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77ADFA-5A1F-40AF-8115-44CE25A1538B}" emma:medium="tactile" emma:mode="ink">
              <msink:context xmlns:msink="http://schemas.microsoft.com/ink/2010/main" type="line" rotatedBoundingBox="6032,13624 6332,13624 6332,14809 6032,14809"/>
            </emma:interpretation>
          </emma:emma>
        </inkml:annotationXML>
        <inkml:traceGroup>
          <inkml:annotationXML>
            <emma:emma xmlns:emma="http://www.w3.org/2003/04/emma" version="1.0">
              <emma:interpretation id="{BB2F5090-BC28-4FC8-AB98-1C2CFF98F0ED}" emma:medium="tactile" emma:mode="ink">
                <msink:context xmlns:msink="http://schemas.microsoft.com/ink/2010/main" type="inkWord" rotatedBoundingBox="6032,13624 6332,13624 6332,14809 6032,14809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+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19-3 84 0,'-4'-7'33'0,"0"14"-18"0,0 6-13 16,4-3 6-16,-3 4 0 15,-1 6 0-15,4 11-2 16,0-1 1-16,0 4-2 15,0 3 2-15,4 13-2 16,3 5 0-16,1 5-1 16,-1 4 0-16,5 4-2 15,-1-4 1-15,1 4-2 16,-1 9 2-16,0-3-2 0,-3 1-1 0,0-8 3 16,-1-6-2-1,1-7 2-15,-1-10-13 0,1-10-3 16,3-7-21-1,8-10-32-15,0-7 13 16</inkml:trace>
          <inkml:trace contextRef="#ctx0" brushRef="#br0" timeOffset="-328.5066">-99 115 52 0,'-15'-14'22'0,"11"14"-12"0,0-3-3 15,4 3 7-15,0 0-5 16,0 0-3-16,0 0 1 15,0 7 2-15,0 3 2 16,0 7 1-16,4 3-4 16,0 7 0-16,0 10-1 0,3 21 1 15,1 13-4-15,-1 6-1 16,5 1-1 0,-1-1 1-16,1 11-2 0,-1-7-1 15,0-3 1-15,1-7 1 16,-1-7-1-16,-3-7-1 0,3-9 3 15,1-8-4-15,-1-10 0 16,0-6-10-16,-3-10-3 16,0-11-13-1,-1-6-32-15,1-14 6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05T19:53:46.30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B7BC1F3D-87EA-4632-BFBB-5C6935AE39E1}" emma:medium="tactile" emma:mode="ink">
          <msink:context xmlns:msink="http://schemas.microsoft.com/ink/2010/main" type="inkDrawing" rotatedBoundingBox="8097,4178 8619,7639 6350,7981 5828,4520" semanticType="callout" shapeName="Other">
            <msink:sourceLink direction="to" ref="{887F7949-3734-409F-BC39-2C59626E8E19}"/>
            <msink:sourceLink direction="from" ref="{553B7016-0869-49C1-9C52-696829B2B1A2}"/>
          </msink:context>
        </emma:interpretation>
      </emma:emma>
    </inkml:annotationXML>
    <inkml:trace contextRef="#ctx0" brushRef="#br0">202-185 44 0,'-23'-7'16'0,"8"14"-8"0,3-4-5 16,12-3 7-1,-11 7-4-15,0-3-3 16,-1-1 1-16,5 0-3 15,-1 1 2-15,4-1-2 16,4-3 2-16,0 3 2 16,8 1 2-16,7-1 1 0,8 1 2 15,3 2-3-15,9 4 1 16,2 1-1-16,9-5 1 16,0-2-4-16,11-1-3 15,22 0 2-15,13 1 2 16,-1-4 0-16,4-7 0 15,15 0-3-15,4 4 1 16,0 3-2-16,-19-3-1 16,-8-1 3-16,-7 4 0 15,-4 0-1-15,-4 0 1 16,-15 0-2-16,-12 4-1 16,-11-1 5-16,-11 0 1 15,-23 7-7-15,-7 1-4 16,-1-1-17-1,-3 0-44-15,-4 3 0 0</inkml:trace>
    <inkml:trace contextRef="#ctx0" brushRef="#br0" timeOffset="-976.3393">38 8 52 0,'-3'-14'22'0,"-1"14"-12"0,0 0-8 0,4 0 9 15,0 0-5-15,-4 7 2 16,0 6 1-16,1 8 5 16,-1 6-4-16,0 3 2 15,0 7-1-15,4 14 1 16,-4-4-2-16,4 7-1 16,0 10-1-16,4 17 0 0,4 10-4 15,-1-3-1-15,1 10-1 16,0 13 1-16,3 7 0 0,0-3-1 15,1 3 1-15,3 14 0 16,0 6 1-16,-7-9-2 16,-1 13-2-16,-3-4 1 15,-8-3 1-15,1-17 1 16,-1-6 1-16,0-4-5 16,0-7 1-16,0-17 0 15,4-9 2-15,0-15-10 16,0-12-2-16,0-11-8 15,0-10-2-15,0-10-11 16,0-11-32 0,0-9 6-16</inkml:trace>
    <inkml:trace contextRef="#ctx0" brushRef="#br0" timeOffset="749.5253">1975 55 56 0,'-3'13'22'0,"3"1"-12"0,-8 9-1 16,8-6 9-16,-4 4-8 15,4 9-1-15,0 7-5 16,-4 4-1-16,1 6 1 15,3 10 2-15,0 14-1 16,0 10 0-16,0 4 1 16,0-1 3-16,0 17 2 15,3 11 1-15,-3 2-4 0,4-2 0 16,0 13-3-16,0 3 2 16,0 0-4-16,-1-3 0 0,1 0 3 15,0 0-3-15,0-7 0 16,-1-6-1-16,1-8-2 15,-4 4 3-15,0 0 0 16,0-10-1-16,0-10-2 16,0-4 1-16,-4-13 1 15,1-10-1-15,-5-10 2 16,4-8-2-16,1-5-1 16,-1-8-2-16,0-3 1 15,4-7-15-15,-4-3-6 16,0-3-18-1,4-4-34-15,-3-3 14 16</inkml:trace>
    <inkml:trace contextRef="#ctx0" brushRef="#br0" timeOffset="1394.6585">168 2975 52 0,'-27'-3'19'0,"4"6"-10"0,12-3-6 15,3 0 7-15,4 0-4 16,4 0-1-16,0 0 0 16,0 0 1-16,0 0-1 15,8 0 2-15,11 0 0 16,0 0 3-16,8 3-3 15,3 1-2-15,8-1 6 16,7 0 3-16,1-3-3 16,11 0-1-16,27 0-4 15,11 4 1-15,-1-4-2 16,5-4 2-16,19 1-4 16,3 0-2-16,-7-1 0 0,-11-2 1 0,-8-1 1 15,4 0-1-15,-12 0 1 16,-7 1 0-16,-16-1 1 15,-11 3-22-15,-11 1-8 16</inkml:trace>
    <inkml:trace contextRef="#ctx0" brushRef="#br0" timeOffset="3121.687">460 267 48 0,'0'-6'19'0,"0"2"-10"0,0 4-4 0,0 0 8 16,-4 0 2-16,4 0 0 15,-7 0-3-15,3 4 0 16,0-1-5-16,-4 4 1 16,1 6-3-16,-1 4 2 15,1 7-2-15,-1 3 2 16,0 7-4-16,5 9 0 16,3 5-3-16,0-1-1 15,3 0 1-15,5-6 0 16,0-11 4-16,3-10 2 15,4-13 0-15,4-14 1 16,4-20-4-16,4-10 0 16,3-7-1-16,-3-6-2 0,3-8 1 15,-7-9-1-15,-20-4 2 16,-6 3-3-16,-9 14-2 0,-11 14-1 16,1 13 3-16,-1 20-5 15,0 14 0-15,-3 10-26 16,-1 17-35-1,8-1 8-15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dirty="0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307F0052-6E2A-43C7-971F-1232641D6262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dirty="0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69FB78F4-FAED-44E9-92F8-B474BB0AF06B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2057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B073D7-C665-42D8-9D70-BE555A297329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1BFBF-1D9B-43DC-9199-5CF957B6B1EA}" type="slidenum">
              <a:rPr lang="en-AU"/>
              <a:pPr/>
              <a:t>1</a:t>
            </a:fld>
            <a:endParaRPr lang="en-AU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30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10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74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11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12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7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13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31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14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8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15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4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16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17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18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2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19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25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20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32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FF04168-B974-4107-B0C7-4BAD5F1EA95E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69F9-768C-4D32-99B3-83A06B8BE8A1}" type="slidenum">
              <a:rPr lang="en-AU"/>
              <a:pPr/>
              <a:t>21</a:t>
            </a:fld>
            <a:endParaRPr lang="en-AU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7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0B09B5-8F53-4D57-B7DD-C319EF564A72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CA81-35A4-4954-BD69-B4189E0669BB}" type="slidenum">
              <a:rPr lang="en-AU"/>
              <a:pPr/>
              <a:t>22</a:t>
            </a:fld>
            <a:endParaRPr lang="en-AU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4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23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42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24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55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25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24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26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9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27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82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28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30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29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7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30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49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31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32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29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33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384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696D4-C6E9-4750-8C18-C36116C7C6BE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53D5-E952-4A4B-ADA2-B0B5DEF2924A}" type="slidenum">
              <a:rPr lang="en-AU"/>
              <a:pPr/>
              <a:t>34</a:t>
            </a:fld>
            <a:endParaRPr lang="en-AU" dirty="0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146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BCEAE7-F359-4F65-8F91-52908B123FDC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F02BE-5AE7-4B44-9C04-4B31F9682E4C}" type="slidenum">
              <a:rPr lang="en-AU"/>
              <a:pPr/>
              <a:t>35</a:t>
            </a:fld>
            <a:endParaRPr lang="en-AU" dirty="0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6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6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dirty="0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5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7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8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9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29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9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2024" name="Picture 40" descr="MKP-logo-white-transpar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</p:spPr>
      </p:pic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2035" name="Picture 51" descr="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</p:spPr>
      </p:pic>
      <p:pic>
        <p:nvPicPr>
          <p:cNvPr id="42036" name="Picture 52" descr="4th-edi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pic>
        <p:nvPicPr>
          <p:cNvPr id="40984" name="Picture 24" descr="MKP-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emf"/><Relationship Id="rId117" Type="http://schemas.openxmlformats.org/officeDocument/2006/relationships/customXml" Target="../ink/ink66.xml"/><Relationship Id="rId21" Type="http://schemas.openxmlformats.org/officeDocument/2006/relationships/customXml" Target="../ink/ink18.xml"/><Relationship Id="rId42" Type="http://schemas.openxmlformats.org/officeDocument/2006/relationships/image" Target="../media/image41.emf"/><Relationship Id="rId47" Type="http://schemas.openxmlformats.org/officeDocument/2006/relationships/customXml" Target="../ink/ink31.xml"/><Relationship Id="rId63" Type="http://schemas.openxmlformats.org/officeDocument/2006/relationships/customXml" Target="../ink/ink39.xml"/><Relationship Id="rId68" Type="http://schemas.openxmlformats.org/officeDocument/2006/relationships/image" Target="../media/image54.emf"/><Relationship Id="rId84" Type="http://schemas.openxmlformats.org/officeDocument/2006/relationships/image" Target="../media/image62.emf"/><Relationship Id="rId89" Type="http://schemas.openxmlformats.org/officeDocument/2006/relationships/customXml" Target="../ink/ink52.xml"/><Relationship Id="rId112" Type="http://schemas.openxmlformats.org/officeDocument/2006/relationships/image" Target="../media/image76.emf"/><Relationship Id="rId16" Type="http://schemas.openxmlformats.org/officeDocument/2006/relationships/image" Target="../media/image28.emf"/><Relationship Id="rId107" Type="http://schemas.openxmlformats.org/officeDocument/2006/relationships/customXml" Target="../ink/ink61.xml"/><Relationship Id="rId11" Type="http://schemas.openxmlformats.org/officeDocument/2006/relationships/customXml" Target="../ink/ink13.xml"/><Relationship Id="rId32" Type="http://schemas.openxmlformats.org/officeDocument/2006/relationships/image" Target="../media/image36.emf"/><Relationship Id="rId37" Type="http://schemas.openxmlformats.org/officeDocument/2006/relationships/customXml" Target="../ink/ink26.xml"/><Relationship Id="rId53" Type="http://schemas.openxmlformats.org/officeDocument/2006/relationships/customXml" Target="../ink/ink34.xml"/><Relationship Id="rId58" Type="http://schemas.openxmlformats.org/officeDocument/2006/relationships/image" Target="../media/image49.emf"/><Relationship Id="rId74" Type="http://schemas.openxmlformats.org/officeDocument/2006/relationships/image" Target="../media/image57.emf"/><Relationship Id="rId79" Type="http://schemas.openxmlformats.org/officeDocument/2006/relationships/customXml" Target="../ink/ink47.xml"/><Relationship Id="rId102" Type="http://schemas.openxmlformats.org/officeDocument/2006/relationships/image" Target="../media/image71.emf"/><Relationship Id="rId123" Type="http://schemas.openxmlformats.org/officeDocument/2006/relationships/customXml" Target="../ink/ink69.xml"/><Relationship Id="rId5" Type="http://schemas.openxmlformats.org/officeDocument/2006/relationships/customXml" Target="../ink/ink10.xml"/><Relationship Id="rId90" Type="http://schemas.openxmlformats.org/officeDocument/2006/relationships/image" Target="../media/image65.emf"/><Relationship Id="rId95" Type="http://schemas.openxmlformats.org/officeDocument/2006/relationships/customXml" Target="../ink/ink55.xml"/><Relationship Id="rId22" Type="http://schemas.openxmlformats.org/officeDocument/2006/relationships/image" Target="../media/image31.emf"/><Relationship Id="rId27" Type="http://schemas.openxmlformats.org/officeDocument/2006/relationships/customXml" Target="../ink/ink21.xml"/><Relationship Id="rId43" Type="http://schemas.openxmlformats.org/officeDocument/2006/relationships/customXml" Target="../ink/ink29.xml"/><Relationship Id="rId48" Type="http://schemas.openxmlformats.org/officeDocument/2006/relationships/image" Target="../media/image44.emf"/><Relationship Id="rId64" Type="http://schemas.openxmlformats.org/officeDocument/2006/relationships/image" Target="../media/image52.emf"/><Relationship Id="rId69" Type="http://schemas.openxmlformats.org/officeDocument/2006/relationships/customXml" Target="../ink/ink42.xml"/><Relationship Id="rId113" Type="http://schemas.openxmlformats.org/officeDocument/2006/relationships/customXml" Target="../ink/ink64.xml"/><Relationship Id="rId118" Type="http://schemas.openxmlformats.org/officeDocument/2006/relationships/image" Target="../media/image79.emf"/><Relationship Id="rId80" Type="http://schemas.openxmlformats.org/officeDocument/2006/relationships/image" Target="../media/image60.emf"/><Relationship Id="rId85" Type="http://schemas.openxmlformats.org/officeDocument/2006/relationships/customXml" Target="../ink/ink50.xml"/><Relationship Id="rId12" Type="http://schemas.openxmlformats.org/officeDocument/2006/relationships/image" Target="../media/image26.emf"/><Relationship Id="rId17" Type="http://schemas.openxmlformats.org/officeDocument/2006/relationships/customXml" Target="../ink/ink16.xml"/><Relationship Id="rId33" Type="http://schemas.openxmlformats.org/officeDocument/2006/relationships/customXml" Target="../ink/ink24.xml"/><Relationship Id="rId38" Type="http://schemas.openxmlformats.org/officeDocument/2006/relationships/image" Target="../media/image39.emf"/><Relationship Id="rId59" Type="http://schemas.openxmlformats.org/officeDocument/2006/relationships/customXml" Target="../ink/ink37.xml"/><Relationship Id="rId103" Type="http://schemas.openxmlformats.org/officeDocument/2006/relationships/customXml" Target="../ink/ink59.xml"/><Relationship Id="rId108" Type="http://schemas.openxmlformats.org/officeDocument/2006/relationships/image" Target="../media/image74.emf"/><Relationship Id="rId124" Type="http://schemas.openxmlformats.org/officeDocument/2006/relationships/image" Target="../media/image82.emf"/><Relationship Id="rId54" Type="http://schemas.openxmlformats.org/officeDocument/2006/relationships/image" Target="../media/image47.emf"/><Relationship Id="rId70" Type="http://schemas.openxmlformats.org/officeDocument/2006/relationships/image" Target="../media/image55.emf"/><Relationship Id="rId75" Type="http://schemas.openxmlformats.org/officeDocument/2006/relationships/customXml" Target="../ink/ink45.xml"/><Relationship Id="rId91" Type="http://schemas.openxmlformats.org/officeDocument/2006/relationships/customXml" Target="../ink/ink53.xml"/><Relationship Id="rId96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23" Type="http://schemas.openxmlformats.org/officeDocument/2006/relationships/customXml" Target="../ink/ink19.xml"/><Relationship Id="rId28" Type="http://schemas.openxmlformats.org/officeDocument/2006/relationships/image" Target="../media/image34.emf"/><Relationship Id="rId49" Type="http://schemas.openxmlformats.org/officeDocument/2006/relationships/customXml" Target="../ink/ink32.xml"/><Relationship Id="rId114" Type="http://schemas.openxmlformats.org/officeDocument/2006/relationships/image" Target="../media/image77.emf"/><Relationship Id="rId119" Type="http://schemas.openxmlformats.org/officeDocument/2006/relationships/customXml" Target="../ink/ink67.xml"/><Relationship Id="rId44" Type="http://schemas.openxmlformats.org/officeDocument/2006/relationships/image" Target="../media/image42.emf"/><Relationship Id="rId60" Type="http://schemas.openxmlformats.org/officeDocument/2006/relationships/image" Target="../media/image50.emf"/><Relationship Id="rId65" Type="http://schemas.openxmlformats.org/officeDocument/2006/relationships/customXml" Target="../ink/ink40.xml"/><Relationship Id="rId81" Type="http://schemas.openxmlformats.org/officeDocument/2006/relationships/customXml" Target="../ink/ink48.xml"/><Relationship Id="rId86" Type="http://schemas.openxmlformats.org/officeDocument/2006/relationships/image" Target="../media/image63.emf"/><Relationship Id="rId4" Type="http://schemas.openxmlformats.org/officeDocument/2006/relationships/image" Target="../media/image22.emf"/><Relationship Id="rId9" Type="http://schemas.openxmlformats.org/officeDocument/2006/relationships/customXml" Target="../ink/ink12.xml"/><Relationship Id="rId13" Type="http://schemas.openxmlformats.org/officeDocument/2006/relationships/customXml" Target="../ink/ink14.xml"/><Relationship Id="rId18" Type="http://schemas.openxmlformats.org/officeDocument/2006/relationships/image" Target="../media/image29.emf"/><Relationship Id="rId39" Type="http://schemas.openxmlformats.org/officeDocument/2006/relationships/customXml" Target="../ink/ink27.xml"/><Relationship Id="rId109" Type="http://schemas.openxmlformats.org/officeDocument/2006/relationships/customXml" Target="../ink/ink62.xml"/><Relationship Id="rId34" Type="http://schemas.openxmlformats.org/officeDocument/2006/relationships/image" Target="../media/image37.emf"/><Relationship Id="rId50" Type="http://schemas.openxmlformats.org/officeDocument/2006/relationships/image" Target="../media/image45.emf"/><Relationship Id="rId55" Type="http://schemas.openxmlformats.org/officeDocument/2006/relationships/customXml" Target="../ink/ink35.xml"/><Relationship Id="rId76" Type="http://schemas.openxmlformats.org/officeDocument/2006/relationships/image" Target="../media/image58.emf"/><Relationship Id="rId97" Type="http://schemas.openxmlformats.org/officeDocument/2006/relationships/customXml" Target="../ink/ink56.xml"/><Relationship Id="rId104" Type="http://schemas.openxmlformats.org/officeDocument/2006/relationships/image" Target="../media/image72.emf"/><Relationship Id="rId120" Type="http://schemas.openxmlformats.org/officeDocument/2006/relationships/image" Target="../media/image80.emf"/><Relationship Id="rId7" Type="http://schemas.openxmlformats.org/officeDocument/2006/relationships/customXml" Target="../ink/ink11.xml"/><Relationship Id="rId71" Type="http://schemas.openxmlformats.org/officeDocument/2006/relationships/customXml" Target="../ink/ink43.xml"/><Relationship Id="rId92" Type="http://schemas.openxmlformats.org/officeDocument/2006/relationships/image" Target="../media/image66.emf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22.xml"/><Relationship Id="rId24" Type="http://schemas.openxmlformats.org/officeDocument/2006/relationships/image" Target="../media/image32.emf"/><Relationship Id="rId40" Type="http://schemas.openxmlformats.org/officeDocument/2006/relationships/image" Target="../media/image40.emf"/><Relationship Id="rId45" Type="http://schemas.openxmlformats.org/officeDocument/2006/relationships/customXml" Target="../ink/ink30.xml"/><Relationship Id="rId66" Type="http://schemas.openxmlformats.org/officeDocument/2006/relationships/image" Target="../media/image53.emf"/><Relationship Id="rId87" Type="http://schemas.openxmlformats.org/officeDocument/2006/relationships/customXml" Target="../ink/ink51.xml"/><Relationship Id="rId110" Type="http://schemas.openxmlformats.org/officeDocument/2006/relationships/image" Target="../media/image75.emf"/><Relationship Id="rId115" Type="http://schemas.openxmlformats.org/officeDocument/2006/relationships/customXml" Target="../ink/ink65.xml"/><Relationship Id="rId61" Type="http://schemas.openxmlformats.org/officeDocument/2006/relationships/customXml" Target="../ink/ink38.xml"/><Relationship Id="rId82" Type="http://schemas.openxmlformats.org/officeDocument/2006/relationships/image" Target="../media/image61.emf"/><Relationship Id="rId19" Type="http://schemas.openxmlformats.org/officeDocument/2006/relationships/customXml" Target="../ink/ink17.xml"/><Relationship Id="rId14" Type="http://schemas.openxmlformats.org/officeDocument/2006/relationships/image" Target="../media/image27.emf"/><Relationship Id="rId30" Type="http://schemas.openxmlformats.org/officeDocument/2006/relationships/image" Target="../media/image35.emf"/><Relationship Id="rId35" Type="http://schemas.openxmlformats.org/officeDocument/2006/relationships/customXml" Target="../ink/ink25.xml"/><Relationship Id="rId56" Type="http://schemas.openxmlformats.org/officeDocument/2006/relationships/image" Target="../media/image48.emf"/><Relationship Id="rId77" Type="http://schemas.openxmlformats.org/officeDocument/2006/relationships/customXml" Target="../ink/ink46.xml"/><Relationship Id="rId100" Type="http://schemas.openxmlformats.org/officeDocument/2006/relationships/image" Target="../media/image70.emf"/><Relationship Id="rId105" Type="http://schemas.openxmlformats.org/officeDocument/2006/relationships/customXml" Target="../ink/ink60.xml"/><Relationship Id="rId8" Type="http://schemas.openxmlformats.org/officeDocument/2006/relationships/image" Target="../media/image24.emf"/><Relationship Id="rId51" Type="http://schemas.openxmlformats.org/officeDocument/2006/relationships/customXml" Target="../ink/ink33.xml"/><Relationship Id="rId72" Type="http://schemas.openxmlformats.org/officeDocument/2006/relationships/image" Target="../media/image56.emf"/><Relationship Id="rId93" Type="http://schemas.openxmlformats.org/officeDocument/2006/relationships/customXml" Target="../ink/ink54.xml"/><Relationship Id="rId98" Type="http://schemas.openxmlformats.org/officeDocument/2006/relationships/image" Target="../media/image69.emf"/><Relationship Id="rId121" Type="http://schemas.openxmlformats.org/officeDocument/2006/relationships/customXml" Target="../ink/ink68.xml"/><Relationship Id="rId3" Type="http://schemas.openxmlformats.org/officeDocument/2006/relationships/customXml" Target="../ink/ink9.xml"/><Relationship Id="rId25" Type="http://schemas.openxmlformats.org/officeDocument/2006/relationships/customXml" Target="../ink/ink20.xml"/><Relationship Id="rId46" Type="http://schemas.openxmlformats.org/officeDocument/2006/relationships/image" Target="../media/image43.emf"/><Relationship Id="rId67" Type="http://schemas.openxmlformats.org/officeDocument/2006/relationships/customXml" Target="../ink/ink41.xml"/><Relationship Id="rId116" Type="http://schemas.openxmlformats.org/officeDocument/2006/relationships/image" Target="../media/image78.emf"/><Relationship Id="rId20" Type="http://schemas.openxmlformats.org/officeDocument/2006/relationships/image" Target="../media/image30.emf"/><Relationship Id="rId41" Type="http://schemas.openxmlformats.org/officeDocument/2006/relationships/customXml" Target="../ink/ink28.xml"/><Relationship Id="rId62" Type="http://schemas.openxmlformats.org/officeDocument/2006/relationships/image" Target="../media/image51.emf"/><Relationship Id="rId83" Type="http://schemas.openxmlformats.org/officeDocument/2006/relationships/customXml" Target="../ink/ink49.xml"/><Relationship Id="rId88" Type="http://schemas.openxmlformats.org/officeDocument/2006/relationships/image" Target="../media/image64.emf"/><Relationship Id="rId111" Type="http://schemas.openxmlformats.org/officeDocument/2006/relationships/customXml" Target="../ink/ink63.xml"/><Relationship Id="rId15" Type="http://schemas.openxmlformats.org/officeDocument/2006/relationships/customXml" Target="../ink/ink15.xml"/><Relationship Id="rId36" Type="http://schemas.openxmlformats.org/officeDocument/2006/relationships/image" Target="../media/image38.emf"/><Relationship Id="rId57" Type="http://schemas.openxmlformats.org/officeDocument/2006/relationships/customXml" Target="../ink/ink36.xml"/><Relationship Id="rId106" Type="http://schemas.openxmlformats.org/officeDocument/2006/relationships/image" Target="../media/image73.emf"/><Relationship Id="rId10" Type="http://schemas.openxmlformats.org/officeDocument/2006/relationships/image" Target="../media/image25.emf"/><Relationship Id="rId31" Type="http://schemas.openxmlformats.org/officeDocument/2006/relationships/customXml" Target="../ink/ink23.xml"/><Relationship Id="rId52" Type="http://schemas.openxmlformats.org/officeDocument/2006/relationships/image" Target="../media/image46.emf"/><Relationship Id="rId73" Type="http://schemas.openxmlformats.org/officeDocument/2006/relationships/customXml" Target="../ink/ink44.xml"/><Relationship Id="rId78" Type="http://schemas.openxmlformats.org/officeDocument/2006/relationships/image" Target="../media/image59.emf"/><Relationship Id="rId94" Type="http://schemas.openxmlformats.org/officeDocument/2006/relationships/image" Target="../media/image67.emf"/><Relationship Id="rId99" Type="http://schemas.openxmlformats.org/officeDocument/2006/relationships/customXml" Target="../ink/ink57.xml"/><Relationship Id="rId101" Type="http://schemas.openxmlformats.org/officeDocument/2006/relationships/customXml" Target="../ink/ink58.xml"/><Relationship Id="rId122" Type="http://schemas.openxmlformats.org/officeDocument/2006/relationships/image" Target="../media/image8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5" Type="http://schemas.openxmlformats.org/officeDocument/2006/relationships/image" Target="../media/image101.emf"/><Relationship Id="rId4" Type="http://schemas.openxmlformats.org/officeDocument/2006/relationships/customXml" Target="../ink/ink7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3" Type="http://schemas.openxmlformats.org/officeDocument/2006/relationships/image" Target="../media/image36.png"/><Relationship Id="rId7" Type="http://schemas.openxmlformats.org/officeDocument/2006/relationships/image" Target="../media/image10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5" Type="http://schemas.openxmlformats.org/officeDocument/2006/relationships/image" Target="../media/image104.emf"/><Relationship Id="rId4" Type="http://schemas.openxmlformats.org/officeDocument/2006/relationships/customXml" Target="../ink/ink72.xml"/><Relationship Id="rId9" Type="http://schemas.openxmlformats.org/officeDocument/2006/relationships/image" Target="../media/image10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3" Type="http://schemas.openxmlformats.org/officeDocument/2006/relationships/image" Target="../media/image37.png"/><Relationship Id="rId7" Type="http://schemas.openxmlformats.org/officeDocument/2006/relationships/image" Target="../media/image10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5" Type="http://schemas.openxmlformats.org/officeDocument/2006/relationships/image" Target="../media/image108.emf"/><Relationship Id="rId4" Type="http://schemas.openxmlformats.org/officeDocument/2006/relationships/customXml" Target="../ink/ink75.xml"/><Relationship Id="rId9" Type="http://schemas.openxmlformats.org/officeDocument/2006/relationships/image" Target="../media/image1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1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5" Type="http://schemas.openxmlformats.org/officeDocument/2006/relationships/image" Target="../media/image118.emf"/><Relationship Id="rId4" Type="http://schemas.openxmlformats.org/officeDocument/2006/relationships/customXml" Target="../ink/ink7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8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83.emf"/><Relationship Id="rId4" Type="http://schemas.openxmlformats.org/officeDocument/2006/relationships/customXml" Target="../ink/ink8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5.xml"/><Relationship Id="rId3" Type="http://schemas.openxmlformats.org/officeDocument/2006/relationships/notesSlide" Target="../notesSlides/notesSlide6.xml"/><Relationship Id="rId7" Type="http://schemas.openxmlformats.org/officeDocument/2006/relationships/customXml" Target="../ink/ink2.xml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13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image" Target="../media/image13.png"/><Relationship Id="rId10" Type="http://schemas.openxmlformats.org/officeDocument/2006/relationships/image" Target="../media/image15.emf"/><Relationship Id="rId4" Type="http://schemas.openxmlformats.org/officeDocument/2006/relationships/image" Target="../media/image12.png"/><Relationship Id="rId9" Type="http://schemas.openxmlformats.org/officeDocument/2006/relationships/customXml" Target="../ink/ink3.xml"/><Relationship Id="rId1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7.xml"/><Relationship Id="rId7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9.emf"/><Relationship Id="rId5" Type="http://schemas.openxmlformats.org/officeDocument/2006/relationships/customXml" Target="../ink/ink6.xml"/><Relationship Id="rId10" Type="http://schemas.openxmlformats.org/officeDocument/2006/relationships/image" Target="../media/image21.emf"/><Relationship Id="rId4" Type="http://schemas.openxmlformats.org/officeDocument/2006/relationships/image" Target="../media/image15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5.xml"/><Relationship Id="rId7" Type="http://schemas.openxmlformats.org/officeDocument/2006/relationships/image" Target="../media/image1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3311525" y="2924175"/>
            <a:ext cx="5832475" cy="1077913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Review - Basics of Logic Design 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Multiplexor – Sum of Product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2231707" y="1601258"/>
              <a:ext cx="718920" cy="11750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8387" y="1592978"/>
                <a:ext cx="747360" cy="11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1993027" y="1648418"/>
              <a:ext cx="186840" cy="1872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1507" y="1636898"/>
                <a:ext cx="2138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/>
              <p14:cNvContentPartPr/>
              <p14:nvPr/>
            </p14:nvContentPartPr>
            <p14:xfrm>
              <a:off x="1535827" y="1748498"/>
              <a:ext cx="593640" cy="295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5747" y="1731938"/>
                <a:ext cx="6199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/>
              <p14:cNvContentPartPr/>
              <p14:nvPr/>
            </p14:nvContentPartPr>
            <p14:xfrm>
              <a:off x="4957987" y="1320818"/>
              <a:ext cx="2739960" cy="25419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6467" y="1311818"/>
                <a:ext cx="2766240" cy="25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/>
              <p14:cNvContentPartPr/>
              <p14:nvPr/>
            </p14:nvContentPartPr>
            <p14:xfrm>
              <a:off x="4856107" y="1315418"/>
              <a:ext cx="2738520" cy="741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47467" y="1298138"/>
                <a:ext cx="2759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/>
              <p14:cNvContentPartPr/>
              <p14:nvPr/>
            </p14:nvContentPartPr>
            <p14:xfrm>
              <a:off x="4910467" y="1607738"/>
              <a:ext cx="2727720" cy="1004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00747" y="1593338"/>
                <a:ext cx="27518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Ink 51"/>
              <p14:cNvContentPartPr/>
              <p14:nvPr/>
            </p14:nvContentPartPr>
            <p14:xfrm>
              <a:off x="6084787" y="1384538"/>
              <a:ext cx="5760" cy="97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75571" y="1373738"/>
                <a:ext cx="28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0" name="Ink 69"/>
              <p14:cNvContentPartPr/>
              <p14:nvPr/>
            </p14:nvContentPartPr>
            <p14:xfrm>
              <a:off x="6820627" y="1349618"/>
              <a:ext cx="259920" cy="20811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11987" y="1338098"/>
                <a:ext cx="288720" cy="21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Ink 71"/>
              <p14:cNvContentPartPr/>
              <p14:nvPr/>
            </p14:nvContentPartPr>
            <p14:xfrm>
              <a:off x="6844027" y="2213618"/>
              <a:ext cx="121320" cy="11257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33587" y="2204618"/>
                <a:ext cx="15084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4" name="Ink 83"/>
              <p14:cNvContentPartPr/>
              <p14:nvPr/>
            </p14:nvContentPartPr>
            <p14:xfrm>
              <a:off x="4909387" y="1358618"/>
              <a:ext cx="112680" cy="24674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8227" y="1348538"/>
                <a:ext cx="142560" cy="24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6" name="Ink 85"/>
              <p14:cNvContentPartPr/>
              <p14:nvPr/>
            </p14:nvContentPartPr>
            <p14:xfrm>
              <a:off x="2035147" y="2379938"/>
              <a:ext cx="135000" cy="2638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1467" y="2368058"/>
                <a:ext cx="1652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7" name="Ink 86"/>
              <p14:cNvContentPartPr/>
              <p14:nvPr/>
            </p14:nvContentPartPr>
            <p14:xfrm>
              <a:off x="1670107" y="2474258"/>
              <a:ext cx="455760" cy="511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57867" y="2467058"/>
                <a:ext cx="481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8" name="Ink 87"/>
              <p14:cNvContentPartPr/>
              <p14:nvPr/>
            </p14:nvContentPartPr>
            <p14:xfrm>
              <a:off x="1266547" y="1533578"/>
              <a:ext cx="125280" cy="2494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52147" y="1519538"/>
                <a:ext cx="1490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9" name="Ink 88"/>
              <p14:cNvContentPartPr/>
              <p14:nvPr/>
            </p14:nvContentPartPr>
            <p14:xfrm>
              <a:off x="1270867" y="1688738"/>
              <a:ext cx="115200" cy="360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56827" y="1675778"/>
                <a:ext cx="140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3" name="Ink 92"/>
              <p14:cNvContentPartPr/>
              <p14:nvPr/>
            </p14:nvContentPartPr>
            <p14:xfrm>
              <a:off x="5650267" y="2285618"/>
              <a:ext cx="49320" cy="15631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37667" y="2277338"/>
                <a:ext cx="77760" cy="15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5" name="Ink 94"/>
              <p14:cNvContentPartPr/>
              <p14:nvPr/>
            </p14:nvContentPartPr>
            <p14:xfrm>
              <a:off x="6230947" y="2344298"/>
              <a:ext cx="3240" cy="288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20867" y="2335658"/>
                <a:ext cx="208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9" name="Ink 98"/>
              <p14:cNvContentPartPr/>
              <p14:nvPr/>
            </p14:nvContentPartPr>
            <p14:xfrm>
              <a:off x="6950227" y="3167978"/>
              <a:ext cx="22680" cy="5968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41947" y="3157538"/>
                <a:ext cx="457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3" name="Ink 102"/>
              <p14:cNvContentPartPr/>
              <p14:nvPr/>
            </p14:nvContentPartPr>
            <p14:xfrm>
              <a:off x="7680667" y="2540138"/>
              <a:ext cx="79200" cy="11682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69867" y="2530778"/>
                <a:ext cx="10836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5" name="Ink 104"/>
              <p14:cNvContentPartPr/>
              <p14:nvPr/>
            </p14:nvContentPartPr>
            <p14:xfrm>
              <a:off x="5003347" y="3705458"/>
              <a:ext cx="2763720" cy="1584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91467" y="3687458"/>
                <a:ext cx="2793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1" name="Ink 110"/>
              <p14:cNvContentPartPr/>
              <p14:nvPr/>
            </p14:nvContentPartPr>
            <p14:xfrm>
              <a:off x="4968067" y="2545538"/>
              <a:ext cx="2719800" cy="1735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57987" y="2527898"/>
                <a:ext cx="27486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4" name="Ink 113"/>
              <p14:cNvContentPartPr/>
              <p14:nvPr/>
            </p14:nvContentPartPr>
            <p14:xfrm>
              <a:off x="4975987" y="2083658"/>
              <a:ext cx="2614680" cy="1162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64467" y="2066378"/>
                <a:ext cx="26438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9" name="Ink 118"/>
              <p14:cNvContentPartPr/>
              <p14:nvPr/>
            </p14:nvContentPartPr>
            <p14:xfrm>
              <a:off x="4972747" y="2321618"/>
              <a:ext cx="2623680" cy="1659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60867" y="2303258"/>
                <a:ext cx="26539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1" name="Ink 120"/>
              <p14:cNvContentPartPr/>
              <p14:nvPr/>
            </p14:nvContentPartPr>
            <p14:xfrm>
              <a:off x="4980307" y="3103898"/>
              <a:ext cx="2728800" cy="2217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69147" y="3085178"/>
                <a:ext cx="27586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3" name="Ink 122"/>
              <p14:cNvContentPartPr/>
              <p14:nvPr/>
            </p14:nvContentPartPr>
            <p14:xfrm>
              <a:off x="4970947" y="2820938"/>
              <a:ext cx="2755080" cy="21564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58707" y="2802218"/>
                <a:ext cx="27835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5" name="Ink 124"/>
              <p14:cNvContentPartPr/>
              <p14:nvPr/>
            </p14:nvContentPartPr>
            <p14:xfrm>
              <a:off x="5036107" y="3430058"/>
              <a:ext cx="2653560" cy="1476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23867" y="3409538"/>
                <a:ext cx="2685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273" name="Ink 11272"/>
              <p14:cNvContentPartPr/>
              <p14:nvPr/>
            </p14:nvContentPartPr>
            <p14:xfrm>
              <a:off x="4969147" y="1312538"/>
              <a:ext cx="1800" cy="61200"/>
            </p14:xfrm>
          </p:contentPart>
        </mc:Choice>
        <mc:Fallback xmlns="">
          <p:pic>
            <p:nvPicPr>
              <p:cNvPr id="11273" name="Ink 1127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59067" y="1301018"/>
                <a:ext cx="234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274" name="Ink 11273"/>
              <p14:cNvContentPartPr/>
              <p14:nvPr/>
            </p14:nvContentPartPr>
            <p14:xfrm>
              <a:off x="5168227" y="1475258"/>
              <a:ext cx="106200" cy="140400"/>
            </p14:xfrm>
          </p:contentPart>
        </mc:Choice>
        <mc:Fallback xmlns="">
          <p:pic>
            <p:nvPicPr>
              <p:cNvPr id="11274" name="Ink 1127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54907" y="1461218"/>
                <a:ext cx="1270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71360" name="Ink 271359"/>
              <p14:cNvContentPartPr/>
              <p14:nvPr/>
            </p14:nvContentPartPr>
            <p14:xfrm>
              <a:off x="7102147" y="1661018"/>
              <a:ext cx="1112760" cy="2065320"/>
            </p14:xfrm>
          </p:contentPart>
        </mc:Choice>
        <mc:Fallback xmlns="">
          <p:pic>
            <p:nvPicPr>
              <p:cNvPr id="271360" name="Ink 271359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88107" y="1648418"/>
                <a:ext cx="1139400" cy="20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71365" name="Ink 271364"/>
              <p14:cNvContentPartPr/>
              <p14:nvPr/>
            </p14:nvContentPartPr>
            <p14:xfrm>
              <a:off x="5690587" y="1753178"/>
              <a:ext cx="73080" cy="68400"/>
            </p14:xfrm>
          </p:contentPart>
        </mc:Choice>
        <mc:Fallback xmlns="">
          <p:pic>
            <p:nvPicPr>
              <p:cNvPr id="271365" name="Ink 271364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75827" y="1740938"/>
                <a:ext cx="1026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71399" name="Ink 271398"/>
              <p14:cNvContentPartPr/>
              <p14:nvPr/>
            </p14:nvContentPartPr>
            <p14:xfrm>
              <a:off x="2939107" y="1974938"/>
              <a:ext cx="807840" cy="288360"/>
            </p14:xfrm>
          </p:contentPart>
        </mc:Choice>
        <mc:Fallback xmlns="">
          <p:pic>
            <p:nvPicPr>
              <p:cNvPr id="271399" name="Ink 271398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928307" y="1960898"/>
                <a:ext cx="8308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71415" name="Ink 271414"/>
              <p14:cNvContentPartPr/>
              <p14:nvPr/>
            </p14:nvContentPartPr>
            <p14:xfrm>
              <a:off x="5264347" y="2752898"/>
              <a:ext cx="15480" cy="182520"/>
            </p14:xfrm>
          </p:contentPart>
        </mc:Choice>
        <mc:Fallback xmlns="">
          <p:pic>
            <p:nvPicPr>
              <p:cNvPr id="271415" name="Ink 271414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49587" y="2741378"/>
                <a:ext cx="460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1416" name="Ink 271415"/>
              <p14:cNvContentPartPr/>
              <p14:nvPr/>
            </p14:nvContentPartPr>
            <p14:xfrm>
              <a:off x="5308627" y="3084818"/>
              <a:ext cx="6120" cy="137160"/>
            </p14:xfrm>
          </p:contentPart>
        </mc:Choice>
        <mc:Fallback xmlns="">
          <p:pic>
            <p:nvPicPr>
              <p:cNvPr id="271416" name="Ink 271415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93867" y="3071858"/>
                <a:ext cx="36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71425" name="Ink 271424"/>
              <p14:cNvContentPartPr/>
              <p14:nvPr/>
            </p14:nvContentPartPr>
            <p14:xfrm>
              <a:off x="6354067" y="1670738"/>
              <a:ext cx="98640" cy="97920"/>
            </p14:xfrm>
          </p:contentPart>
        </mc:Choice>
        <mc:Fallback xmlns="">
          <p:pic>
            <p:nvPicPr>
              <p:cNvPr id="271425" name="Ink 271424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39667" y="1660658"/>
                <a:ext cx="128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71426" name="Ink 271425"/>
              <p14:cNvContentPartPr/>
              <p14:nvPr/>
            </p14:nvContentPartPr>
            <p14:xfrm>
              <a:off x="6450547" y="1963058"/>
              <a:ext cx="11520" cy="158040"/>
            </p14:xfrm>
          </p:contentPart>
        </mc:Choice>
        <mc:Fallback xmlns="">
          <p:pic>
            <p:nvPicPr>
              <p:cNvPr id="271426" name="Ink 271425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435067" y="1949738"/>
                <a:ext cx="374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71427" name="Ink 271426"/>
              <p14:cNvContentPartPr/>
              <p14:nvPr/>
            </p14:nvContentPartPr>
            <p14:xfrm>
              <a:off x="6511387" y="2404778"/>
              <a:ext cx="30240" cy="161280"/>
            </p14:xfrm>
          </p:contentPart>
        </mc:Choice>
        <mc:Fallback xmlns="">
          <p:pic>
            <p:nvPicPr>
              <p:cNvPr id="271427" name="Ink 271426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494107" y="2391818"/>
                <a:ext cx="576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71428" name="Ink 271427"/>
              <p14:cNvContentPartPr/>
              <p14:nvPr/>
            </p14:nvContentPartPr>
            <p14:xfrm>
              <a:off x="6464947" y="2720138"/>
              <a:ext cx="114840" cy="67320"/>
            </p14:xfrm>
          </p:contentPart>
        </mc:Choice>
        <mc:Fallback xmlns="">
          <p:pic>
            <p:nvPicPr>
              <p:cNvPr id="271428" name="Ink 271427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449107" y="2707538"/>
                <a:ext cx="147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71429" name="Ink 271428"/>
              <p14:cNvContentPartPr/>
              <p14:nvPr/>
            </p14:nvContentPartPr>
            <p14:xfrm>
              <a:off x="6521467" y="2941178"/>
              <a:ext cx="39600" cy="170280"/>
            </p14:xfrm>
          </p:contentPart>
        </mc:Choice>
        <mc:Fallback xmlns="">
          <p:pic>
            <p:nvPicPr>
              <p:cNvPr id="271429" name="Ink 271428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503827" y="2928578"/>
                <a:ext cx="705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71430" name="Ink 271429"/>
              <p14:cNvContentPartPr/>
              <p14:nvPr/>
            </p14:nvContentPartPr>
            <p14:xfrm>
              <a:off x="5731267" y="1990778"/>
              <a:ext cx="117000" cy="87480"/>
            </p14:xfrm>
          </p:contentPart>
        </mc:Choice>
        <mc:Fallback xmlns="">
          <p:pic>
            <p:nvPicPr>
              <p:cNvPr id="271430" name="Ink 271429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716867" y="1978178"/>
                <a:ext cx="1461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71431" name="Ink 271430"/>
              <p14:cNvContentPartPr/>
              <p14:nvPr/>
            </p14:nvContentPartPr>
            <p14:xfrm>
              <a:off x="5838907" y="2210378"/>
              <a:ext cx="13680" cy="133200"/>
            </p14:xfrm>
          </p:contentPart>
        </mc:Choice>
        <mc:Fallback xmlns="">
          <p:pic>
            <p:nvPicPr>
              <p:cNvPr id="271431" name="Ink 271430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21987" y="2196338"/>
                <a:ext cx="40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71432" name="Ink 271431"/>
              <p14:cNvContentPartPr/>
              <p14:nvPr/>
            </p14:nvContentPartPr>
            <p14:xfrm>
              <a:off x="6564307" y="3260858"/>
              <a:ext cx="126000" cy="113040"/>
            </p14:xfrm>
          </p:contentPart>
        </mc:Choice>
        <mc:Fallback xmlns="">
          <p:pic>
            <p:nvPicPr>
              <p:cNvPr id="271432" name="Ink 271431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549907" y="3250418"/>
                <a:ext cx="1562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71433" name="Ink 271432"/>
              <p14:cNvContentPartPr/>
              <p14:nvPr/>
            </p14:nvContentPartPr>
            <p14:xfrm>
              <a:off x="7087027" y="1402898"/>
              <a:ext cx="149400" cy="110520"/>
            </p14:xfrm>
          </p:contentPart>
        </mc:Choice>
        <mc:Fallback xmlns="">
          <p:pic>
            <p:nvPicPr>
              <p:cNvPr id="271433" name="Ink 271432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071187" y="1389938"/>
                <a:ext cx="1760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1434" name="Ink 271433"/>
              <p14:cNvContentPartPr/>
              <p14:nvPr/>
            </p14:nvContentPartPr>
            <p14:xfrm>
              <a:off x="5843587" y="2483618"/>
              <a:ext cx="34920" cy="147960"/>
            </p14:xfrm>
          </p:contentPart>
        </mc:Choice>
        <mc:Fallback xmlns="">
          <p:pic>
            <p:nvPicPr>
              <p:cNvPr id="271434" name="Ink 271433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26307" y="2468498"/>
                <a:ext cx="63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71436" name="Ink 271435"/>
              <p14:cNvContentPartPr/>
              <p14:nvPr/>
            </p14:nvContentPartPr>
            <p14:xfrm>
              <a:off x="5909827" y="2747498"/>
              <a:ext cx="95400" cy="146160"/>
            </p14:xfrm>
          </p:contentPart>
        </mc:Choice>
        <mc:Fallback xmlns="">
          <p:pic>
            <p:nvPicPr>
              <p:cNvPr id="271436" name="Ink 271435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94707" y="2735618"/>
                <a:ext cx="126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71437" name="Ink 271436"/>
              <p14:cNvContentPartPr/>
              <p14:nvPr/>
            </p14:nvContentPartPr>
            <p14:xfrm>
              <a:off x="5189467" y="1777298"/>
              <a:ext cx="98280" cy="71640"/>
            </p14:xfrm>
          </p:contentPart>
        </mc:Choice>
        <mc:Fallback xmlns="">
          <p:pic>
            <p:nvPicPr>
              <p:cNvPr id="271437" name="Ink 271436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176147" y="1767218"/>
                <a:ext cx="1260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71438" name="Ink 271437"/>
              <p14:cNvContentPartPr/>
              <p14:nvPr/>
            </p14:nvContentPartPr>
            <p14:xfrm>
              <a:off x="5204947" y="2012378"/>
              <a:ext cx="103320" cy="88920"/>
            </p14:xfrm>
          </p:contentPart>
        </mc:Choice>
        <mc:Fallback xmlns="">
          <p:pic>
            <p:nvPicPr>
              <p:cNvPr id="271438" name="Ink 271437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191267" y="2001218"/>
                <a:ext cx="1314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71439" name="Ink 271438"/>
              <p14:cNvContentPartPr/>
              <p14:nvPr/>
            </p14:nvContentPartPr>
            <p14:xfrm>
              <a:off x="5236987" y="2179058"/>
              <a:ext cx="1305360" cy="168120"/>
            </p14:xfrm>
          </p:contentPart>
        </mc:Choice>
        <mc:Fallback xmlns="">
          <p:pic>
            <p:nvPicPr>
              <p:cNvPr id="271439" name="Ink 271438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223307" y="2167538"/>
                <a:ext cx="1334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71440" name="Ink 271439"/>
              <p14:cNvContentPartPr/>
              <p14:nvPr/>
            </p14:nvContentPartPr>
            <p14:xfrm>
              <a:off x="5864467" y="3056738"/>
              <a:ext cx="116280" cy="106200"/>
            </p14:xfrm>
          </p:contentPart>
        </mc:Choice>
        <mc:Fallback xmlns="">
          <p:pic>
            <p:nvPicPr>
              <p:cNvPr id="271440" name="Ink 271439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848267" y="3044498"/>
                <a:ext cx="1497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71441" name="Ink 271440"/>
              <p14:cNvContentPartPr/>
              <p14:nvPr/>
            </p14:nvContentPartPr>
            <p14:xfrm>
              <a:off x="5964187" y="3305138"/>
              <a:ext cx="15120" cy="141840"/>
            </p14:xfrm>
          </p:contentPart>
        </mc:Choice>
        <mc:Fallback xmlns="">
          <p:pic>
            <p:nvPicPr>
              <p:cNvPr id="271441" name="Ink 271440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947627" y="3292178"/>
                <a:ext cx="43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71442" name="Ink 271441"/>
              <p14:cNvContentPartPr/>
              <p14:nvPr/>
            </p14:nvContentPartPr>
            <p14:xfrm>
              <a:off x="5219347" y="2548418"/>
              <a:ext cx="116640" cy="94320"/>
            </p14:xfrm>
          </p:contentPart>
        </mc:Choice>
        <mc:Fallback xmlns="">
          <p:pic>
            <p:nvPicPr>
              <p:cNvPr id="271442" name="Ink 271441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204947" y="2537258"/>
                <a:ext cx="1468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71447" name="Ink 271446"/>
              <p14:cNvContentPartPr/>
              <p14:nvPr/>
            </p14:nvContentPartPr>
            <p14:xfrm>
              <a:off x="5165347" y="1426658"/>
              <a:ext cx="1261800" cy="186840"/>
            </p14:xfrm>
          </p:contentPart>
        </mc:Choice>
        <mc:Fallback xmlns="">
          <p:pic>
            <p:nvPicPr>
              <p:cNvPr id="271447" name="Ink 271446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152747" y="1414418"/>
                <a:ext cx="1288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71449" name="Ink 271448"/>
              <p14:cNvContentPartPr/>
              <p14:nvPr/>
            </p14:nvContentPartPr>
            <p14:xfrm>
              <a:off x="1288867" y="2383178"/>
              <a:ext cx="135720" cy="250560"/>
            </p14:xfrm>
          </p:contentPart>
        </mc:Choice>
        <mc:Fallback xmlns="">
          <p:pic>
            <p:nvPicPr>
              <p:cNvPr id="271449" name="Ink 271448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272307" y="2368058"/>
                <a:ext cx="1681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71458" name="Ink 271457"/>
              <p14:cNvContentPartPr/>
              <p14:nvPr/>
            </p14:nvContentPartPr>
            <p14:xfrm>
              <a:off x="5934667" y="3573698"/>
              <a:ext cx="686880" cy="208800"/>
            </p14:xfrm>
          </p:contentPart>
        </mc:Choice>
        <mc:Fallback xmlns="">
          <p:pic>
            <p:nvPicPr>
              <p:cNvPr id="271458" name="Ink 271457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918107" y="3561458"/>
                <a:ext cx="7156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71468" name="Ink 271467"/>
              <p14:cNvContentPartPr/>
              <p14:nvPr/>
            </p14:nvContentPartPr>
            <p14:xfrm>
              <a:off x="2480827" y="2781698"/>
              <a:ext cx="223200" cy="717120"/>
            </p14:xfrm>
          </p:contentPart>
        </mc:Choice>
        <mc:Fallback xmlns="">
          <p:pic>
            <p:nvPicPr>
              <p:cNvPr id="271468" name="Ink 271467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64267" y="2769818"/>
                <a:ext cx="25092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71470" name="Ink 271469"/>
              <p14:cNvContentPartPr/>
              <p14:nvPr/>
            </p14:nvContentPartPr>
            <p14:xfrm>
              <a:off x="2407387" y="2383178"/>
              <a:ext cx="40680" cy="216000"/>
            </p14:xfrm>
          </p:contentPart>
        </mc:Choice>
        <mc:Fallback xmlns="">
          <p:pic>
            <p:nvPicPr>
              <p:cNvPr id="271470" name="Ink 271469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395867" y="2369858"/>
                <a:ext cx="684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71471" name="Ink 271470"/>
              <p14:cNvContentPartPr/>
              <p14:nvPr/>
            </p14:nvContentPartPr>
            <p14:xfrm>
              <a:off x="1854067" y="4094978"/>
              <a:ext cx="1189800" cy="928440"/>
            </p14:xfrm>
          </p:contentPart>
        </mc:Choice>
        <mc:Fallback xmlns="">
          <p:pic>
            <p:nvPicPr>
              <p:cNvPr id="271471" name="Ink 271470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840747" y="4084898"/>
                <a:ext cx="121788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71473" name="Ink 271472"/>
              <p14:cNvContentPartPr/>
              <p14:nvPr/>
            </p14:nvContentPartPr>
            <p14:xfrm>
              <a:off x="7012867" y="3996338"/>
              <a:ext cx="959760" cy="658800"/>
            </p14:xfrm>
          </p:contentPart>
        </mc:Choice>
        <mc:Fallback xmlns="">
          <p:pic>
            <p:nvPicPr>
              <p:cNvPr id="271473" name="Ink 271472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998107" y="3983738"/>
                <a:ext cx="9921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71475" name="Ink 271474"/>
              <p14:cNvContentPartPr/>
              <p14:nvPr/>
            </p14:nvContentPartPr>
            <p14:xfrm>
              <a:off x="5341747" y="3344378"/>
              <a:ext cx="10440" cy="144000"/>
            </p14:xfrm>
          </p:contentPart>
        </mc:Choice>
        <mc:Fallback xmlns="">
          <p:pic>
            <p:nvPicPr>
              <p:cNvPr id="271475" name="Ink 271474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29567" y="3331058"/>
                <a:ext cx="38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71476" name="Ink 271475"/>
              <p14:cNvContentPartPr/>
              <p14:nvPr/>
            </p14:nvContentPartPr>
            <p14:xfrm>
              <a:off x="3684307" y="3991658"/>
              <a:ext cx="1141920" cy="969840"/>
            </p14:xfrm>
          </p:contentPart>
        </mc:Choice>
        <mc:Fallback xmlns="">
          <p:pic>
            <p:nvPicPr>
              <p:cNvPr id="271476" name="Ink 271475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669547" y="3976898"/>
                <a:ext cx="1174320" cy="10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71478" name="Ink 271477"/>
              <p14:cNvContentPartPr/>
              <p14:nvPr/>
            </p14:nvContentPartPr>
            <p14:xfrm>
              <a:off x="5342827" y="3616178"/>
              <a:ext cx="4680" cy="167400"/>
            </p14:xfrm>
          </p:contentPart>
        </mc:Choice>
        <mc:Fallback xmlns="">
          <p:pic>
            <p:nvPicPr>
              <p:cNvPr id="271478" name="Ink 271477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326987" y="3602829"/>
                <a:ext cx="35640" cy="187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71479" name="Ink 271478"/>
              <p14:cNvContentPartPr/>
              <p14:nvPr/>
            </p14:nvContentPartPr>
            <p14:xfrm>
              <a:off x="5500867" y="4010378"/>
              <a:ext cx="929520" cy="877680"/>
            </p14:xfrm>
          </p:contentPart>
        </mc:Choice>
        <mc:Fallback xmlns="">
          <p:pic>
            <p:nvPicPr>
              <p:cNvPr id="271479" name="Ink 271478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484667" y="3998138"/>
                <a:ext cx="96552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71491" name="Ink 271490"/>
              <p14:cNvContentPartPr/>
              <p14:nvPr/>
            </p14:nvContentPartPr>
            <p14:xfrm>
              <a:off x="1180507" y="4277498"/>
              <a:ext cx="6624360" cy="1851840"/>
            </p14:xfrm>
          </p:contentPart>
        </mc:Choice>
        <mc:Fallback xmlns="">
          <p:pic>
            <p:nvPicPr>
              <p:cNvPr id="271491" name="Ink 271490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64667" y="4263818"/>
                <a:ext cx="6656760" cy="187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Multiplexor</a:t>
            </a:r>
            <a:endParaRPr lang="en-A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80557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00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Programmable Logic Array (PLA)</a:t>
            </a:r>
            <a:endParaRPr lang="en-AU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556792"/>
            <a:ext cx="667998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Programmable Logic Array (PLA)</a:t>
            </a:r>
            <a:endParaRPr lang="en-A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4213" y="1387515"/>
            <a:ext cx="714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Show the PLA implementation using  (a) dots diagram, and (b) Gates for the </a:t>
            </a:r>
          </a:p>
          <a:p>
            <a:pPr algn="l"/>
            <a:r>
              <a:rPr lang="en-US" dirty="0" smtClean="0"/>
              <a:t>following truth table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670" y="1886565"/>
            <a:ext cx="6715034" cy="289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054173"/>
            <a:ext cx="4819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606623"/>
            <a:ext cx="35814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Programmable Logic Array (PLA)</a:t>
            </a:r>
            <a:endParaRPr lang="en-AU" sz="36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88392"/>
            <a:ext cx="6019800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Programmable Logic Array (PLA)</a:t>
            </a:r>
            <a:endParaRPr lang="en-AU" sz="3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60848"/>
            <a:ext cx="6781800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Array of Logic Elements</a:t>
            </a:r>
            <a:endParaRPr lang="en-AU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300163"/>
            <a:ext cx="5976664" cy="49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1-Bit ALU </a:t>
            </a:r>
            <a:endParaRPr lang="en-A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268760"/>
            <a:ext cx="53816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1-Bit ALU </a:t>
            </a:r>
            <a:endParaRPr lang="en-A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714405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1-Bit ALU </a:t>
            </a:r>
            <a:endParaRPr lang="en-A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612484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Logic Equations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1268760"/>
            <a:ext cx="697923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2471738"/>
            <a:ext cx="47815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2" y="4386262"/>
            <a:ext cx="5866027" cy="177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32-Bit ALU </a:t>
            </a:r>
            <a:endParaRPr lang="en-A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501775"/>
            <a:ext cx="57340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Elements</a:t>
            </a:r>
            <a:endParaRPr lang="en-AU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r>
              <a:rPr lang="en-US"/>
              <a:t>Register: stores data in a circuit</a:t>
            </a:r>
          </a:p>
          <a:p>
            <a:pPr lvl="1"/>
            <a:r>
              <a:rPr lang="en-US"/>
              <a:t>Uses a clock signal to determine when to update the stored value</a:t>
            </a:r>
          </a:p>
          <a:p>
            <a:pPr lvl="1"/>
            <a:r>
              <a:rPr lang="en-US"/>
              <a:t>Edge-triggered: update when Clk changes from 0 to 1</a:t>
            </a:r>
            <a:endParaRPr lang="en-AU"/>
          </a:p>
        </p:txBody>
      </p:sp>
      <p:grpSp>
        <p:nvGrpSpPr>
          <p:cNvPr id="273412" name="Group 4"/>
          <p:cNvGrpSpPr>
            <a:grpSpLocks/>
          </p:cNvGrpSpPr>
          <p:nvPr/>
        </p:nvGrpSpPr>
        <p:grpSpPr bwMode="auto">
          <a:xfrm>
            <a:off x="755650" y="4365625"/>
            <a:ext cx="2090738" cy="1223963"/>
            <a:chOff x="657" y="2296"/>
            <a:chExt cx="1317" cy="771"/>
          </a:xfrm>
        </p:grpSpPr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4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15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17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D</a:t>
              </a:r>
              <a:endParaRPr lang="en-AU" sz="1800"/>
            </a:p>
          </p:txBody>
        </p:sp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Clk</a:t>
              </a:r>
              <a:endParaRPr lang="en-AU" sz="1800"/>
            </a:p>
          </p:txBody>
        </p:sp>
        <p:sp>
          <p:nvSpPr>
            <p:cNvPr id="273419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Q</a:t>
              </a:r>
              <a:endParaRPr lang="en-AU" sz="1800"/>
            </a:p>
          </p:txBody>
        </p:sp>
        <p:sp>
          <p:nvSpPr>
            <p:cNvPr id="273420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21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52" name="Group 44"/>
          <p:cNvGrpSpPr>
            <a:grpSpLocks/>
          </p:cNvGrpSpPr>
          <p:nvPr/>
        </p:nvGrpSpPr>
        <p:grpSpPr bwMode="auto">
          <a:xfrm>
            <a:off x="3419475" y="4005263"/>
            <a:ext cx="4775200" cy="1800225"/>
            <a:chOff x="2154" y="2523"/>
            <a:chExt cx="3008" cy="1134"/>
          </a:xfrm>
        </p:grpSpPr>
        <p:sp>
          <p:nvSpPr>
            <p:cNvPr id="27342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2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2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2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3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Clk</a:t>
              </a:r>
              <a:endParaRPr lang="en-AU"/>
            </a:p>
          </p:txBody>
        </p:sp>
        <p:sp>
          <p:nvSpPr>
            <p:cNvPr id="27344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D</a:t>
              </a:r>
              <a:endParaRPr lang="en-AU"/>
            </a:p>
          </p:txBody>
        </p:sp>
        <p:sp>
          <p:nvSpPr>
            <p:cNvPr id="27344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  <a:endParaRPr lang="en-AU"/>
            </a:p>
          </p:txBody>
        </p:sp>
        <p:sp>
          <p:nvSpPr>
            <p:cNvPr id="27344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0" y="0"/>
                </a:cxn>
                <a:cxn ang="0">
                  <a:pos x="635" y="91"/>
                </a:cxn>
                <a:cxn ang="0">
                  <a:pos x="590" y="182"/>
                </a:cxn>
                <a:cxn ang="0">
                  <a:pos x="0" y="182"/>
                </a:cxn>
              </a:cxnLst>
              <a:rect l="0" t="0" r="r" b="b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4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1043" y="0"/>
                </a:cxn>
                <a:cxn ang="0">
                  <a:pos x="1089" y="91"/>
                </a:cxn>
                <a:cxn ang="0">
                  <a:pos x="1043" y="182"/>
                </a:cxn>
                <a:cxn ang="0">
                  <a:pos x="45" y="182"/>
                </a:cxn>
                <a:cxn ang="0">
                  <a:pos x="0" y="91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4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1043" y="0"/>
                </a:cxn>
                <a:cxn ang="0">
                  <a:pos x="1089" y="91"/>
                </a:cxn>
                <a:cxn ang="0">
                  <a:pos x="1043" y="182"/>
                </a:cxn>
                <a:cxn ang="0">
                  <a:pos x="45" y="182"/>
                </a:cxn>
                <a:cxn ang="0">
                  <a:pos x="0" y="91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4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1043" y="0"/>
                </a:cxn>
                <a:cxn ang="0">
                  <a:pos x="1089" y="91"/>
                </a:cxn>
                <a:cxn ang="0">
                  <a:pos x="1043" y="182"/>
                </a:cxn>
                <a:cxn ang="0">
                  <a:pos x="45" y="182"/>
                </a:cxn>
                <a:cxn ang="0">
                  <a:pos x="0" y="91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4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7" y="0"/>
                </a:cxn>
                <a:cxn ang="0">
                  <a:pos x="272" y="90"/>
                </a:cxn>
                <a:cxn ang="0">
                  <a:pos x="227" y="181"/>
                </a:cxn>
                <a:cxn ang="0">
                  <a:pos x="0" y="181"/>
                </a:cxn>
              </a:cxnLst>
              <a:rect l="0" t="0" r="r" b="b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4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90"/>
                </a:cxn>
                <a:cxn ang="0">
                  <a:pos x="137" y="158"/>
                </a:cxn>
                <a:cxn ang="0">
                  <a:pos x="169" y="270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4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90"/>
                </a:cxn>
                <a:cxn ang="0">
                  <a:pos x="137" y="158"/>
                </a:cxn>
                <a:cxn ang="0">
                  <a:pos x="169" y="270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4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45" y="0"/>
                </a:cxn>
                <a:cxn ang="0">
                  <a:pos x="0" y="91"/>
                </a:cxn>
                <a:cxn ang="0">
                  <a:pos x="45" y="182"/>
                </a:cxn>
                <a:cxn ang="0">
                  <a:pos x="136" y="182"/>
                </a:cxn>
              </a:cxnLst>
              <a:rect l="0" t="0" r="r" b="b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5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/>
              <a:ahLst/>
              <a:cxnLst>
                <a:cxn ang="0">
                  <a:pos x="862" y="0"/>
                </a:cxn>
                <a:cxn ang="0">
                  <a:pos x="46" y="0"/>
                </a:cxn>
                <a:cxn ang="0">
                  <a:pos x="0" y="91"/>
                </a:cxn>
                <a:cxn ang="0">
                  <a:pos x="46" y="182"/>
                </a:cxn>
                <a:cxn ang="0">
                  <a:pos x="862" y="182"/>
                </a:cxn>
              </a:cxnLst>
              <a:rect l="0" t="0" r="r" b="b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5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90"/>
                </a:cxn>
                <a:cxn ang="0">
                  <a:pos x="137" y="158"/>
                </a:cxn>
                <a:cxn ang="0">
                  <a:pos x="169" y="270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23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24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25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Elements</a:t>
            </a:r>
            <a:endParaRPr lang="en-AU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r>
              <a:rPr lang="en-US"/>
              <a:t>Register with write control</a:t>
            </a:r>
          </a:p>
          <a:p>
            <a:pPr lvl="1"/>
            <a:r>
              <a:rPr lang="en-US"/>
              <a:t>Only updates on clock edge when write control input is 1</a:t>
            </a:r>
          </a:p>
          <a:p>
            <a:pPr lvl="1"/>
            <a:r>
              <a:rPr lang="en-US"/>
              <a:t>Used when stored value is required later</a:t>
            </a:r>
            <a:endParaRPr lang="en-AU"/>
          </a:p>
        </p:txBody>
      </p:sp>
      <p:grpSp>
        <p:nvGrpSpPr>
          <p:cNvPr id="275460" name="Group 4"/>
          <p:cNvGrpSpPr>
            <a:grpSpLocks/>
          </p:cNvGrpSpPr>
          <p:nvPr/>
        </p:nvGrpSpPr>
        <p:grpSpPr bwMode="auto">
          <a:xfrm>
            <a:off x="539750" y="4365625"/>
            <a:ext cx="2306638" cy="1223963"/>
            <a:chOff x="340" y="2750"/>
            <a:chExt cx="1453" cy="771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2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63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64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65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D</a:t>
              </a:r>
              <a:endParaRPr lang="en-AU" sz="1800"/>
            </a:p>
          </p:txBody>
        </p:sp>
        <p:sp>
          <p:nvSpPr>
            <p:cNvPr id="275466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Clk</a:t>
              </a:r>
              <a:endParaRPr lang="en-AU" sz="1800"/>
            </a:p>
          </p:txBody>
        </p:sp>
        <p:sp>
          <p:nvSpPr>
            <p:cNvPr id="275467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Q</a:t>
              </a:r>
              <a:endParaRPr lang="en-AU" sz="1800"/>
            </a:p>
          </p:txBody>
        </p:sp>
        <p:sp>
          <p:nvSpPr>
            <p:cNvPr id="275468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69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70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71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Write</a:t>
              </a:r>
              <a:endParaRPr lang="en-AU" sz="1800"/>
            </a:p>
          </p:txBody>
        </p:sp>
      </p:grpSp>
      <p:grpSp>
        <p:nvGrpSpPr>
          <p:cNvPr id="275508" name="Group 52"/>
          <p:cNvGrpSpPr>
            <a:grpSpLocks/>
          </p:cNvGrpSpPr>
          <p:nvPr/>
        </p:nvGrpSpPr>
        <p:grpSpPr bwMode="auto">
          <a:xfrm>
            <a:off x="3203575" y="3644900"/>
            <a:ext cx="4991100" cy="2376488"/>
            <a:chOff x="2004" y="2387"/>
            <a:chExt cx="3144" cy="1497"/>
          </a:xfrm>
        </p:grpSpPr>
        <p:sp>
          <p:nvSpPr>
            <p:cNvPr id="275476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78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79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0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1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2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3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Write</a:t>
              </a:r>
              <a:endParaRPr lang="en-AU"/>
            </a:p>
          </p:txBody>
        </p:sp>
        <p:sp>
          <p:nvSpPr>
            <p:cNvPr id="275484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D</a:t>
              </a:r>
              <a:endParaRPr lang="en-AU"/>
            </a:p>
          </p:txBody>
        </p:sp>
        <p:sp>
          <p:nvSpPr>
            <p:cNvPr id="275485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  <a:endParaRPr lang="en-AU"/>
            </a:p>
          </p:txBody>
        </p:sp>
        <p:sp>
          <p:nvSpPr>
            <p:cNvPr id="275486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0" y="0"/>
                </a:cxn>
                <a:cxn ang="0">
                  <a:pos x="635" y="91"/>
                </a:cxn>
                <a:cxn ang="0">
                  <a:pos x="590" y="182"/>
                </a:cxn>
                <a:cxn ang="0">
                  <a:pos x="0" y="182"/>
                </a:cxn>
              </a:cxnLst>
              <a:rect l="0" t="0" r="r" b="b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7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1043" y="0"/>
                </a:cxn>
                <a:cxn ang="0">
                  <a:pos x="1089" y="91"/>
                </a:cxn>
                <a:cxn ang="0">
                  <a:pos x="1043" y="182"/>
                </a:cxn>
                <a:cxn ang="0">
                  <a:pos x="45" y="182"/>
                </a:cxn>
                <a:cxn ang="0">
                  <a:pos x="0" y="91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8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7" y="0"/>
                </a:cxn>
                <a:cxn ang="0">
                  <a:pos x="272" y="90"/>
                </a:cxn>
                <a:cxn ang="0">
                  <a:pos x="227" y="181"/>
                </a:cxn>
                <a:cxn ang="0">
                  <a:pos x="0" y="181"/>
                </a:cxn>
              </a:cxnLst>
              <a:rect l="0" t="0" r="r" b="b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9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90"/>
                </a:cxn>
                <a:cxn ang="0">
                  <a:pos x="137" y="158"/>
                </a:cxn>
                <a:cxn ang="0">
                  <a:pos x="169" y="270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0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90"/>
                </a:cxn>
                <a:cxn ang="0">
                  <a:pos x="137" y="158"/>
                </a:cxn>
                <a:cxn ang="0">
                  <a:pos x="157" y="688"/>
                </a:cxn>
              </a:cxnLst>
              <a:rect l="0" t="0" r="r" b="b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1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45" y="0"/>
                </a:cxn>
                <a:cxn ang="0">
                  <a:pos x="0" y="91"/>
                </a:cxn>
                <a:cxn ang="0">
                  <a:pos x="45" y="182"/>
                </a:cxn>
                <a:cxn ang="0">
                  <a:pos x="136" y="182"/>
                </a:cxn>
              </a:cxnLst>
              <a:rect l="0" t="0" r="r" b="b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2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/>
              <a:ahLst/>
              <a:cxnLst>
                <a:cxn ang="0">
                  <a:pos x="862" y="0"/>
                </a:cxn>
                <a:cxn ang="0">
                  <a:pos x="46" y="0"/>
                </a:cxn>
                <a:cxn ang="0">
                  <a:pos x="0" y="91"/>
                </a:cxn>
                <a:cxn ang="0">
                  <a:pos x="46" y="182"/>
                </a:cxn>
                <a:cxn ang="0">
                  <a:pos x="862" y="182"/>
                </a:cxn>
              </a:cxnLst>
              <a:rect l="0" t="0" r="r" b="b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3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4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5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6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7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8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99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500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501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502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503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504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Clk</a:t>
              </a:r>
              <a:endParaRPr lang="en-AU"/>
            </a:p>
          </p:txBody>
        </p:sp>
        <p:sp>
          <p:nvSpPr>
            <p:cNvPr id="275505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6" y="0"/>
                </a:cxn>
                <a:cxn ang="0">
                  <a:pos x="2132" y="0"/>
                </a:cxn>
                <a:cxn ang="0">
                  <a:pos x="2178" y="91"/>
                </a:cxn>
                <a:cxn ang="0">
                  <a:pos x="2132" y="182"/>
                </a:cxn>
                <a:cxn ang="0">
                  <a:pos x="46" y="182"/>
                </a:cxn>
                <a:cxn ang="0">
                  <a:pos x="0" y="91"/>
                </a:cxn>
              </a:cxnLst>
              <a:rect l="0" t="0" r="r" b="b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506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90"/>
                </a:cxn>
                <a:cxn ang="0">
                  <a:pos x="137" y="158"/>
                </a:cxn>
                <a:cxn ang="0">
                  <a:pos x="169" y="270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507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90"/>
                </a:cxn>
                <a:cxn ang="0">
                  <a:pos x="137" y="158"/>
                </a:cxn>
                <a:cxn ang="0">
                  <a:pos x="157" y="688"/>
                </a:cxn>
              </a:cxnLst>
              <a:rect l="0" t="0" r="r" b="b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73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74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75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Clocking Methodology</a:t>
            </a:r>
            <a:endParaRPr lang="en-AU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41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Combinational logic transforms data during clock cycles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Between clock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 from state elements, output to state element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Longest delay determines clock period</a:t>
            </a:r>
            <a:endParaRPr lang="en-AU" dirty="0"/>
          </a:p>
        </p:txBody>
      </p:sp>
      <p:pic>
        <p:nvPicPr>
          <p:cNvPr id="277510" name="Picture 6" descr="f04-04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4581525"/>
            <a:ext cx="2865438" cy="669925"/>
          </a:xfrm>
          <a:prstGeom prst="rect">
            <a:avLst/>
          </a:prstGeom>
          <a:noFill/>
        </p:spPr>
      </p:pic>
      <p:pic>
        <p:nvPicPr>
          <p:cNvPr id="277511" name="Picture 7" descr="f04-03-P3744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4437063"/>
            <a:ext cx="3851275" cy="113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Basic Memory Element</a:t>
            </a:r>
            <a:endParaRPr lang="en-A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797627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486669" y="1273298"/>
              <a:ext cx="2246760" cy="946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1549" y="1259978"/>
                <a:ext cx="227340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170909" y="5248418"/>
              <a:ext cx="7559640" cy="16160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8309" y="5234018"/>
                <a:ext cx="7589520" cy="163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D Latch</a:t>
            </a:r>
            <a:endParaRPr lang="en-A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484784"/>
            <a:ext cx="54483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737349" y="1243418"/>
              <a:ext cx="581400" cy="673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189" y="1229738"/>
                <a:ext cx="603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3822669" y="2777018"/>
              <a:ext cx="580680" cy="809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0069" y="2765138"/>
                <a:ext cx="60876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6674949" y="4085258"/>
              <a:ext cx="2050200" cy="1249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4149" y="4077698"/>
                <a:ext cx="2066040" cy="126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D Flip Flop</a:t>
            </a:r>
            <a:endParaRPr lang="en-A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340768"/>
            <a:ext cx="5976664" cy="505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78109" y="1292378"/>
              <a:ext cx="608400" cy="612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0909" y="1283378"/>
                <a:ext cx="6238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4663989" y="951458"/>
              <a:ext cx="3176280" cy="377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5349" y="944258"/>
                <a:ext cx="31953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6793389" y="5528498"/>
              <a:ext cx="1302840" cy="6505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1149" y="5511578"/>
                <a:ext cx="1332000" cy="68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D Flip Flop</a:t>
            </a:r>
            <a:endParaRPr lang="en-A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753481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Register File</a:t>
            </a:r>
            <a:endParaRPr lang="en-A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16832"/>
            <a:ext cx="55340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Register File – Read Port</a:t>
            </a:r>
            <a:endParaRPr lang="en-A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09700"/>
            <a:ext cx="55149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Logic Equations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1268760"/>
            <a:ext cx="697923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2348880"/>
            <a:ext cx="47815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3" y="4414838"/>
            <a:ext cx="50006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Register File – Write Port</a:t>
            </a:r>
            <a:endParaRPr lang="en-A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12776"/>
            <a:ext cx="56769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SRAM Memory</a:t>
            </a:r>
            <a:endParaRPr lang="en-A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7" y="1844824"/>
            <a:ext cx="678597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SRAM Memory</a:t>
            </a:r>
            <a:endParaRPr lang="en-A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80728"/>
            <a:ext cx="4955359" cy="548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SRAM Memory</a:t>
            </a:r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439982" y="-44990"/>
            <a:ext cx="4165850" cy="753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694869" y="5684738"/>
              <a:ext cx="689400" cy="782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9829" y="5676098"/>
                <a:ext cx="70164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2836269" y="5735858"/>
              <a:ext cx="5086440" cy="9846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7629" y="5723618"/>
                <a:ext cx="5106600" cy="100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DRAM Memory</a:t>
            </a:r>
            <a:endParaRPr lang="en-A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887" y="1508879"/>
            <a:ext cx="4618281" cy="523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43667" y="4777898"/>
              <a:ext cx="2411280" cy="1368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947" y="4767818"/>
                <a:ext cx="2432880" cy="13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172307" y="4908578"/>
              <a:ext cx="107640" cy="4240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027" y="4901378"/>
                <a:ext cx="121320" cy="43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CS 270 – Introduction and Review</a:t>
            </a:r>
            <a:endParaRPr lang="en-AU" dirty="0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AU" dirty="0"/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438509"/>
            <a:ext cx="6768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Please review what I covered in the class today.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Next class could be a quiz!!</a:t>
            </a:r>
          </a:p>
        </p:txBody>
      </p:sp>
    </p:spTree>
    <p:extLst>
      <p:ext uri="{BB962C8B-B14F-4D97-AF65-F5344CB8AC3E}">
        <p14:creationId xmlns:p14="http://schemas.microsoft.com/office/powerpoint/2010/main" val="40237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Logic Equations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412776"/>
            <a:ext cx="767930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2852936"/>
            <a:ext cx="740896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Gates</a:t>
            </a:r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268760"/>
            <a:ext cx="810990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813" y="5085184"/>
            <a:ext cx="6433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logical function can be constructed using </a:t>
            </a:r>
          </a:p>
          <a:p>
            <a:pPr algn="l"/>
            <a:r>
              <a:rPr lang="en-US" sz="2400" dirty="0" smtClean="0"/>
              <a:t>AND gates, OR gates, and inversion.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Gates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1412776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do  you realize  the following logic function using gates?</a:t>
            </a:r>
            <a:endParaRPr lang="en-US" sz="2000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75856" y="2132856"/>
            <a:ext cx="1671604" cy="633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7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06988" y="4997450"/>
              <a:ext cx="1625600" cy="841375"/>
            </p14:xfrm>
          </p:contentPart>
        </mc:Choice>
        <mc:Fallback xmlns="">
          <p:pic>
            <p:nvPicPr>
              <p:cNvPr id="717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6549" y="4982689"/>
                <a:ext cx="1649718" cy="865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17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9725" y="3935413"/>
              <a:ext cx="1082675" cy="1652587"/>
            </p14:xfrm>
          </p:contentPart>
        </mc:Choice>
        <mc:Fallback xmlns="">
          <p:pic>
            <p:nvPicPr>
              <p:cNvPr id="717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4324" y="3923174"/>
                <a:ext cx="1101758" cy="1670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7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6975" y="5305425"/>
              <a:ext cx="1781175" cy="841375"/>
            </p14:xfrm>
          </p:contentPart>
        </mc:Choice>
        <mc:Fallback xmlns="">
          <p:pic>
            <p:nvPicPr>
              <p:cNvPr id="717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54373" y="5293184"/>
                <a:ext cx="1806739" cy="863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17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6225" y="3035300"/>
              <a:ext cx="4657725" cy="1677988"/>
            </p14:xfrm>
          </p:contentPart>
        </mc:Choice>
        <mc:Fallback xmlns="">
          <p:pic>
            <p:nvPicPr>
              <p:cNvPr id="717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33625" y="3020900"/>
                <a:ext cx="4681845" cy="1705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174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6050" y="5213350"/>
              <a:ext cx="1089025" cy="1095375"/>
            </p14:xfrm>
          </p:contentPart>
        </mc:Choice>
        <mc:Fallback xmlns="">
          <p:pic>
            <p:nvPicPr>
              <p:cNvPr id="7174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44530" y="5202191"/>
                <a:ext cx="1111346" cy="1113013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8444" y="3676717"/>
            <a:ext cx="428625" cy="43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4048" y="5589240"/>
            <a:ext cx="285750" cy="39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Gates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419994" y="1412776"/>
            <a:ext cx="5625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Another way to realize  the same logic function?</a:t>
            </a:r>
            <a:endParaRPr lang="en-US" sz="2000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114114" y="2132857"/>
            <a:ext cx="3259586" cy="354428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>
          <a:xfrm>
            <a:off x="5675037" y="2132856"/>
            <a:ext cx="27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Using </a:t>
            </a:r>
            <a:r>
              <a:rPr lang="en-US" sz="1800" dirty="0" err="1" smtClean="0"/>
              <a:t>DeMorgan’s</a:t>
            </a:r>
            <a:r>
              <a:rPr lang="en-US" sz="1800" dirty="0" smtClean="0"/>
              <a:t> Theorem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219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7400" y="3805238"/>
              <a:ext cx="1144588" cy="579437"/>
            </p14:xfrm>
          </p:contentPart>
        </mc:Choice>
        <mc:Fallback xmlns="">
          <p:pic>
            <p:nvPicPr>
              <p:cNvPr id="8219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4438" y="3790842"/>
                <a:ext cx="1171591" cy="606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2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1600" y="3414713"/>
              <a:ext cx="4629150" cy="977900"/>
            </p14:xfrm>
          </p:contentPart>
        </mc:Choice>
        <mc:Fallback xmlns="">
          <p:pic>
            <p:nvPicPr>
              <p:cNvPr id="822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9720" y="3405728"/>
                <a:ext cx="4654350" cy="998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2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2063" y="4043363"/>
              <a:ext cx="2746375" cy="681037"/>
            </p14:xfrm>
          </p:contentPart>
        </mc:Choice>
        <mc:Fallback xmlns="">
          <p:pic>
            <p:nvPicPr>
              <p:cNvPr id="822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3766" y="4034364"/>
                <a:ext cx="2769463" cy="70155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Gates</a:t>
            </a:r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1484784"/>
            <a:ext cx="784730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987824" y="2752283"/>
            <a:ext cx="1899378" cy="38868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952526" y="3544370"/>
            <a:ext cx="2546036" cy="47398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43808" y="4611203"/>
            <a:ext cx="2762671" cy="4738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Basic of Logic Design -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Truth Table to Sum of Product</a:t>
            </a:r>
            <a:endParaRPr lang="en-A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4744"/>
            <a:ext cx="5256584" cy="504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overline{\bar{A} + B}  template TPT1  env TPENV1  fore 0  back 16777215  eqnno 2"/>
  <p:tag name="FILENAME" val="TP_tmp"/>
  <p:tag name="ORIGWIDTH" val="29"/>
  <p:tag name="PICTUREFILESIZE" val="9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overline{\bar{A} + B} = \overline{\bar{A}} \cdot \overline{B} =  A \cdot \overline{B}  template TPT1  env TPENV1  fore 0  back 16777215  eqnno 2"/>
  <p:tag name="FILENAME" val="TP_tmp"/>
  <p:tag name="ORIGWIDTH" val="101"/>
  <p:tag name="PICTUREFILESIZE" val="21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overline{A \cdot A} = \overline{A}  template TPT1  env TPENV1  fore 0  back 16777215  eqnno 2"/>
  <p:tag name="FILENAME" val="TP_tmp"/>
  <p:tag name="ORIGWIDTH" val="44"/>
  <p:tag name="PICTUREFILESIZE" val="12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overline{\overline{A \cdot B}} = A \cdot B  template TPT1  env TPENV1  fore 0  back 16777215  eqnno 2"/>
  <p:tag name="FILENAME" val="TP_tmp"/>
  <p:tag name="ORIGWIDTH" val="59"/>
  <p:tag name="PICTUREFILESIZE" val="14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overline{\bar{A} \cdot \bar{B}} = A + B  template TPT1  env TPENV1  fore 0  back 16777215  eqnno 2"/>
  <p:tag name="FILENAME" val="TP_tmp"/>
  <p:tag name="ORIGWIDTH" val="64"/>
  <p:tag name="PICTUREFILESIZE" val="1904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10205</TotalTime>
  <Words>827</Words>
  <Application>Microsoft Office PowerPoint</Application>
  <PresentationFormat>On-screen Show (4:3)</PresentationFormat>
  <Paragraphs>244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Times New Roman</vt:lpstr>
      <vt:lpstr>Wingdings</vt:lpstr>
      <vt:lpstr>cod4e</vt:lpstr>
      <vt:lpstr>PowerPoint Presentation</vt:lpstr>
      <vt:lpstr>Logic Equations</vt:lpstr>
      <vt:lpstr>Logic Equations</vt:lpstr>
      <vt:lpstr>Logic Equations</vt:lpstr>
      <vt:lpstr>Gates</vt:lpstr>
      <vt:lpstr>Gates</vt:lpstr>
      <vt:lpstr>Gates</vt:lpstr>
      <vt:lpstr>Gates</vt:lpstr>
      <vt:lpstr>Truth Table to Sum of Product</vt:lpstr>
      <vt:lpstr>Multiplexor – Sum of Product</vt:lpstr>
      <vt:lpstr>Multiplexor</vt:lpstr>
      <vt:lpstr>Programmable Logic Array (PLA)</vt:lpstr>
      <vt:lpstr>Programmable Logic Array (PLA)</vt:lpstr>
      <vt:lpstr>Programmable Logic Array (PLA)</vt:lpstr>
      <vt:lpstr>Programmable Logic Array (PLA)</vt:lpstr>
      <vt:lpstr>Array of Logic Elements</vt:lpstr>
      <vt:lpstr>1-Bit ALU </vt:lpstr>
      <vt:lpstr>1-Bit ALU </vt:lpstr>
      <vt:lpstr>1-Bit ALU </vt:lpstr>
      <vt:lpstr>32-Bit ALU </vt:lpstr>
      <vt:lpstr>Sequential Elements</vt:lpstr>
      <vt:lpstr>Sequential Elements</vt:lpstr>
      <vt:lpstr>Clocking Methodology</vt:lpstr>
      <vt:lpstr>Basic Memory Element</vt:lpstr>
      <vt:lpstr>D Latch</vt:lpstr>
      <vt:lpstr>D Flip Flop</vt:lpstr>
      <vt:lpstr>D Flip Flop</vt:lpstr>
      <vt:lpstr>Register File</vt:lpstr>
      <vt:lpstr>Register File – Read Port</vt:lpstr>
      <vt:lpstr>Register File – Write Port</vt:lpstr>
      <vt:lpstr>SRAM Memory</vt:lpstr>
      <vt:lpstr>SRAM Memory</vt:lpstr>
      <vt:lpstr>SRAM Memory</vt:lpstr>
      <vt:lpstr>DRAM Memory</vt:lpstr>
      <vt:lpstr>Reminder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Mohammad Zubair</cp:lastModifiedBy>
  <cp:revision>153</cp:revision>
  <dcterms:created xsi:type="dcterms:W3CDTF">2008-08-18T10:44:28Z</dcterms:created>
  <dcterms:modified xsi:type="dcterms:W3CDTF">2017-08-30T01:29:04Z</dcterms:modified>
</cp:coreProperties>
</file>