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7"/>
  </p:notesMasterIdLst>
  <p:handoutMasterIdLst>
    <p:handoutMasterId r:id="rId38"/>
  </p:handoutMasterIdLst>
  <p:sldIdLst>
    <p:sldId id="270" r:id="rId2"/>
    <p:sldId id="336" r:id="rId3"/>
    <p:sldId id="337" r:id="rId4"/>
    <p:sldId id="370" r:id="rId5"/>
    <p:sldId id="338" r:id="rId6"/>
    <p:sldId id="339" r:id="rId7"/>
    <p:sldId id="340" r:id="rId8"/>
    <p:sldId id="342" r:id="rId9"/>
    <p:sldId id="341" r:id="rId10"/>
    <p:sldId id="343" r:id="rId11"/>
    <p:sldId id="344" r:id="rId12"/>
    <p:sldId id="371" r:id="rId13"/>
    <p:sldId id="372" r:id="rId14"/>
    <p:sldId id="373" r:id="rId15"/>
    <p:sldId id="345" r:id="rId16"/>
    <p:sldId id="367" r:id="rId17"/>
    <p:sldId id="346" r:id="rId18"/>
    <p:sldId id="328" r:id="rId19"/>
    <p:sldId id="349" r:id="rId20"/>
    <p:sldId id="350" r:id="rId21"/>
    <p:sldId id="354" r:id="rId22"/>
    <p:sldId id="355" r:id="rId23"/>
    <p:sldId id="356" r:id="rId24"/>
    <p:sldId id="357" r:id="rId25"/>
    <p:sldId id="358" r:id="rId26"/>
    <p:sldId id="359" r:id="rId27"/>
    <p:sldId id="368" r:id="rId28"/>
    <p:sldId id="369" r:id="rId29"/>
    <p:sldId id="360" r:id="rId30"/>
    <p:sldId id="361" r:id="rId31"/>
    <p:sldId id="362" r:id="rId32"/>
    <p:sldId id="363" r:id="rId33"/>
    <p:sldId id="364" r:id="rId34"/>
    <p:sldId id="365" r:id="rId35"/>
    <p:sldId id="366" r:id="rId36"/>
  </p:sldIdLst>
  <p:sldSz cx="9144000" cy="6858000" type="screen4x3"/>
  <p:notesSz cx="7102475" cy="9388475"/>
  <p:defaultTextStyle>
    <a:defPPr>
      <a:defRPr lang="en-AU"/>
    </a:defPPr>
    <a:lvl1pPr algn="ctr" rtl="0" eaLnBrk="0" fontAlgn="base" hangingPunct="0">
      <a:spcBef>
        <a:spcPct val="0"/>
      </a:spcBef>
      <a:spcAft>
        <a:spcPct val="0"/>
      </a:spcAft>
      <a:defRPr sz="1600" kern="1200">
        <a:solidFill>
          <a:schemeClr val="tx1"/>
        </a:solidFill>
        <a:latin typeface="Arial" charset="0"/>
        <a:ea typeface="+mn-ea"/>
        <a:cs typeface="+mn-cs"/>
      </a:defRPr>
    </a:lvl1pPr>
    <a:lvl2pPr marL="457200" algn="ctr" rtl="0" eaLnBrk="0" fontAlgn="base" hangingPunct="0">
      <a:spcBef>
        <a:spcPct val="0"/>
      </a:spcBef>
      <a:spcAft>
        <a:spcPct val="0"/>
      </a:spcAft>
      <a:defRPr sz="1600" kern="1200">
        <a:solidFill>
          <a:schemeClr val="tx1"/>
        </a:solidFill>
        <a:latin typeface="Arial" charset="0"/>
        <a:ea typeface="+mn-ea"/>
        <a:cs typeface="+mn-cs"/>
      </a:defRPr>
    </a:lvl2pPr>
    <a:lvl3pPr marL="914400" algn="ctr" rtl="0" eaLnBrk="0" fontAlgn="base" hangingPunct="0">
      <a:spcBef>
        <a:spcPct val="0"/>
      </a:spcBef>
      <a:spcAft>
        <a:spcPct val="0"/>
      </a:spcAft>
      <a:defRPr sz="1600" kern="1200">
        <a:solidFill>
          <a:schemeClr val="tx1"/>
        </a:solidFill>
        <a:latin typeface="Arial" charset="0"/>
        <a:ea typeface="+mn-ea"/>
        <a:cs typeface="+mn-cs"/>
      </a:defRPr>
    </a:lvl3pPr>
    <a:lvl4pPr marL="1371600" algn="ctr" rtl="0" eaLnBrk="0" fontAlgn="base" hangingPunct="0">
      <a:spcBef>
        <a:spcPct val="0"/>
      </a:spcBef>
      <a:spcAft>
        <a:spcPct val="0"/>
      </a:spcAft>
      <a:defRPr sz="1600" kern="1200">
        <a:solidFill>
          <a:schemeClr val="tx1"/>
        </a:solidFill>
        <a:latin typeface="Arial" charset="0"/>
        <a:ea typeface="+mn-ea"/>
        <a:cs typeface="+mn-cs"/>
      </a:defRPr>
    </a:lvl4pPr>
    <a:lvl5pPr marL="1828800" algn="ctr"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B38"/>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86" autoAdjust="0"/>
  </p:normalViewPr>
  <p:slideViewPr>
    <p:cSldViewPr snapToObjects="1">
      <p:cViewPr varScale="1">
        <p:scale>
          <a:sx n="102" d="100"/>
          <a:sy n="102" d="100"/>
        </p:scale>
        <p:origin x="1304"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9620" cy="46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a:defRPr sz="1300">
                <a:latin typeface="Times New Roman" pitchFamily="18" charset="0"/>
              </a:defRPr>
            </a:lvl1pPr>
          </a:lstStyle>
          <a:p>
            <a:r>
              <a:rPr lang="en-AU" altLang="en-US"/>
              <a:t>Morgan Kaufmann Publishers</a:t>
            </a:r>
          </a:p>
        </p:txBody>
      </p:sp>
      <p:sp>
        <p:nvSpPr>
          <p:cNvPr id="6147" name="Rectangle 3"/>
          <p:cNvSpPr>
            <a:spLocks noGrp="1" noChangeArrowheads="1"/>
          </p:cNvSpPr>
          <p:nvPr>
            <p:ph type="dt" sz="quarter" idx="1"/>
          </p:nvPr>
        </p:nvSpPr>
        <p:spPr bwMode="auto">
          <a:xfrm>
            <a:off x="5577793" y="0"/>
            <a:ext cx="1524682" cy="46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2094D4F8-EBB1-460F-9955-0A71B9EF5969}" type="datetime3">
              <a:rPr lang="en-AU" altLang="en-US"/>
              <a:pPr/>
              <a:t>23 October, 2017</a:t>
            </a:fld>
            <a:endParaRPr lang="en-AU" altLang="en-US"/>
          </a:p>
        </p:txBody>
      </p:sp>
      <p:sp>
        <p:nvSpPr>
          <p:cNvPr id="6148" name="Rectangle 4"/>
          <p:cNvSpPr>
            <a:spLocks noGrp="1" noChangeArrowheads="1"/>
          </p:cNvSpPr>
          <p:nvPr>
            <p:ph type="ftr" sz="quarter" idx="2"/>
          </p:nvPr>
        </p:nvSpPr>
        <p:spPr bwMode="auto">
          <a:xfrm>
            <a:off x="0" y="8919561"/>
            <a:ext cx="5439620" cy="46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a:defRPr sz="1300">
                <a:latin typeface="Times New Roman" pitchFamily="18" charset="0"/>
              </a:defRPr>
            </a:lvl1pPr>
          </a:lstStyle>
          <a:p>
            <a:r>
              <a:rPr lang="en-AU" altLang="en-US"/>
              <a:t>Chapter 4 — The Processor</a:t>
            </a:r>
          </a:p>
        </p:txBody>
      </p:sp>
      <p:sp>
        <p:nvSpPr>
          <p:cNvPr id="6149" name="Rectangle 5"/>
          <p:cNvSpPr>
            <a:spLocks noGrp="1" noChangeArrowheads="1"/>
          </p:cNvSpPr>
          <p:nvPr>
            <p:ph type="sldNum" sz="quarter" idx="3"/>
          </p:nvPr>
        </p:nvSpPr>
        <p:spPr bwMode="auto">
          <a:xfrm>
            <a:off x="5577793" y="8919561"/>
            <a:ext cx="1524682" cy="46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D2EC2743-0B4F-43AD-898F-CBD6C1E70CBF}" type="slidenum">
              <a:rPr lang="en-AU" altLang="en-US"/>
              <a:pPr/>
              <a:t>‹#›</a:t>
            </a:fld>
            <a:endParaRPr lang="en-AU" altLang="en-US"/>
          </a:p>
        </p:txBody>
      </p:sp>
    </p:spTree>
    <p:extLst>
      <p:ext uri="{BB962C8B-B14F-4D97-AF65-F5344CB8AC3E}">
        <p14:creationId xmlns:p14="http://schemas.microsoft.com/office/powerpoint/2010/main" val="37981067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5:51.3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47 0 35,'0'0'15,"-5"13"-2,8 14-2,-1 8 0,1 4-2,1 14-1,1 3-1,3 7-2,-5 0-1,5 3 0,-1-3-1,-1-1-2,3-2 1,-3-7-1,1-4-1,-3-6-1,4-9-1,-5-12-2,1-5-5,-4-17-7,0 0-9,-3-14 0,-10-20-1</inkml:trace>
  <inkml:trace contextRef="#ctx0" brushRef="#br0" timeOffset="266">0 447 23,'1'15'15,"-1"-15"-3,13 12-1,-13-12-2,28 19 0,-6-10-1,2-4-3,5-2 0,4-4-2,2-5-1,0-3-2,1-4-1,-1-9 0,-6-1-1,2-8-1,-12-4 0,-3-1 0,-8-2 1,-4 0 0,-8 4 3,-1 7 0,-5 5 1,10 22 2,-23-15 0,23 15 1,-21 29 1,12-1-1,6 12 1,-3 2-1,9 11 0,-1-2-1,8 5 0,-3-2-2,7 1 0,-6-1 0,4-4-2,0-3-2,-2-6-3,2-5-2,0-9-7,-12-27-8,35 13-7,-20-34 2,11-2 1</inkml:trace>
  <inkml:trace contextRef="#ctx0" brushRef="#br0" timeOffset="688">689 463 34,'-15'20'22,"10"13"-7,-4-2-1,10 6-3,-1-5-3,9-4-1,1-3-2,8-3-1,6-6-1,1-7 0,2-5-1,-2-10-1,3-6 0,-3-5-1,-1-8 0,-9-6 0,-7-5-1,-6-4 0,-10 3 0,-3 5 0,-11 7 0,-5 9 0,-1 6 0,-3 8 1,5 11-1,-2 9 0,9 1-2,9 4-3,7-2-3,9-5-7,13 9-8,0-19 0,13 10 0</inkml:trace>
  <inkml:trace contextRef="#ctx0" brushRef="#br0" timeOffset="1031">1123 346 37,'0'0'26,"0"0"1,-18 12-9,6 7-4,5 7-3,-3 1-3,8 5-1,-2 0-2,8 3-2,1-1 0,6-2-1,3-4 0,3-4-2,2-2 0,1-6-2,2-1-1,0-11-2,1-3 1,-2-9-2,1-6 1,-9-5 0,2 2 1,-5-2 3,-3 0 1,-7 19 2,5-18 0,-5 18 2,0 0 0,7 28 0,-2-9 0,8 6-1,-1 0 0,8 0 0,4 1-1,4-4 0,-1-3-1,6-6 0,1-7 0,-4-9 0,4-8-1,-1-11 1,-5-12-1,-3-10 1,-5-10-2,-10-2 2,-5-1-2,-7 2 1,-9 7 0,-7 10 0,-6 9-1,-3 14-1,0 15-1,2 6-6,4 8-14,13 16-7,-4-7-1,18 14 2</inkml:trace>
</inkml:ink>
</file>

<file path=ppt/ink/ink10.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13.9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318 356 24,'-27'-22'18,"8"13"0,-12 0-2,0 8-2,-4 8-2,-2 3-3,3 10 0,-1 3-2,10 8 0,0-3-2,13 8-1,5-2 0,11 0-2,8 0 0,12-6-2,8-3-1,9-10-3,9 0-1,2-17-3,8-4-2,-3-10-2,1-11 0,-7-7 0,-4-9 1,-8-4 3,-8-8 1,-9-5 4,-8-1 4,-6 4 3,-5 3 3,-6 7 2,-3 7 3,-2 9-1,0 7 1,8 24 0,-14-8-2,13 21-1,-4 6-1,7 12-3,-2 5-1,7 8 0,-1 3 0,4 5-2,2 0 0,0 1-1,3-1-3,-1-5-1,6 8-7,-12-14-4,10-1-9,6-6-8,-8-19-1,13-6 0</inkml:trace>
  <inkml:trace contextRef="#ctx0" brushRef="#br0" timeOffset="484">1075 315 45,'0'0'28,"-35"1"1,10 12-12,0 11-5,-6-2-3,8 8-3,-1-1-2,6 2-1,7-3 0,5 1-2,7-7-1,5-5-3,7-6-1,5-11 0,6-3-1,-1-13-1,6-4 0,-5-8 0,1-1 2,-6-2 2,-3 3 3,-5 7 1,-5 2 2,-6 19 1,0 0 1,0 0 0,-15 17-1,15 9 0,0 0-1,6 5-1,1 0-1,8 0 0,4-1-3,3-8-2,4 3-3,-1-11-4,5-9-6,4-3-8,-6-17-7,11-1 1,-6-18 1</inkml:trace>
  <inkml:trace contextRef="#ctx0" brushRef="#br0" timeOffset="859">1527 257 26,'0'0'27,"-37"-6"1,14 15-4,-4 1-8,4 4-2,9 5-4,4-2-3,17 6-2,4-1-2,12 2-1,8-4 0,3 1-2,4 0-1,-4-4 0,-5 6-1,-11-4 0,-5-2-1,-11-2 2,-14 2-1,-7-3 1,-8-5 0,-2-1 1,1-8 0,5-5 0,6 4-3,17 1-2,-7-24-4,19 6-9,5-7-10,23 4-2,-6-11 2</inkml:trace>
  <inkml:trace contextRef="#ctx0" brushRef="#br0" timeOffset="1156">1855 258 30,'0'0'31,"-24"-8"1,7 9 0,-5 3-14,0-1-3,22-3-6,-21 23-1,25-6-3,7 0-3,8 2 0,6 6-1,3 0-1,1 5 0,-5 1-1,-4-2 0,-9 4 0,-8 1 0,-11-5 0,-6 1 0,-9-6 0,-2-5 1,-2-9 0,0 1-1,2-14-1,10-2-2,2-10-6,16 2-5,6-5-15,4-14-3,15 4 1,-3-12 1</inkml:trace>
  <inkml:trace contextRef="#ctx0" brushRef="#br0" timeOffset="1469">2076 307 43,'25'-6'31,"-25"6"1,8 14 0,-5 0-16,-3 1-5,9 9-2,-7-2-4,7 9-1,-2-1-2,3 1-2,0 1-2,-1-7-6,5 6-9,-1-1-15,-6-14-1,9-1-1,-2-15 1</inkml:trace>
  <inkml:trace contextRef="#ctx0" brushRef="#br0" timeOffset="1688">2613 320 57,'0'0'32,"-17"-8"1,-6 11-7,-5 1-10,6 15-5,-9-2-4,9 8-2,0 3-2,10 6 0,6-2-1,9 1-1,6-2-1,9-6-1,9 2-3,3-13-4,11-2-5,-3-12-13,-2-7-8,5-5-2,-7-12 3</inkml:trace>
  <inkml:trace contextRef="#ctx0" brushRef="#br0" timeOffset="1969">2152 28 55,'-40'-11'30,"23"13"-6,1-11-10,16 9-37,0 0-4,0 0 0,38-10-3</inkml:trace>
</inkml:ink>
</file>

<file path=ppt/ink/ink1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389 140 21,'-4'-13'14,"-14"-12"-1,2 6-2,-7-6 0,-4 6-2,-1 0 1,-1 6-2,1 7 0,-3 6-1,1 10 0,4 9 0,4 15-1,4 7 1,9 17-1,2 0 0,10 12-1,0 3 0,13 6-1,-3 0-1,9 3 0,-4-6-2,1-1 0,-1-3-3,-3-9-3,1-5-3,-7-15-7,1-11-10,0-6-7,-10-26 1,0 0 0</inkml:trace>
  <inkml:trace contextRef="#ctx0" brushRef="#br0" timeOffset="312">16 562 6,'0'0'22,"-16"-15"1,16 15 0,13 3-11,4-3-3,13 2-3,2-1-1,11-1-1,3 0-3,2-1-3,1-5-1,-5-3-1,-2 0-1,-5-3 1,-6-1-1,-7 0 3,-8-3 2,-6 3 2,-10 13 3,3-19 2,-3 19 1,0 0 1,-24 3-1,19 10 0,-3 6-1,7 9-2,-1 2-1,7 7-1,1 1-3,4 0-2,8 6-5,-2-7-6,3-9-12,10 1-5,-8-19 1,13-1 0</inkml:trace>
  <inkml:trace contextRef="#ctx0" brushRef="#br0" timeOffset="656">728 455 29,'1'-16'25,"-11"-2"1,10 18-4,0 0-7,0 0-4,25 24-3,-13-2-2,5 8-1,-1 1 0,4 4-1,-4 2-1,1-2-1,-2-3-1,-2-2 0,-1-10-1,-2-5 0,4-7-1,-14-8 0,20-17 0,-14-7 0,4-5-1,-5-9 1,4 0 1,-3-2-1,-2 2 1,0 9-1,2 7 2,-6 22-1,22-14 1,-4 22 0,-2 4 0,8 6 0,1 4 0,7 2 0,-1 1 0,3-3-1,0-3 1,-1-7-1,0-3 0,-1-8-1,-5-5 1,-2-9-1,-8-6 1,-5-6-1,-8-3 1,-2 2 0,-5-2 0,-9 6 1,-2 3 0,-4 9 0,0 5 0,1 11 1,2 6 0,3 7 1,3 7-2,8 5 1,4 3-1,8 4 0,3-5-1,5 1 0,7-3-2,-1-9-4,8-5-5,-5-5-20,-6-19 0,3-7-2,-15-13 2</inkml:trace>
  <inkml:trace contextRef="#ctx0" brushRef="#br0" timeOffset="1281">829 144 36,'-17'15'20,"2"-9"-12,15-6-8,26 28-21,-5-21-1</inkml:trace>
</inkml:ink>
</file>

<file path=ppt/ink/ink1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18.75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340 348 17,'0'0'12,"2"-22"-1,-4 8-1,-14 0-3,-1-2-2,-10 6 0,-5 0 0,-4 5 1,-5 2 2,0 9-2,0 3 1,5 4 0,7 5 0,13 4 0,8 1-1,13 4-1,11 1-1,14 3-1,5 0-1,12 5 0,-1 0 0,-1 2-1,-5 0-1,-6 2 1,-11 4-1,-11-4 0,-15-2 1,-15-6-1,-10-4 0,-7-8 0,-5-6 0,1-6 1,2-11-1,5-6 0,7-4 0,14-2 0,10-7 0,11 1-1,14-1-1,7-4-1,8 2 0,5-4-2,5 2 0,-5-8 0,6 3-1,-7-9 2,-3 1 0,-8-4 1,-3-4 1,-10 3 1,-2-2 2,-7 6 2,-6 2 1,-2 6 2,-8-1 0,3 14 1,-7 0 0,10 19 0,-12-16 0,12 16-1,0 0-1,-10 26-1,8-2 1,7 10-3,-3 3 1,6 7-1,1 3 0,1 3 0,2 3-1,1 3-1,2-5 0,-1-2-1,4 2-2,0-11 0,5-3 0,2-12-3,8-14 1,-1-15 0,5-8-1,-2-16 1,3-7 1,-4-6 1,-4-2 0,-8 0 2,-8 10 2,-6 5 1,-11 7 1,3 21 2,-25-10 0,9 19 0,-8 4 0,5 7 0,-2 3-1,5 3-1,3 2-1,9 0 0,2-5-1,5 2 0,4-8-1,5-3 0,3-3-1,3-8-1,4-6 1,0-9-1,-2-1 0,-1-12 0,1 3-1,-7-6 2,-3 4 1,-3 1 0,-5 3 1,-2 20 0,-2-17 1,2 17-1,0 0 1,5 22-1,2-9 0,6 0 1,4 2-1,3 0 0,7-5-1,4-3 0,1-1 0,0-6-2,2-3 1,-1-7-1,-3-5 0,-2-7-2,-4-1 3,-8-7-1,-4-4 1,-6-1 1,-6 3 0,-8 2 1,-3 10 0,-4 7 0,-4 5 2,3 13-1,-1 8-1,6 12 1,2 7 0,9 12-1,3 2 0,7 7 1,5 9-2,4 4 1,-1 4-1,-4 1 0,1 0-1,-8-5 0,1 0 0,-5-11-1,-6-11 1,-3-15 0,-1-13-1,7-16 1,-18-3 0,13-14 1,1-13 0,4-5-1,6-8 1,9-4 0,5-3 0,10 0 0,5-1 0,5-4 0,8 5 1,2 2-2,-1 1 2,-6 4-2,-7 2 1,-9 1 0,-8 6 0,-10 8 0,-15 1 1,-9 9 0,-8 4 0,-4 10 1,-1 5 0,5 12 1,-1 1 0,11 12 0,3 2 0,14 3 0,9 3 0,11 0-1,4-2-1,8 0 0,3 0-1,-2-9-3,2 0-4,-11-16-6,0-6-20,-7-3-2,-14-15 0,-7-4 0</inkml:trace>
  <inkml:trace contextRef="#ctx0" brushRef="#br0" timeOffset="1609">705 36 54,'-26'2'28,"11"-9"2,31 5-3,21-5-26,18 4-10,18 4-17,5-10-2,21 9 0,-14-11 0</inkml:trace>
</inkml:ink>
</file>

<file path=ppt/ink/ink1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20.89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16 405 45,'0'0'28,"0"-28"-5,0 28-4,0 0-3,0 0-3,-8 22-3,2 0-3,8 18-1,-5 5-1,9 16-1,-5 3-1,7 10-1,-4 3-1,5 5 0,-3 4-1,1-5-1,3-2-2,-5-11-3,4-5-4,-9-23-4,6-7-12,-4-16-6,-2-17 0,-4-15 1</inkml:trace>
  <inkml:trace contextRef="#ctx0" brushRef="#br0" timeOffset="297">57 371 29,'28'-25'21,"13"20"-8,0 10-2,-1 9-2,-8 13-2,-10 5-2,-12 12-2,-11 9-1,-15 1 0,-12-3-1,-9-5 1,-3-5-1,1-10 0,3-6 0,10-13-1,5-12 0,21 0 0,-1-31-1,19 1 0,14-4-1,9-5 0,9-5-1,4-5 2,8 6 0,-2 3 2,-5 7 1,-5 6 2,-12 8 3,-7 14 1,-14 7 1,-1 14 0,-14-1-1,1 11 0,-9-1 0,10 8-3,-4-4 0,9 2-2,1-3-1,8-1 0,4-5-1,6-4 0,6-5-1,1-4-2,3-5 0,-2-8 0,2-5-1,-6-10 0,-3-2 1,-7-7-1,-5-3 1,-7-3 2,-4 2 1,-3 5 1,-5 2 0,2 10 0,0 15 2,0 0-1,0 0 0,-6 37 0,5-3 0,7 12 0,-3 8-1,6 10 1,-2 5-1,5 6 0,-5 0-2,0 2 1,-2-2-1,-4 0-3,1-4 0,-7-15-1,2-8-3,-8-25-2,11-7-4,0-16-2,-9-30-4,1-17-1,7-16-1,-2-17 2,4-10 3,2-2 4,-1-1 6,1 1 5,4 8 5,2 5 6,6 17 1,1 12 2,6 17 0,3 10 0,3 11-3,6 15-2,-4 4-1,1 14-2,-7 3-1,-10 10-1,-6 4 0,-16 5-2,-8-1 0,-12-3 1,-7-4-2,-3-9 2,1-3-2,5-10 1,4-9 0,15-10-1,10-8 0,16-6 0,15-2 1,12-3-1,12-3 0,9 0 0,8 2 0,0 1 0,0 1 0,-6 4 0,-10-1 0,-11 3 1,-11 4-1,-13 0 1,-14 1 1,-4 13 0,-19-16 1,0 11 1,-7 1 0,1 7 0,-6-2 1,6 7 0,0-1-1,9 8 0,1 0-1,9 4-1,5 1 0,8 2-1,5 2 0,8 1 0,4 0 0,5-1-1,2-4-1,0-5-1,4-3 0,-1-11-1,4-4 0,-4-13 0,1-6-1,-4-19 1,1-6-2,-2-9 2,-4-5 1,-2-1 1,-7 2 0,-5 4 1,0 7 0,-6 13 1,-5 8 1,-2 11 0,1 17 0,-15-1 2,2 14-2,1 11 0,-4 4 0,-2 11 0,2 6 0,6 6 0,3 1 1,5 1-2,5-3 1,7-3-1,5-1 0,8-11-2,4-5-1,-1-11-1,11-3-1,-3-16 0,4-3-1,-4-15 0,1-4 1,-7-10 0,1-1 2,-2-3 2,-12 0 0,-2 4 2,-9 5 0,2 5 1,-6 22-1,-1-13 1,1 13 2,-9 18-3,7-4 0,1 10 0,7 1-1,0 7 0,4-2 1,0-1-2,5 1 0,1-7 0,3 1-2,-3-8-2,0-3-1,-16-13-1,28 0 0,-13-11 1,1-7 0,-3-10 1,4-6 1,0-6 2,2 0 2,2 4 0,-5 2 1,2 7 1,-5 8 1,3 10 0,-16 9 0,24 16 0,-17-2 1,2 11-2,-3-2 0,1 8-1,-3-4-1,1 4 1,-1-6-2,1-5 1,-3 0-2,1-7 0,2 0-1,-5-13-1,0 0 1,14-9-1,1-4-1,-5-6 2,10-3 0,-3 0 1,5-3 2,2 4 0,-2 6 0,0 8 1,-5 4 2,5 9-2,-4 3 1,1 4-1,0 2 0,3 2 0,-1-2-1,1 0 0,1-3-1,1-5-1,2-1 0,-4-6-1,3-5 1,-1-6-1,1-3 0,-5-6 0,1-5 1,-5-6 0,-3-3-1,-4 1 4,-1 4 0,-7 4-1,-4 1 1,2 11 0,1 13 1,0 0-1,-20 10 2,18 11-2,-1 1 1,1 5-1,7 2 0,3 4 0,3-3-2,0-3-2,7-2-4,-6-10-10,-2-1-19,5-2 1,-15-12-2,0 0 2</inkml:trace>
  <inkml:trace contextRef="#ctx0" brushRef="#br0" timeOffset="2485">2567 8 62,'-29'-9'27,"29"9"-9,0 0-22,0 0-22,15 12-2,-15-12 0</inkml:trace>
</inkml:ink>
</file>

<file path=ppt/ink/ink1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36.42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32 115 27,'-10'-32'24,"10"32"-4,0 0-2,0 0-4,-16 8-3,13 15-3,4 11-1,-4 1-3,8 9 1,-4 0 0,7 7-3,-2 2 0,2-2-4,1-2-1,0-9-6,1-3-6,2-2-11,-5-22-3,9 1 1,-11-31 0</inkml:trace>
  <inkml:trace contextRef="#ctx0" brushRef="#br0" timeOffset="266">239 91 23,'0'0'25,"-5"15"2,7 6-6,-4 7-6,2 6-3,5 9-2,-4-4-2,8 9-2,0-1-3,1 1-1,3-2-3,-2-6-2,3-5-4,-5-10-3,4-4-7,-1-8-7,-12-13-5,12-16 1,-17-13 2</inkml:trace>
  <inkml:trace contextRef="#ctx0" brushRef="#br0" timeOffset="485">277 46 41,'15'-18'20,"-5"0"-5,10 10-3,4 6-6,5 5-4,2 4-8,0 7-9,8 14-7,-17-9 0,9 18 0</inkml:trace>
  <inkml:trace contextRef="#ctx0" brushRef="#br0" timeOffset="657">262 453 40,'0'0'26,"-23"-12"2,32-6-10,13 4-5,7-9-5,16 6-7,8 2-8,10 11-19,-7-13-1,11 14 0,-16-11-1</inkml:trace>
</inkml:ink>
</file>

<file path=ppt/ink/ink1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37.6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 69 50,'-3'-30'27,"3"30"-2,0 0-8,0 0-3,-7 16-5,2 7-3,7 11-1,-5 7-2,4 9 0,1 2-2,-1 2-2,5 2-6,-3-7-7,4-8-16,8 3 0,-6-20 0,8-5-1</inkml:trace>
  <inkml:trace contextRef="#ctx0" brushRef="#br0" timeOffset="250">183 92 28,'0'0'25,"10"13"2,0 7 1,-2 7-18,1 1-2,1 10 0,0 2-3,0 7-2,3 2-3,-7-4-6,7-1-9,4 1-12,-10-16-1,9 3 0,-16-32 0</inkml:trace>
  <inkml:trace contextRef="#ctx0" brushRef="#br0" timeOffset="469">258 43 24,'5'-25'27,"20"19"1,2-4 2,15 10-14,3 14-3,4 11-3,8 15-3,-6 3-1,0 11-1,-13 1-1,-8 5-2,-14 4-1,-15-1-1,-13-9-1,-12-5-3,-9-4-2,-12-9-5,-5-4-11,-2-4-9,-11-22-1,11-2 2</inkml:trace>
</inkml:ink>
</file>

<file path=ppt/ink/ink16.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38.75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56 73 22,'0'0'25,"-19"3"1,19-3-7,-9 28-2,3-10-4,3 14-3,-4-2 0,4 13-2,-3-6-1,4 5-2,1-3-1,4 1 0,4 0-2,8-2 0,5-7 0,11-4-1,9-7 0,11-5-2,6-3-2,5-15-7,4-1-7,0-8-14,-10-9-2,-3 2 1,-21-12 1</inkml:trace>
  <inkml:trace contextRef="#ctx0" brushRef="#br0" timeOffset="296">169 351 33,'-24'-6'27,"24"6"1,0 0 0,7-22-17,20 17-3,7 1-5,8-1-6,5 1-5,0 0-10,-9-7-10,8 10 1,-21-13-1</inkml:trace>
  <inkml:trace contextRef="#ctx0" brushRef="#br0" timeOffset="484">154 57 24,'-13'-6'24,"-2"-10"1,15 16 0,19-15-15,6 7-5,7 4-8,7-3-16,16 8-6,-3-5 1,11 8-1</inkml:trace>
  <inkml:trace contextRef="#ctx0" brushRef="#br0" timeOffset="687">1042 95 54,'-15'25'29,"-11"-7"2,4 1-7,-3 14-12,-5-4-4,8 8-2,-4-3-3,5 0-3,-1 0-2,3-6-5,8 3-9,3-3-15,8-28 0,-16 24 0,16-24 1</inkml:trace>
  <inkml:trace contextRef="#ctx0" brushRef="#br0" timeOffset="906">626 79 41,'0'0'30,"-20"7"2,20-7 1,19 22-17,-3-11-4,22 11-3,6 0-3,15 9-1,6-1-3,5 1-4,3 3-5,-7-5-16,1-1-9,1 0-1,-12-11-1</inkml:trace>
</inkml:ink>
</file>

<file path=ppt/ink/ink17.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40.25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51 94 20,'0'0'24,"-16"4"2,16 15 1,-7 4-14,1 7-1,4 8-3,0 1-2,2 5 0,0-2-3,4 7 0,-6-8-1,4-2-1,-4-2-1,2-8 0,-1-3 0,1-8-1,0-18 0,0 0-1,0 0 0,-7-28-1,7-3-1,-2-10 1,1-7-1,-4-12 0,4 3 1,-1 0 0,1 6 1,1 7 0,0 4 0,1 16 2,4 9 1,-5 15 0,14 16 0,-3 7 1,-1 8 0,3 7 0,3 7-1,2 4 1,-2-2-2,2-1 0,0-3 0,-2-5 1,1-3-1,0-7-1,-6-6 0,3-11 0,-1-6 0,0-8 0,-1-10-1,1-9 0,-1-12 0,1-10 0,0-6 0,-1-5 0,0 1 0,-3 5 1,2 6-1,-2 9 1,3 11 0,-12 23 1,22-11-1,-7 27 1,-2 6-1,5 6 1,-1 7 0,4 2 0,-2 4-2,2-3-2,-2 0-4,-2-6-9,-2-10-13,6 3-2,-8-16 2,8-2-1</inkml:trace>
  <inkml:trace contextRef="#ctx0" brushRef="#br0" timeOffset="656">735 94 44,'0'0'28,"-20"5"2,20-5-5,-9 30-13,3-7-3,7 9-1,1 0-3,7 5 0,4 1 0,2 1-2,5-5 0,5-2-1,2-7-1,2-3 1,3-4-2,4-5-1,-4-6-2,2-7-4,4 0-7,-4 0-19,-6-12 2,3 5-3,-13-12 3</inkml:trace>
  <inkml:trace contextRef="#ctx0" brushRef="#br0" timeOffset="937">894 351 32,'-18'0'28,"-5"-13"1,23 13-1,-12-15-14,12 15-5,24-19-6,-1 13-8,7 2-13,-5-9-9,14 11-2,-14-9 1</inkml:trace>
  <inkml:trace contextRef="#ctx0" brushRef="#br0" timeOffset="1125">865 51 28,'0'0'24,"1"-25"1,17 18 1,2-3-17,7 4-2,10 3-1,-4 6-2,7 7 0,-6 5 0,-3 10 0,-6 2-1,-6 8 0,-3 2 0,-4 7 0,-3-6-1,-2 3 1,-2-6-2,2-1 1,-4-8-1,4-4 1,-4-6-1,-3-16 0,10 19-1,-10-19 1,0 0-2,0 0 0,9-22 0,-12 3-1,2-2 0,-5-8-1,3-3 1,-4-4 1,4 0 0,-2 4 1,5 3 1,3 6 0,-3 4 0,0 19 1,16-6 1,-4 19-1,3 4 1,1 7-1,0 2 2,2 5-2,1 0 0,-1 2 0,-4-5-1,0-3 0,-6-6-1,0-5-1,-8-14 0,10 18-2,-10-18 0,13-12-1,-1-2 0,-2-11 1,5-4 1,1-9 1,3-6 1,2 1 1,-3 4 1,-1 5 0,-2 8 1,3 13-1,-4 7 2,1 18-1,-2 8-1,2 9 0,0 6 0,2 8-1,0 1-3,-1-2-5,9 0-18,1 4-8,-8-15 1,5 1-1</inkml:trace>
</inkml:ink>
</file>

<file path=ppt/ink/ink18.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42.3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26 40,'15'-8'27,"-15"8"3,13-8-10,3 19-5,-5 6-2,8 13-5,-7 5-1,5 10-2,-4 7 0,4 6-2,-4 3-1,0 0 0,-4-4-1,0-5 0,-4-10-1,0-8 1,-1-12 0,-4-22-1,0 0 1,16-19-1,-7-13 0,0-9 1,1-5-1,3-4 0,1 5 0,-1 4 0,5 10 0,2 10 0,1 12 0,5 12 0,5 9 0,4 6 1,5 7-1,2 1 0,-2 1 0,1-3 1,-4 0-1,-2-6 1,-9-2 0,-4-7 0,-8-11 0,-14 2 0,11-26 0,-11 4 0,-6-11 0,-1-3 0,-5-7-1,1-1 0,0 2-1,3 5-2,3 9-4,-1 2-8,12 11-12,7 13-6,1 2-2,9 14 2</inkml:trace>
  <inkml:trace contextRef="#ctx0" brushRef="#br0" timeOffset="516">941 169 49,'-22'-24'31,"22"24"1,-19-16-1,19 16-17,0 0-4,-6 13-3,18 6-3,0 5-2,4 7 0,0 5-1,0 6 0,0 3-3,-2-2-4,-1 7-7,-7-5-16,-6-8-3,4-5-1,-4-13 1</inkml:trace>
  <inkml:trace contextRef="#ctx0" brushRef="#br0" timeOffset="797">996 81 27,'0'0'22,"-18"-13"-5,18 13-3,-16-12-1,16 12-3,-13-13-3,13 13-1,3-17-1,-3 17-1,23-13-2,-7 6-1,11 3 0,1 2-1,4 4 0,0 2 0,-3 5 0,-2 2-1,-8 7 1,-4 4 0,-9 3-1,-8 4 1,-4 1 0,-6 1 1,-1-4 0,1 3 0,4-2 2,3-5 0,13 1 0,9-2 0,11 3 0,9-2 0,4 5-1,3-3 0,-1 1-1,-7-1 1,-9 2-1,-16-4 1,-14 1 1,-20-7-1,-11 2 0,-13-5 1,-6 0 0,-5-3-2,-1-7-7,6-3-17,11 2-7,5-13-2,37 10 1</inkml:trace>
</inkml:ink>
</file>

<file path=ppt/ink/ink19.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27.04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1206 1181 26,'204'-9'12,"18"7"0,2-7-2,12-3-1,1-1-2,6 3-1,-4 1 0,-2 1-1,-4 4-2,-11-1 0,-15 5-2,-13 3 0,-16 3-2,-22 3-3,-22-1-5,-29-10-11,-7 16-2,-37-16 0,-6 11 0</inkml:trace>
  <inkml:trace contextRef="#ctx0" brushRef="#br0" timeOffset="625">0 291 42,'6'-25'19,"-8"1"-4,2 24 0,0 0-3,6 16-1,-1 26-2,-5 7-2,4 20-1,-1 9 1,6 20 0,0 5-2,2 14-1,4 5-2,3 2-2,4 7-4,0-8-6,6-2-17,4 4-3,-7-19-1,15-9 1</inkml:trace>
  <inkml:trace contextRef="#ctx0" brushRef="#br0" timeOffset="1391">4716 0 30,'0'0'14,"-9"-25"-2,9 25 0,0 0-2,-16 28 1,8 2-2,1 12 1,4 17-1,-1 12 0,5 15 0,-2 8-1,8 12-2,0 9-1,7 8-1,3 0-2,5 1 0,2-4-1,1-8-1,6-5-3,-5-11-4,8-14-8,0-9-14,-9-27-2,9-5 1,-8-25 0</inkml:trace>
</inkml:ink>
</file>

<file path=ppt/ink/ink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5:53.3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382 538 21,'0'0'9,"11"-16"-2,-11-3-1,1 4-2,-2-7-1,-4-2 0,-2-2-2,-3-2 1,-8-2-1,-1 5 0,-5 6 0,-3 3 0,-7 7 2,0 6 1,-3 10 1,0 11 1,2 7 1,1 7 0,7 4 0,4 4-1,9 2 0,6 3-1,11-4-1,6-4-2,7-6 1,5-6-1,7-7 0,4-9 0,3-11-1,4-13 0,0-10-1,-1-12 0,2-13 0,-5-9-1,-2-9-1,-7-5 1,-4-4-1,-7 7 1,-5 4 1,-7 10 0,-3 10 0,-4 14 2,-2 16 0,6 16 1,-19 19 1,8 6 0,7 15 0,-2 1-1,8 15 1,-1 3-1,8 5 0,0-5-1,5 1-1,1-4-1,3-3-2,1-3-2,-3-10-3,6-7-3,-1-17-3,5-6-4,-4-14-1,5-14-2,-1-7 3,-4-13 1,0-7 5,-4-3 6,-8 5 7,-4 5 5,-6 4 2,0 16 5,0 18 0,-18-7 2,5 21-1,6 10-4,1 7-3,1 4-2,4 5 0,2 0-3,7 1 0,2-2-1,6-5 0,0 0-1,5-8-1,-1-8 0,4-11 0,-2-13-1,1-10 0,-2-11 1,-5-9-2,-3-12 2,-5-5-1,-5-1 0,-6 3 1,-3 9 0,-6 6 0,-4 10 0,-2 11 0,1 14 0,1 8 0,2 12-2,4 5-7,6-2-10,14 10-8,-7-11 1,20 7 1</inkml:trace>
  <inkml:trace contextRef="#ctx0" brushRef="#br0" timeOffset="906">1162 556 32,'0'0'24,"-5"15"0,5-15 1,0 0-19,0 0-1,7 13-2,8-9-2,-1-4-2,1-3-1,3-3-1,1-7 0,-3-2 0,-3-10 0,-3-1 0,-4-7 2,-4-1 1,-4 2 3,-7 2 0,-4 7 1,-6 4 2,-3 14 0,-1 8 1,4 13 1,-5 6-2,9 11 0,-1 2-1,12 10 0,-1 2-2,11 4-1,5-2-1,3-2-2,14-1-3,-1-12-4,12-4-5,-1-14-7,6-21-7,12-8-4,-6-22 1</inkml:trace>
  <inkml:trace contextRef="#ctx0" brushRef="#br0" timeOffset="1250">1681 295 45,'-16'-5'27,"-13"5"-1,1 14-6,0 3-4,0 4-3,12 8-3,4-4-2,18 5-2,8-2-1,13 2-2,4-8-1,5 1 0,1-4-2,-2-1 0,-5-2 1,-8 1-1,-13-3-1,-9 0 1,-12-1 0,-10 0 0,-9 0 1,-4-2-2,-3-2 0,-4-6-2,7 3-5,0-6-14,4-11-10,31 11 0,-16-26-2</inkml:trace>
</inkml:ink>
</file>

<file path=ppt/ink/ink20.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44.8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274 53 28,'-13'-32'26,"13"32"0,-9-21-7,9 21-1,-6 27-2,3 4-1,9 23-3,-3 6-2,12 21-1,-5 10-1,10 17-3,0 2-1,4 4-1,0-4-2,2 3 0,-5-5 0,0-5-1,-7-13 0,-2-11-1,-2-10-1,-5-17-4,7-6-3,-14-30-9,2-16-16,0 0 0,4-42-1,-4-6 2</inkml:trace>
  <inkml:trace contextRef="#ctx0" brushRef="#br0" timeOffset="328">309 253 25,'0'0'26,"-35"-2"0,19 23 1,-15 13-16,3 4-3,0 14-2,-3 1-2,2 8-1,-4-5-1,8-7 1,3-9-1,6-9 0,1-19 0,15-12 0,3-20 0,8-12 0,8-15-1,3-12 0,0-14-1,4-5 0,1-1 0,-5 6 0,-4 3 2,-4 12 0,-5 8 1,0 18 1,-6 11 2,-3 21-1,16-3 1,2 19 1,-1 2-2,14 9 0,1 1-1,13 6-1,3 0 0,3 1-3,4 5-3,-8-7-18,1-4-16,-2 1 1,-14-14-1,-5-6 1</inkml:trace>
</inkml:ink>
</file>

<file path=ppt/ink/ink2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50.09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418 167 27,'-30'6'6,"-7"1"1,-6 11 0,-5-1 1,0 12-1,-3 1 0,5 4 0,4-1 0,8-1 0,9-2 0,13-5-1,12-1 0,12-10-2,13-6 0,7-7-1,12-4 0,3-6 0,6-2-3,2-10 1,-4-3-1,-4 1 0,-7-1 0,-7 3-1,-10 2 1,-7 4 0,-8 2 0,-8 13 1,0 0 0,-14 11 0,7 5 0,-3 0 0,4 8 0,1 1 0,5 4 0,3-2 0,6-2-1,7-5-2,5-5-2,5-1-3,5-9-5,0-10-8,15-1-6,-12-18 0,13 2 1</inkml:trace>
  <inkml:trace contextRef="#ctx0" brushRef="#br0" timeOffset="407">807 28 57,'-9'-13'28,"-7"1"-6,3 9-5,13 3-4,-18 16-4,17 6-3,-2 2-2,6 8-2,-2 4 0,5 5-1,0 1 0,0-1-3,1 3-3,-3-8-6,4-3-9,4 1-9,-12-17-2,10 0 2</inkml:trace>
  <inkml:trace contextRef="#ctx0" brushRef="#br0" timeOffset="625">711 273 38,'-20'-24'23,"20"24"1,0 0-12,16 0-4,4 3-5,10 5-7,8 5-12,2-10-7,20 15 0,-8-18 0</inkml:trace>
</inkml:ink>
</file>

<file path=ppt/ink/ink2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50.9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149 0 34,'0'0'26,"0"0"3,-14 0-1,9 18-15,-4 1-3,9 13 0,-6-1-4,9 10 0,-5 0-1,7 3-1,-1-1-2,3 0-2,4 0-1,-5-5-6,5 4-2,-6-3-12,-5-9-10,4 5-1,-8-15 2</inkml:trace>
  <inkml:trace contextRef="#ctx0" brushRef="#br0" timeOffset="234">0 408 18,'0'0'21,"15"-19"0,5 17 1,0-8-14,7 3-4,7-1 0,3-3-2,3 0-1,1-2-2,-6 0 0,0-5-1,-5 1 1,-7-8-1,-8 1 1,-2-2 0,-11-2 2,-2 0 1,-6 2 2,-1 1 1,1 6 1,-5 4 0,11 15 2,-14-7 0,11 20 0,-3 2-1,7 11-1,-2 4-2,2 8 0,1 3 0,2 3-2,4-2 1,0-1-2,0-4 1,2-5-2,-1-6 0,1-7 0,0-5-1,-10-14 0,25-2 0,-11-14-2,3-3 0,-2-9 2,3 0-1,-2-4 1,-2 0-1,1 4 1,-3 3 0,-2 10 1,-10 15 1,18-4 0,-18 4 1,13 25 0,-6 0 0,2 7 0,-1-1 2,0 3-4,1-2 2,2-3-2,0-1 0,0-6-4,2-3-2,-13-19-5,23 12-9,-7-11-10,-5-14-2,11 1 2</inkml:trace>
  <inkml:trace contextRef="#ctx0" brushRef="#br0" timeOffset="813">842 263 19,'0'0'24,"0"0"1,0 0 1,3 14-12,0 2-4,8 2-2,-6 1-3,9 2-2,-4 1-3,2-3-5,1-2-8,8 1-13,-21-18-1,32 8 1,-20-21 0</inkml:trace>
  <inkml:trace contextRef="#ctx0" brushRef="#br0" timeOffset="1016">1180 165 27,'-7'-14'27,"7"14"0,-29 5 2,14-1-13,-1 14-6,-3-2-1,10 6-2,0-2-2,12 5-1,4 0 0,13-3-2,5-1 2,7-1-3,3-2 0,2-2-1,-3-2 0,-5 1 0,-8-5-1,-14 3 0,-7-13 0,-21 20 1,-6-12-2,-10 0 0,-4 0-3,-8-8-5,4 2-11,8-1-9,-7-12-1,16 3 1</inkml:trace>
  <inkml:trace contextRef="#ctx0" brushRef="#br0" timeOffset="1344">894 63 33,'0'0'25,"-13"-17"-4,13 17-9,0 0-26,0 0-7,8 13-2</inkml:trace>
</inkml:ink>
</file>

<file path=ppt/ink/ink2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52.9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19 322 47,'0'0'26,"-15"6"-4,13 13-4,2 11-3,2 3-4,7 14-3,-2 0-1,8 9-1,-2 1-2,6 5-1,-3-1-2,0 2-1,-1-6-2,-5-7-2,2 3-3,-9-14-5,4-6-9,1-10-10,-8-23 0,0 0 2</inkml:trace>
  <inkml:trace contextRef="#ctx0" brushRef="#br0" timeOffset="250">90 391 19,'27'-12'21,"-9"-7"1,11 15-9,-1 6-1,0 6-3,-3 8-2,-6 9-2,-8 5-1,-6 5-1,-11 4-1,-10-2 0,-6-2-1,-5-3 0,-2-5-2,3-8 0,-1-6-4,5-8-4,22-5-5,-17-17-8,17 17-2,20-39 0</inkml:trace>
  <inkml:trace contextRef="#ctx0" brushRef="#br0" timeOffset="484">450 346 35,'0'0'26,"0"0"1,-13 23-8,-2-2-4,2 7-5,-2 1-1,10 8-3,2-7-1,10 3-1,6-6 0,11-2-2,4-7 0,7-5-2,0-7 0,5-9 0,-5-3-2,-1-11 0,-8-4-1,-7-7 0,-9 0-1,-10-4 2,-8 1-1,-11 1 0,-6 3 1,-6 8 0,-2 9 1,1 5-2,6 10-1,1 2-3,12 5-5,11 6-9,2-18-6,25 26 2,-7-23-1</inkml:trace>
  <inkml:trace contextRef="#ctx0" brushRef="#br0" timeOffset="844">844 350 51,'0'0'27,"0"0"2,0 0-12,0 0-5,-9 18-4,15 2-3,0 4-2,4 1-2,2 1-2,-1-1-5,3 3-7,-1 0-15,-9-12-1,11 3 0,-15-19 0</inkml:trace>
  <inkml:trace contextRef="#ctx0" brushRef="#br0" timeOffset="1047">961 338 26,'7'-24'25,"-7"24"1,0 0 2,17 5-15,-10 10-2,2-2-3,2 9-2,-2-1-1,2 2-1,-3-2-2,0-2 1,-2 0-2,-1-5-2,0 1-1,-5-15-2,0 0-1,0 0 0,0 0 0,16-12 0,-6-4 0,-2-3 1,3-4 1,4 1 3,0 1 0,2 7 1,-3 2 0,2 9 1,0 4 1,4 10 0,-3 3 1,-1 5-1,0 5 0,0 1-1,3 1 0,-6 1-3,2-4-1,-6-4-4,3-4-9,2 1-12,-14-16-1,0 0 1,9-29 0</inkml:trace>
  <inkml:trace contextRef="#ctx0" brushRef="#br0" timeOffset="1453">1465 25 35,'-14'-24'28,"14"24"3,-16 2-1,9 14-12,8 12-5,-1 1-3,12 14-2,-3-1-2,10 8-2,-3-2-1,6 1-1,-3-1-3,-1-7-3,1 6-7,-10-5-19,-5-12-2,5-4-2,-7-13 1</inkml:trace>
  <inkml:trace contextRef="#ctx0" brushRef="#br0" timeOffset="1672">1496 308 33,'0'0'27,"-6"-28"2,6 28-1,23-5-13,-4 5-7,6 5-6,3 2-9,1 5-18,-9-12-3,3 10 1,-23-10-1</inkml:trace>
  <inkml:trace contextRef="#ctx0" brushRef="#br0" timeOffset="1890">855 42 31,'-32'12'14,"10"-5"-13,22-7-1,10 17-20,7-20-1</inkml:trace>
</inkml:ink>
</file>

<file path=ppt/ink/ink2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55.32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27 55 31,'-15'-30'26,"15"30"0,-12-25-7,12 25-4,0 0-1,0 0-3,0 0-3,-3 21-1,11 5-2,-2 4-1,4 8 1,-1 0-1,4 5-2,-1 0 0,0 0-1,0-5-1,-1-4-1,0-6 0,-2-5-1,4-10 1,-13-13-2,19-3-1,-12-13 2,4-5-1,-5-9 2,2-1-1,-3-3 2,1 6-1,-3 5 0,1 1 1,2 8 1,-6 14 0,19-6 0,-19 6 0,27 18 1,-13-6-1,9 6 1,-1 1 1,3 0-2,-2 2 1,2-2-1,-1-3-1,-3-3 1,-4 1-1,0-13 0,-17-1-1,16-12 0,-13-5 0,-5-5 0,-2-6 0,-2-6-1,0-9 1,-3 1 1,3 4 0,0 1 0,5 6 0,1 6 1,6 7 1,-6 18-2,23-4 1,-3 17 0,-1 5 0,7 2-1,4 3 1,4-1 0,0-2-1,1-3 0,-3-7 0,1-7-1,1-5 1,-8-6-1,-5-3 1,-5-5-1,-8-6 0,-7 0 1,-4 1 0,-6 2 0,-8 4 1,-4 5 0,-3 4 0,-1 9 1,0 6 0,3 10 0,1 0 0,7 8 1,5-1-1,10 5 0,8 0 0,10-1-1,5-4-2,5-5-2,11 7-4,-3-13-15,-2-6-10,11-3-2,-10-11 1,2 1-1</inkml:trace>
</inkml:ink>
</file>

<file path=ppt/ink/ink2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56.39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39 24 40,'-24'-20'25,"24"20"-3,-13-4-4,13 4-2,-4 19-4,4-5-2,6 11-2,-6 1-2,10 11 0,-3 1-2,6 7 1,-4-2-2,4 3-2,-4-1 0,-1 0-1,2-4-1,-6-5 0,2-6 0,-4-9-1,-1-8-2,-1-13 2,0 0-1,-4-15 2,5-6-1,4-10 1,5-4 0,5-4-1,5 3 1,7 2 0,1 4 0,1 3 0,0 12-1,-2 9 1,-7 10 1,-8 11-1,-9 3 1,-9 6 0,-6 3 1,-8 3 1,-4-6 0,-2 2 1,1-8-1,6-2 1,3-2 1,16-14-1,-5 21 0,5-21-1,30 12-1,-4-6 0,5 0-1,3-3-4,4 0-6,-3 0-15,-4-8-5,4 5-2,-13-13 1</inkml:trace>
  <inkml:trace contextRef="#ctx0" brushRef="#br0" timeOffset="516">549 166 40,'0'0'27,"0"0"4,0 18-1,4 2-16,-1-3-4,9 15-2,-3-2-2,7 7 0,-5-5-3,6 1 0,-9-6-2,4-2 1,-4-4-2,-4-6-1,-4-15 0,0 0 0,0 0 0,7-15-1,-1-4 0,0-11 1,3-5 0,0-5 0,5 1 1,0 3 0,3 6 0,-2 6 0,1 9 0,-1 9 1,1 12 0,-1 11 0,-2 5 1,-1 6-1,-4 1 0,0 2 0,-1 1-1,-1-2-2,0-3-3,-5-8-6,7-2-10,3 2-11,-11-19 0,14 11 1</inkml:trace>
  <inkml:trace contextRef="#ctx0" brushRef="#br0" timeOffset="922">1063 238 36,'-12'-15'30,"12"15"1,-28 7 0,11 5-10,9 14-8,-6-8-3,12 10-4,5-2-2,9 1 0,8-5-2,8-1-1,0-6 0,2-6-2,5-3 0,-3-7-2,-5-5 1,-7-8-2,-5-2 1,-11-8 1,-1 1 0,-12-5 0,-4-2 0,-7 1 1,-3 4 1,-1 2-1,1 10 0,0 6-2,7 7-4,0 4-5,16-4-13,3 31-5,-3-31 0,22 33 1</inkml:trace>
  <inkml:trace contextRef="#ctx0" brushRef="#br0" timeOffset="1266">1349 138 43,'-4'-21'31,"4"21"2,-3-17-1,3 17-12,0 0-5,3 21-6,6 3-3,-5 0-1,9 8-1,-4-4-1,4 2-1,1-5-1,0-1 0,4-6-1,0-4-1,-2-4-2,-3-7-1,3 0 0,-3-10 0,3-2-1,-5-6 1,-2 0 1,-4-2 1,3 4 2,-8 13 1,12-18 0,-12 18 1,0 0 0,20 18 1,-10-2-1,8 2 0,-2-3 0,6 2 0,5-5-1,1-2 0,1-4 0,0-6-1,-2-6 0,-2-4 1,-2-5-1,-7-5 0,-7-5 0,-7-8 0,-7-3 0,-6 0 0,-6 0 1,-2 2-1,-3 4-1,2 4-2,4 13-5,-2 13-27,3-3 2,15 3-2,-12 18 1</inkml:trace>
</inkml:ink>
</file>

<file path=ppt/ink/ink26.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58.6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385 28 44,'0'0'27,"-17"7"3,2 9-12,-1 9-4,-3 6-4,1 7-3,-4 1-1,4 5-2,-2-2-1,3 1-2,3-3 0,2-5-4,6-6-1,0-13-4,11-1-4,-5-15-5,16-12-6,0-4-4,-7-19 0,8 1 1</inkml:trace>
  <inkml:trace contextRef="#ctx0" brushRef="#br0" timeOffset="203">276 42 42,'-8'-25'26,"8"25"-1,-8-17-3,8 17-6,-3 17-3,3 0-4,8 8-3,0 1-1,7 6-2,3 1 1,4 1-2,3 2-1,0-3-4,3 0-4,-9-8-4,4 0-7,-2-2-13,-21-23-2,19 19 3,-19-19 0</inkml:trace>
  <inkml:trace contextRef="#ctx0" brushRef="#br0" timeOffset="437">76 228 40,'-35'-5'28,"15"8"3,-1-3-8,21 0-5,0 0-3,24-7-4,14 11-2,3-7-3,13 3-1,7-3-2,5-2-3,-3 7-4,-6-7-7,-2-1-22,-10 10 0,-14-8-2,-6 7 2</inkml:trace>
</inkml:ink>
</file>

<file path=ppt/ink/ink27.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7:09.9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 35 35,'0'0'14,"0"0"-1,0 0 1,0 0-1,-5 28-2,7 1-2,-2 0-1,4 13 0,-1-1-2,4 11 0,-2-1-1,4 4-2,-4-6-1,4 0 0,-1-6 0,-1-3-1,-1-6 0,-2-8-1,-1-8 0,-3-18 0,2 15 0,-2-15-1,-3-18 0,3-6 0,-2-5 0,4-8 0,1-2 0,3-1 0,4 2 0,2 3 1,8 3-1,-2 10 1,7 10 0,1 9-1,-1 6 2,1 11 0,-6 6 0,-1 10 0,-8 3 0,-1 4 0,-9-1 1,-8 3-1,-2-2 0,-9-2 0,1-8 0,-5-6-1,-2-5 1,1-6-1,1-1 0,5-9-1,3-3-2,14 3-3,-9-23-4,13 5-7,5-10-12,16 7 0,-3-16 1</inkml:trace>
  <inkml:trace contextRef="#ctx0" brushRef="#br0" timeOffset="531">490 327 44,'0'0'25,"0"0"-7,1 14-2,7 3-4,6 3-2,-2 6-2,4 3-2,-3-1 0,2 2-3,-3-2 1,-2-3-2,-4-7 1,-4-2 0,-2-16-1,0 0 1,0 0-1,0 0 2,1-37-3,2 9 1,0-7-1,3-2-1,0 0-1,3-2-1,1 7-4,-1 5-2,5 12-4,-14 15-7,24-12-11,-3 24-2,-8-3 3,9 12 0</inkml:trace>
  <inkml:trace contextRef="#ctx0" brushRef="#br0" timeOffset="906">1036 349 52,'-27'-22'22,"11"16"-3,-6 3-2,-3 4-3,1 11-2,-1 1-3,3 10-1,-3 0-1,8 5-3,2-1 2,8 3-4,4-2 1,7-3-2,3-4 0,5-4 0,6-8 0,1-3-1,2-4-1,-1-5 0,1-6 0,1-11-1,-3 1 0,-4-4 0,-4-3-1,-3 0 2,-2 1-1,-3 3 3,-3 4-2,0 18 2,0 0-1,0 0 1,0 0 0,-8 26 0,10-2 2,2 3-3,4 1 1,0 0-1,6 1-4,-3-3-3,11-3-10,-1-2-13,-6-15-2,7 3 1,-9-17 0</inkml:trace>
  <inkml:trace contextRef="#ctx0" brushRef="#br0" timeOffset="1328">1236 299 19,'3'-17'26,"-3"17"0,0 0 2,16 24-13,-9-2-4,-1 3-1,5 8-3,-4-4-2,2 4-1,-2-3-1,-1-2-1,-2-8 0,-1-2-1,-3-18 0,0 0 0,0 0-1,15-9 1,-10-12-2,-1-2 1,3-4-1,1-2 1,2-1-1,0 2 0,1 3 0,-1 7 0,-10 18 1,23-13 0,-23 13 0,25 13 0,-14 5 1,2 1 0,-3 6-1,4 3 1,-1 0-1,-3-1-1,3 0-2,-1-7-7,4-5-12,2 4-7,-5-17-1,12 1 1</inkml:trace>
  <inkml:trace contextRef="#ctx0" brushRef="#br0" timeOffset="1734">1835 285 31,'-21'-14'29,"8"16"1,-12-3 0,3 7-13,3 10-5,0 0-3,5 8-3,1 0-2,9 5 0,4-1-2,6 2-1,4-3 0,6-5-1,3-3-1,5-7-1,5-5-3,-1-14 0,2-1-1,-4-15-1,4-2 0,-10-14 1,2-1 0,-8-10 2,-4-5 1,-7-1 2,-2 0 1,-2 6 3,-5 7 2,1 6 0,-2 7 1,3 17 0,4 13 1,0 0 0,-8 29-1,11 3 0,-1 2-2,4 8-1,0 3 0,5 5 0,-3-7-2,2 0 1,-1-3 0,1-2-2,-1-7 1,-2-3-2,-1-8 1,-6-20-1,0 0-1,18 1 0,-6-16 0,-5-10 0,5-6 0,1-4 2,0-1 0,3 8 0,-2 3 1,2 9 0,-4 2 1,7 13 0,-6 8 0,6 8 0,-3 3 0,5 4 0,-2 2-1,2 1 0,-2 6-2,-3-9-4,8 5-9,-7-4-20,-5-9 0,3 0-1,-15-14 2</inkml:trace>
</inkml:ink>
</file>

<file path=ppt/ink/ink28.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7:12.6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324 412 30,'0'0'16,"0"0"-3,0 0-2,0 0-2,-12-14-2,12 14-2,-5-23-2,2 10-1,-4-1 0,0-3 0,-8 1 0,-1 2 0,-5 2 0,-1 7 1,-7 2 1,-1 7 0,-4 3 1,7 8 0,-4 2 1,7 5-1,3 4 1,10 1-2,2 0 1,12 0-2,6 0 0,7-3 0,6-5-1,7-3-1,2-11-1,6-3 1,0-7-1,3-9 0,-2-7-2,-3-5 2,-2-5-1,-8-7 0,-4-2 0,-10-3 0,-6-3 1,-8 3 0,-5 4 1,0 5 0,-6 4 1,3 7-1,0 9 1,11 14 1,-18 4-1,17 15 1,-2 2-1,7 8 0,2 3 0,3 8 0,2 1-1,5-2 1,-1-4-2,2-3 0,1 2-3,-3-13-5,4 7-12,0-5-12,-19-23-1,28 20-1,-28-20 3</inkml:trace>
  <inkml:trace contextRef="#ctx0" brushRef="#br0" timeOffset="578">567 375 17,'0'0'23,"7"14"0,-7-14 2,19 2-15,3 1-2,6-3-2,0-2-2,3-1-2,2-2 0,-4-3-1,-2 0-1,-5-4 1,-8-3-1,-6-1-1,-7-1 1,-4 1 0,-9 2 1,-7 2 1,0 5 1,-6 1 0,2 10 2,-4 3 0,8 10-1,-5-3 1,11 9 0,4-2-2,6 6 0,3 1 0,9-4-2,5 0 0,3-2-3,8 1-2,5-13-6,3 2-8,9-5-12,-4-17-1,9 5 1,-6-16 1</inkml:trace>
  <inkml:trace contextRef="#ctx0" brushRef="#br0" timeOffset="937">1137 260 30,'-43'-7'27,"21"15"1,-10-2-7,3 6-5,7 7-3,0-3-4,12 8-3,1-6-1,10 5-2,5-3-1,11 0 0,0-1-1,11-6-2,-1-1-1,6-9-3,5-2-1,-6-6-1,6-6 1,-11-7-1,2-3 0,-12-6 2,2-2 3,-12 1 4,-4 1 2,-3 3 2,-6-2 0,5 12 1,1 14 0,0 0 0,-15-11 0,15 11-1,3 20-2,3-3-1,1 2 0,6 3-1,-1-2 0,4 1-1,2 0-1,1-1-2,3 3-5,-6-10-11,0-6-14,7 0 0,-6-8-1,7-2 0</inkml:trace>
  <inkml:trace contextRef="#ctx0" brushRef="#br0" timeOffset="1375">1655 166 34,'-19'-12'29,"19"12"2,-24 2-1,9-1-14,15-1-3,-17 19-5,15-2-1,4-3-2,7 6-2,2-3 0,10 5-2,1-3 0,5 1 0,-1 0-1,-2-3 0,-3-3 0,-8 1 0,-7-1 0,-6-14 0,-22 20 0,-2-12 0,-3-2 0,-4 1 0,0-2 0,2-3 0,4 0-2,7-5-1,18 3-4,0 0-5,0-19-11,19 8-9,1-9 0,10 3 0</inkml:trace>
  <inkml:trace contextRef="#ctx0" brushRef="#br0" timeOffset="1687">1858 201 42,'0'0'30,"0"0"3,0 0-1,15 9-15,-15-9-5,3 27-3,-2-11-3,7 9-1,-4-1-2,5 2-1,-3 0-2,0-2-5,7 7-7,-8-7-18,0-8-2,7-2-3,-12-14 2</inkml:trace>
  <inkml:trace contextRef="#ctx0" brushRef="#br0" timeOffset="1922">2204 209 48,'-25'-3'30,"-1"8"2,7 13-1,1 3-17,-4-1-5,14 9-1,-2-3-4,12 1-1,-1-3-1,6-4-1,8-1-2,1-6-1,3-2-1,-2-9-2,3-1-2,-20-1 1,30-14-1,-20-2 1,2-1 0,-8-9 2,2-2 1,0-4 2,1 4 0,2-3 1,1 5 1,4 6 1,0 7 0,7 11 2,-3 3 0,4 13 1,-5 1 0,4 7 1,-7 1-1,3 7-1,-6-6 0,0 0-1,-5-4-1,0-1 0,-1-6-1,-5-13-1,6 15 0,-6-15-2,0 0 0,11-13-1,-11 13 1,19-28-2,-5 9 1,-3-6 1,7-1 0,-2 1 2,3 2 2,1 6-1,-4 1 1,1 10 1,0 5 1,-1 11-1,-16-10 0,26 27-1,-17-8 0,1 2 0,1-1-2,-2-2-3,-1 1-4,-8-19-9,0 21-16,3-8-1,-3-13 0,-16 4 0</inkml:trace>
  <inkml:trace contextRef="#ctx0" brushRef="#br0" timeOffset="2578">2061 58 46,'-32'-9'28,"14"9"-2,-7-14-4,11 6-26,14 8-19,0 0-3,0 0-2,-17-5 1</inkml:trace>
  <inkml:trace contextRef="#ctx0" brushRef="#br0" timeOffset="2765">1202 34 46,'-50'-5'30,"14"5"1,5-5-2,31 5-17,-20-10-11,20 10-13,19 8-16,-19-8-2,26 15 0,-26-15 0</inkml:trace>
</inkml:ink>
</file>

<file path=ppt/ink/ink29.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7:17.03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324 0 37,'0'0'22,"0"0"-4,-19 25-2,3-5-4,1 11-2,-2 12-3,-3 1-1,0 6-1,0 1 0,2 2-2,-1 0-1,5-3-1,0-9-1,3-7-1,5-6-4,0-10-3,6-18-7,0 0-5,-1-18-5,10-7 2,-8-13-1</inkml:trace>
  <inkml:trace contextRef="#ctx0" brushRef="#br0" timeOffset="219">132 141 40,'-6'-18'21,"6"18"-1,0 0-1,10 18-4,0 1-4,5 2-2,6 4-2,1 1-1,6 5-1,-1-2-3,3 5-1,-5-2-4,-2-5-3,-2 8-6,-3-1-13,-12-15-5,6 5 0,-12-24 1</inkml:trace>
  <inkml:trace contextRef="#ctx0" brushRef="#br0" timeOffset="453">55 370 40,'-31'-9'26,"16"12"2,1-3-10,14 0-3,0 0-3,21 2-3,6 2-2,5-8-1,10 4-1,1-5 0,4 1-5,0 3-5,-4-5-5,2-3-20,-5 10 0,-15-7-3,-1 6 2</inkml:trace>
</inkml:ink>
</file>

<file path=ppt/ink/ink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5:55.3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35 37,'-9'-27'18,"13"14"-2,-4 13-1,0 0-2,0 0-2,17 31-1,-10 6-2,-1 12-2,1 13 0,-4 5-1,2 8-1,-7 1-1,1-1-1,-4 0 0,1-7-1,-4-13 0,3-10 0,0-10-1,2-12 1,3-9 0,0-14-1,15-21-1,-2-7 1,6-5-1,5-7 0,4-3 0,7 0-1,5 3 1,4 10 0,1 11 1,-1 12-1,-3 10 2,-4 12-1,-4 7 1,-8 10 1,-14 10 0,-8 4-1,-10 0 1,-8-3 0,-7-2 0,-4-4-1,-7-4 1,1-5-2,1-10-2,1-9-1,10-3-6,2-11-6,8-12-15,14-3-1,2-17 1,17 3-1</inkml:trace>
  <inkml:trace contextRef="#ctx0" brushRef="#br0" timeOffset="469">567 663 24,'1'16'23,"12"14"2,-11-11-6,11 1-6,3-9-3,4-3-3,8-5-1,1-8-2,4-1-1,2-11-2,-1-4-2,-2-3 0,-5-3 0,1-4-2,-15-1 1,-2-1 0,-14 5 0,-8 4 1,-6 8 2,-10 6 1,-4 8 1,-4 8 0,4 15 1,-3 1 2,10 9-2,2 5 1,12 5-1,7 1-1,12 4-1,2-3 1,12-2-2,6-1-1,6-6-2,8-3-2,-1-13 0,5-6-3,-2-15-1,7-6-2,-5-19-1,-2-9-3,-6-15 1,0-15 0,-7-10 2,-4-6 2,-6-4 4,-4-1 4,-9 5 6,-2 9 3,-5 8 4,-5 12 3,0 17 0,-7 7-1,10 30-2,-18-13-1,13 29-2,-2 8-2,7 16-1,-4 5-1,7 11-1,-2 5 0,5 8-1,0-2 0,1 0-2,-1 0 0,-1-5-2,3-3-2,-5-11-5,8-1-8,-3-10-17,-5-15 0,9-7 0,-12-15 1</inkml:trace>
  <inkml:trace contextRef="#ctx0" brushRef="#br0" timeOffset="1109">1151 512 25,'0'0'24,"0"0"1,3 15 1,-3-15-16,34 13-2,-5-6-2,5-7-3,2 0-2,3-4-3,-2-3-2,0-7-1,-3-7 0,-4-4-1,-8-9 1,-2-3 1,-6-7 2,-7-5 4,-3 0 3,-5 3 2,0 7 2,-7 4 0,4 17 0,4 18 1,-14-3-1,7 19-1,10 18-1,-4 6-2,8 12-2,-1 3 0,4 6 1,2 0-3,1-1-1,-1 3-1,-2-5-4,5 1-5,-12-10-11,3-9-11,3-2-2,-8-17 1,7-5 2</inkml:trace>
  <inkml:trace contextRef="#ctx0" brushRef="#br0" timeOffset="1484">1573 611 22,'0'0'24,"0"0"2,22 11-4,-9-1-6,6-3-5,9 4-1,2-4-3,5-1-3,1-3-2,2-3-3,-3-3-3,-4-7 0,-1 1-2,-6-6 1,-7 0-1,-8-9 1,-4 2 1,-10-4 3,-2 3 2,-8 5 3,-3 1 0,-4 9 2,-3 4 0,3 11 1,-2 7-1,5 8 0,3 2 0,7 5-2,2 5 0,10 3-1,3 0-1,7-1-1,3-5-1,5-4 0,-1-3-2,4-11 0,4-9 0,0-14 1,0-8-2,-1-12 1,-1-5 1,2-10 0,-1-2 1,-2-5 1,-5 3 0,0 9 1,-6 8 0,3 9 0,-3 9 1,0 14 0,-14 0 1,26 31-1,-13-2 0,1 8-1,-2 6 0,1 6 0,-4-1-1,0-1 0,-4-4 0,-2-6-1,-1-9 2,-2-5-1,0-23 1,0 0 0,0 0 1,7-23-1,-2-9 1,5-7-1,2-8-1,5-2 1,3-3-1,5 2-1,3 7-3,-5 1-5,13 18-12,-5 10-16,-9 0 1,0 14-2,-22 0 3</inkml:trace>
</inkml:ink>
</file>

<file path=ppt/ink/ink30.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32.29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0 373 28,'0'0'17,"0"0"0,13 9-1,-6 10 0,-1 9-1,4 12-1,-1 11-1,7 19-1,-1 7-2,4 16-3,-1 7 0,5 12-2,-2 1-3,2 8-1,2 1-2,-4-2-5,-2 1-8,1-2-17,-8-16-1,6-1-1,-11-25 1</inkml:trace>
  <inkml:trace contextRef="#ctx0" brushRef="#br0" timeOffset="657">609 1165 33,'19'8'11,"1"-5"0,-4-4-1,15 2-2,2-1-2,11 0 2,15-1-3,15-1-1,14-1 0,18 2-2,14 0 1,18-1-1,11-1 0,17-1 0,10-1 1,14-5 1,11 3-1,9-10 1,15 3 1,7-10-1,15 4 1,2-10 0,9 7-1,-7-5 0,-1 4-1,-16 1 1,-12 4-2,-21 2 1,-17 3-2,-27 2 1,-22 2-1,-23 1 2,-19 0-2,-20-1 0,-19-1-2,-14 4-3,-16-8-5,-11 5-14,-13 10-8,-16-24-1,-3 14 1</inkml:trace>
  <inkml:trace contextRef="#ctx0" brushRef="#br0" timeOffset="1610">4313 59 25,'0'0'10,"0"0"2,0 0-2,-6 20 2,7-4-1,-1 4 4,2 6-2,2 9 1,-2 6-1,9 17-1,-2 5-1,12 22-2,-2 4 0,9 21-3,-6 6-1,7 12-2,-2 4-1,-1 7-2,-2 5-2,-8-9-5,1 2-9,-3-11-18,-8-18 0,2-8 0,-5-25 0</inkml:trace>
  <inkml:trace contextRef="#ctx0" brushRef="#br0" timeOffset="2344">4889 909 27,'0'0'10,"-30"-12"-1,30 12 0,-22-7-1,22 7-2,-16-8-2,16 8-1,0 0-1,0 0 0,0 0-1,0 0 0,0 0 2,27 15-1,-7-12 0,10 1 1,6-2-1,11-2 1,17-5-1,16 2 0,19-5 1,20 0-1,19-2 0,18-3-1,23-2 1,17 3 0,8-1-1,2 3 0,2-2 1,-5 0 0,-9-1 0,-12 6 0,-17-1 1,-18-2-1,-14 0 1,-11-1-1,-14 1 0,-11 0-1,-12 1-1,-14-1-2,-14-1-4,-13-2-6,-12 12-14,-26-14-1,-6 15 0,-19-21 0</inkml:trace>
  <inkml:trace contextRef="#ctx0" brushRef="#br0" timeOffset="3047">8529 0 24,'0'0'21,"-7"17"-1,7-17-2,0 25 0,7-2-2,-6 2 0,11 14-2,-3 1-2,4 17-1,0 11-3,6 19-1,-5 8-2,3 17-1,-2 3-1,0 10-1,-8 3 0,6 1-3,-7-4-1,-3-10-6,4 1-12,-1-7-16,-9-15 1,6-10-1,-4-19 2</inkml:trace>
</inkml:ink>
</file>

<file path=ppt/ink/ink3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7:24.28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59 0 30,'0'0'26,"0"0"1,0 0-5,3 19-6,0 2-3,4 14-3,-1-1-1,7 12-2,-5-5-2,6 8 1,-6-1-3,4 2-1,-6-5-1,2-2-2,-2-4-4,-4-8-5,4 1-10,-2-4-11,-4-28-2,-3 21 2,3-21-1</inkml:trace>
  <inkml:trace contextRef="#ctx0" brushRef="#br0" timeOffset="250">0 404 16,'-7'18'23,"7"-18"2,0 0 1,19 4-14,1-2-2,10 1-3,5-2-3,11-1-3,9-4-5,7-2-2,5-3-2,6-1-1,-3-6-1,-3 0 1,-5-2 2,-12 2 4,-12-1 5,-13 5 3,-25 12 2,-1-16 4,-21 14 0,-11 8 1,-11 0 0,0 9-1,-9 1-2,8 3-1,1 1-1,13 7-3,5-8 1,12 4-3,8-5 0,14-2-1,10-3 0,7-3-2,6-4 0,1-7 0,8-1-1,-3-10 0,1 4 1,-7-7-2,-4-3 1,-8 4 2,-3 1 1,-16 13 0,13-14 2,-13 14-2,0 0 1,-3 24-1,3-5 1,5 1-1,1 1 0,5-1-2,6-2 0,3-5-2,5-1-2,-1-6-1,4-6 0,-4-9 0,1-1 0,-5-12 1,2-3 0,-5-6 2,-3-3 1,-2 2 3,-3 1 1,0 6 1,-5 2 0,-4 23 2,12-19-1,-12 19 1,12 13-1,-3 5 0,3 2-1,-4 8 0,4 0-1,2 1 0,-3-1-1,1-3 0,-3-7 0,0-5 1,-9-13-1,16 1 0,-16-1 0,13-32 0,-5 4 0,2-4-1,3 0 0,-1-2-2,4 2-4,-4 1-4,7 9-6,-1 15-15,-5-4-2,9 14 1,-7-1 2</inkml:trace>
  <inkml:trace contextRef="#ctx0" brushRef="#br0" timeOffset="1062">1547 290 43,'-22'-12'29,"6"11"0,-9 1-9,0 4-5,4 8-3,-4 0-4,10 7-1,-1 1-2,6 4-1,2-1-1,11-1-1,3-3 0,6-4-1,1-5-1,3-7-1,2-3 0,-3-9 1,3-4-2,-4-4 1,0-2-1,-6-2 2,3 3-1,-11 18 1,12-24 0,-12 24 1,16 4 0,-10 14 0,0 5 1,1 9-1,-1 3 1,1 8-1,-1 4 0,-1 4-1,-5-3 1,-2 1-1,-4-7 0,-3-2 1,-5-4 0,-3-6 0,-5-10-1,-1-8 1,-4-9 0,2-12-1,-2-4 0,4-11-2,5-5-1,-1-8-4,10 7-5,2-8-10,5-3-11,18 11 0,-1-6 1</inkml:trace>
  <inkml:trace contextRef="#ctx0" brushRef="#br0" timeOffset="1562">1751 467 31,'0'0'27,"0"0"1,16 12 0,-16-12-15,21-10-5,-5 1-2,4 0-2,0-2-4,3-5-1,-4-1 0,1 3-2,-9-1 1,-6-2-1,-4 2 1,-8-3 1,-2 5 2,-10 4 1,1 5 1,-8 1 1,5 7 1,-3 5 0,8 9 1,1 2 0,7 10-2,3-4 2,11 6-3,3-3 0,9 2-1,1-3 0,6-3-2,3-9 0,1-7-2,5-2-2,-1-13 0,1-4-2,-6-15 1,1-4-1,-4-12 2,-4-2 0,-5-6 2,-4-6 1,-6 1 3,-6 0 1,1 11 1,-5 7 1,1 8 0,-4 6 1,7 22-1,0 0 0,-11 13-2,10 8 0,4 10 0,-2 1-1,7 7 0,2 4 0,3 1-1,-1-2 0,1-5-2,3 2-4,-7-11-6,5-1-21,-6 2-2,-11-14-2,3-15 2</inkml:trace>
  <inkml:trace contextRef="#ctx0" brushRef="#br0" timeOffset="2140">2046 293 65,'0'0'33,"0"0"1,0 0 0,0 0-22,26-17-3,5 12-5,6-4-5,-2-4-8,11 4-25,1 6 0,-11-5-1,1 8 1</inkml:trace>
</inkml:ink>
</file>

<file path=ppt/ink/ink3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7:27.06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243 387 23,'0'0'15,"0"0"-2,0 0-1,0 0-3,0 0 0,-10-18 0,10 18-1,-25-14-3,7 8 1,-2 1-1,-5 7 0,0 1 1,1 7 1,-5 2-1,7 4 0,0 2-1,10 4 0,2 0 0,11 0-2,2-2 0,9-3-1,7-5 1,7 1-2,2-8-1,5-2 0,-1-6-1,-3-6-2,2 2 1,-7-7 0,-5 4-1,-9-6 1,-5-2-1,-7 0 3,-4 2 0,6 16 1,-13-19-1,13 19 2,-15-11 0,15 11 1,5 17 0,4-3-2,5 1 3,7 1-4,4 2 1,10-4-6,12 3-3,-1-8-8,7-9-11,13 2-3,-9-14-2,9 1 1</inkml:trace>
  <inkml:trace contextRef="#ctx0" brushRef="#br0" timeOffset="453">893 326 46,'-15'-5'27,"-17"-1"0,-1 7-6,-2 7-5,-5-3-4,8 12-3,1 2-1,12 8-3,0-4-1,10 4-1,6-4-1,11-2-1,5-2 0,7-4-2,7-10-2,4-14 0,4-3-2,2-9 0,2-2 0,-6-10 0,-2-4 1,-8-7 1,-7-1 1,-5 1 2,-10 1 2,-4 5 1,-4 1 1,-2 10 0,-1 6 0,10 21 0,-22-10 2,22 10-3,-12 27-1,9-4 0,3 7 0,6 5-1,-3 1 0,7-1 0,6 5-3,-3-7-5,14 4-13,5-2-12,-7-16 0,12-4-1,0-12 1</inkml:trace>
  <inkml:trace contextRef="#ctx0" brushRef="#br0" timeOffset="891">1482 290 36,'-32'7'28,"-15"-4"3,7 7-1,-3 4-13,4-3-6,14 10-4,4 1-1,12 5-2,9-2-1,14-1-1,6-5-2,8-3 0,6-1-2,1-12-1,3-5-3,-2-14 0,-3-2 0,-6-10 0,-2-4 1,-9-10 0,-6-5 2,-4-3 2,-7-5 2,-2 5 3,-5 3 1,2 7 1,-5 1 0,5 14 1,-4 9-1,10 16 1,0 0-2,-5 25-1,7-3-1,4 11 0,2 2-1,6 8 0,-1-2-1,4-1-1,3 0-4,-3-7-5,10 5-14,-4-7-10,-11-10-1,3 1-1</inkml:trace>
  <inkml:trace contextRef="#ctx0" brushRef="#br0" timeOffset="1781">1874 157 42,'0'0'28,"-20"-15"-4,20 15-4,0 0-4,0 0-3,16-2-3,0 10-3,11 9-2,-1 1 0,8 9-1,-5 1-2,-1 3 0,-6-3-1,-6 0 0,-7-3 1,-6-3-1,-6-5 0,3-17 0,-20 14 1,20-14-1,-22-4 1,22 4-1,-15-30 0,15 8 0,4-6 0,8-3-1,6-3-2,4-7-2,11 8-6,-3-5-11,4 8-12,8 11-1,-9-2-1,2 15 2</inkml:trace>
  <inkml:trace contextRef="#ctx0" brushRef="#br0" timeOffset="2156">2358 321 45,'0'0'27,"0"0"1,0 0-11,17-14-8,-17 14-1,30-22-4,-14 9-2,3-3-1,-3 1-1,-3-2-1,-2 0 0,-8-2 0,-3 4 0,-6 1 0,6 14 3,-28-13 1,7 9 0,-1 8 3,-1 2-1,4 10 2,-2-1-1,9 7 2,2-5-3,9 6-1,4-2 0,10 4-1,0-6-1,8 0-2,4-1-2,0-9-6,10 3-10,2-5-16,-5-13 1,8-1-3,-4-9 2</inkml:trace>
  <inkml:trace contextRef="#ctx0" brushRef="#br0" timeOffset="2500">2813 100 36,'-23'-11'30,"7"16"2,-6 0 0,1 2-14,9 11-5,1-3-3,15 8-5,2 0-1,11 3-2,1-4-1,3 2 0,1-2-1,-2 2-1,-4-3 1,-7-4-1,-6-2-1,-3-15 1,-16 22 0,-2-13 0,-1-4 0,-4-5-1,5-3-1,0-6-4,18 9-2,-11-20-5,18 4-9,12 0-9,2-9 1,15 6 1</inkml:trace>
  <inkml:trace contextRef="#ctx0" brushRef="#br0" timeOffset="2781">3009 127 68,'0'0'33,"-22"-12"-1,3 9-9,4 8-7,-10-5-6,25 0-3,-22 16-3,26-3-1,11 2-1,13 3 0,7-2-2,8 3 1,4-1-1,0 1 1,-6-1-1,-9-2 0,-13-3 0,-13 1 0,-16-1 1,-11-1-1,-9-2 1,-9-1-1,-3-3 1,4 0-1,1 0-1,10-3-4,27-3-16,0 0-15,0 0 1,27 3-2,2-14 3</inkml:trace>
</inkml:ink>
</file>

<file path=ppt/ink/ink3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27.54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0 128 17,'-4'-16'18,"11"2"-7,-1-2-3,12-1-2,-2-1-2,11 1-1,-3 5 0,4 5-2,1-1 0,-2 5 0,-5 5-1,-1 5 1,-8 5-1,-4 2 0,-4 3 1,-4 2-1,4 0 2,-4 6 0,7-2 0,3 2 3,9-3-1,4 3 0,4 1 0,5-1 0,-5 6 0,2-3-1,-8 3-1,-8 4 0,-11-2 0,-11 4 0,-9 0-1,-13-4 1,-6-3-1,-3 0-1,-4-5-5,3-9-10,10 4-11,-8-20 0,38 0 1</inkml:trace>
</inkml:ink>
</file>

<file path=ppt/ink/ink3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28.2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134 0 26,'0'0'23,"-2"24"-9,-5 1 0,0 4 0,-9 8-2,0 2-3,-5 7-1,0-1-2,3-2-3,4-5 1,5-3-2,7-4 0,13-3 0,6-6 0,9-4-1,9-5 0,6-4-3,4 2-3,0-6-7,0-10-11,2 7-5,-15-14 0,6 6 0</inkml:trace>
  <inkml:trace contextRef="#ctx0" brushRef="#br0" timeOffset="281">358 258 42,'-13'-4'29,"13"4"1,-6 25-10,3-10-4,4 13-4,-3-3-3,4 13-2,-4-3-1,0 9-4,1 3-4,-4-2-11,1-8-18,7 10 0,-8-12-2,13-1 1</inkml:trace>
</inkml:ink>
</file>

<file path=ppt/ink/ink3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28.9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4 103 15,'0'0'25,"0"0"1,-7 29 4,10-5-14,-1-2-1,12 11-2,4-3-1,14 8-4,4-3 0,12 5-2,0-5-3,5 0 0,-7-3-2,-5 4 1,-13-1-1,-13 0-1,-15-4 1,-15-2-1,-13-4 0,-10 0 0,-8-3 0,-7-9-3,5-2-2,-1-17-8,14 0-11,11-4-8,2-15-1,19-3 0</inkml:trace>
  <inkml:trace contextRef="#ctx0" brushRef="#br0" timeOffset="328">97 142 50,'-12'-19'31,"12"19"2,12-28-5,6 9-14,19 9-3,-2-9-4,16 6-6,5 1-6,0 5-17,-3-1-9,3 8-1,-13-7-1</inkml:trace>
</inkml:ink>
</file>

<file path=ppt/ink/ink36.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17.156"/>
    </inkml:context>
    <inkml:brush xml:id="br0">
      <inkml:brushProperty name="width" value="0.03528" units="cm"/>
      <inkml:brushProperty name="height" value="0.03528" units="cm"/>
      <inkml:brushProperty name="fitToCurve" value="1"/>
      <inkml:brushProperty name="ignorePressure" value="1"/>
    </inkml:brush>
    <inkml:brush xml:id="br1">
      <inkml:brushProperty name="width" value="0.03528" units="cm"/>
      <inkml:brushProperty name="height" value="0.03528" units="cm"/>
      <inkml:brushProperty name="color" value="#FF3300"/>
      <inkml:brushProperty name="fitToCurve" value="1"/>
      <inkml:brushProperty name="ignorePressure" value="1"/>
    </inkml:brush>
  </inkml:definitions>
  <inkml:trace contextRef="#ctx0" brushRef="#br0">230 2372 26,'-72'0'10,"22"6"-1,9-5-4,24 1 0,17-2-1,28 0 0,16-3-1,20 0 0,20-2 0,18 1 0,23-2 1,20 3 0,15 0 0,14 2 0,15 1-1,16 1 0,14 2 0,14 2-1,16-2 0,10-3 1,17 0 0,19-2-1,15-1 2,12-1 0,24-1-1,12-3 1,19 2-1,12 0 0,18 3 0,8-3 0,13 4 0,8-5 0,10 6 0,2-1 1,8 1-1,2-2 0,8 3 0,2-3-1,3 1 0,3 2-1,5 2 0,0-5-1,0 3 1,-1 0-1,-3-3 2,-6 1-2,-8 2 0,-6-5 0,-15 0 0,-9 2 0,-13-3 0,-7 0 1,-14 2-1,-12-6 2,-6 1 1,-14-1 0,-2 1 0,-13-5 1,-5 6 0,-15-6-1,-4 4 0,-12 1-1,-15-2 0,-17 2-1,-14-2 0,-21 4-1,-24-6-1,-22 7-1,-27-6-1,-24 2-3,-28-2-2,-18 9-3,-32-7-9,-19-2-14,-16 9-1,-28-12 3,-9 15 1</inkml:trace>
  <inkml:trace contextRef="#ctx0" brushRef="#br0" timeOffset="1687">7 1284 22,'2'43'24,"-7"-5"-6,2 21-1,2 16 0,1 12-1,3 19-2,0 9-2,7 13-2,-7-3-4,10 7-2,-1-5-3,0-5-7,4-3-9,3-7-15,-9-16-2,9-5 2,-8-20-1</inkml:trace>
  <inkml:trace contextRef="#ctx0" brushRef="#br0" timeOffset="2797">2812 1208 34,'-2'-18'13,"2"18"0,0 0-2,-12 15 1,7 9 0,-3 4-1,4 16 0,-2 10-1,4 21 0,1 6-1,5 15-2,1 8-1,4 15-2,1 9-1,5 9-1,-1 5-2,2-3-3,5 7-5,-5-6-12,-3-14-11,15-2 0,-11-24-1</inkml:trace>
  <inkml:trace contextRef="#ctx0" brushRef="#br0" timeOffset="3797">5341 1139 55,'-7'38'21,"7"16"-1,-1 14-2,1 12-3,5 17-3,-2 4-3,6 16-3,-3 2-1,6 9-2,-2-2-3,2 1-2,1 7-8,-1 0-20,-5-22 0,12-9-2,-8-25 1</inkml:trace>
  <inkml:trace contextRef="#ctx0" brushRef="#br0" timeOffset="5000">7736 1055 30,'0'0'20,"0"0"0,-13 4-1,8 14-2,2 8-2,5 16-3,-7 5-2,8 18-1,-4 13-1,5 14-3,-2 8-2,4 11 1,-2 0-3,0 6 0,2 8-2,-3-3-5,5 5-8,-1 1-17,-6-9 0,8 0-2,-7-26 1</inkml:trace>
  <inkml:trace contextRef="#ctx0" brushRef="#br0" timeOffset="5797">10194 968 24,'-8'-28'23,"8"28"-5,0 0 2,0 0-3,-6 35 0,3 1-3,6 18-2,-7 8-2,5 23 0,-4 4-2,5 15-3,-4 2-2,5 9-1,-1 1 0,2 0-1,4-4-1,0-7-2,9 4-5,-7-14-14,3-9-11,11-4-1,-7-23-2,11-12 3</inkml:trace>
  <inkml:trace contextRef="#ctx0" brushRef="#br0" timeOffset="6453">12597 1025 23,'0'0'23,"0"0"-1,-13 21-2,10 4-2,0 7-3,4 19-1,-4 6-2,8 19 0,-5 11-4,10 15 0,0 1-4,6 7 0,2 8-2,6 1 1,-2-1-2,1 0 0,5-7-4,-4-9-7,3-5-22,0 0-2,-11-25 0,3-8 1</inkml:trace>
  <inkml:trace contextRef="#ctx0" brushRef="#br0" timeOffset="7484">463 0 34,'-12'17'14,"-12"4"-1,4 11-1,-7 7-2,2 3 1,-1 4-3,4 1 0,4 0-2,7-6-1,9-4 0,8-4-2,12-7-1,2-1 1,10 0-2,-1-4 1,2 1-1,-5 0 0,-1 0 0,-9-2 1,-5 3-1,-11 0-1,-8 1 1,-6-1 0,-5-1 0,-5 0-1,-2-4 0,4-2-2,-1-6-1,9 2-3,14-12-2,-15 0-5,15 0-5,12-32-10,11 16 0,-5-21 2</inkml:trace>
  <inkml:trace contextRef="#ctx0" brushRef="#br0" timeOffset="7844">641 141 44,'-14'-29'26,"10"15"-5,4 14-4,-15-5-3,9 19-2,0 8-2,6 11-4,0 5-1,6 12-1,-4 4 1,5 5-3,-1 0 0,3 3 0,-2-2-4,4-1 0,-1 0-4,-6-9-6,7-4-8,0-7-11,-8-12 0,8-7 0</inkml:trace>
  <inkml:trace contextRef="#ctx0" brushRef="#br0" timeOffset="8078">592 584 19,'0'0'22,"4"13"1,-4-13-10,24 28-3,-6-17 0,5 2-2,4-4-2,5-4 0,0 0-3,2-7-1,3-3-1,-3-10 0,2-3-1,-3-8 1,-4-2-1,-7-5-1,-6-3 1,-7-3 1,-6 5 0,-7 6 0,-8 5 1,-7 11 1,-6 6 0,1 12 1,-4 9 1,5 11-1,-4 2-1,10 8 0,-1-1 0,11 3-1,5-1-1,8-3 1,6-8-2,7-5 1,8-9-1,5-11 1,2-4 0,2-11-1,0-10 0,-2-5 0,-5-4 0,-7-1 1,-7 3-1,-7 5 0,-3 2 0,-5 10 1,0 14-1,-13 0 0,4 14 0,2 11 1,2 8-1,4 5 0,1 12 2,3 9-2,2 1 0,4 5 1,-1 1-1,0 2 1,-6 1-1,-1-6 0,-2-11 0,-5-9 0,-1-10 1,-4-9-2,11-24 2,-19 9-1,13-27 0,2-7 0,4-4 0,6-11-1,6-6 1,7-8-1,7-6 1,4-2-1,2-2 2,5 0-2,-4-4 1,-2 6 0,-4 5 1,-7 8-1,-6 10 0,-7 9 0,-9 8 0,2 22 0,-16-10 1,16 10-1,-26 22 1,13-3-1,-1 6 1,7 3 0,3 3-1,4 1 1,4-1 0,6-1 0,5-3-1,4-2 0,2 1-2,1-13-3,7 1-8,-5-8-12,-2-13-7,6-2-1,-8-17 1</inkml:trace>
  <inkml:trace contextRef="#ctx0" brushRef="#br0" timeOffset="8984">1643 162 47,'0'0'29,"2"13"3,-4 3-13,1 3-3,6 9-4,-3 0-3,5 9-2,-4 0-2,5 4-2,-4 3-1,0 0-2,2 3-4,-4-7-7,4 1-21,2 8 0,-8-15-1,9-2 0</inkml:trace>
  <inkml:trace contextRef="#ctx0" brushRef="#br0" timeOffset="9687">3735 357 23,'0'0'20,"10"-23"-6,5 13-3,4-7-1,6 6-2,1-1-3,5 9 0,-3 9-1,-4 7-1,-8 15-1,-9 6-1,-10 13 1,-12 6 0,-4 9 1,-10-2 1,-2 0 0,-3-5 1,9-4 1,2-10-1,11-5 1,9-17 0,15-3-2,7-13 0,16-3-2,8-6-3,7-9-9,4-8-19,11 8 0,-14-10-2,8 9 0</inkml:trace>
  <inkml:trace contextRef="#ctx0" brushRef="#br1" timeOffset="143984">15787 2986 40,'2'63'17,"-3"18"-1,4 26 1,0 20-2,4 16-2,4 17-1,-1 5-3,6 7-4,-4-3-1,2-7 0,0-10-1,-3-10-1,-2-11 1,-3-9-2,-1-8 0,-3-17 0,4-18-1,-4-12-2,4-17-2,-6-24-3,4-13-5,-4-26-6,-4-28-12,7-14 0,-15-27 1</inkml:trace>
  <inkml:trace contextRef="#ctx0" brushRef="#br1" timeOffset="144390">15742 2841 20,'17'-4'6,"2"7"0,6-3 0,11 0 0,11-3 0,20 6 1,12-5-1,17 0-2,18-4-1,20-3-1,20-3 0,17 2-1,15-4-1,10 0 0,11-2 0,11-1 0,4 3-1,-5 0 1,-2 0-1,-8 0 1,-10 1 0,-10 7 0,-17 0 0,-14 3 0,-18 3 1,-13 2-1,-16 4-2,-12 0-3,-10 10-8,-18-16-6,4 18 1</inkml:trace>
  <inkml:trace contextRef="#ctx0" brushRef="#br1" timeOffset="146344">16241 3239 22,'0'0'17,"0"0"-2,9 13-2,-9-13-1,8 31 0,-2-6-3,0 6 0,0 6-2,0 7-3,1 4 0,-4 1-2,0-2 0,-1-1-2,-1-7 0,-1-2-3,-1-8-3,-1-8-3,2-21-6,0 0-8,0 0-2,-9-15 0</inkml:trace>
  <inkml:trace contextRef="#ctx0" brushRef="#br1" timeOffset="146625">16186 3133 32,'8'-15'13,"-2"-6"-2,8 8-2,2-3-3,5 7-1,4-1-1,-1 7-2,-1 4 1,1 10-2,-5 6 0,-5 5 0,-5 8 0,-4 2 0,-7 4 0,-4 2 0,-3 0-1,-2-6 1,0-5-1,1-1 0,4-6 0,3-4 0,3-16 0,12 19 0,4-15 1,5 1 0,7 2 0,1 2 0,2 3 0,0 2 0,-5 3 0,-1 6 0,-10 7 0,-6 0 1,-11 3-1,-9-2 1,-4 1 1,-10-4-1,-2 0 0,-3-9 1,0-3-1,1-5-1,4-5-1,7-6-3,2-9-6,7-10-7,15 2-9,-6-18 1,16 6-1</inkml:trace>
  <inkml:trace contextRef="#ctx0" brushRef="#br1" timeOffset="147109">16651 3386 45,'0'0'18,"17"31"-3,-6-11 0,3 5-4,-2 2-1,0 1-2,-2 4-3,-4-7-1,-1-1-1,-3-5 0,0-3 0,-2-16 1,0 15-2,0-15 1,-3-24-1,2 2 1,3-6-1,-2-7-1,3-8-2,3 1-1,-3-1-2,8 11-4,-4 4-6,0 3-10,9 17-5,-16 8 0,25 0 2</inkml:trace>
  <inkml:trace contextRef="#ctx0" brushRef="#br1" timeOffset="147422">17026 3406 33,'-11'-19'20,"11"19"-1,-17-11-3,2 5-3,-1 6-1,-2 3-1,2 7-3,-3 2-1,4 10-1,-1 0-2,6 6-1,-1 1 0,6 2-1,2 2 0,6-1-1,1-3-1,3-4 1,5-3 0,1-4-1,2-8 0,1-5 0,3-11-1,-1-10 1,0-6 0,-4-8-1,1-5 0,-5-5 1,2 0-1,-6 4 1,0 6 1,-3 8-2,-2 6 2,-1 16-1,0 0 1,2 13 0,-2 9 0,0 9-1,0 2 0,0 3 1,1 6-2,2 0-3,3-1-4,-3-5-5,6-10-5,3-4-8,-12-22-4,27 11 0,-18-29 2</inkml:trace>
  <inkml:trace contextRef="#ctx0" brushRef="#br1" timeOffset="147844">17181 3402 33,'0'0'25,"0"-25"-1,0 25-3,0 0-4,14 27-5,-4-2-3,-4 0-2,6 10-1,-4 0-2,4 5 0,-3-2-2,1 0 0,-2-5-1,-2-4-1,-2-8 0,-4-21 0,10 15-1,-10-15-1,13-28 0,-7-5 0,2-4 0,-2-8 0,1-1 0,-3 2 0,2 6 0,-1 4 1,-2 12 0,-3 22 1,0 0-1,0 0 1,10 26 0,-4 2 0,0 5 1,1 5-1,0-1-4,4-5-5,2 3-8,9-1-10,-10-16-2,16 3 1</inkml:trace>
  <inkml:trace contextRef="#ctx0" brushRef="#br1" timeOffset="148250">17639 3327 35,'-17'-18'26,"17"18"4,-25 11-10,12 5-4,0 9-4,1 3-3,9 10-2,-1-1-1,7 4-2,0-6-2,10-1 1,0-4-2,8-5-1,-2-9 0,1-10-3,5-6 0,-4-16-1,7-7 0,-7-12-1,2-8 0,-8-15 0,1-3 0,-9-2 2,-1 0 2,-7 7 2,-5 4 1,-2 13 2,-2 11-1,10 28 2,-22-8 1,18 26-1,-2 4 0,9 15 1,0 3-3,8 11 0,0-4 0,5 2-1,3-1 0,2-2-1,-1-3 1,1-4-2,-5-9 0,-1-8 0,-1-8-1,-14-14 1,25-7 0,-14-9-1,2-9 1,-1-6 0,2 2 0,1 1 0,1 4 0,0 9 0,1 7 0,2 8 0,0 5 0,4 6-3,4 6-5,-4 3-18,4-4-6,7 7-1,-10-7 1</inkml:trace>
  <inkml:trace contextRef="#ctx0" brushRef="#br1" timeOffset="149219">16267 4122 26,'0'0'25,"-15"-31"-5,15 31-2,-8-13-4,8 13-1,-5 14-2,4 7-2,5 14-1,-1 6-3,6 15 0,-3 5 0,4 9-2,-1-1 0,3 2 0,-3-6-1,1-5-1,-4-10 0,0-7-1,-1-12 1,0-9-1,-5-22-1,0 0 0,0 0 0,-10-30-2,4-2 1,-5-15-1,3-10 0,-6-14 0,6-3 0,0-4 0,5 6 1,3 3-1,6 7 2,4 6 0,7 17 1,5 15 1,3 14-1,1 13 1,-2 7 1,1 12 0,-6 9 0,-3 13-1,-7 0 1,-6 6 0,-6 0-1,-6-3 1,-4 0-1,-4-7 0,0-9-1,-2-9-1,4-3-5,0-19-6,15 0-13,-6-25-4,5-9-2,14 1 2</inkml:trace>
  <inkml:trace contextRef="#ctx0" brushRef="#br1" timeOffset="149719">16610 4141 27,'0'0'25,"19"19"1,-18-6-7,8 2-5,0 4-1,0 0-3,4 5-3,-4-1-2,1 1-1,-3-4-1,1-1-1,-2-1 0,-2-5 0,-4-13-1,0 0 1,0 0-1,-3-13 0,0-9 1,2-6-2,-2-7-1,1-6-2,7 2-1,-2-5-5,5 10-7,4 8-11,-3-2-3,10 16 1,-19 12 0</inkml:trace>
  <inkml:trace contextRef="#ctx0" brushRef="#br1" timeOffset="150031">16879 4311 32,'4'23'25,"-4"-23"-6,-1 17-1,1-17-6,0 0-1,23 0-4,-23 0-2,25-20-1,-9 5-2,2-1-2,-3-5 1,-2-2-2,-6-1 1,-2-1-1,-4 3 0,-5 3 0,-4 1 0,-5 8 1,-2 2 1,-2 8 0,1 6 2,1 9 0,0 0 1,5 5 1,1 2-1,9 6 0,2-1 0,9 1 0,0-5-2,8 1 2,4-5-3,7 0 1,-1-8-2,2-4-1,3-3-1,-5-10-2,3 1 1,-2-12 0,-7-2-1,-5-10 1,-3 1 0,-8-5 1,-4 0 1,-5 3 1,-3 4 1,-7 7 0,0 5 1,-3 10-1,2 7 2,13-3-1,-25 25 0,18-5 1,-2 7-1,6 5-1,0-2 1,6 5-1,0-4-1,3-2 0,6-2 0,1-8-1,2-10 0,2-8-1,4-4-1,-1-14 0,2-4 0,-2-11-1,-1-8 1,-5-3 0,1 1 0,-5 0 2,-4 3 2,-3 9 0,-3 5 1,-1 12 1,1 13 0,0 0 1,0 0 1,-11 25-1,10-4 0,4 4 1,0 3-2,4 3 0,0-1-1,2 1 0,3 0 0,3-1-1,-3-7-1,1 1-1,0-7-1,-13-17-2,28 20 0,-28-20 0,28-11-1,-19-6 1,4-3 0,-6-8 2,5 2 1,-3-2 1,-5 0 1,-1 7 0,-1 7 0,-2 14 1,0 0 0,0 0 0,0 0 0,10 25-1,-6-8 0,5 1-2,1 7-3,1-9-9,2-1-17,6 6-1,-19-21 0,34 22 0</inkml:trace>
  <inkml:trace contextRef="#ctx0" brushRef="#br1" timeOffset="150984">17828 4108 39,'-20'-14'30,"20"14"1,-30 7 0,11-1-16,10 10-3,-2-3-4,9 8 0,2 0-3,9 4-2,1-2-1,8-1-2,5 2-1,2-8-1,5 3-2,-4-10-1,5-2-3,-7-13 2,5 2-1,-10-14 2,0-4 0,-9-7 1,1-9 2,-5-11 1,-5-3 1,-2 1 1,-7-2 2,4 6 2,-6 1 0,4 12 1,-3 4 0,9 30 0,-12-17 2,12 17-2,-1 17-2,5 3-1,-1 10 0,7 6-1,-4 3 0,6 3 0,0 4-1,1 0-1,-1 4-2,-5-8-3,5 5-4,-12-11-10,7-1-7,-5-6-2,-2-9-1,0-20 2</inkml:trace>
  <inkml:trace contextRef="#ctx0" brushRef="#br1" timeOffset="151406">18150 4150 34,'25'-33'20,"-4"-2"1,4 11-1,0 11-2,-5 4-1,4 14-3,-11-1-3,2 15-2,-9 2-1,-1 11-3,-3-1-2,1 4-1,-3 1-2,-2-7-3,5 4-4,-3-14-9,8-6-12,-8-13-4,17 3-2,2-12 2</inkml:trace>
  <inkml:trace contextRef="#ctx0" brushRef="#br1" timeOffset="151656">18544 3974 47,'-16'14'30,"9"5"3,-7-1-1,5-2-16,7 12-4,-1-6-4,4 10-3,2-8-1,3 1-1,0-2-1,3-2-1,-2-1-1,-1-3-2,1-1 0,-7-16-2,12 13 0,-12-13 0,13-13-2,-8-8-2,5-4 0,-3-10 2,6 1 1,1-6 1,-3 5 0,3 1 3,-3 12 2,3 4 3,-14 18 2,20 2 0,-20-2 0,13 28 0,-5-11 1,-1 11-2,-2-7-1,0 7-2,0-9-1,-1 0 1,2-1-2,-1-3-1,-5-15 0,0 0 0,19 8 0,-19-8 0,26-22-1,-11 5 1,2-5 0,1 0 2,3 1 0,-2 3-1,0 5 2,-1 7-1,-4 2 0,1 7 0,0 1 0,1 4-2,-3 0-2,-13-8-7,24 12-22,-11 1 0,-13-13-2,12 18 2</inkml:trace>
  <inkml:trace contextRef="#ctx0" brushRef="#br1" timeOffset="152265">18569 3705 17,'-21'-6'0,"4"0"1,17 6-2,-21-11-15</inkml:trace>
</inkml:ink>
</file>

<file path=ppt/ink/ink37.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39.2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180 152 29,'-6'-18'7,"1"3"0,-7 2 1,12 13 0,-25-7 0,10 13 0,-3 8 2,-1 4 0,2 13-1,-2 1-1,4 5 0,2-2-1,4 3-1,3-4-1,6-3-1,1-5-2,7-7 0,1-5 0,-9-14-1,22 11 0,-9-15-1,0-6 1,-1-7-1,0-3 1,-2-2-1,-3-5 0,-1 2 0,-1 2 0,-3 2-1,0 5 1,-2 16-1,1-17 0,-1 17 0,0 0 1,8 17-1,-4-2 1,2 4-1,3 3-1,-2 0-4,5 3-7,1 1-14,-4-9-2,13 2 0,-4-18 1</inkml:trace>
  <inkml:trace contextRef="#ctx0" brushRef="#br0" timeOffset="437">514 178 8,'0'0'24,"-19"-10"1,19 10 3,-26 16-13,10-6-2,1 9-2,-3 2-3,6 5-1,1-1-1,5 5-1,0-7-2,6-1 0,0-1-1,4-7-1,-4-14 1,16 12-1,-16-12 0,25-12 0,-8-2-1,0-5 0,2-8 0,-1-5-1,1-2 0,-4-4-1,-2 1 1,-3 3 0,-1 4 0,-6 5 1,-1 7 0,-2 18 0,-3-13 1,3 13 0,-8 17 0,5 0-1,-1 6 1,3 1 0,1 3-1,0 3 0,4 2 0,0-4-3,8 3-4,-3-6-7,6-10-14,8 8-3,-7-14 1,14 1 0</inkml:trace>
  <inkml:trace contextRef="#ctx0" brushRef="#br0" timeOffset="859">895 212 29,'-20'-8'26,"20"8"1,-38 18-6,14-3-7,6 5-2,-4 2-3,10 8-3,1-7-1,9 5-2,2-4-1,5-4 0,5-7 0,5-2-1,4-11 0,0-6 0,3-6 0,0-7-1,0-7 0,0-8 0,-4-6 0,-2-5-1,-4-1 0,-5 2 0,-2-2 1,-2 10 0,-5 2 1,1 10 0,-2 8 0,3 16 0,0 0 1,0 0 0,-11 22 1,11-1-2,2 5 1,2 5-1,1 3 0,1 3 0,1-2-1,2-3-2,2 1-2,-3-7-9,4 2-8,1-2-11,-13-26-1,19 22 1</inkml:trace>
  <inkml:trace contextRef="#ctx0" brushRef="#br0" timeOffset="1297">1106 194 25,'20'0'25,"-20"0"1,0 0-10,21 30-3,-12-14-1,3 7 0,-7-2-2,6 4-2,-8-8-1,1 5-1,-4-22-1,0 24 1,0-24-1,0 0-2,0 0 0,-7-24-1,7 1-1,4-5-1,2-1-3,1-8-5,11 5-9,1 5-15,-3-2-1,6 10-1,-4 1 0</inkml:trace>
  <inkml:trace contextRef="#ctx0" brushRef="#br0" timeOffset="1593">1391 343 32,'0'0'27,"0"0"3,0 0-1,0 0-17,0 0-3,5-21-2,6 8-3,1-3-2,1-1-2,1 0 1,-4-2-1,-1 3-1,-6-1 1,-2 3 0,-1 14 0,-7-19 1,7 19 0,-16-3 1,16 3 1,-19 14 0,11 0 1,-1-1 0,5 6-1,-1-1-1,7 2 1,-1-4-2,7 2 0,1-1-3,-9-17-4,29 25-8,-13-14-15,0-10-3,9 1-1,-5-13 0</inkml:trace>
  <inkml:trace contextRef="#ctx0" brushRef="#br0" timeOffset="1922">1671 116 20,'-18'-3'27,"-4"8"1,12 12 2,-5 0-14,0 0-3,9 5-3,1-3-2,10 5-3,1-7-1,8 3-1,-3-3-1,7-1 0,-5-4 0,3 0-1,-16-12 0,21 16-1,-21-16 1,0 19 0,0-19-1,-12 16 1,12-16-1,-23 16 0,23-16 0,-24 9-3,24-9-4,0 0-6,-4-19-13,15 6-5,0-12-2,14 3 2</inkml:trace>
  <inkml:trace contextRef="#ctx0" brushRef="#br0" timeOffset="2218">1852 119 48,'0'0'32,"-30"5"1,17 8 1,0 3-19,-5-4-3,14 8-4,-2-3-3,12 2-2,1 0-1,9 0 0,2-2-1,4 1 0,0-3 0,-1-1-1,-5 6 1,-3-1-1,-9-2 1,-5 4-1,-11-2 0,-5 1 1,-5 0-2,-6-6 0,1-1-3,-2-10-6,8 0-22,3-1-3,2-13-1,16 11 1</inkml:trace>
  <inkml:trace contextRef="#ctx0" brushRef="#br0" timeOffset="2781">189 702 30,'0'0'26,"0"0"1,0 0-8,5 14-5,-4 9-2,-2 2-1,2 10-2,-2-1-1,1 9-3,-3-4-1,1 1-1,-2-5-1,1-3 0,-2-5-1,4-7-1,-2-3-1,3-17 1,0 0 0,0 0 0,16-17-1,-3-5 0,9-3-2,5-4 2,5 0 0,1 2 0,2 4 0,-3 5 0,-1 11 0,-7 7 0,-8 6 1,-10 7-1,-9 3 1,-9 3 1,-7 2 0,-10-1 0,-4-2 1,1-2 0,0-4 0,5-2 1,3-4-1,10 0-1,14-6 1,0 0-1,0 0-1,26-6 1,-2 4 0,4 1-1,4 1 0,0 3 0,1 3-1,-2 0-1,1 3-7,-10-7-7,6 0-14,2 2-2,-8-14-1,7 3 1</inkml:trace>
  <inkml:trace contextRef="#ctx0" brushRef="#br0" timeOffset="3281">775 832 31,'0'0'29,"0"0"3,-14 14-3,14-14-12,-10 33-3,6-19-3,5 11-3,-2-4-2,4 2-2,0-2-2,1-2 0,2-6-1,-6-13-1,15 22-1,-15-22-1,20 6 0,-6-12 0,3-1-1,1-11-1,2 3 0,0-5 0,0-2 2,-2 0 0,-3 3 0,-4 3 1,-11 16 2,0 0 0,14-9 1,-14 9 0,1 25-1,2-6 1,0 1 0,3 4 1,1-2-3,5-4-4,4 4-5,2-9-13,-2-12-9,12 5-2,-6-13 1</inkml:trace>
  <inkml:trace contextRef="#ctx0" brushRef="#br0" timeOffset="3672">1219 895 38,'-10'13'30,"-8"-6"2,11 8 0,-1 3-16,8-18-6,-5 26-3,12-13-1,9-1-3,2-8 0,4-1-1,-2-1-1,2-7 0,-2 1 0,-4-3-1,-4-7 0,-5 1-1,-7 13 0,0-26 0,-5 11 0,-9 2-1,1 0-1,-5 1 0,0 7-2,-1 1-2,6 7-3,0-2-8,13-1-14,0 0 1,-5 14 1,21-4 1</inkml:trace>
  <inkml:trace contextRef="#ctx0" brushRef="#br0" timeOffset="3984">1497 818 60,'0'0'33,"0"0"0,-4 15-7,4-15-11,-5 25-5,1-10-3,5 7-3,-2-3-1,4 3 0,0-8-1,1 3-2,1-3 0,-5-14-1,14 19-1,-14-19-1,19 3 0,-19-3 0,25-14-1,-13 0 2,4 1 0,-4 0 0,1 0 1,-13 13 2,20-12 0,-20 12 0,0 0 1,16 19-1,-16-19 0,13 25 0,-4-10 0,-9-15 0,26 19-1,-8-16 1,0 0-2,-2-5 1,1-2 0,-3-1-1,-1-6 0,-13 11 0,13-25-1,-13 7 2,-1-1-1,-2-4 1,1-4-1,1 1 1,2 1 0,4 3 0,4 1 1,2 5-1,4 1 1,1 11 0,2 2 1,1 7 0,-3 4 0,2 5-1,-6 5 1,-2 5 0,-4 2 0,0 1-2,-3-4 2,0 2-2,-3-6 0,0-4 0,0-15 0,0 0 0,0 0 0,17-9-1,-7-7 1,2-9 0,1-4-1,2-4 1,0 3-1,-2 3 1,-1 5 1,0 9 0,-12 13 1,16 6 0,-12 13 1,2 9-1,-3 7 1,3 6 0,-2 2-1,2 2-2,2-2-2,-5-9-8,2-5-27,7-4 1,-12-25-1,13 13 0</inkml:trace>
</inkml:ink>
</file>

<file path=ppt/ink/ink38.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50.03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97 79 27,'0'0'9,"0"0"0,0 0-1,0 0-1,-3-16 1,3 16-1,10-14 0,-10 14 1,16-13-2,-16 13 1,24-18-1,-8 9 1,3 4-2,2 0 0,2 7-1,-2 1-1,1 5 0,-5 9 0,1 3-1,-9 7 0,-5 5-2,-7 7-4,-10 0-6,-6-2-16,-2 15-3,-15-17 2,5 8-1</inkml:trace>
  <inkml:trace contextRef="#ctx0" brushRef="#br0" timeOffset="687">233 848 19,'-14'-10'19,"14"10"-6,-15-15-2,15 15-1,-18-13-1,5 5 0,0 5-1,-6 3 0,0 6 0,-5 3-1,5 7 1,-6 3-2,7 7 0,1 0 0,5 5-2,5-3 0,7 1-1,6-2 0,4-3-1,5-7-1,5-3 1,4-9-1,4-6 0,1-5 1,0-9-2,4-5 1,-2-7-1,-2-7 0,-3-6 0,-2-2 0,-6-5-1,-8-5-1,-7 2 2,-5 1-1,-5 7 1,-2 6 0,-4 10 0,-2 8 0,-1 15 0,3 9 1,0 12 2,-1 8-2,7 9 0,1 4 1,6 4-1,2-1 1,6 2-1,3-1-1,5-6-3,9 1-8,-6-10-11,2-6-10,6-1 0,-6-15 0</inkml:trace>
  <inkml:trace contextRef="#ctx0" brushRef="#br0" timeOffset="1187">501 851 29,'-10'21'26,"10"-21"0,0 0-6,4 19-7,-4-19-2,28 13-2,-12-12-2,6 2-3,-1-7 0,4 1-3,-5-4 0,2-5-2,-4 0 1,0-3 0,-7-1-1,-3-4 1,-8 2-1,-3 0 1,3 18 1,-25-19 1,4 15 0,-1 8 1,-4 2 0,2 13 0,-1-3 1,5 11 0,3-4-1,6 4-1,3 1-1,10 0 1,7-2-3,4-3-1,9 3-7,3-8-8,0-6-15,15 1 1,-4-16-2,11 0 2</inkml:trace>
  <inkml:trace contextRef="#ctx0" brushRef="#br0" timeOffset="1547">937 870 42,'-17'2'29,"-11"-2"2,1 3-10,4 8-4,-2-2-4,10 9-4,-2-3-1,14 5-3,4 1-2,6-1-1,8 1 0,7-5-1,2 1-1,4-6-1,5-3-2,1-10 0,3-2 0,-3-8-2,-2-3 2,-5-7-1,-1-3 2,-7-3 1,-4 3 1,-6 1 3,-8 2 0,1 8 1,-2 14 1,-9-17-1,9 17 1,-15 11-1,15-11-1,-9 26 0,8-8-1,4 4 0,0 3-1,6 0 0,4 0-3,1-6-4,9 8-7,-1-8-18,0-12-4,10-1 1,0-16 0</inkml:trace>
  <inkml:trace contextRef="#ctx0" brushRef="#br0" timeOffset="1937">1525 842 66,'-41'-15'33,"10"18"1,-5 2-12,-4-2-4,13 8-7,-3-3-4,15 8-2,6-1-2,18 2-1,9 4-1,8 3 0,8-1-1,1 2 1,3 2-1,-2-4 0,-8 1 0,-6-3 0,-11-4-1,-11-2 1,0-15-2,-19 22 1,5-17-1,-6-5-1,6 1-1,-4-13-5,18 12-6,-10-23-5,14 1-10,11-2-4,-2-4 2,12 1 4</inkml:trace>
  <inkml:trace contextRef="#ctx0" brushRef="#br0" timeOffset="2219">1640 885 64,'13'-6'33,"-13"6"-4,0 0-5,14-2-6,-14 2-5,0 21-5,-2-5-4,5 6-1,-2 3 0,4 5-2,-1 1-1,2-2-3,10 4-6,-8-7-17,2-4-8,8-2 0,-2-13-2</inkml:trace>
  <inkml:trace contextRef="#ctx0" brushRef="#br0" timeOffset="2437">1952 889 50,'0'0'32,"-19"2"2,5 10 0,1 7-17,-7-5-4,9 13-5,-2-5-2,10 6-2,-1-1-1,7 1-1,4-6 0,3-2-2,2-2 0,1-6 0,0-2-2,1-5 0,3-8-1,-3-11 0,0 1 0,-3-11 0,2-1 0,-4-6 1,1 1 0,-3-1 2,-1 4 0,-1 6 0,-3 7 1,-2 14 1,0 0 1,0 0-1,17 1 2,-9 12-1,-8-13 1,20 24-1,-20-24-1,25 24 1,-11-13-1,2-2-1,1-1 0,0-3 0,-1-2-1,4-1 0,-1-4 0,-2 1 0,1-5 0,-2 3-1,-1 2 1,-15 1 0,22 1 0,-22-1 0,15 12 0,-15-12 0,8 22 0,-8-22 0,12 25 0,-12-25-3,16 22-4,-16-22-14,0 0-16,13 8 2,-13-8-2,0 0 1</inkml:trace>
  <inkml:trace contextRef="#ctx0" brushRef="#br0" timeOffset="3015">1946 674 67,'-31'-12'33,"13"14"-4,-1-8-6,18-7-45,1 13-7,0 0-1,25 17-1</inkml:trace>
</inkml:ink>
</file>

<file path=ppt/ink/ink39.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20:41.984"/>
    </inkml:context>
    <inkml:brush xml:id="br0">
      <inkml:brushProperty name="width" value="0.03528" units="cm"/>
      <inkml:brushProperty name="height" value="0.03528" units="cm"/>
      <inkml:brushProperty name="color" value="#FF3300"/>
      <inkml:brushProperty name="fitToCurve" value="1"/>
      <inkml:brushProperty name="ignorePressure" value="1"/>
    </inkml:brush>
  </inkml:definitions>
  <inkml:trace contextRef="#ctx0" brushRef="#br0">4884 0 14,'0'0'15,"7"24"-6,-10-5-1,5 12 2,-7 5 1,3 11 0,-4 12 2,3 13-1,1 16 0,-2 7-1,8 14 0,-5 0-2,8 15-2,0 4-1,7 9-1,-1-1-1,6 5 0,0-3-2,2 2 0,2-1 0,0-4-1,-1-3 1,1-7-1,-2-4-1,1-10 0,-3-5-1,-4-11-2,1-5-3,-10-17-7,6-5-8,-5-7-11,-16-14-1,6-3 1</inkml:trace>
  <inkml:trace contextRef="#ctx0" brushRef="#br0" timeOffset="609">98 3198 6,'-47'-3'21,"24"12"0,-5-14 2,28 5-12,0 0 0,3 13-1,23-5-2,16-1 0,15 2-1,17-2 0,18 2-1,13-3-1,20 3-1,15-8 1,19 2-2,12-6 1,20 2 0,8-5 0,19 1 0,7-6-1,15 2 0,2-3-1,2 3 1,-4 2-1,-7 0-1,-12-2 0,-17 3-1,-14 2 0,-19-2 0,-21 1-1,-25-2-4,-14 3-3,-30-5-11,-25-2-14,-15 4 0,-29-13-1,-21 3 1</inkml:trace>
  <inkml:trace contextRef="#ctx0" brushRef="#br0" timeOffset="8266">397 2185 29,'0'0'16,"-3"-27"-1,3 27 0,-2-20-2,2 20-1,0 0-1,0 0-2,-3 25-1,4-3-1,3 11-1,1 3-2,2 11 1,1-3-1,3 3-1,-2-2-1,2 1 0,-4-5 0,0-4-1,-4-5 0,-1-6 0,-4-5 0,-1-7 0,3-14-1,0 0-1,-16-2 1,12-15-1,2-9-1,4-9 0,1-2 1,2-3-1,4 4 0,2 2 0,2 9 0,2 6 1,-2 14 0,0 13 1,2 8 0,0 9 1,-2 9 0,3 4 1,-1 4 0,4 2 0,0-5-1,3-1 1,-1-7-1,2-5 1,1-11-1,1-8 0,1-10 0,1-9 1,-2-7-2,-3-9 0,0-5-2,-4-8 1,-5-5 0,-7-1-1,-6 5 1,-9 6 0,-1 5 0,-6 9 0,-4 12 1,3 9 1,-1 12-1,3 9 1,5 2 0,7 7 0,6 2 1,3 1-1,6-1 0,4 3 2,5-6-3,2-2 2,-2-1-2,4-7 1,-3-5 0,4-7-1,-2-8 0,1-11-1,-3-8 1,-1-8-1,-2-9 0,-6-11 0,-3-3 1,-5-7-1,-2 0 1,-6 5 0,-3 4 0,0 7 0,-3 11 0,0 13 0,9 19 0,-16-6 1,9 21 0,2 8 0,4 9-1,1 11 2,1 3-1,7 5 0,0 2 0,7 0 0,3-2 0,2-3 0,4-8 0,4-8 0,1-7-1,1-7 0,2-11 0,1-10 0,1-8-1,-6-13 0,-2-7 0,-7-5 0,0-7 1,-7 0-1,-6 2 1,-5 8 0,-5 6-1,-3 13 2,7 14-1,-16 4 1,7 19 0,3 11 0,3 10 0,3 6 0,3 4 0,6 5 0,1 0 0,2 0 1,2-8-2,1-1 1,-2-6 0,-1-10-1,-1-1 1,-7-12-2,-4-21 1,7 13-1,-7-13-1,-6-20 1,1-7-2,-3-9 1,2-14 0,0-13-1,2-1 0,0-8 0,5 5 0,3-2 1,5 7 1,5 9-1,2 14 2,3 14-1,0 10 2,2 15-1,-4 9 1,-2 9 0,-5 5 0,-2 8 0,-5 1 0,-3 5 0,-5-2 1,-2 0-2,-3-2 0,-2-5-2,3-5-1,-3-7-3,5-1-7,7-15-9,0 0-8,-3-19-2,9-12 3</inkml:trace>
  <inkml:trace contextRef="#ctx0" brushRef="#br0" timeOffset="9625">1792 2311 41,'0'0'29,"-31"-12"1,12 18-10,4 6-4,-3-3-3,11 7-3,7-16-3,-3 29-1,13-14-3,11 5-1,4 1 0,3 2 0,1 5-1,-2 3-1,-2 3 1,-4 1 0,-10 0-1,-6-1 1,-8-3 0,-6-2-1,-6-7 1,-4-5-1,-3-7-1,-1-10-2,3-2-6,-2-9-16,3-13-8,12-1-1,-4-12 1</inkml:trace>
  <inkml:trace contextRef="#ctx0" brushRef="#br0" timeOffset="11016">2463 1991 33,'0'0'14,"0"0"0,14 16-1,-9 9 2,1 9-3,-1 4-1,2 9 0,-1 4-2,1 7-2,1-3-2,-1 3-2,-1-7-1,0-3-1,-2-5 0,-1-8 1,0-5-1,0-13 0,-3-17 0,0 0 0,0 0 0,3-20 0,-1-10-1,0-2 0,1-8-1,2 2 0,2 0 0,-1 4 0,1 6-1,1 8 1,-8 20 1,17-8-1,-17 8 1,23 25 1,-10-1 0,2 2 0,4-1 1,3 8 0,3-8-1,1 0 1,1-6-1,1-5 1,0-8-1,0-4 0,-5-2 0,1-14-1,-5 1 1,-3-9-1,-3-3-1,-2-4 1,-8-2-1,-6-3 0,-3 2 1,-6 4-1,-1 5 1,-3 6-1,-2 10 1,2 10 1,1 7-1,5 11 2,2 7-1,7 7 2,4 2-2,6 4 1,4 0 0,8 3 0,1-6-1,4-3 0,2-7 0,2-4 0,-1-10 0,0-8-1,-2-9 1,-3-10-1,1-10 0,-3-8 0,-2-10 0,-2-6 0,-3-2 0,-2 1-1,0 2 2,-1 8-2,-5 6 2,1 10-1,-8 22 0,14-9 0,-14 9 0,20 26 1,-10-1-1,5 5 1,2 5-1,2 0 1,3 0-1,2-1 1,1 0-1,-1-6 1,1-5-1,0-6 0,-2-10 0,-1-7-1,-1-6 1,-3-13 0,1-7-1,-6-10 1,-3-6 0,-4-2 0,-6 0 0,-3 5-1,-4 4 2,-3 13-1,-8 9 0,0 12 1,-1 12 1,4 13 0,2 7 0,4 5 0,6 2 0,9 2 0,7-3 0,15-1 0,8-8-1,8-6-1,9-7-2,4-13-6,11-2-20,-2-5-7,-8-12 0,-1-4-1</inkml:trace>
</inkml:ink>
</file>

<file path=ppt/ink/ink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5:57.9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7 661 48,'-1'-15'25,"-14"-1"-4,15 16-5,0 0-3,0 0-2,7 38-3,-2-7-2,7 14 0,-2 7-1,5 12-1,-5 3 0,3 7-1,-5-1-1,-1 4-1,-4-4-1,0-5-1,-3-7-1,-3-12-2,1-6 0,-3-21-2,6-7-2,-1-15-1,0-22-3,0-14-2,4-13-2,2-15-2,0-11 2,6-4 2,-5-7 4,5 1 2,-3 3 5,1 7 4,1 11 5,-1 9 3,5 13 1,-2 2 2,7 13-2,2 8 2,6 10-2,2 12-1,1 8-2,-3 15-1,-3 7-1,-3 13-1,-7 2 0,-10 6-2,-12 1 0,-3 0-1,-11-6 0,-1-7 0,-6-11 0,2-10 0,-2-9-1,6-17 0,4-14 0,8-12 1,7-12-1,10-12 0,8-6 0,8-6 0,10 3 0,8 6 1,3 5 0,3 11 0,2 14 0,-4 18 1,-3 13 0,-6 16 1,-6 8-1,-7 13 1,-4 6 0,-4 9 0,-5-5 0,1 4 0,-5-4-1,0-1-1,-2-7 0,0-8 0,-1-10 1,-1-5-1,-2-19 1,0 0-1,0 0 0,10-31 0,-4-2-1,1-5 1,2-4-2,3-4 1,0 1-2,4 8 1,0 6 0,3 6 1,3 11-1,3 9 1,3 6-1,3 6 1,5 4 0,-1 2 1,2 1-1,1-3 0,-1-2 1,-5-4-1,-2-4 0,-5-2 0,-5-5-1,-4-4 0,-4-4-1,-7-7 1,-3 2 0,-4-5-1,-4 2 1,-8 0 0,0 4 1,-5 8 1,-4 7 0,1 11 1,-3 7-1,5 11 1,1 2 0,5 7 0,7 3 0,7 3 0,6-5 0,10-1-1,6 0 1,6-7-2,9-3 1,3-7-2,2-9 0,4-11-1,3-4 0,-4-10-1,-1-11 0,-4-7 1,-6-7 0,-8-3 1,-5 4 1,-11 2 0,-11 4 1,-8 8 0,-7 10 1,-6 12 0,-5 9 0,1 13 0,-2 3 0,4 9 0,4 4-1,6 3 1,6 0-1,6 2 0,5-4 0,6-2-2,4-5 1,3-8-1,6-7 1,0-13-2,6-10 0,0-14 0,5-9-1,-4-17 2,2-13-1,-1-6 1,-4-6-1,-4 1 2,-4 4 1,-6 11-1,-5 5 2,-4 16-1,-5 17 0,2 21 1,0 0 0,-19 25 0,10 6-1,5 12 1,1 6-1,5 9 1,2 0-1,6 2 1,1-5-1,3-3 0,2-8 0,4-5-1,-4-5 0,-2-10-2,3-9 1,-4-12-1,6-6 0,-3-12 0,0-8 0,-4-12 1,1-7 0,4 1 1,-6 1 0,0 4 1,-4 5-1,-3 8 1,-1 10 0,-3 13 0,8 13 0,-5 4-1,1 7 1,2 5-1,1 5 1,5 2-2,3 0 0,-2-7-4,8 7-7,-2-3-18,0-18-4,7-2-1,-2-16 2</inkml:trace>
  <inkml:trace contextRef="#ctx0" brushRef="#br0" timeOffset="1672">2509 514 49,'-12'-15'31,"12"15"2,-35 7-1,9 4-15,5 17-5,-2-1-4,9 11-2,-2 2-2,9 5-1,2-3-1,8-2-1,6-6-1,6-4-1,4-5-1,3-13-2,9-5-1,-5-14-1,11-5 1,-6-15-2,4-6 3,-8-20-1,1-5 3,-8-9 0,-3-1 2,-7 1 1,-6 2 2,-5 5 0,-6 8 2,1 20 0,-8 5 0,14 27 0,-19-15 0,15 28-1,-2 7 0,7 14-2,2 9 0,5 10 0,-1 4 0,6 7 0,-1 0-2,3-4 1,-5-2-1,2-7 0,-6-7-2,-2-8 0,-1-5 0,-3-10-2,3-8 0,-3-13 0,15-6 0,-2-14 1,15-6 0,1-12 0,8-2 2,3-3 0,3 3 1,-1 8 1,-5 9 1,-3 11 0,-12 9 0,0 15 1,-9 7 0,-2 11 0,-8 1-1,-2 6 0,-2 0-1,1 0 0,-2 3-2,2-7-4,5 1-6,-2-6-19,7-14-4,13-5 0,-2-15 1</inkml:trace>
  <inkml:trace contextRef="#ctx0" brushRef="#br0" timeOffset="2328">3503 477 59,'-14'7'33,"-11"3"-1,3 13 1,3 5-18,-9-3-6,14 11-2,-4 0-2,9 7-2,3-6-1,8-2 0,-1-5-2,2-6-1,6-2-1,-2-9-2,-7-13 0,22 5 0,-7-15 0,-2-13-1,6-2 2,-2-15 0,3-5 1,1-1 1,1-3 1,-6 9 1,2 5 1,-2 8 0,-4 10 0,-12 17 1,20 14 0,-11 7 0,-3 8 1,3 6-1,-3-1-1,3 4 0,-5-7 0,5-1 0,-6-9-1,4-2-1,-7-19 0,10 17-1,-10-17 0,0 0-1,21-15 0,-11-6 0,6 0 0,1-6 1,6 4 0,-2 0 1,1 1 1,1 7 1,0 8-1,0 10 1,-5 4-1,-1 11 1,-3 0-2,-1 3 1,2 2-2,-4 1-5,7 1-13,-3-4-16,-15-21 2,14 24-2,-14-24 1</inkml:trace>
  <inkml:trace contextRef="#ctx0" brushRef="#br0" timeOffset="2938">3313 4 44,'-24'-4'0,"24"4"0,-20 0 0,20 0-24</inkml:trace>
</inkml:ink>
</file>

<file path=ppt/ink/ink40.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31.09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161 103 34,'0'0'24,"0"0"-5,3 28-2,0-1-3,0 5-2,4 14-1,-2 3-1,4 11-2,-5 6-2,5 8-1,-2-2-2,1 3-1,-2-4-1,1 0 0,-3-4-2,1-9-2,1-5-5,-5-18-3,2-1-8,3-8-11,-6-26-2,0 0 1,-12-30 2</inkml:trace>
  <inkml:trace contextRef="#ctx0" brushRef="#br0" timeOffset="297">157 126 33,'-14'8'24,"12"12"-9,-13 8-1,4 10-3,-3 6-2,-3 3-1,1 3-2,-2 0-1,4-6-3,-1-7 1,5-7-2,-1-11 1,11-19 0,0 0-1,0 0 0,3-30 0,6-5 0,1-8-1,5-10 0,-3-7-1,3-3 0,-3-1 0,-2 4 2,-1 11-2,0 10 1,-5 11 1,0 11 1,-4 17 1,0 0 1,20 24 1,-6 2-1,1-2-1,10 7 2,0-3-2,9 4-3,6 2-6,2-6-21,-1-12-3,9 4-2,-10-10 1</inkml:trace>
</inkml:ink>
</file>

<file path=ppt/ink/ink4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45.03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141 37 34,'0'0'26,"-13"3"-5,8 13-2,4 6-2,5 18-4,-4-2-1,9 17-3,1 3 0,3 11-3,1 2 0,-3 7-3,0 0-1,-4-1-1,2-1-2,-6-6-4,-2-7-7,-1-7-14,-3-22-6,9-6-1,-6-28 2</inkml:trace>
  <inkml:trace contextRef="#ctx0" brushRef="#br0" timeOffset="312">125 177 7,'-19'15'17,"8"16"0,-8-3-9,5 7-1,-4 1-1,5-1-2,-2-7 0,6-6-1,9-22 0,-7 15-1,7-15 0,16-18 0,0-7-1,0-10 1,6-8 0,2-3-2,-4-5 2,-2 2 2,-5 3 2,-7 2 1,0 12 1,-8 8 1,2 24 1,-5-13-1,8 28 0,-1 1-2,13 10-2,3 4-1,8 4 0,5-5-4,4-1-7,8-3-21,2 8-3,-10-17-1,6 2 1</inkml:trace>
</inkml:ink>
</file>

<file path=ppt/ink/ink4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36.42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136 68 31,'-9'-31'19,"9"31"1,-9-22-3,9 22-2,-4-15-3,4 15-1,0 0-3,0 25-2,3 2-2,-1 4-2,1 9 1,0 7-1,2 7 0,-1 1 0,-1 2-2,0 0 0,-1-6-1,-1-2-2,-1-6-4,2-8-5,-4-3-14,-5-14-4,7-2 0,0-16 2</inkml:trace>
  <inkml:trace contextRef="#ctx0" brushRef="#br0" timeOffset="313">0 385 15,'28'15'21,"-28"-15"1,24 0-11,-4 3-1,5 0-2,5-2-6,5-2-8,6 1-6,-7-12-9,15 11-1,-14-22-1</inkml:trace>
  <inkml:trace contextRef="#ctx0" brushRef="#br0" timeOffset="485">511 232 32,'-28'1'25,"13"12"-7,-5 2-2,1 7-4,1 6-2,0 0-2,6 6-2,2 2-1,6-2-2,1-5-1,6-1 0,3-7-2,4-3 1,-10-18-1,26 14 0,-9-17 0,0-8 0,2-4 0,-2-7 0,-1-3 0,-2-6-1,-2 3 1,-4 4 1,-4 3-1,0 5 1,-4 16 0,0 0 0,0 0 0,2 15 1,-2 6-1,3 2 0,0 2 0,0 8 0,3-7-1,-1 1-1,4-4-4,-1-3-3,5-7-3,-13-13-2,25 4-1,-25-4-2,26-25 2,-15-1 1,-2-5 3,-1-5 4,0-2 4,-5 0 4,-2 2 3,-1 4 3,2 8 0,-2 5 2,0 19 2,0 0 1,0 0-1,20 3-2,-9 12-2,0 7-1,0 1 0,2 8-2,-3-1-1,2-2 0,-5-2-2,1-1 0,-4-7 0,2-3 1,-6-15-1,0 0 0,0 0 1,0 0 0,7-28-1,-4 4-1,3-4 0,0 0-1,4-1-2,-1 1-5,9 4-3,-5 2-7,3 3-14,9 14-2,-7-2 2,11 10 0</inkml:trace>
  <inkml:trace contextRef="#ctx0" brushRef="#br0" timeOffset="1188">1141 239 31,'0'0'27,"-37"9"2,10 0-11,-1 9-3,1-2-3,2 10-2,1-1-3,8 5-3,3-2-1,7-2-1,6-5-1,10-3 0,-10-18-1,31 19 1,-12-18-1,5-6 1,1-7-1,1-4 0,-2-5 0,-4 0 0,-2-2 0,-3 2 0,-4 2 0,-11 19 0,12-15 1,-12 15 0,-1 24 0,-1-1 1,1 10-1,-1 7 2,2 4-2,0 4 1,2-2-2,-1 0 2,1 0-2,-1-4 1,-1-6 1,0-7-1,-4-5 1,-2-8-2,6-16 1,-18 12-2,18-12-2,-25-22-2,15 6-6,-8-11-8,3-10-14,8 3 0,-2-10 1,11 7 1</inkml:trace>
  <inkml:trace contextRef="#ctx0" brushRef="#br0" timeOffset="1657">1329 391 29,'0'0'27,"0"0"0,10 18-6,-10-18-8,0 0-1,18 12-3,-18-12-4,19-2-1,-19 2-2,21-10-1,-21 10 0,17-19-1,-14 5 0,-1-2-1,-5 1 1,-3 1 0,6 14-1,-22-23 1,7 18 1,-1 5 0,3 4 0,-2 8 0,3 5 1,2 6 0,6 2 0,1 3 0,6 3 0,1-3 0,6 3-1,4-6 0,3-3-1,5-3 0,0-6-3,5-4-1,-1-12-2,7-1-2,-8-14-1,4-3 1,-7-14-1,3-3 1,-7-15 2,-2 1 1,-6-6 3,-4 1 4,-1 5 2,-2 4 3,-3 12 1,-2 5 0,1 16 0,1 15 2,0 0-1,-6 14-2,7 9-1,-2 7 0,4 7-3,-3 1 1,6 6-1,-5-1-1,8 1 0,-3-2-2,1-5-4,3 1-6,-4-6-19,-6-7-4,6-1-2,-6-24 2</inkml:trace>
  <inkml:trace contextRef="#ctx0" brushRef="#br0" timeOffset="2250">1603 272 56,'0'0'31,"16"-20"-1,5 13-9,2 1-10,2 2-8,6-2-10,-2-2-20,7 17-2,-16-10-2,1 14 1</inkml:trace>
</inkml:ink>
</file>

<file path=ppt/ink/ink4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47.3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18 17,'-2'-22'21,"2"22"-1,0 0-3,0 0-2,15 23-2,-14-2-3,4 11-2,-4-1 0,2 12-1,-3 0-3,2 7-1,-5-2-2,3-2-2,0-1-3,0-9-2,4-2-3,1-12-4,-5-22-2,22 15-4,-8-26 0,9-2-1,-6-16 1</inkml:trace>
  <inkml:trace contextRef="#ctx0" brushRef="#br0" timeOffset="234">243 243 34,'14'18'13,"-12"1"-2,4 7-1,-5 4 0,-1 5-1,-1-1-1,-4 3-2,-1-3-1,-1-3-1,-2-6-3,0-2-5,3-5-8,-8-14-12,14-4 0,0 0 0</inkml:trace>
  <inkml:trace contextRef="#ctx0" brushRef="#br0" timeOffset="453">368 268 16,'29'3'24,"-29"-3"0,26 16-6,-6-1-3,-3 6-2,2 7-3,-5-3-2,-1 4-2,-7-1-1,-2 0-1,-5-4-1,-2-1 0,-5-10 1,8-13-1,-13 3-1,13-3 0,-7-26 0,10 1 0,3-11-1,2-2-4,7-2-3,1 1-5,5 6-5,4 8-11,-7-1-5,7 18 2,-9 2 1</inkml:trace>
  <inkml:trace contextRef="#ctx0" brushRef="#br0" timeOffset="750">808 339 25,'0'0'21,"7"-34"-2,-4 21-3,-3 13-1,-18-21-1,18 21-3,-32 4 0,16 13-1,-9 0-2,5 11-1,-2-1-1,6 7 1,0-3-3,9 1-1,2-3 0,8-2-1,5-9-1,5-5-1,4-6 1,6-8-1,4-7-1,3-5 0,-1-5 0,1-8 0,-1-2 0,-4-4 0,-3 1 0,-6 1 1,-5 4 0,-5 1 0,-3 8 0,-3 17 0,0 0 1,0 0-1,-14 15 0,11 7 0,-1 0 1,2 5-1,1 1-1,1-5-3,6 5-5,-3-10-7,-3-18-14,19 25-1,-19-25-2,22 3 2</inkml:trace>
  <inkml:trace contextRef="#ctx0" brushRef="#br0" timeOffset="1172">1065 287 33,'1'-19'28,"-1"19"2,0 0-9,3 24-3,3-5-4,-4 1-3,5 10-2,-5-7-2,5 5-2,-4-7-3,1 0 0,-1-4-1,-3-17-1,8 21 0,-8-21-1,14-5-1,-14 5 1,30-17 0,-13-1-1,3-4 1,-1-4 0,3-4 0,-3 4 1,-2 5-1,-3 2 1,-4 3 0,-10 16 0,15 0 0,-15 0 0,6 31 0,-5-6 0,1-2 0,-1 2 0,3 6-3,-1-6-4,8 0-7,0 2-16,-11-27-1,27 26 0,-27-26 1</inkml:trace>
  <inkml:trace contextRef="#ctx0" brushRef="#br0" timeOffset="1594">1593 245 28,'0'0'26,"-15"-17"1,15 17-7,-14 0-4,14 0-1,-19 24-4,5-4-2,4 10-2,-2-5-2,5 7-1,1 1 0,8-1-2,0-2 0,9-4-1,1-7-2,7-7 0,4 0-2,1-9-5,7-8 1,-5-12-3,8-5 0,-8-17 1,4 1-1,-10-11 2,0-4 2,-9-7 4,-6 4 3,-2 6 5,-9 6 1,3 11 1,-9 4 1,12 29 1,-19-16 1,16 31-2,-4 1 1,7 13-4,-2-1-1,7 10-1,-1 1 1,6 6-3,1-5 1,2-2-1,-1-5-1,2-4 0,0-5-1,2-4-1,-3-6 0,2-11 0,2-6-1,1-9 1,1-1 0,-3-7-1,2 1 1,-3 0 1,1 3 0,-3 7 0,-13 9 1,16 9 0,-10 6-1,3 7 1,-2 4-1,4 4-2,2 2-4,-6-10-10,7 0-18,5 0 0,-19-22-1,25 25 1</inkml:trace>
</inkml:ink>
</file>

<file path=ppt/ink/ink4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7:56.531"/>
    </inkml:context>
    <inkml:brush xml:id="br0">
      <inkml:brushProperty name="width" value="0.03528" units="cm"/>
      <inkml:brushProperty name="height" value="0.03528" units="cm"/>
      <inkml:brushProperty name="color" value="#FF3300"/>
      <inkml:brushProperty name="fitToCurve" value="1"/>
      <inkml:brushProperty name="ignorePressure" value="1"/>
    </inkml:brush>
  </inkml:definitions>
  <inkml:trace contextRef="#ctx0" brushRef="#br0">114 643 31,'0'0'14,"0"0"2,0 40-1,1 4-1,-1 16-2,3 29 0,-3 18 0,3 24-1,-1 16-4,8 19-1,-3 7-4,8 8 1,-2 1-2,6-4 1,-2-6-1,3-7 0,-4-10-1,0-16 0,-1-6 0,-5-17-2,1-10-3,-5-21-3,2-17-5,-3-21-11,-7-29-7,2-18 2,5-41 0</inkml:trace>
  <inkml:trace contextRef="#ctx0" brushRef="#br0" timeOffset="437">0 341 19,'-5'-20'7,"5"20"0,20-15 0,5 12-1,3-6 0,10 5 1,8-3-1,13 4 1,9-3 0,20 3-1,15 4 0,14 1-2,19 2 0,21-2-1,21-1 0,15-2-1,17-4 0,11-7 1,10-4 1,4-7-1,5-2 1,-5-6 1,-1 3-1,-15-5 1,-8 7-1,-21 1-1,-17 6-1,-20 3-2,-20 4-3,-27 7-4,-23 2-7,-16-1-13,-14 14-1,-27-8-1,2 11 2</inkml:trace>
  <inkml:trace contextRef="#ctx0" brushRef="#br0" timeOffset="890">4837 150 20,'0'0'8,"18"-13"-1,-18 13-2,18-3 0,-18 3-1,16 9 2,-16-9 2,7 20 0,-4-2 3,-1 6 2,-2 1-1,3 8 1,-6 3-1,3 14 0,-3 0-2,3 15-2,-6-2 1,7 18-3,-5 4-1,5 14-1,1 8-1,2 12 0,-1 3-1,6 9 0,3 3 0,1 3-1,3 0 0,3-2-1,0-5-1,2-12 0,4-2-3,-9-15-2,3-5-5,-11-18-16,-8-15-7,0-8-1,-9-18 2</inkml:trace>
  <inkml:trace contextRef="#ctx0" brushRef="#br0" timeOffset="1640">423 3580 11,'-27'-4'20,"27"4"0,0 0-7,0 0-3,0 0 1,25 15-3,2-8 1,11-3 0,16 4 0,13-7-1,24-1 0,15-7-2,32-1 0,24-5-1,31 0-1,18-3-1,28 1-1,18 0 0,12 4-1,12 0 0,-3 2-1,-6-4 1,-10-3-1,-13-3 0,-21-3 0,-24-5 1,-24-4-2,-30 2-1,-31-5-4,-22 11-4,-34 6-18,-33-9-3,-21 13 0,-37-8 0</inkml:trace>
  <inkml:trace contextRef="#ctx0" brushRef="#br0" timeOffset="2469">482 686 32,'0'0'22,"-21"-28"-1,21 28-2,-16-16-1,16 16-4,0 0-2,-13 28-2,17-1-3,-4 7-1,4 10-2,-1 2-1,3 6 0,0-1-1,1-2-2,1-5-1,-2-7-4,1-4-3,-3-13-3,1-6-9,-5-14-11,0 0-1,15-13 2</inkml:trace>
  <inkml:trace contextRef="#ctx0" brushRef="#br0" timeOffset="2734">382 678 33,'0'0'25,"13"11"-8,0 2 0,8 7-4,4 6-1,4 1-2,6 7-3,1-3-1,3 2-3,-2-3 0,1-3-4,-4-6-1,-1-7-3,-4-3-3,-4-11-2,-3-6-3,-6-9-2,-4-7-2,-5-6 2,-5-4 2,-2-4 3,-6-2 5,-1 1 5,-2 5 5,-3 4 5,5 7 3,-2 7 0,9 14 2,0 0 0,-15 3-3,18 14-1,-1 7-2,5 8-3,-1 0 0,3 8-3,-2 1 1,3 2-2,-2-3-2,-3-2-3,3-3-6,-4-5-10,-2-10-10,11 1-1,-13-21 0</inkml:trace>
  <inkml:trace contextRef="#ctx0" brushRef="#br0" timeOffset="3156">989 799 37,'-13'7'26,"11"13"1,-5-1-12,0 1-4,8 5-2,5-4-3,4 2-1,6-2-2,5 0 0,3-5-2,1-7 0,1-2-1,1-7 0,-5-4 0,0-7 0,-8-5-1,-6-9 1,-8 0-1,-6-4 1,-7-1 0,-8 4 0,-2 2-1,-7 6 1,2 10 0,5 5-1,5 9-2,18-6-4,-15 23-10,33 2-10,-6-10-1,24 8 1</inkml:trace>
  <inkml:trace contextRef="#ctx0" brushRef="#br0" timeOffset="3547">1545 531 21,'0'0'26,"-13"-4"1,13 4 2,0 31-13,3-9-4,9 15-1,-7 1-2,9 12-2,-7-3-1,3 3-3,-2-1 1,-2-4-2,-3-4-1,-1-4 0,0-12-1,-1-6 0,2-5-1,-3-14 0,0 0 0,18-24-1,-9 2-1,3-12 1,4-1 0,-1-2 1,2 0-1,-1 5 1,3 5 0,1 10 2,-3 6-1,1 14 1,-3 8 0,-1 8 1,1 3 0,0 6-1,-3-2 1,-1 2-2,0-1 0,-3-5-3,7 0-5,-6-6-13,-9-16-10,15 16 0,-15-16 0</inkml:trace>
  <inkml:trace contextRef="#ctx0" brushRef="#br0" timeOffset="3969">2070 830 24,'0'21'24,"0"-21"1,-1 22 2,1-22-15,7 13-4,6-4-3,2-8-1,4-2-2,0-2-2,0-6-1,2 0 0,-5-4-1,-2-5-1,-6-2 1,-2 0 0,-7 1 1,-2 0 2,-6 6 2,-4-2 0,-2 12 2,-3 3 0,4 11 1,-4 3 0,6 10 0,0-1-1,7 7-2,2 1 0,4 0-2,2-3 0,4-3-1,5-5-2,-12-20-2,30 25-5,-14-23-3,6-4-6,-2-11-2,7-6-1,-2-11 1,-2-9 2</inkml:trace>
  <inkml:trace contextRef="#ctx0" brushRef="#br0" timeOffset="4297">2364 600 60,'-2'-35'18,"0"10"1,2 25 0,-9-16-3,9 16-2,-4 23-4,5 2-3,-1 0 0,6 11-3,-4-1 0,8 3-1,-3 4-2,2-4-3,4 3-3,-5-7-11,-1-6-15,5 3-2,-3-12-1,4-2 2</inkml:trace>
  <inkml:trace contextRef="#ctx0" brushRef="#br0" timeOffset="4687">2713 717 30,'0'0'29,"-10"-31"2,10 31-1,-12-19-12,12 19-5,0 0-1,0 0-3,-4 32-2,7-4-1,4 9-2,-4 2 0,6 10-1,-2 0 0,2 5-2,-3-1 0,-3 1-2,-2-2-1,-1-6-2,3 2-3,-7-16-2,7 4-6,-9-17-10,6-19-9,0 0 0,0 0 2</inkml:trace>
  <inkml:trace contextRef="#ctx0" brushRef="#br0" timeOffset="4953">2750 743 29,'19'-22'23,"-6"3"-4,14 14-3,-5 7-3,6 4-2,0 11-1,-5 4-1,-5 11-1,-6 1 0,-6 7-2,-14-7-1,1 4-1,-14-4 0,-1-4-2,-4-5-3,1-8-5,0-7-16,7-1-8,-4-12-2,22 4 1</inkml:trace>
  <inkml:trace contextRef="#ctx0" brushRef="#br0" timeOffset="9172">379 1394 35,'0'0'23,"3"-24"-6,-3 24-1,0 0-3,10 22-2,-4 9-2,-5 0-3,2 12 0,-1-1-2,1 10 0,-3-1-1,-2 1-2,-1-7 1,0-6-1,-1-7 0,1-6 0,0-5 0,3-21 0,0 0 0,0 0 0,7-28-1,2 2 1,6-4-1,2-4 0,4 0-1,1 4 1,6 6-1,1 11 1,-1 7 0,0 12-1,-3 6 2,-3 10-1,-1 7 0,-6 8 0,-8-2 1,-4 2-1,-7-2 1,-5-1 0,-3-4 0,-6-5-1,-2-9 0,4-6-1,-1-1-4,1-11-7,16 2-12,-10-19-5,5-6-2,20-1 1</inkml:trace>
  <inkml:trace contextRef="#ctx0" brushRef="#br0" timeOffset="9640">855 1786 20,'0'0'21,"0"0"1,0 0-11,0 0-2,0 0-1,0 0-3,9-14-1,-9 14-2,16-24 0,-10 9-1,-3 1 0,-3-1 0,0 15 0,-12-19 1,12 19 1,-29-6 1,11 10 1,-4 7 0,2 5 1,-1 4 0,5 7-1,0-2-1,7 4 0,6 1-1,7-2-1,5-8-1,9 2-1,2-7-3,7-6-3,4 0-7,4-3-12,-4-14-6,13 3 2,-9-13 0</inkml:trace>
  <inkml:trace contextRef="#ctx0" brushRef="#br0" timeOffset="10000">1263 1639 22,'-28'-4'25,"28"4"0,-36 16-6,16-3-4,1 6-2,-2 2-2,1 7-3,3-2-1,10 5-2,1-3-1,10 0-2,7-4 0,11-5-1,9-4-1,13-8-2,9-4-1,4-7-4,11-5-4,-3-13-2,7-2-2,-8-5 0,-5-2 0,-10-5 3,-8 4 3,-13 3 6,-13 2 5,-9 10 5,-12 2 3,-11 9 3,-3 6 0,-5 6 0,-3 3-1,0 7-2,0-3-1,4 8-2,5 1-2,5-2-1,5 1-1,9 0-2,4-4 0,7-4 0,5-1-2,3-9 0,4 0-2,-1-6-1,3-1-1,-5-10 1,2 1-1,-6-6 1,-1 1 0,-4 1 2,-5-2 1,2 5 3,-7 1 0,-1 13 2,0 0-1,0 0 1,0 0 1,18 21-2,-11-5 0,2 0-1,3 2 0,-1-3-1,6-1-1,-3-5-1,8 1-1,-7-8-3,4-1-2,-3-7 0,6 2-1,-4-8 0,0-5 0,-5-5 1,-3-4 2,-1 3 3,-6-5 4,1 7 3,-6-2 0,-4 10 2,6 13 0,0 0 1,0 0-1,0 0 0,-14 20-2,19-1-1,-2-1-1,10 3-1,-4-1 0,1-4 0,3 1 0,2-7-2,1 0 0,0-7-3,2-3 1,-3-7-1,2-6 1,0-2-1,-3-4 0,0-2 1,-6-2 1,1 2 2,-4 3 1,-5 18-1,4-19 2,-4 19-1,0 0 0,0 16 0,2 1 0,2 3-1,0 5 2,4 3-3,1 0-2,2-3-2,5 3-6,-2-4-14,-3-11-7,10 2-1,-6-18 1</inkml:trace>
  <inkml:trace contextRef="#ctx0" brushRef="#br0" timeOffset="10969">2507 1569 36,'0'0'28,"-15"-15"2,15 15 0,-10 13-14,10-13-6,0 33-4,5-11-2,3 6-2,-2 1 0,3 2-1,-2 0 0,1-2-1,-5-2 1,-2-5 0,-5-3 1,-4-4-2,8-15 0,-20 13 0,7-15-2,-1-8-2,14 10-3,-17-23-9,12-2-15,13 4 0,-4-8 0,15 5 1</inkml:trace>
  <inkml:trace contextRef="#ctx0" brushRef="#br0" timeOffset="11234">2643 1658 49,'4'17'28,"-4"-17"3,0 0-4,13 11-16,-13-11-4,27 3-2,-10-4-3,5-2-2,0 0-1,-1-3-3,-2 2-1,-19 4-1,25-12 0,-25 12 1,8-13 1,-8 13 2,-15-15 3,15 15 2,-27-5 3,13 11 0,-5 0 1,4 9 1,-1-2-3,7 11 2,1-1-3,10 4-1,-1-4-1,10-1-1,2-1-1,5-5-7,4 0-12,3-2-13,-8-14 0,11 3-1,-12-11 0</inkml:trace>
  <inkml:trace contextRef="#ctx0" brushRef="#br0" timeOffset="11656">3706 1454 31,'-25'7'29,"-16"-4"2,6 10 0,-4 5-12,-2 0-6,12 11-2,1-4-1,17 8-4,4-7-2,14 2-1,8-6-1,12-1 0,5-8-2,6-6 0,1-4-2,-4-9 0,2-1-1,-9-8-2,-3-1 1,-12-10-1,-3-1 0,-13-8 1,-4 2 1,-9-3 2,-8 0 0,-5 5 1,-2 6 1,0 8 0,3 8 0,6 7 0,9 7 0,13-5 0,4 22-2,17-12-5,11 2-7,5-5-8,3-7-5,8 2-2,-7-8 3</inkml:trace>
  <inkml:trace contextRef="#ctx0" brushRef="#br0" timeOffset="12000">3890 1343 69,'-12'-22'31,"0"3"-2,12 19-5,-27-25-4,27 25-7,-17 6-3,19 13-4,-4 5-2,13 10 0,2 4-1,3 8 0,2 5-2,1 1 1,-3-1-2,-1 1-2,-1 1-2,-12-9-9,4 1-9,-8-8-15,-5-10 0,1-8-1,-7-13 1</inkml:trace>
  <inkml:trace contextRef="#ctx0" brushRef="#br0" timeOffset="12234">3815 1602 64,'9'-20'32,"1"-2"0,8 3-11,10 10-8,1-1-5,5 5-13,6 1-18,-2 13-8,-16-8-1,-3 12 0</inkml:trace>
</inkml:ink>
</file>

<file path=ppt/ink/ink4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8:09.531"/>
    </inkml:context>
    <inkml:brush xml:id="br0">
      <inkml:brushProperty name="width" value="0.03528" units="cm"/>
      <inkml:brushProperty name="height" value="0.03528" units="cm"/>
      <inkml:brushProperty name="color" value="#FF3300"/>
      <inkml:brushProperty name="fitToCurve" value="1"/>
      <inkml:brushProperty name="ignorePressure" value="1"/>
    </inkml:brush>
  </inkml:definitions>
  <inkml:trace contextRef="#ctx0" brushRef="#br0">46 396 24,'-16'-25'27,"16"25"0,-18 9 2,11 7-13,4 15-4,-3 5-2,12 12-3,-3 1 0,8 9-2,1-2-1,7 0-1,-3-4 0,3-6-2,1-8-2,-3-8 0,-1-2-2,-5-13-5,-1-1-3,-10-14-7,0 0-7,0 0-8,-12-31 3,2 12 0</inkml:trace>
  <inkml:trace contextRef="#ctx0" brushRef="#br0" timeOffset="250">13 396 27,'27'-28'24,"-5"0"-2,10 16-3,1 8-4,-3 7-3,1 12-1,-10 4-3,-3 13-2,-14 2-2,-7 9-1,-13 0 0,-6 3-1,-5-8 0,-5-4-2,4-3-1,0-9-4,10-2-4,5-15-9,13-5-12,12-17-1,1-8 2</inkml:trace>
  <inkml:trace contextRef="#ctx0" brushRef="#br0" timeOffset="484">390 411 46,'18'-13'28,"-18"13"3,0 0-11,7 13-5,-6 2-3,11 10-4,-6-3-3,10 8 1,-7 1-1,7 0-2,-6-5-1,4-2 0,-7-6 0,-3-4-1,-4-14 1,0 0-1,0 0 0,-2-13 0,-1-9-1,1-6 0,4-3-1,1-8-2,4 1-3,-3-5-5,14 12-11,3 5-12,-7 0 0,10 13 1,-7 1 1</inkml:trace>
  <inkml:trace contextRef="#ctx0" brushRef="#br0" timeOffset="797">750 608 44,'-3'22'28,"3"-22"2,0 0-11,0 0-7,0 0-3,9-15-3,6 0-3,1 2-1,-3-8-2,-2 2 0,0-3-2,-9 3 2,-8 1-1,-6 2 0,-10 1 0,-4 6 1,-4 4 2,-1 10 0,-5-1 1,8 10 0,1 0 1,9 10 0,8 1 1,12 6-2,6-4 1,13 1-2,8-3 0,11-1-2,6-4 1,4-6-3,4-7-1,-2-8-2,5 2-2,-10-13 0,-1 5 0,-15-14 0,-2 0 0,-13-4 2,-5 3 2,-10 0 3,-8-2 1,-7 10 3,-3-1 0,-2 12 1,-5 4 1,2 8 0,-3 0 0,7 9-1,4 1 0,6 5-2,4-4 0,8 3-2,2-6 1,9-1-2,3-4 1,2-3-2,2-7 0,-1-11-1,4 1-3,-5-14 0,4 0 0,-5-10 0,0-2 0,-7-12 1,0 1 1,-5 1 1,-4-2 4,-2 9 0,-5 3 1,1 12 1,-4 9 1,7 13-1,0 0 2,-8 29-1,7-8-1,7 10-1,0 2 0,7 2 0,-1-4-1,1 0 0,2-3-1,1-3 0,0 1 0,-3-10-1,0 0-1,-13-16-2,25 13 0,-25-13-2,28-7 1,-13-8-1,3-4-2,-4-6 3,4 0 0,-3 3 3,-3-2 1,-1 6 1,-5 3 2,-6 15 0,0 0 0,0 0 2,0 0-1,11 28-1,-11-11 0,3 6-1,-1 0 1,3 0-2,-2 1-1,3-3-3,1 2-2,-4-10-8,-3-13-17,24 24-3,-24-24-1,30-9 0</inkml:trace>
  <inkml:trace contextRef="#ctx0" brushRef="#br0" timeOffset="1750">1764 418 35,'0'0'30,"-33"-8"2,16 18 0,-2 5-14,-4-1-5,10 12-5,-6-4-1,9 6-2,1-2-2,8 4-1,6-2 0,7-3-2,6-6-1,4-4-2,6-2-2,-2-11-5,13-1-1,-9-14-1,9 0-1,-13-12 1,7 0 0,-11-12 3,1-2 2,-7-4 5,-5-3 5,-6 2 4,-5 3 2,3 4 2,-10 0 1,6 13 1,-10 2-1,11 22 1,0 0-4,0 0-1,0 0-3,0 33 0,5-8-2,5 9 0,-1 0 0,4 6 0,-4-3-2,0-1 0,1 3-2,-4-2-2,3 3-3,-12-12-7,9 4-12,-8-7-10,-1-8-1,3-17 0,0 0 2</inkml:trace>
  <inkml:trace contextRef="#ctx0" brushRef="#br0" timeOffset="2203">2098 407 44,'22'-20'23,"-5"4"1,2 7-5,3 11-1,-5 2-3,6 14-2,-13-2-3,5 11-1,-10-2-3,0 7-1,-3-2-1,1 2-2,-3-1-2,-3-8-5,9 2-7,-3-6-22,-3-19 1,25 6-3,-12-18 2</inkml:trace>
  <inkml:trace contextRef="#ctx0" brushRef="#br0" timeOffset="2453">2537 347 60,'-28'9'34,"15"6"0,-6 0 0,-2 0-19,13 13-7,-3-2-3,8 4-1,-2-4-2,5 0-1,2-1 0,4-5-1,2 1-1,-8-21-3,16 25-2,-16-25-5,18 5 0,-18-5-1,22-24 1,-14-3 0,9 1 1,-7-8 4,8-2 5,-1 4 4,-4-4 3,5 13 2,-6 2 1,7 14 1,-19 7 1,29 7 0,-29-7-2,25 28-2,-14-12-1,3 8-1,-2-5-2,4 3 0,-4-7-2,0 0 1,3-3-2,-15-12 0,22 12-2,-22-12 0,17-6 0,-17 6 0,19-25 0,-8 5-1,-2 0 2,1-3 0,2 4 1,1 3 1,-13 16 1,25-18 0,-25 18-1,20 5 1,-20-5 0,24 22-1,-24-22 0,19 25 0,-12-12-3,-7-13-4,17 25-14,-17-25-17,0 17 2,0-17-2,-15 6 2</inkml:trace>
  <inkml:trace contextRef="#ctx0" brushRef="#br0" timeOffset="3062">2498 18 78,'-14'-2'32,"-2"-8"-7,16 10-23,0 0-31,15-10-4,3 14 1</inkml:trace>
</inkml:ink>
</file>

<file path=ppt/ink/ink46.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3:38.234"/>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231 92 25,'0'0'11,"0"0"-1,0 0 0,0 13-1,-3 8 0,-1 12 0,-2 13 0,-1 10-1,-4 16-1,2 13-1,1 17-1,-4 11 0,3 6-2,2 0 0,-1 1-1,1-5-1,5-9-2,-1-11 0,0-17-5,5-13-4,1-11-10,-11-24-8,20-5 2,-12-25 0</inkml:trace>
  <inkml:trace contextRef="#ctx0" brushRef="#br0" timeOffset="578">180 143 21,'-3'24'10,"-8"4"-2,3 14 0,-7 7 0,1 10-1,-2 2 0,0 8-1,-2-2-1,1-1 0,-1-6-1,5-9-2,1-11 1,2-7-1,2-11 1,8-22-1,0 0 0,0 0 0,-6-36 0,11-2-1,2-10-2,2-14-3,0-13 0,1-3 0,3-1 0,-1-2-1,1 4 1,1 10 1,2 6 4,-1 14 4,1 15 0,3 11 2,2 11 1,1 10 1,6 15 0,-2 4-2,7 13 0,-5 2-1,7 7-1,-5 5-3,4-2-3,-3 3-9,0 4-17,-6-17-3,9 3 1,-15-21 0</inkml:trace>
</inkml:ink>
</file>

<file path=ppt/ink/ink47.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3:46"/>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0 74 28,'0'0'13,"0"0"-2,0 0 0,1 25-1,1-1-2,-1 7 1,1 7-1,1 6-2,-1 2 0,0 2-2,-1-2-1,2-2-1,-3-4-1,2-2 1,-4-8-1,2-5-1,-1-6-2,1-6-2,0-13-2,-2 16-6,2-16-7,0 0-7,-1-26 1,7 13 1</inkml:trace>
  <inkml:trace contextRef="#ctx0" brushRef="#br0" timeOffset="328">34 1 20,'0'0'9,"22"-5"-2,-9 10-2,3 9 0,-3 3-2,2 8 0,-3 3 0,-1 7-1,-2 0 0,-3 3-1,-4 1 0,-2-5 0,-5-3 1,1-2-1,-4-5 0,3-5 0,-3-6-1,8-13 1,-10 16-1,10-16 1,0 0-1,0 0 0,0 0 0,19-4-1,-4 4 1,4 3 1,-3 4-1,3 2 0,-3 3 1,2 4 0,-6 6 0,-1-1 1,-8 2 0,-1-2 1,-7-1-1,-2-2 2,-3 0-2,-6-1 0,1-5 0,-4 0-1,4-6-1,-3-3-1,18-3-4,-26-5-4,26 5-7,-13-20-5,13 20 0</inkml:trace>
  <inkml:trace contextRef="#ctx0" brushRef="#br0" timeOffset="812">423 305 23,'0'0'12,"0"0"-1,20 17 0,-17 2-2,3 6-1,-3 4 1,3 1-1,-3 2-1,0-5-1,1-1-1,-4-5 0,3-4 1,-3-17-1,-1 18 0,1-18-1,0 0 0,0 0-1,-3-21 0,1 1-1,2-5 0,2-3-2,1-5 0,-2 2-1,4-2-1,1 6-3,-2 2-3,6 12-4,-10 13-5,16-13-8,2 23-3,-18-10 1</inkml:trace>
  <inkml:trace contextRef="#ctx0" brushRef="#br0" timeOffset="1218">778 279 32,'0'0'15,"-29"0"-2,29 0-1,-25 18-2,13-4 0,3 8-3,1 0-1,3 6-1,-1-1 0,6 2-2,0-4 0,2 3-1,4-6-1,0 1 0,4-9 0,-10-14 0,23 19-1,-23-19 0,27 0-1,-12-11 0,-1-6-1,1-5 0,-3-3-1,-2-4 1,-3-1 0,-2-2 0,-2 7 1,-3 1 1,-2 10 0,2 14 0,-6-14 1,6 14 1,-4 18-1,4 3 1,3 2-1,1 5 0,4 0 0,2 3 0,2-3-1,1-1-2,2-5-2,-1-5-5,-1-6-4,5 0-7,-18-11-5,27-2 0</inkml:trace>
  <inkml:trace contextRef="#ctx0" brushRef="#br0" timeOffset="1671">1036 317 36,'2'16'16,"10"11"-1,-4 1-2,0 3-1,0 3-3,-4-2-3,2-1 0,-5-6-3,1-3 0,-2-7-1,0-15-1,-2 17 0,2-17-1,0 0 0,-1-23-1,5 4-2,1-8-1,4-2 0,-2-7-1,5 3 0,-2-4 1,5 7 0,-1 5 2,0 8 1,-1 6 2,-13 11 0,22 6 2,-12 9-1,-1 8 1,0 1 0,-2 4 0,1 0 0,0 1-2,0-2 0,0-2-3,1-6-2,0-4-4,-9-15-8,28 19-8,-28-19 0,25-6 0</inkml:trace>
  <inkml:trace contextRef="#ctx0" brushRef="#br0" timeOffset="2093">1515 219 17,'-20'8'23,"12"13"2,-10-5-9,3 8-1,4 7-2,-1 0-2,6 5-2,1-3-3,8-1-1,2-4-2,7-1-1,1-7 0,3-5-3,3-3-2,0-9-5,8-5-5,-1-1-10,-7-17-5,12-1-1,-12-16 1</inkml:trace>
  <inkml:trace contextRef="#ctx0" brushRef="#br0" timeOffset="2328">1730 42 21,'0'0'25,"-16"3"2,16-3-6,-16 34-5,10-12-2,8 10-3,-4 5-2,10 7-2,-5-3-1,7 5-2,-3-6-2,2-3 0,0-4-1,-2-2 0,1-7-1,-3-8 0,-5-16-2,8 16 1,-8-16-1,0 0-1,16-16 0,-12-5 0,5 1 0,0-5 1,0 4 0,1-1 0,0 3 1,1 4 1,-11 15 1,26-4 1,-13 8 0,3 8 1,1-2-1,5 5 1,-2 1 0,4 3-1,2-4-1,-2-3-1,2-2-3,-4-4-5,3 0-10,-1 1-13,-24-7 0,29-11 0,-27-3 1</inkml:trace>
</inkml:ink>
</file>

<file path=ppt/ink/ink48.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3:49.140"/>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0 368 30,'9'-26'15,"-2"12"-1,-5-2 1,-2 16 0,3-23-2,-3 23-2,0 0-1,0 0-1,0 0-3,1 22-1,4 4-1,-1 4-1,2 9 0,1 1-1,-1 4 0,3 2-1,-2-1 0,2-3 0,-4-3-1,-3-8 0,1-4 0,-1-5-1,-2-6 0,0-16-2,-3 13-3,3-13-3,-3-14-3,2-1-4,-2-9-6,-8-13-4,11-2-1,-13-16 2</inkml:trace>
  <inkml:trace contextRef="#ctx0" brushRef="#br0" timeOffset="313">71 183 33,'10'-20'14,"9"13"0,-3 4-2,0 6 0,4 10-2,-7 5-2,3 10 0,-7 7-2,-2 4-2,-5 0-1,-4 1-1,-2-3 0,-4-5 0,-1-4-1,1-6 1,-3-9-2,11-13 0,-16 11-4,16-11-3,-14-15-5,14 15-11,-2-34-5,12 18 1,-10-10 1</inkml:trace>
  <inkml:trace contextRef="#ctx0" brushRef="#br0" timeOffset="594">316 297 9,'0'0'21,"13"3"0,-13-3-7,5 21-3,1-3 0,1 1-2,0 4-1,1 4 0,-1 2-2,-1-1-1,0-1-1,-3-7 0,0-1 0,-3-19 0,2 21 0,-2-21-1,0 0 0,-2-25 0,3 0 0,-1-5-1,3-2-1,0-5-1,0-1 0,4 3-2,-2 2-2,3 11-3,-2 6-4,-6 16-5,18-12-7,-18 12-7,19 11 2,-19-11 0</inkml:trace>
  <inkml:trace contextRef="#ctx0" brushRef="#br0" timeOffset="953">645 475 34,'0'0'19,"0"0"-6,0 0-3,15-23-3,-11 10-1,3-5-3,-2-3 0,1-1-2,-3 0 0,-2-3-1,-2 5 1,-4-1 0,-1 3 0,-2 5-1,8 13 1,-22-12 0,8 15 1,14-3 0,-23 21 0,13-2 1,2 3 0,4 6 0,4 3 0,6 4 0,1-4-1,8 2 0,2-4-1,7-1-1,1-7-1,3-8-3,1-7-3,5-9-4,-3-6-3,5-6-5,-6-13 1,4 2 1</inkml:trace>
  <inkml:trace contextRef="#ctx0" brushRef="#br0" timeOffset="1281">996 278 32,'-13'-15'16,"0"17"1,-7 2-1,0 7-1,1 6-3,-2 2-2,7 8-1,0 1-2,6 6-2,3-5-2,5 2 0,2-3-1,6-6-1,3-3 1,2-4-2,2-9 0,2-9 0,5-4-2,-4-11-1,5-1-1,-5-11-1,3-2-1,-7-12 0,1 3 1,-11-4-1,-2 0 3,-4 7 1,-2-2 2,-3 9 3,-1 3 1,-1 12 0,1 1 0,8 15 2,0 0-1,0 0 1,-12 28-1,15-1-2,-2 2 1,7 6-1,-4 8-1,6 0 1,-2-1-2,3 1 1,-2-9-2,3-3 1,0-5-2,-2-5-1,3-9-1,-13-12-3,30-2-2,-16-15-2,7 2-2,-6-13 0,2 0 1,-2-9 0,1 3 3,-4 0 4,-3 5 4,-2 7 4,-4-2 5,0 10 0,-3 14 1,0 0 1,0 0-1,0 0-1,-6 20-2,7 1-2,-1 5-1,5 4-1,-4 1-1,5 0 0,1-5-1,1 1-1,2-2-2,0-8-3,5-1-4,-15-16-7,27 2-14,-7-1-1,-10-17 2,15 1-1</inkml:trace>
  <inkml:trace contextRef="#ctx0" brushRef="#br0" timeOffset="1985">1559 160 40,'-27'11'28,"12"9"2,-1 0-11,-4-1-3,8 9-4,-4-2-3,14 8-2,-2-2-3,8 4 1,5-8-3,3-3-1,6-3-1,-1-3 0,7-4-3,-5-11-2,6-3-2,-5-12-2,5 0-1,-6-11-2,3-3 0,-5-12 0,-1-2 2,-6-7 2,0 0 2,-2 4 6,-5-4 3,-2 6 4,-2 5 2,-1 9 1,-2 4 2,4 22-1,-6-23-1,6 23-1,0 0-2,-6 24-1,3-3-2,4 10 0,-2 2-2,4 9 0,-2 2 0,4 0-1,-1 3-1,-1-4-1,3-2-3,-5-10-2,5 0-2,-6-12-3,5 1-1,-5-20-3,0 0 1,0 0 1,0-20 1,1-4 3,2-4 2,2-6 4,2 2 3,2-2 2,2 3 2,4 6 1,0 2 1,2 5 3,4 6 0,-2 9 0,-1 5 0,-1 8 0,-2-1-1,-2 15 0,-4-2-1,0 7-1,-8 1-2,2 2-1,-4-6-1,1-1 0,0 2-3,0-11-1,1-3-3,-1-13-7,0 0-7,27-3-12,-23-17 0,14 2 0</inkml:trace>
  <inkml:trace contextRef="#ctx0" brushRef="#br0" timeOffset="2672">2086 159 30,'0'0'27,"-13"7"3,-1 5-10,4 7-3,4 9-3,-4-4-5,7 10-1,-3-1-3,6 4 0,-1 0-2,5-2 0,-1-7-2,3-3 0,1-4-1,-1-6 0,-6-15 0,15 9-1,-15-9-1,13-23-2,-4 6 1,-3-11 0,1 1 0,0-8 0,1-2 1,-2-1 0,2 3 0,0 4 1,-1 4 1,2 8 0,1 3 0,-10 16 2,19 0-1,-19 0 1,21 28 0,-11-6 0,-3-1 0,2 4 0,-3 1 0,1-1-1,-2-4 0,-2-5 0,0-3 0,-3-13-1,3 16 0,-3-16 0,0 0-1,7-17 1,-7 17-1,10-31 0,-2 9 0,0-3 0,1 0 0,3 3 0,0 2 1,1 4 0,0 3 0,0 10 1,1 7 0,-14-4 0,22 25 1,-12-4-1,-1 3 0,-3 4 0,-2 1 0,0-1 1,-2 0-4,-2-4 0,1 1-6,-6-11-7,5-14-16,-6 18-2,-8-27 2,14 9 0</inkml:trace>
  <inkml:trace contextRef="#ctx0" brushRef="#br0" timeOffset="3328">2146 29 22,'-19'-20'25,"19"20"1,-15-10 0,15 10-17,0 0-10,0 0-20,13 4-3,-13-4-2,9 19 1</inkml:trace>
</inkml:ink>
</file>

<file path=ppt/ink/ink49.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3:53"/>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0 0 42,'0'0'26,"0"0"-6,2 27-4,1-4-2,-2 5-4,5 9-2,-2 4-1,4 8-1,-5-1-1,3 2-2,-3-4-1,-1-5 0,0-6-1,-2-5 1,0-8-1,0-22 0,0 0-1,0 0 0,-3-20 0,4-7-1,7-12-1,-1-8 0,6-3-1,2-3 1,3 6 0,-1 6-1,4 6 1,-5 7 0,0 13 1,-16 15 0,22 5 0,-17 9 1,-2 7 0,-6 3 0,-2 6 0,-2 1 1,-3 0 0,-2-3 0,0-4 0,0-4 1,2-2-1,3-2 1,7-16 0,-5 22 0,5-22 0,12 19 0,-12-19-1,25 24 1,-9-14 0,5 3-1,-1-3 2,3 2-2,-1-2-1,0 2-1,1-3-2,-5-7-4,7 2-7,-6-4-13,-7-15-4,5 3-1,-11-18 1</inkml:trace>
  <inkml:trace contextRef="#ctx0" brushRef="#br0" timeOffset="546">406 78 15,'0'0'24,"7"21"2,-10-4-3,6 6-7,3 9-3,0 5-1,4 8-1,-7-2-3,6 4-2,-4-7-2,0-4-1,-3-5-1,1-4-1,-3-11 0,0-16-1,1 13 0,-1-13 0,2-15 0,-1-4-2,2-7 1,2-10-2,2 0 1,2-7 0,2 6 0,0 1 0,2 2 0,-3 9 1,6 9 0,-16 16 1,25-3 1,-13 16-1,0 2 1,1 8 1,-1 5-1,3 4 1,-4 1-1,4 1 0,-2-5 0,1-4 0,-1 0-2,0-6-3,0-4-3,-13-15-8,21 0-12,-5 1-3,-10-18 0,10 3 1</inkml:trace>
  <inkml:trace contextRef="#ctx0" brushRef="#br0" timeOffset="1000">890 109 13,'-31'13'25,"23"17"1,-11-8 2,6 9-13,6 4-3,-1 0-2,10 2-3,-1-3-1,7-2-2,-1-8-2,3-7 0,-10-17-2,21 16 1,-21-16-1,16-5 0,-10-9-2,-2-6 0,-1-5-1,0-6 1,0-1-1,-1-7 0,2 0 0,0 0 1,2 7 1,0 3-1,1 5 2,1 11 1,-8 13 1,19 0 0,-7 15 1,-1 10 0,1-3 1,-1 10-1,0-3 1,4 2-1,-2 0-1,0-6-1,-4-7 1,3-5-1,-12-13 0,21 12 0,-21-12 0,13-8-1,-13 8 1,9-25-1,-5 11-1,-4 14 1,4-24-1,-4 24 0,5-16 1,-5 16 0,0 0 0,15 12 0,-15-12 0,22 23 0,-9-9 0,3-4 1,2 3-1,-1-7 0,1-3 1,0-5-1,-2-2 0,-3-2 1,-13 6 0,21-22-1,-17 3 1,-3 0-1,-4-2 1,-1-1-1,-5-1 1,-3-2-1,-1 1 0,-1 2 0,0 6 0,14 16-1,-20-21-2,20 21-1,0 0-5,0 0-5,0 0-9,13 12-8,-13-12 0,26 3 2</inkml:trace>
  <inkml:trace contextRef="#ctx0" brushRef="#br0" timeOffset="1687">1351 59 55,'15'-10'28,"-15"10"-5,0 0-4,9 17-5,-9-17-3,13 37-3,-9-13-1,7 7-1,-4-1-2,3 3-1,-7-5-1,4-3-1,-4-6 0,2-3 0,-5-16 0,3 16-1,-3-16 0,0 0 0,7-13-2,-4-2 1,6-4 0,-3-6-2,6-4 1,-2-4 0,5 4 1,-4 3-1,4 4 2,-3 7 0,-12 15 0,25-12 1,-25 12 0,23 19 1,-12-4-1,0 5 1,-2 2-1,1 1 0,-2-3 0,-1 4-2,0-7-2,-7-17-7,9 21-13,-9-21-9,0 0-2,0 0 2</inkml:trace>
</inkml:ink>
</file>

<file path=ppt/ink/ink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01.45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67 46 20,'3'-18'26,"-9"-10"0,6 28 3,12-15-13,-12 15-1,10 22-4,-8 1-2,2 17-2,-7 5-1,0 15 0,-7 2-2,-2 10-1,-3 0-1,1 3 0,1-5-1,2-6 0,4-12-1,7-8 1,3-18 0,10-11 0,5-18 0,5-15-1,5-14 1,3-10-1,3-6 0,-2 2-1,-3 1 1,-2 6-1,-8 8 0,-2 13 1,-2 16 0,-5 16-1,-1 7 1,0 5 0,4 6 0,3 2 1,6 4 0,2-3-1,1-5 0,5-4 1,0-4-1,2-4 1,-1-3-1,-3-6-1,-5-8 0,1-5 0,-5-5 0,-3-9-1,-2-4 1,-6-7 0,-2 1 1,-2-1 0,-2 6 1,-2 5 0,0 18 0,-8-15 0,8 15 0,-3 18 0,6 0 0,5 5 0,2-2-1,6 2 1,7-2 0,7-2 0,3-4 0,3-5 0,0-5-1,1-5-1,3-6 0,-1-10 0,-4-10 0,-4-11 0,-1-14-1,-6-12 1,0-5 1,-6-9-1,-8 3 1,-6 4 0,-5 7 0,-7 11 1,-3 14 0,-4 17-1,-6 12 1,-1 15 0,-1 12 0,1 12 0,1 10 0,8 10-1,2 3 1,8 9 0,7 0 0,8 0 0,10-4-1,7-4 0,3-9 0,6-11-1,8-7-1,2-14-1,4-13 1,-2-15-1,-2-10 0,-7-15 1,2-2 1,-10-8 0,-8 1 2,-9 6 1,-8 6 0,-5 13-1,-3 24 2,0 0-1,-19 7 0,11 21 0,1 11 0,4 11-1,2 2 0,5 6 0,2 0 0,3-1 0,4 3-1,-1-2 0,1-7-2,-3-11 0,0-4 1,-1-14-1,-9-22 1,21 11-1,-13-28 0,3-12 1,-3-12 1,3-7 1,-1-7-1,-1-3 0,-2 4 0,-2 0 0,-3 7 0,1 8 1,-3 6 0,0 11-1,-1 5 1,1 17-1,0 0 1,0 0-1,0 0 1,-4 21-1,4-21 0,-2 24 0,2-24 0,-1 22 1,1-22-1,0 0 1,-3 14-1,3-14 1,0 0 0,0 0 0,1-17 0,-1 2 0,0-1-1,2 1 1,-2-3-1,0 0 0,-2 2 0,2 2 0,0 14 0,0-13 0,0 13-1,0 0 1,0 0-1,0 0 0,0 0 1,0 0-1,0 0 0,0 0 0,0 0-1,13 16 1,-13-16 0,0 0 0,2 17 0,-2-17 0,0 0 0,0 0 0,0 0 1,-18 4-1,18-4 0,0 0 1,-16-9 0,16 9-1,0 0 1,-15-13 0,15 13 0,0 0 0,-11-15 0,11 15-1,-8-14 1,8 14 0,-7-19 0,7 19 1,-3-25-1,5 10 0,0 0 0,6-3 0,4 4 1,5 1-1,7 1 0,3 2 1,3 2-1,1 5 0,1 8 1,-4 5-1,-6 6 0,-8 10 1,-8 5-1,-10 8 1,-9 3-1,-9 4 1,-9-4-1,-3-2 0,-1-5 1,3-7-2,4-4-2,3-14-6,25-10-9,0 0-15,0 0 1,20-12-3,5-19 3</inkml:trace>
</inkml:ink>
</file>

<file path=ppt/ink/ink50.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3:55.640"/>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10 0 32,'-11'-17'23,"11"17"-7,0 0 0,0 0-2,-3 23-3,3-6 0,6 13-3,-5 0 1,5 12-1,-3-1-1,3 12-2,-3-9-1,3 4-1,-2-4 0,2-3-1,0-8-1,-2-4 0,1-9 0,-5-20 0,7 19-1,-7-19 0,0 0 0,6-25 0,-5 1-1,1-7 0,2 0-1,-1-3 0,0-1-1,0 2 1,3 8 0,-2 3 1,-4 22 0,15-13 0,-15 13 1,19 18 0,-7 0 1,3 6 0,1 0 0,3 8 1,3-6-1,2 0 0,2-4 0,-1-1 1,0-7 0,0-5-2,-1-7 1,-2-7-1,-3 1 0,-3-10 0,-2-4 0,-4-8-1,0-1 0,-4-6-2,-1 1 3,-4-1-2,-1-4 1,-4 7 1,-1 3 0,-1 6 0,-1 6 0,7 15 0,-18-7 1,18 7 0,-17 26 0,9-3 2,1 6-1,4 5-1,1 3 1,5 0-1,3 0 0,5-5 1,-3-2-2,6-6 1,-1-6-1,2-7 1,-2-5-1,2-5 1,-15-1-1,25-16-1,-12-4 1,0-7 0,0-2-1,2-4 0,1-7 1,-1 1-1,3 4 1,-2 4-1,0 6 1,0 7-1,-1 8 1,-2 7 1,-13 3 0,24 25 0,-17-2 0,2 7 0,-2 5 0,-1 3 1,0-2-1,2 0 0,-3-5-1,3-7 1,-1-6-1,-7-18 1,22 17 0,-8-20-1,-1-9 0,2-8 0,1-7 0,1-4-1,0-3 1,-3-7-1,-2-5 0,-3 6 0,-3 5 1,-6 5 0,-3 8 0,-4 9 1,7 13-1,-24-2 1,12 17 1,5 8-1,-2 3 1,8 6 0,2-2-1,8 2 1,1-2-1,11-3 0,-1-9 0,2-7-3,8-2-4,-5-14-13,0-7-17,7 2 1,-7-16-1,0 3 1</inkml:trace>
</inkml:ink>
</file>

<file path=ppt/ink/ink5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3:59.765"/>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199 0 33,'0'0'12,"-6"16"1,5 3-1,-5 6 0,1 12 1,-2 14-2,0 8-1,-2 16-1,0 3-1,0 11-1,0 4-2,3 4-3,0-1 0,5-7-1,-2-7 0,3-11-2,3-6-2,-2-17-4,4-8-2,-2-15-5,-3-25-5,14 18-11,-15-35 2,11 3 1</inkml:trace>
  <inkml:trace contextRef="#ctx0" brushRef="#br0" timeOffset="344">178 177 27,'-20'27'14,"14"4"-2,-11 5-1,3 13-2,-4 4-2,-1 1 1,2 1-2,-2-4-1,5-7 0,-3-6-2,7-10 0,3-11-2,7-17 1,0 0-1,-2-15-1,14-10-1,-2-10 0,8-11-1,-3-8 0,5-7 0,-3 0 0,0-1 0,-3 6 2,-5 9 0,-2 7 2,-1 15 2,-6 25 0,12-13 1,-5 26 1,-2 6-1,6 11 0,-2-2-2,6 8 1,0-5-3,1-1-1,5 4-5,-1-9-10,-3-11-12,12 5-2,-10-16 2,11 6-2</inkml:trace>
</inkml:ink>
</file>

<file path=ppt/ink/ink5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4:05.453"/>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88 60 35,'0'0'13,"0"0"0,0 0 0,0 0-1,3 13-2,-3 11-1,-3 3-1,4 16-1,-8 3 0,7 11-2,-9 3-1,6 3-2,-3 0 0,2-3-1,-2-4-2,1-10-3,1-7-5,0-8-5,1-17-8,9-1-7,-6-13 1,-2-20 1</inkml:trace>
  <inkml:trace contextRef="#ctx0" brushRef="#br0" timeOffset="359">0 34 30,'0'0'13,"0"0"-2,0 0-1,1-16-1,-1 16-2,16-12 1,-3 8-4,3 2 1,2 5-2,3 3-1,1 9 1,-5 5-2,1 8 1,-5 2-1,-1 7 0,-6-1-1,0 2 1,-8-1 0,1-7-1,1-3 0,0-7 0,3 1 0,1-7 1,2 1-1,4-2 0,0 0 0,2 5 0,0 4 1,-3 2-1,-5 1 0,-4 4 1,-4 1-1,-5-1 0,-4-2 1,-3-2 0,-5-6-1,0-1 1,-1-7-1,2-5 0,-1-3-2,7-4-3,-1-8-4,15 9-6,-16-31-11,16 31 2,13-41-1</inkml:trace>
  <inkml:trace contextRef="#ctx0" brushRef="#br0" timeOffset="843">345 353 37,'0'0'15,"11"-27"0,-11 27-2,21-19 0,-8 16-3,0 7-1,2 9-2,-2 9-2,-3 6-1,-1 4-1,-3 2-1,-1 4 0,-5-3 0,-2-2 0,-2-6-1,1-7 2,-2-5-1,2-2 1,3-13 0,0 0 0,0 0 0,-8-15 0,9-5-2,2-5 0,3-3-2,-2-5-3,5 2-2,-2-3-5,5 11-4,-2 8-6,-2-2-8,8 20 0,-16-3 1</inkml:trace>
  <inkml:trace contextRef="#ctx0" brushRef="#br0" timeOffset="1218">691 391 28,'0'0'18,"-19"-21"-2,19 21-1,-25-8-1,12 11-2,-2 7-3,0 6-1,4 9-1,-1 0-3,3 6 0,2-1-2,4 5 1,3-2-1,3 0-1,1-8 1,5-3-2,1-5 1,4-4-1,-1-5 0,4-10-1,0-5 0,0-12-1,1-4 0,-4-8 0,0-4 1,-4-3-1,-3 2 2,-2 0 0,-4 7 1,-1 9 1,-4 4 0,4 16 0,0 0 0,-8 14 0,8 5 0,3 9 0,0 1-2,3 6 1,3 0-1,1 0 0,1-1-2,-1-6-3,3-3-4,-4-8-5,-9-17-5,23 22-9,-23-22-1,15-10 1</inkml:trace>
  <inkml:trace contextRef="#ctx0" brushRef="#br0" timeOffset="1672">895 340 35,'16'-1'19,"-16"1"-1,21 6 0,-8 7-4,-3 3-2,7 7-2,-10 4-2,8 6-2,-12-1-2,2 5-1,-3-10-1,-2 3-1,-3-8 0,0-2-1,3-20 0,-7 15-1,7-15 0,-3-16 0,6-2-1,3-8 0,2-2-1,-2-7 1,10 0 0,-4 1 0,6 5 0,-5 7 1,3 11 1,-16 11 0,24-2 0,-13 17 1,-2 8 0,-2 3 0,-1 5 0,2 1 0,-2-1-2,1-3-3,2-1-5,1-5-8,-10-22-11,25 21 1,-25-21 0</inkml:trace>
  <inkml:trace contextRef="#ctx0" brushRef="#br0" timeOffset="2093">1400 317 1,'-8'-22'21,"8"22"1,-15-15-1,15 15-12,-16-2-1,16 2 1,-12 13-3,12-13 0,-10 22 0,10-22 0,-8 27 0,4-11 1,2 9-1,-2-3-1,3 4 0,-4 2-2,7 4 0,-2-1-1,4 1 0,2-3-2,6-5 1,2-5-1,4-6-2,7-6-3,-3-8-4,6-7-6,4-1-15,-10-17 0,8 6 0,-13-18 2</inkml:trace>
  <inkml:trace contextRef="#ctx0" brushRef="#br0" timeOffset="2468">1584 57 26,'-6'-23'26,"6"23"2,0 0-8,0 0-3,-4 25-3,5-9-2,2 13-4,-3 0 0,3 13-3,-3 1-1,3 3 0,-3-3-2,3-1-1,-3 0 0,3-7 0,-2-4-2,1-8-1,2-4-1,-4-19-2,9 15 0,-9-15-1,13-15 1,-6-2-1,4-2 2,-2-7 1,2 4 1,0-2 1,-1 4 2,0 4 2,-10 16 0,22-4 0,-22 4 1,24 19-1,-10-8 0,2 10 0,2-4-1,1 2-3,3-1-4,-4-5-13,-18-13-12,35 16-1,-35-16 1,24 0-1</inkml:trace>
</inkml:ink>
</file>

<file path=ppt/ink/ink5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4:08.640"/>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0 186 52,'0'0'17,"0"0"1,0 0-1,3 18-4,-1 1-1,2 16-2,0 2-1,1 11-3,1 2-1,0 6-2,-4-4-1,4 2 0,-4-7-1,1-4 0,0-6-1,-2-10-1,-1-4 0,0-23-1,-3 17-1,3-17-1,-7-22-1,-2-6-2,5-4 1,-5-17-1,4-1 0,-3-13 1,6-2 1,2-2 0,0 2 2,9 6 2,0 6 1,4 11 1,3 7 2,3 11 0,-1 8 2,1 14 0,-1 7 0,-4 12 1,-2 7-1,0 8-1,-8 2 0,-2 9-1,-5-1-1,-3 2-1,0-7 0,-4-4-1,1-4-1,-1-10-3,2-1-3,8-18-6,0 0-11,0 0-6,-6-18 1,20 6 0</inkml:trace>
  <inkml:trace contextRef="#ctx0" brushRef="#br0" timeOffset="531">288 364 9,'3'13'25,"-3"-13"1,0 0 2,0 0-15,15-11 0,2 8-2,1-2-4,4 11-2,-3 1 0,3 10-2,-7 5-1,-4 6 1,-3-1-2,-5 7 1,-6-3 0,0-3 0,-5-6 0,4-3 0,4-19 0,0 0 0,-18 0 0,18-17-1,2-7 1,2-7-2,2-3-2,1-8-3,5 8-3,-3-4-5,7 2-8,2 16-9,-9-4-2,8 19 1</inkml:trace>
  <inkml:trace contextRef="#ctx0" brushRef="#br0" timeOffset="875">605 496 43,'0'0'17,"0"0"-2,16-20-2,-16 20-4,19-28-4,-11 7-2,-1 1-1,-3-4-1,-1 2-1,-3 2 0,-3 2 1,-5 2 0,8 16 2,-21-18 0,8 20 1,0 3 0,1 10 1,-1 1 0,7 9 0,1 0-1,8 5-1,5 1 0,5-2-2,4-4-1,5-6-1,6 2-4,-1-10-3,5-2-5,-1-6-3,-2-9-3,4-1-3,-9-9 1,4 3 2</inkml:trace>
  <inkml:trace contextRef="#ctx0" brushRef="#br0" timeOffset="1172">913 382 36,'-17'-25'18,"17"25"0,-25-2 0,10 8-3,0 9-2,-1 2-2,4 7-3,-1 4-2,4 4-1,4-4-1,5 2-1,1-4-1,6-5 0,2-2-1,3-5 0,4-11-2,2-6 0,-1-2 0,1-13-2,1-3 1,-3-8-1,0-5 0,-1-9 0,-5 2 0,-4-4 2,0 2 0,-3 2 1,-5 6 1,1 4 2,-5 7 0,6 24 0,-7-17 1,7 17 0,-8 17 0,7 8-1,-2 0 1,5 12-1,-2 3-1,4 4 1,0-2-1,4 3-1,0-1 1,3-5-2,0-3 0,3-10 0,2-4-2,-1-15 0,1 1-1,-3-14-1,3-6-1,-4-11 1,0-4 1,-4-5-1,1-3 2,-4 2 1,-4-1 1,-1 7 1,-1 2 2,-2 10 0,3 15-1,-5-13 2,5 13-1,0 0 1,-7 26-2,10-4 0,0 0-2,1 8 1,3-4 0,1 0-2,5 2-2,-6-6-3,11-1-5,-9-8-10,-9-13-10,31 8-2,-20-22 1</inkml:trace>
  <inkml:trace contextRef="#ctx0" brushRef="#br0" timeOffset="1844">1382 258 21,'0'0'28,"-17"5"1,13 8 3,-6 2-14,-2-1-4,9 13-2,-3-5-4,8 9-2,-1 0 0,6-1-3,1 0 0,5-4-2,5-2-2,-2-8-1,6-3-2,-5-10-4,8 0-1,-6-18-3,6 5-4,-7-15-1,1 0 0,-6-7 0,-2-4 3,-6-3 4,-2-2 5,-4-3 8,-3 4 4,-2 0 6,-6 8 3,5 4 1,-5 6 1,6 9-2,6 13-2,-13 1-3,13-1 0,-9 28-6,7-6 0,5 13-2,0-1 0,5 12-1,-4-5 0,3 4-1,2 0-1,-1-1 0,2-3-1,-3-9-1,2 3 0,-6-14-1,6 1-2,-9-22 1,0 0 0,0 0 1,14-22-1,-8-7 1,2-8 2,5-1 1,0-7 0,6 4 1,0 5 1,3 6-1,-3 5 2,3 12 0,-4 7-1,-2 9 1,-16-3 0,24 29 0,-19-5-1,1 8 1,-4 2-1,-1 4-1,1-2-1,-1-3-1,2 1-2,-3-13-5,10 4-11,1-9-15,-11-16-1,20-4 0,-9-14 1</inkml:trace>
  <inkml:trace contextRef="#ctx0" brushRef="#br0" timeOffset="2531">1969 289 31,'-6'15'31,"-10"-5"1,8 14 0,-5-2-14,3 0-5,11 7-3,-2-5-3,5 6-3,-1-7-1,5 2-1,-1-5-1,0-2-2,2-5 0,-9-13-1,16 10-2,-16-10 0,13-12-1,-7-7 1,2-1-1,-4-10 1,2 0 1,-2-6 1,4 4 0,-2 1 2,-1 2 0,3 7 1,-2 5 1,-6 17 1,14-7 1,-14 7 0,13 21 0,-5-2 1,-4 1-1,2 8-1,-3-3 0,0 3-1,-2-4-1,2-2 0,-1-5-2,-2-17 1,4 20-2,-4-20 0,0 0-2,15-21 1,-5 5-1,-2-9 0,5-2 2,-1-4-1,1 5 2,1 1 1,-3 1 1,3 10 2,-14 14 0,22-9 0,-22 9 1,12 23-1,-9-5 0,0 7 0,-3 2-2,0 2 0,1 2-2,-3-5-2,4-2-5,-6-9-10,4-15-15,-1 23-1,1-23 0,0 0 1</inkml:trace>
  <inkml:trace contextRef="#ctx0" brushRef="#br0" timeOffset="3156">1991 0 37,'0'0'26,"-31"-2"1,31 2-4,-9 15-32,9-15-14,0 16-1,0-16-1</inkml:trace>
</inkml:ink>
</file>

<file path=ppt/ink/ink5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4:12.328"/>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1 26 31,'5'-14'25,"-14"-2"-4,9 16-4,0 0-1,0 0-1,10 39-3,-10-5-3,9 15-1,-7 1-1,5 12-3,-7 1 1,3 1-2,-3-2-1,2-6-1,-2-8 0,-2-8-1,2-6 0,0-10 0,0-24-1,0 0-1,0 0 1,7-22 0,1-8 1,1-10-2,1-5 2,5-6-2,2 6 2,1 2-1,1 5 1,-1 7-1,-2 10 0,-1 14 0,-15 7 1,16 11 0,-16-11 0,0 31 0,-7-10 0,-4 1 0,-2 3 1,0-4-1,-2-5 1,3-1-1,1 0 0,11-15 1,-15 20-1,15-20 3,0 0-2,10 18 0,-10-18 1,30 15 0,-8-9 0,4 5 0,5-2-1,0 0 0,0 4-1,-1-1-1,1-2-2,-9-5-8,4 2-7,-7-1-14,-19-6 0,20-12-2,-20-10 1</inkml:trace>
  <inkml:trace contextRef="#ctx0" brushRef="#br0" timeOffset="562">413 257 16,'0'0'27,"0"0"2,15 13 3,-12 0-14,2 2-3,4 14-3,-3-2-3,4 11-3,-4 1 0,2-1-2,-4-3-2,4-2 0,-7-5-2,2-9 0,-2-1 0,-1-18-1,0 0 0,0 0-2,21-28 1,-12 0-2,6-3 2,-1-6-2,6-3 2,-3 2-1,1 10 1,-3 2 1,-1 9 0,-14 17 1,18-5 1,-12 20 1,-6 7 0,3 8 1,-3-1-1,1 7 0,2 0-1,2-3 0,2-1-2,1-7-3,5-5-7,-1-7-10,-12-13-10,26 9-1,-18-26 1</inkml:trace>
  <inkml:trace contextRef="#ctx0" brushRef="#br0" timeOffset="1000">846 296 20,'-14'3'28,"8"15"3,-12-8 0,-1 9-14,10 8-3,0 0 0,8 6-6,-1-5 0,8 6-4,0-1-2,4-7 0,2-2-1,3-5-1,2-7-1,-3-8 0,2 2-1,-16-6 0,21-13 0,-17 0-3,3-5 2,-8-9 1,-1 4 0,-2-7 0,1-2 1,0 0 0,2 2 1,2 2 0,2 4 0,1 5 1,4 2 0,5 6-1,-13 11 1,25-4 1,-25 4 0,27 16 0,-18-3 0,5 9 1,-6 5-2,-1 2 1,-3 1 0,2 4-1,-3-3-1,0-3 1,0-2-1,2-5 1,-1-8-1,-4-13 0,13 8 0,-13-8 0,21-18 0,-9 0 0,1-5 0,-1-5-1,1 1 0,-3-2 1,-1 2-1,-1 5 0,-2 0 1,-2 7 1,-4 15-1,0 0 2,0 0 0,6 21-1,-6-1 1,3 7 0,-2 4-1,5 0 1,0 0-1,4-2-1,-1-5 0,3-3 1,1-2-1,1-10 1,0-5-1,0-7-1,2-3 1,-3-7-1,-1-2 1,0-1-2,-2-6 2,0 3-1,-4 1 0,0 3 1,-3 0 1,-3 15 0,3-17 1,-3 17 0,0 0-1,0 0 2,-4-14-1,4 14 0,0 0-1,-14-11 1,14 11-2,0 0 1,-17-14-1,17 14-1,0 0 0,-12-14-1,12 14 0,0 0-1,0 0-1,0 0 1,15-2-2,-15 2-1,0 0-3,13-9-3,-13 9-9,15-7-11,-15 7-1,3-13 2</inkml:trace>
  <inkml:trace contextRef="#ctx0" brushRef="#br0" timeOffset="2062">1498 296 32,'0'0'28,"0"0"3,0 0 0,0 0-18,-13 12-1,17 6-2,-5 0-4,5 11-1,-5 0 1,5 8-3,-6-4-1,4 2 0,-4-1-1,2-7 0,-1-1-1,0-8-2,1-18 1,0 0-1,0 0 0,0 0 0,14-34 0,-6 4-2,3-3 2,0-7 0,3 4 0,1 2 1,0 2 1,0 8-1,-1 8 0,0 10 2,-14 6-1,23 17 1,-15 0 0,-2 10-1,-3 5 1,1 1-1,-1 5-5,-3-6-7,3-4-11,4 3-7,-10-13-2,11 4 2</inkml:trace>
</inkml:ink>
</file>

<file path=ppt/ink/ink5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8T02:14:14.875"/>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43 1 36,'-22'-12'29,"22"12"1,0 0 2,-15 13-22,18 8 0,-2 3 1,5 12-4,-6 0 1,5 9-2,-7 2-2,2 3-1,-3-2 0,2 0-2,-5-4 0,3-7 0,0-1-2,0-8 0,1-7-1,2-21-1,2 15 0,-2-15 0,7-25 0,-1-5-1,5-5 0,-3-6 2,6 0 0,-2-1 1,2 6 0,-2 8 2,-2 7 1,-10 21 0,17-8 2,-17 8 0,10 24 0,-2 3 0,-6-1-1,6 5 0,-1 2-1,5 0-1,1-6 1,4 0-2,-3-5 0,4-8 0,1-2 0,1-9-2,0-9 0,-2-8-1,1-2 0,-5-11 1,2 0 0,-6-4-1,-1-4 1,-6 2 2,-6 6 0,-1 3 1,-7 5 1,11 19 0,-25-8 1,12 17 0,-2 8 0,6 8 0,-1-1 0,5 9 0,2 0-2,8 0 1,1-2-1,6-5 0,1-4 0,2-7-1,1 0 0,3-10 0,-1-5 0,0-8-2,1-5 0,-3-7 0,2-2-1,-3-8 1,3-6 1,-4 2-1,1 1 0,-2 1 2,-1 8 0,-3 5 1,-2 5 0,-7 14 0,0 0 1,6 23 0,-9-4 0,3 10 0,-3-2 0,3 4-1,0 2 0,3-3 1,3-5-2,3-2 0,-9-23-1,24 16 1,-8-11-2,0-11 0,2-5 0,-2-8-1,4-4 0,-7-5 0,0 4 1,-5-4 0,-4 1 2,-2 4 0,-4 2 2,2 21 0,-12-18 1,12 18 0,-16 9 1,12 8-1,-1 4-1,5 4 1,0 4-1,6 4-1,4-3-1,7-2-2,3 5-4,-2-8-21,4-10-10,9 0 0,-4-15-1</inkml:trace>
</inkml:ink>
</file>

<file path=ppt/ink/ink6.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03.48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98 51,'7'-13'30,"2"-9"1,16 0-5,8 10-13,2-7-4,11 13-3,1 2-1,3 11-3,-5 9 0,-7 12 0,-11 8-1,-14 9 0,-10 9 1,-12 8-2,-9 1 1,-4 2 1,-4-6-2,-1-3 0,6 0-6,2-9-16,6-11-10,13 1 0,-2-12-1</inkml:trace>
  <inkml:trace contextRef="#ctx0" brushRef="#br0" timeOffset="266">534 1130 83,'0'0'37,"3"16"-3,-3-16-1,0 0-35,0 0-30,0 0 0,0 0-3,0 0 0</inkml:trace>
</inkml:ink>
</file>

<file path=ppt/ink/ink7.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04.48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81 456 0,'-31'12'15,"-6"-15"1,24 4-6,13-1-5,0 0 0,0 0 0,35 0-1,7-1 0,12 1 1,12-3-1,23 1 0,11 1 0,16 2 1,15 1-2,11 1 0,15 0 0,15 3-1,14 0 1,4 2 1,15 0-1,10-1 0,10-1-1,11 1 1,8-1-1,6-3 1,15 0-1,5-4 1,14-4-1,2 2 0,8-4 0,5-5 0,6 3-1,-2-7 0,8 6 0,3-5-1,-4 5 0,4-6 0,0 5 0,-1 3 0,6-1 0,-3 3 1,-5 0 0,0-1 0,-4 2 1,-2 1 0,0-1 0,-5-2 0,-2 0 1,1-5-1,0 1 1,-3-2-1,3 0 0,-2-2 0,1-1 0,-1 1 0,1 2 0,-5 1-1,-2 2 1,-7 0-1,-7-1-1,-4 3 1,-10-1-1,-7-2 1,-8 1 0,-11-5 0,-7 1 1,-11 0 0,-4 1 0,-16-3 0,-8 1 1,-17-3-1,-7 7 0,-10-1 0,-7 5 0,-10-4 0,-7 4-1,-8 0 0,-3 5 0,-7-1 0,-3 3 0,-10-1-1,-10 1 1,-11 3-1,-9-3 0,-11 4 0,-17-4-2,-7 6-2,-21-8-7,-3 4-24,-13-2 0,-31 9 0,-4-8 0</inkml:trace>
  <inkml:trace contextRef="#ctx0" brushRef="#br0" timeOffset="24766">617 4715 19,'-21'9'5,"21"-9"0,-1 13-1,1-13 0,19 18 0,6-7 0,6-5 0,12 6 0,8-3 0,11 1-1,12 0 0,14-2-1,15-1 0,16-1 1,17-2 1,17-2 1,21-4-1,25-3 1,17-7-1,23 2 0,20-4-1,18-5-1,16 1 0,16-4-1,15 3 0,6 3 1,11 4-1,8-4 1,11 1 0,2 5 1,12 0 0,2 1 0,6 0 0,10-4 0,3 4 1,4-1 0,3 1 1,-3-4-1,6 5 1,-6-5-1,6 4 1,-9-3-1,2 3-1,-11-2 0,-3 0 0,-5 1-1,-7 0-1,-9 1-1,-11 0 1,-15-1-2,-16-2 1,-12 2-1,-17-2-1,-20 2-1,-23-4 0,-22 1 1,-23-5 0,-12 4 0,-23-2 0,-16 1 1,-23 0 0,-8 3-1,-16-2-4,-4 3-8,-9 10-14,-27-12-1,5 11 0,-24-13 1</inkml:trace>
  <inkml:trace contextRef="#ctx0" brushRef="#br0" timeOffset="26812">9541 3688 28,'0'0'20,"0"0"-2,18 17-1,-15 9-1,2 9-4,0 18 1,2 6-3,-1 18-1,-2 7-2,8 12-1,-4 4-3,6 6-3,4 3-3,1-5-7,3-5-18,11 7-2,-16-21 0,11-2 0</inkml:trace>
</inkml:ink>
</file>

<file path=ppt/ink/ink8.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11.7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13 244 27,'0'0'18,"-15"7"-2,17 14-2,1 4-1,1 6-4,5 8-1,-2 7 0,4 7-2,-3-3-2,3 7 0,-1-4-3,-3-5 1,-1-1-3,-3-9 0,3-4-2,-6-13-1,3-7-4,-3-14-3,0 0-5,-9-20-6,-5-14-3,9 3 1</inkml:trace>
  <inkml:trace contextRef="#ctx0" brushRef="#br0" timeOffset="250">42 81 27,'36'-24'16,"-4"-3"-3,12 12-2,-1 2-4,0 13-3,-3 8-5,-8 9-3,-3 11-6,-12-1-4,0 19-6,-20-6 0</inkml:trace>
  <inkml:trace contextRef="#ctx0" brushRef="#br0" timeOffset="422">69 461 39,'-15'-3'17,"30"-1"-3,4-9-3,15 4-2,4-3-5,6 2-3,5 0-4,1 1-7,8 9-5,-17-6-7,13 15 0,-18-12-1</inkml:trace>
  <inkml:trace contextRef="#ctx0" brushRef="#br0" timeOffset="610">533 501 30,'-32'25'17,"7"17"-2,-1-3-4,4 3-1,6-4-1,6-1-2,7-8-1,4-2 0,8-10-1,-9-17-1,28 14-1,-4-20-1,-4-5 0,4-6-1,-5-8-2,3-7 1,-6-5-2,2-1 1,-5 0 0,-4 2-1,0 4 1,-5 4 0,4 6 1,-8 22 0,13-16 1,-13 16 0,16 10 1,-2 5-1,2 5 1,1 7 0,4 2 0,1 4-1,-1 3 0,-1-1 0,-2-1 0,-5-3 0,-2-7 0,-4-8 1,-7-16-1,0 0 1,0 0 0,6-31 0,-6-1 0,0-10-1,3 1 0,3-4 0,1 2-2,5 7-2,-2 6-3,6 11-7,5 12-12,-6-1-4,11 19 1,-11-8 0</inkml:trace>
</inkml:ink>
</file>

<file path=ppt/ink/ink9.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3-17T17:16:13.32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408 179 25,'0'0'7,"7"-21"-1,-4 5-2,-3-3 0,-1-3-1,-4 0 1,-1 1 0,-7 1 0,-1 2 1,-8 5 0,-3 7 2,-8 6 1,-2 10-1,-5 9 0,-2 3 0,2 11 0,2 2 0,3 5-2,6 1 0,10 2-1,2-8-1,15 1 0,4-7-1,12-5 0,3-11-1,10-7-1,3-12 0,6-9-1,3-7 0,-2-10 0,-2-2-1,-4-4 1,-5 1 0,-5 6 1,-8 4 0,-4 10 1,-9 17 0,0 0 0,0 0 0,4 14 0,-4 8 0,3 5 0,3 2-1,3-1-2,7 9-5,3-3-11,-1-10-10,18 5-1,-6-20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7951" cy="46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a:defRPr sz="1300">
                <a:latin typeface="Times New Roman" pitchFamily="18" charset="0"/>
              </a:defRPr>
            </a:lvl1pPr>
          </a:lstStyle>
          <a:p>
            <a:r>
              <a:rPr lang="en-AU" altLang="en-US"/>
              <a:t>Morgan Kaufmann Publishers</a:t>
            </a:r>
          </a:p>
        </p:txBody>
      </p:sp>
      <p:sp>
        <p:nvSpPr>
          <p:cNvPr id="8195" name="Rectangle 3"/>
          <p:cNvSpPr>
            <a:spLocks noGrp="1" noChangeArrowheads="1"/>
          </p:cNvSpPr>
          <p:nvPr>
            <p:ph type="dt" idx="1"/>
          </p:nvPr>
        </p:nvSpPr>
        <p:spPr bwMode="auto">
          <a:xfrm>
            <a:off x="4024525" y="0"/>
            <a:ext cx="3077951" cy="46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D0FE5135-308A-44F3-BB83-6ED80DD8E3B9}" type="datetime3">
              <a:rPr lang="en-AU" altLang="en-US"/>
              <a:pPr/>
              <a:t>23 October, 2017</a:t>
            </a:fld>
            <a:endParaRPr lang="en-AU" altLang="en-US"/>
          </a:p>
        </p:txBody>
      </p:sp>
      <p:sp>
        <p:nvSpPr>
          <p:cNvPr id="8196" name="Rectangle 4"/>
          <p:cNvSpPr>
            <a:spLocks noGrp="1" noRot="1" noChangeAspect="1" noChangeArrowheads="1" noTextEdit="1"/>
          </p:cNvSpPr>
          <p:nvPr>
            <p:ph type="sldImg" idx="2"/>
          </p:nvPr>
        </p:nvSpPr>
        <p:spPr bwMode="auto">
          <a:xfrm>
            <a:off x="1203325" y="704850"/>
            <a:ext cx="4695825" cy="35210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46573" y="4460509"/>
            <a:ext cx="5209329" cy="422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8198" name="Rectangle 6"/>
          <p:cNvSpPr>
            <a:spLocks noGrp="1" noChangeArrowheads="1"/>
          </p:cNvSpPr>
          <p:nvPr>
            <p:ph type="ftr" sz="quarter" idx="4"/>
          </p:nvPr>
        </p:nvSpPr>
        <p:spPr bwMode="auto">
          <a:xfrm>
            <a:off x="0" y="8919561"/>
            <a:ext cx="3077951" cy="46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a:defRPr sz="1300">
                <a:latin typeface="Times New Roman" pitchFamily="18" charset="0"/>
              </a:defRPr>
            </a:lvl1pPr>
          </a:lstStyle>
          <a:p>
            <a:r>
              <a:rPr lang="en-AU" altLang="en-US"/>
              <a:t>Chapter 4 — The Processor</a:t>
            </a:r>
          </a:p>
        </p:txBody>
      </p:sp>
      <p:sp>
        <p:nvSpPr>
          <p:cNvPr id="8199" name="Rectangle 7"/>
          <p:cNvSpPr>
            <a:spLocks noGrp="1" noChangeArrowheads="1"/>
          </p:cNvSpPr>
          <p:nvPr>
            <p:ph type="sldNum" sz="quarter" idx="5"/>
          </p:nvPr>
        </p:nvSpPr>
        <p:spPr bwMode="auto">
          <a:xfrm>
            <a:off x="4024525" y="8919561"/>
            <a:ext cx="3077951" cy="46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F91636C0-CF2C-4975-B6CD-8AC4477404D5}" type="slidenum">
              <a:rPr lang="en-AU" altLang="en-US"/>
              <a:pPr/>
              <a:t>‹#›</a:t>
            </a:fld>
            <a:endParaRPr lang="en-AU" altLang="en-US"/>
          </a:p>
        </p:txBody>
      </p:sp>
    </p:spTree>
    <p:extLst>
      <p:ext uri="{BB962C8B-B14F-4D97-AF65-F5344CB8AC3E}">
        <p14:creationId xmlns:p14="http://schemas.microsoft.com/office/powerpoint/2010/main" val="2762642595"/>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6894D0B9-9048-4BDA-9315-33C220574A10}" type="datetime3">
              <a:rPr lang="en-AU" altLang="en-US"/>
              <a:pPr/>
              <a:t>23 October, 2017</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FA5AF0B1-1379-4E01-A050-278A1C9009D7}" type="slidenum">
              <a:rPr lang="en-AU" altLang="en-US"/>
              <a:pPr/>
              <a:t>1</a:t>
            </a:fld>
            <a:endParaRPr lang="en-AU"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5939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55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57A6B01D-64D2-4B9B-8C93-0224CA2BA906}"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55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55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D651AC66-AF81-404C-AC3C-7807A86ADFF8}" type="slidenum">
              <a:rPr lang="en-AU" altLang="en-US" sz="1300" smtClean="0">
                <a:latin typeface="Times New Roman" pitchFamily="18" charset="0"/>
              </a:rPr>
              <a:pPr/>
              <a:t>10</a:t>
            </a:fld>
            <a:endParaRPr lang="en-AU" altLang="en-US" sz="1300" smtClean="0">
              <a:latin typeface="Times New Roman" pitchFamily="18" charset="0"/>
            </a:endParaRPr>
          </a:p>
        </p:txBody>
      </p:sp>
      <p:sp>
        <p:nvSpPr>
          <p:cNvPr id="235526" name="Rectangle 2"/>
          <p:cNvSpPr>
            <a:spLocks noGrp="1" noRot="1" noChangeAspect="1" noChangeArrowheads="1" noTextEdit="1"/>
          </p:cNvSpPr>
          <p:nvPr>
            <p:ph type="sldImg"/>
          </p:nvPr>
        </p:nvSpPr>
        <p:spPr>
          <a:ln/>
        </p:spPr>
      </p:sp>
      <p:sp>
        <p:nvSpPr>
          <p:cNvPr id="2355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01362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65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9B0CBD54-5FB0-4D8A-8760-7560B6D3695A}"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65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65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1CEDB2FB-D2D4-48BC-B62D-C71EB8D8F765}" type="slidenum">
              <a:rPr lang="en-AU" altLang="en-US" sz="1300" smtClean="0">
                <a:latin typeface="Times New Roman" pitchFamily="18" charset="0"/>
              </a:rPr>
              <a:pPr/>
              <a:t>11</a:t>
            </a:fld>
            <a:endParaRPr lang="en-AU" altLang="en-US" sz="1300" smtClean="0">
              <a:latin typeface="Times New Roman" pitchFamily="18" charset="0"/>
            </a:endParaRPr>
          </a:p>
        </p:txBody>
      </p:sp>
      <p:sp>
        <p:nvSpPr>
          <p:cNvPr id="236550" name="Rectangle 2"/>
          <p:cNvSpPr>
            <a:spLocks noGrp="1" noRot="1" noChangeAspect="1" noChangeArrowheads="1" noTextEdit="1"/>
          </p:cNvSpPr>
          <p:nvPr>
            <p:ph type="sldImg"/>
          </p:nvPr>
        </p:nvSpPr>
        <p:spPr>
          <a:ln/>
        </p:spPr>
      </p:sp>
      <p:sp>
        <p:nvSpPr>
          <p:cNvPr id="236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06232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65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9B0CBD54-5FB0-4D8A-8760-7560B6D3695A}"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65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65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1CEDB2FB-D2D4-48BC-B62D-C71EB8D8F765}" type="slidenum">
              <a:rPr lang="en-AU" altLang="en-US" sz="1300" smtClean="0">
                <a:latin typeface="Times New Roman" pitchFamily="18" charset="0"/>
              </a:rPr>
              <a:pPr/>
              <a:t>12</a:t>
            </a:fld>
            <a:endParaRPr lang="en-AU" altLang="en-US" sz="1300" smtClean="0">
              <a:latin typeface="Times New Roman" pitchFamily="18" charset="0"/>
            </a:endParaRPr>
          </a:p>
        </p:txBody>
      </p:sp>
      <p:sp>
        <p:nvSpPr>
          <p:cNvPr id="236550" name="Rectangle 2"/>
          <p:cNvSpPr>
            <a:spLocks noGrp="1" noRot="1" noChangeAspect="1" noChangeArrowheads="1" noTextEdit="1"/>
          </p:cNvSpPr>
          <p:nvPr>
            <p:ph type="sldImg"/>
          </p:nvPr>
        </p:nvSpPr>
        <p:spPr>
          <a:ln/>
        </p:spPr>
      </p:sp>
      <p:sp>
        <p:nvSpPr>
          <p:cNvPr id="236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96411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65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9B0CBD54-5FB0-4D8A-8760-7560B6D3695A}"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65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65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1CEDB2FB-D2D4-48BC-B62D-C71EB8D8F765}" type="slidenum">
              <a:rPr lang="en-AU" altLang="en-US" sz="1300" smtClean="0">
                <a:latin typeface="Times New Roman" pitchFamily="18" charset="0"/>
              </a:rPr>
              <a:pPr/>
              <a:t>13</a:t>
            </a:fld>
            <a:endParaRPr lang="en-AU" altLang="en-US" sz="1300" smtClean="0">
              <a:latin typeface="Times New Roman" pitchFamily="18" charset="0"/>
            </a:endParaRPr>
          </a:p>
        </p:txBody>
      </p:sp>
      <p:sp>
        <p:nvSpPr>
          <p:cNvPr id="236550" name="Rectangle 2"/>
          <p:cNvSpPr>
            <a:spLocks noGrp="1" noRot="1" noChangeAspect="1" noChangeArrowheads="1" noTextEdit="1"/>
          </p:cNvSpPr>
          <p:nvPr>
            <p:ph type="sldImg"/>
          </p:nvPr>
        </p:nvSpPr>
        <p:spPr>
          <a:ln/>
        </p:spPr>
      </p:sp>
      <p:sp>
        <p:nvSpPr>
          <p:cNvPr id="236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17055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65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9B0CBD54-5FB0-4D8A-8760-7560B6D3695A}"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65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65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1CEDB2FB-D2D4-48BC-B62D-C71EB8D8F765}" type="slidenum">
              <a:rPr lang="en-AU" altLang="en-US" sz="1300" smtClean="0">
                <a:latin typeface="Times New Roman" pitchFamily="18" charset="0"/>
              </a:rPr>
              <a:pPr/>
              <a:t>14</a:t>
            </a:fld>
            <a:endParaRPr lang="en-AU" altLang="en-US" sz="1300" smtClean="0">
              <a:latin typeface="Times New Roman" pitchFamily="18" charset="0"/>
            </a:endParaRPr>
          </a:p>
        </p:txBody>
      </p:sp>
      <p:sp>
        <p:nvSpPr>
          <p:cNvPr id="236550" name="Rectangle 2"/>
          <p:cNvSpPr>
            <a:spLocks noGrp="1" noRot="1" noChangeAspect="1" noChangeArrowheads="1" noTextEdit="1"/>
          </p:cNvSpPr>
          <p:nvPr>
            <p:ph type="sldImg"/>
          </p:nvPr>
        </p:nvSpPr>
        <p:spPr>
          <a:ln/>
        </p:spPr>
      </p:sp>
      <p:sp>
        <p:nvSpPr>
          <p:cNvPr id="236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08349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75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95011631-1B18-46BB-84C7-06E293DB6853}"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75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75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B69DE4D4-B7C3-4790-869A-83721852AF19}" type="slidenum">
              <a:rPr lang="en-AU" altLang="en-US" sz="1300" smtClean="0">
                <a:latin typeface="Times New Roman" pitchFamily="18" charset="0"/>
              </a:rPr>
              <a:pPr/>
              <a:t>15</a:t>
            </a:fld>
            <a:endParaRPr lang="en-AU" altLang="en-US" sz="1300" smtClean="0">
              <a:latin typeface="Times New Roman" pitchFamily="18" charset="0"/>
            </a:endParaRPr>
          </a:p>
        </p:txBody>
      </p:sp>
      <p:sp>
        <p:nvSpPr>
          <p:cNvPr id="237574" name="Rectangle 2"/>
          <p:cNvSpPr>
            <a:spLocks noGrp="1" noRot="1" noChangeAspect="1" noChangeArrowheads="1" noTextEdit="1"/>
          </p:cNvSpPr>
          <p:nvPr>
            <p:ph type="sldImg"/>
          </p:nvPr>
        </p:nvSpPr>
        <p:spPr>
          <a:ln/>
        </p:spPr>
      </p:sp>
      <p:sp>
        <p:nvSpPr>
          <p:cNvPr id="2375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92163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85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28D3F582-651E-4D6A-AB8A-309B86924F70}"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85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85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BC167E2E-9617-4C48-A0E0-6720E30B84E9}" type="slidenum">
              <a:rPr lang="en-AU" altLang="en-US" sz="1300" smtClean="0">
                <a:latin typeface="Times New Roman" pitchFamily="18" charset="0"/>
              </a:rPr>
              <a:pPr/>
              <a:t>17</a:t>
            </a:fld>
            <a:endParaRPr lang="en-AU" altLang="en-US" sz="1300" smtClean="0">
              <a:latin typeface="Times New Roman" pitchFamily="18" charset="0"/>
            </a:endParaRPr>
          </a:p>
        </p:txBody>
      </p:sp>
      <p:sp>
        <p:nvSpPr>
          <p:cNvPr id="238598" name="Rectangle 2"/>
          <p:cNvSpPr>
            <a:spLocks noGrp="1" noRot="1" noChangeAspect="1" noChangeArrowheads="1" noTextEdit="1"/>
          </p:cNvSpPr>
          <p:nvPr>
            <p:ph type="sldImg"/>
          </p:nvPr>
        </p:nvSpPr>
        <p:spPr>
          <a:ln/>
        </p:spPr>
      </p:sp>
      <p:sp>
        <p:nvSpPr>
          <p:cNvPr id="2385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43327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334E19D-CA09-4B21-AC7C-65034D891E0A}" type="slidenum">
              <a:rPr lang="en-US" altLang="en-US"/>
              <a:pPr/>
              <a:t>18</a:t>
            </a:fld>
            <a:endParaRPr lang="en-US" alt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8381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519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C9E474AA-74BC-4C60-BBC8-C898A7DE167F}"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519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519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C5739631-F2FE-4470-B93C-EF509299750D}" type="slidenum">
              <a:rPr lang="en-AU" altLang="en-US" sz="1300" smtClean="0">
                <a:latin typeface="Times New Roman" pitchFamily="18" charset="0"/>
              </a:rPr>
              <a:pPr/>
              <a:t>19</a:t>
            </a:fld>
            <a:endParaRPr lang="en-AU" altLang="en-US" sz="1300" smtClean="0">
              <a:latin typeface="Times New Roman" pitchFamily="18" charset="0"/>
            </a:endParaRPr>
          </a:p>
        </p:txBody>
      </p:sp>
      <p:sp>
        <p:nvSpPr>
          <p:cNvPr id="251910" name="Rectangle 2"/>
          <p:cNvSpPr>
            <a:spLocks noGrp="1" noRot="1" noChangeAspect="1" noChangeArrowheads="1" noTextEdit="1"/>
          </p:cNvSpPr>
          <p:nvPr>
            <p:ph type="sldImg"/>
          </p:nvPr>
        </p:nvSpPr>
        <p:spPr>
          <a:ln/>
        </p:spPr>
      </p:sp>
      <p:sp>
        <p:nvSpPr>
          <p:cNvPr id="2519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98632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529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1A4FE820-52DF-4376-9DA6-E0AC2212D25C}"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529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529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44D7D349-C85A-4414-A6F1-84B421A788AC}" type="slidenum">
              <a:rPr lang="en-AU" altLang="en-US" sz="1300" smtClean="0">
                <a:latin typeface="Times New Roman" pitchFamily="18" charset="0"/>
              </a:rPr>
              <a:pPr/>
              <a:t>20</a:t>
            </a:fld>
            <a:endParaRPr lang="en-AU" altLang="en-US" sz="1300" smtClean="0">
              <a:latin typeface="Times New Roman" pitchFamily="18" charset="0"/>
            </a:endParaRPr>
          </a:p>
        </p:txBody>
      </p:sp>
      <p:sp>
        <p:nvSpPr>
          <p:cNvPr id="252934" name="Rectangle 2"/>
          <p:cNvSpPr>
            <a:spLocks noGrp="1" noRot="1" noChangeAspect="1" noChangeArrowheads="1" noTextEdit="1"/>
          </p:cNvSpPr>
          <p:nvPr>
            <p:ph type="sldImg"/>
          </p:nvPr>
        </p:nvSpPr>
        <p:spPr>
          <a:ln/>
        </p:spPr>
      </p:sp>
      <p:sp>
        <p:nvSpPr>
          <p:cNvPr id="2529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7305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604EA257-CE8C-4A5D-A474-4361A5E84663}"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01A44450-A272-4FCA-A172-63FA3CF97485}" type="slidenum">
              <a:rPr lang="en-AU" altLang="en-US" sz="1300" smtClean="0">
                <a:latin typeface="Times New Roman" pitchFamily="18" charset="0"/>
              </a:rPr>
              <a:pPr/>
              <a:t>2</a:t>
            </a:fld>
            <a:endParaRPr lang="en-AU" altLang="en-US" sz="1300" smtClean="0">
              <a:latin typeface="Times New Roman" pitchFamily="18" charset="0"/>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01025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57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2F8CBC3D-99CE-4B14-81AC-DC684E864735}"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57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57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448C7AE-A241-4C1D-9AF7-D4B0B39509A0}" type="slidenum">
              <a:rPr lang="en-AU" altLang="en-US" sz="1300" smtClean="0">
                <a:latin typeface="Times New Roman" pitchFamily="18" charset="0"/>
              </a:rPr>
              <a:pPr/>
              <a:t>21</a:t>
            </a:fld>
            <a:endParaRPr lang="en-AU" altLang="en-US" sz="1300" smtClean="0">
              <a:latin typeface="Times New Roman" pitchFamily="18" charset="0"/>
            </a:endParaRPr>
          </a:p>
        </p:txBody>
      </p:sp>
      <p:sp>
        <p:nvSpPr>
          <p:cNvPr id="257030" name="Rectangle 2"/>
          <p:cNvSpPr>
            <a:spLocks noGrp="1" noRot="1" noChangeAspect="1" noChangeArrowheads="1" noTextEdit="1"/>
          </p:cNvSpPr>
          <p:nvPr>
            <p:ph type="sldImg"/>
          </p:nvPr>
        </p:nvSpPr>
        <p:spPr>
          <a:ln/>
        </p:spPr>
      </p:sp>
      <p:sp>
        <p:nvSpPr>
          <p:cNvPr id="257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07307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58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0F70F2E-3C33-4DEB-B4DD-9B9187BBD69E}"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58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58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C8502F3A-2842-43DC-BEA4-0AF0EDC224B2}" type="slidenum">
              <a:rPr lang="en-AU" altLang="en-US" sz="1300" smtClean="0">
                <a:latin typeface="Times New Roman" pitchFamily="18" charset="0"/>
              </a:rPr>
              <a:pPr/>
              <a:t>22</a:t>
            </a:fld>
            <a:endParaRPr lang="en-AU" altLang="en-US" sz="1300" smtClean="0">
              <a:latin typeface="Times New Roman" pitchFamily="18" charset="0"/>
            </a:endParaRPr>
          </a:p>
        </p:txBody>
      </p:sp>
      <p:sp>
        <p:nvSpPr>
          <p:cNvPr id="258054" name="Rectangle 2"/>
          <p:cNvSpPr>
            <a:spLocks noGrp="1" noRot="1" noChangeAspect="1" noChangeArrowheads="1" noTextEdit="1"/>
          </p:cNvSpPr>
          <p:nvPr>
            <p:ph type="sldImg"/>
          </p:nvPr>
        </p:nvSpPr>
        <p:spPr>
          <a:ln/>
        </p:spPr>
      </p:sp>
      <p:sp>
        <p:nvSpPr>
          <p:cNvPr id="258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57618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590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7F600267-1CC2-4CCE-86B8-7AA714C87E97}"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590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590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E7DEDE34-D4DD-4BAD-BA27-764810CC509A}" type="slidenum">
              <a:rPr lang="en-AU" altLang="en-US" sz="1300" smtClean="0">
                <a:latin typeface="Times New Roman" pitchFamily="18" charset="0"/>
              </a:rPr>
              <a:pPr/>
              <a:t>23</a:t>
            </a:fld>
            <a:endParaRPr lang="en-AU" altLang="en-US" sz="1300" smtClean="0">
              <a:latin typeface="Times New Roman" pitchFamily="18" charset="0"/>
            </a:endParaRPr>
          </a:p>
        </p:txBody>
      </p:sp>
      <p:sp>
        <p:nvSpPr>
          <p:cNvPr id="259078" name="Rectangle 2"/>
          <p:cNvSpPr>
            <a:spLocks noGrp="1" noRot="1" noChangeAspect="1" noChangeArrowheads="1" noTextEdit="1"/>
          </p:cNvSpPr>
          <p:nvPr>
            <p:ph type="sldImg"/>
          </p:nvPr>
        </p:nvSpPr>
        <p:spPr>
          <a:ln/>
        </p:spPr>
      </p:sp>
      <p:sp>
        <p:nvSpPr>
          <p:cNvPr id="2590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02778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611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DAA6AD08-EE53-49BC-9DAC-15C1EF95699A}"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611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611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FB9E735F-0D2B-4E4B-BCC6-73D0E3E8B1FB}" type="slidenum">
              <a:rPr lang="en-AU" altLang="en-US" sz="1300" smtClean="0">
                <a:latin typeface="Times New Roman" pitchFamily="18" charset="0"/>
              </a:rPr>
              <a:pPr/>
              <a:t>24</a:t>
            </a:fld>
            <a:endParaRPr lang="en-AU" altLang="en-US" sz="1300" smtClean="0">
              <a:latin typeface="Times New Roman" pitchFamily="18" charset="0"/>
            </a:endParaRPr>
          </a:p>
        </p:txBody>
      </p:sp>
      <p:sp>
        <p:nvSpPr>
          <p:cNvPr id="261126" name="Rectangle 2"/>
          <p:cNvSpPr>
            <a:spLocks noGrp="1" noRot="1" noChangeAspect="1" noChangeArrowheads="1" noTextEdit="1"/>
          </p:cNvSpPr>
          <p:nvPr>
            <p:ph type="sldImg"/>
          </p:nvPr>
        </p:nvSpPr>
        <p:spPr>
          <a:ln/>
        </p:spPr>
      </p:sp>
      <p:sp>
        <p:nvSpPr>
          <p:cNvPr id="2611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31803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62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7F0FBDB-5D29-4D31-A5E0-32DE3F966084}"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62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62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07BFFB3E-DE29-46DF-9D96-B1E93A838504}" type="slidenum">
              <a:rPr lang="en-AU" altLang="en-US" sz="1300" smtClean="0">
                <a:latin typeface="Times New Roman" pitchFamily="18" charset="0"/>
              </a:rPr>
              <a:pPr/>
              <a:t>25</a:t>
            </a:fld>
            <a:endParaRPr lang="en-AU" altLang="en-US" sz="1300" smtClean="0">
              <a:latin typeface="Times New Roman" pitchFamily="18" charset="0"/>
            </a:endParaRPr>
          </a:p>
        </p:txBody>
      </p:sp>
      <p:sp>
        <p:nvSpPr>
          <p:cNvPr id="262150" name="Rectangle 2"/>
          <p:cNvSpPr>
            <a:spLocks noGrp="1" noRot="1" noChangeAspect="1" noChangeArrowheads="1" noTextEdit="1"/>
          </p:cNvSpPr>
          <p:nvPr>
            <p:ph type="sldImg"/>
          </p:nvPr>
        </p:nvSpPr>
        <p:spPr>
          <a:ln/>
        </p:spPr>
      </p:sp>
      <p:sp>
        <p:nvSpPr>
          <p:cNvPr id="262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82238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63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5BD36E0B-8E86-41F5-9C0C-E2C0C0FD897C}"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63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63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272BC737-9B14-4868-9ABF-DA08F99C8F42}" type="slidenum">
              <a:rPr lang="en-AU" altLang="en-US" sz="1300" smtClean="0">
                <a:latin typeface="Times New Roman" pitchFamily="18" charset="0"/>
              </a:rPr>
              <a:pPr/>
              <a:t>26</a:t>
            </a:fld>
            <a:endParaRPr lang="en-AU" altLang="en-US" sz="1300" smtClean="0">
              <a:latin typeface="Times New Roman" pitchFamily="18" charset="0"/>
            </a:endParaRPr>
          </a:p>
        </p:txBody>
      </p:sp>
      <p:sp>
        <p:nvSpPr>
          <p:cNvPr id="263174" name="Rectangle 2"/>
          <p:cNvSpPr>
            <a:spLocks noGrp="1" noRot="1" noChangeAspect="1" noChangeArrowheads="1" noTextEdit="1"/>
          </p:cNvSpPr>
          <p:nvPr>
            <p:ph type="sldImg"/>
          </p:nvPr>
        </p:nvSpPr>
        <p:spPr>
          <a:ln/>
        </p:spPr>
      </p:sp>
      <p:sp>
        <p:nvSpPr>
          <p:cNvPr id="263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33906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64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B5D66DE-9908-47FA-AAFC-3D293F3923FE}"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641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641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8E64EC72-F945-4C7D-8CDB-DDAD77DD481E}" type="slidenum">
              <a:rPr lang="en-AU" altLang="en-US" sz="1300" smtClean="0">
                <a:latin typeface="Times New Roman" pitchFamily="18" charset="0"/>
              </a:rPr>
              <a:pPr/>
              <a:t>29</a:t>
            </a:fld>
            <a:endParaRPr lang="en-AU" altLang="en-US" sz="1300" smtClean="0">
              <a:latin typeface="Times New Roman" pitchFamily="18" charset="0"/>
            </a:endParaRPr>
          </a:p>
        </p:txBody>
      </p:sp>
      <p:sp>
        <p:nvSpPr>
          <p:cNvPr id="264198" name="Rectangle 2"/>
          <p:cNvSpPr>
            <a:spLocks noGrp="1" noRot="1" noChangeAspect="1" noChangeArrowheads="1" noTextEdit="1"/>
          </p:cNvSpPr>
          <p:nvPr>
            <p:ph type="sldImg"/>
          </p:nvPr>
        </p:nvSpPr>
        <p:spPr>
          <a:ln/>
        </p:spPr>
      </p:sp>
      <p:sp>
        <p:nvSpPr>
          <p:cNvPr id="264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95076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652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17D2F375-5CDF-43C0-931F-0A3194A91C6B}"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652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652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E74C6309-93E8-43C5-B4B3-A7ED1C1AED2F}" type="slidenum">
              <a:rPr lang="en-AU" altLang="en-US" sz="1300" smtClean="0">
                <a:latin typeface="Times New Roman" pitchFamily="18" charset="0"/>
              </a:rPr>
              <a:pPr/>
              <a:t>30</a:t>
            </a:fld>
            <a:endParaRPr lang="en-AU" altLang="en-US" sz="1300" smtClean="0">
              <a:latin typeface="Times New Roman" pitchFamily="18" charset="0"/>
            </a:endParaRPr>
          </a:p>
        </p:txBody>
      </p:sp>
      <p:sp>
        <p:nvSpPr>
          <p:cNvPr id="265222" name="Rectangle 2"/>
          <p:cNvSpPr>
            <a:spLocks noGrp="1" noRot="1" noChangeAspect="1" noChangeArrowheads="1" noTextEdit="1"/>
          </p:cNvSpPr>
          <p:nvPr>
            <p:ph type="sldImg"/>
          </p:nvPr>
        </p:nvSpPr>
        <p:spPr>
          <a:ln/>
        </p:spPr>
      </p:sp>
      <p:sp>
        <p:nvSpPr>
          <p:cNvPr id="2652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09198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66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EF541AE9-BCA2-4189-8A29-F6DB5034EA61}"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66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66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11F62C5-6015-4DE5-8031-00B39C14421F}" type="slidenum">
              <a:rPr lang="en-AU" altLang="en-US" sz="1300" smtClean="0">
                <a:latin typeface="Times New Roman" pitchFamily="18" charset="0"/>
              </a:rPr>
              <a:pPr/>
              <a:t>31</a:t>
            </a:fld>
            <a:endParaRPr lang="en-AU" altLang="en-US" sz="1300" smtClean="0">
              <a:latin typeface="Times New Roman" pitchFamily="18" charset="0"/>
            </a:endParaRPr>
          </a:p>
        </p:txBody>
      </p:sp>
      <p:sp>
        <p:nvSpPr>
          <p:cNvPr id="266246" name="Rectangle 2"/>
          <p:cNvSpPr>
            <a:spLocks noGrp="1" noRot="1" noChangeAspect="1" noChangeArrowheads="1" noTextEdit="1"/>
          </p:cNvSpPr>
          <p:nvPr>
            <p:ph type="sldImg"/>
          </p:nvPr>
        </p:nvSpPr>
        <p:spPr>
          <a:ln/>
        </p:spPr>
      </p:sp>
      <p:sp>
        <p:nvSpPr>
          <p:cNvPr id="266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960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672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A718D93D-568C-426F-954B-68C554375059}"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672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672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01D76B96-C85A-49DB-972F-44F3B8A57545}" type="slidenum">
              <a:rPr lang="en-AU" altLang="en-US" sz="1300" smtClean="0">
                <a:latin typeface="Times New Roman" pitchFamily="18" charset="0"/>
              </a:rPr>
              <a:pPr/>
              <a:t>32</a:t>
            </a:fld>
            <a:endParaRPr lang="en-AU" altLang="en-US" sz="1300" smtClean="0">
              <a:latin typeface="Times New Roman" pitchFamily="18" charset="0"/>
            </a:endParaRPr>
          </a:p>
        </p:txBody>
      </p:sp>
      <p:sp>
        <p:nvSpPr>
          <p:cNvPr id="267270" name="Rectangle 2"/>
          <p:cNvSpPr>
            <a:spLocks noGrp="1" noRot="1" noChangeAspect="1" noChangeArrowheads="1" noTextEdit="1"/>
          </p:cNvSpPr>
          <p:nvPr>
            <p:ph type="sldImg"/>
          </p:nvPr>
        </p:nvSpPr>
        <p:spPr>
          <a:ln/>
        </p:spPr>
      </p:sp>
      <p:sp>
        <p:nvSpPr>
          <p:cNvPr id="2672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14402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293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64AF2621-E5B6-4A3D-A82A-1B658AFD9474}"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293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293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2F237CA2-ED0C-44A1-B91F-B28294F294A4}" type="slidenum">
              <a:rPr lang="en-AU" altLang="en-US" sz="1300" smtClean="0">
                <a:latin typeface="Times New Roman" pitchFamily="18" charset="0"/>
              </a:rPr>
              <a:pPr/>
              <a:t>3</a:t>
            </a:fld>
            <a:endParaRPr lang="en-AU" altLang="en-US" sz="1300" smtClean="0">
              <a:latin typeface="Times New Roman" pitchFamily="18" charset="0"/>
            </a:endParaRPr>
          </a:p>
        </p:txBody>
      </p:sp>
      <p:sp>
        <p:nvSpPr>
          <p:cNvPr id="229382" name="Rectangle 2"/>
          <p:cNvSpPr>
            <a:spLocks noGrp="1" noRot="1" noChangeAspect="1" noChangeArrowheads="1" noTextEdit="1"/>
          </p:cNvSpPr>
          <p:nvPr>
            <p:ph type="sldImg"/>
          </p:nvPr>
        </p:nvSpPr>
        <p:spPr>
          <a:ln/>
        </p:spPr>
      </p:sp>
      <p:sp>
        <p:nvSpPr>
          <p:cNvPr id="2293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0105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68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C85A7C40-F84B-46AD-B4CB-3F4CB7DECDB0}"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682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682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FF27BC40-D819-45A6-9C51-7E4014EDB96D}" type="slidenum">
              <a:rPr lang="en-AU" altLang="en-US" sz="1300" smtClean="0">
                <a:latin typeface="Times New Roman" pitchFamily="18" charset="0"/>
              </a:rPr>
              <a:pPr/>
              <a:t>33</a:t>
            </a:fld>
            <a:endParaRPr lang="en-AU" altLang="en-US" sz="1300" smtClean="0">
              <a:latin typeface="Times New Roman" pitchFamily="18" charset="0"/>
            </a:endParaRPr>
          </a:p>
        </p:txBody>
      </p:sp>
      <p:sp>
        <p:nvSpPr>
          <p:cNvPr id="268294" name="Rectangle 2"/>
          <p:cNvSpPr>
            <a:spLocks noGrp="1" noRot="1" noChangeAspect="1" noChangeArrowheads="1" noTextEdit="1"/>
          </p:cNvSpPr>
          <p:nvPr>
            <p:ph type="sldImg"/>
          </p:nvPr>
        </p:nvSpPr>
        <p:spPr>
          <a:ln/>
        </p:spPr>
      </p:sp>
      <p:sp>
        <p:nvSpPr>
          <p:cNvPr id="268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40819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69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F74A5BC3-A370-48AE-B9F7-25703BC815CB}"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693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693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02D393F3-9B4A-4EE7-BDB5-594DC8983850}" type="slidenum">
              <a:rPr lang="en-AU" altLang="en-US" sz="1300" smtClean="0">
                <a:latin typeface="Times New Roman" pitchFamily="18" charset="0"/>
              </a:rPr>
              <a:pPr/>
              <a:t>34</a:t>
            </a:fld>
            <a:endParaRPr lang="en-AU" altLang="en-US" sz="1300" smtClean="0">
              <a:latin typeface="Times New Roman" pitchFamily="18" charset="0"/>
            </a:endParaRPr>
          </a:p>
        </p:txBody>
      </p:sp>
      <p:sp>
        <p:nvSpPr>
          <p:cNvPr id="269318" name="Rectangle 2"/>
          <p:cNvSpPr>
            <a:spLocks noGrp="1" noRot="1" noChangeAspect="1" noChangeArrowheads="1" noTextEdit="1"/>
          </p:cNvSpPr>
          <p:nvPr>
            <p:ph type="sldImg"/>
          </p:nvPr>
        </p:nvSpPr>
        <p:spPr>
          <a:ln/>
        </p:spPr>
      </p:sp>
      <p:sp>
        <p:nvSpPr>
          <p:cNvPr id="269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26512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Morgan Kaufmann Publishers</a:t>
            </a:r>
          </a:p>
        </p:txBody>
      </p:sp>
      <p:sp>
        <p:nvSpPr>
          <p:cNvPr id="270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51178DD-78A8-4D33-B72F-93F9D5B22B5C}"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703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smtClean="0">
                <a:latin typeface="Times New Roman" pitchFamily="18" charset="0"/>
              </a:rPr>
              <a:t>Chapter 4 — The Processor</a:t>
            </a:r>
          </a:p>
        </p:txBody>
      </p:sp>
      <p:sp>
        <p:nvSpPr>
          <p:cNvPr id="2703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73271510-B62C-4BF2-910B-3235460027C5}" type="slidenum">
              <a:rPr lang="en-AU" altLang="en-US" sz="1300" smtClean="0">
                <a:latin typeface="Times New Roman" pitchFamily="18" charset="0"/>
              </a:rPr>
              <a:pPr/>
              <a:t>35</a:t>
            </a:fld>
            <a:endParaRPr lang="en-AU" altLang="en-US" sz="1300" smtClean="0">
              <a:latin typeface="Times New Roman" pitchFamily="18" charset="0"/>
            </a:endParaRPr>
          </a:p>
        </p:txBody>
      </p:sp>
      <p:sp>
        <p:nvSpPr>
          <p:cNvPr id="270342" name="Rectangle 2"/>
          <p:cNvSpPr>
            <a:spLocks noGrp="1" noRot="1" noChangeAspect="1" noChangeArrowheads="1" noTextEdit="1"/>
          </p:cNvSpPr>
          <p:nvPr>
            <p:ph type="sldImg"/>
          </p:nvPr>
        </p:nvSpPr>
        <p:spPr>
          <a:ln/>
        </p:spPr>
      </p:sp>
      <p:sp>
        <p:nvSpPr>
          <p:cNvPr id="270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9254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293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64AF2621-E5B6-4A3D-A82A-1B658AFD9474}"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293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293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2F237CA2-ED0C-44A1-B91F-B28294F294A4}" type="slidenum">
              <a:rPr lang="en-AU" altLang="en-US" sz="1300" smtClean="0">
                <a:latin typeface="Times New Roman" pitchFamily="18" charset="0"/>
              </a:rPr>
              <a:pPr/>
              <a:t>4</a:t>
            </a:fld>
            <a:endParaRPr lang="en-AU" altLang="en-US" sz="1300" smtClean="0">
              <a:latin typeface="Times New Roman" pitchFamily="18" charset="0"/>
            </a:endParaRPr>
          </a:p>
        </p:txBody>
      </p:sp>
      <p:sp>
        <p:nvSpPr>
          <p:cNvPr id="229382" name="Rectangle 2"/>
          <p:cNvSpPr>
            <a:spLocks noGrp="1" noRot="1" noChangeAspect="1" noChangeArrowheads="1" noTextEdit="1"/>
          </p:cNvSpPr>
          <p:nvPr>
            <p:ph type="sldImg"/>
          </p:nvPr>
        </p:nvSpPr>
        <p:spPr>
          <a:ln/>
        </p:spPr>
      </p:sp>
      <p:sp>
        <p:nvSpPr>
          <p:cNvPr id="2293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2773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04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E9182AD0-928C-4969-8067-A1D0EF7303CC}"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04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04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6980B799-6677-4B8F-97E7-D9771EF22E16}" type="slidenum">
              <a:rPr lang="en-AU" altLang="en-US" sz="1300" smtClean="0">
                <a:latin typeface="Times New Roman" pitchFamily="18" charset="0"/>
              </a:rPr>
              <a:pPr/>
              <a:t>5</a:t>
            </a:fld>
            <a:endParaRPr lang="en-AU" altLang="en-US" sz="1300" smtClean="0">
              <a:latin typeface="Times New Roman" pitchFamily="18" charset="0"/>
            </a:endParaRPr>
          </a:p>
        </p:txBody>
      </p:sp>
      <p:sp>
        <p:nvSpPr>
          <p:cNvPr id="230406" name="Rectangle 2"/>
          <p:cNvSpPr>
            <a:spLocks noGrp="1" noRot="1" noChangeAspect="1" noChangeArrowheads="1" noTextEdit="1"/>
          </p:cNvSpPr>
          <p:nvPr>
            <p:ph type="sldImg"/>
          </p:nvPr>
        </p:nvSpPr>
        <p:spPr>
          <a:ln/>
        </p:spPr>
      </p:sp>
      <p:sp>
        <p:nvSpPr>
          <p:cNvPr id="2304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0861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14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9A7FC289-7B87-4699-BA28-28A5CDDA05D5}"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14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14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25F2C80C-4995-4078-9693-58A671D6C880}" type="slidenum">
              <a:rPr lang="en-AU" altLang="en-US" sz="1300" smtClean="0">
                <a:latin typeface="Times New Roman" pitchFamily="18" charset="0"/>
              </a:rPr>
              <a:pPr/>
              <a:t>6</a:t>
            </a:fld>
            <a:endParaRPr lang="en-AU" altLang="en-US" sz="1300" smtClean="0">
              <a:latin typeface="Times New Roman" pitchFamily="18" charset="0"/>
            </a:endParaRPr>
          </a:p>
        </p:txBody>
      </p:sp>
      <p:sp>
        <p:nvSpPr>
          <p:cNvPr id="231430" name="Rectangle 2"/>
          <p:cNvSpPr>
            <a:spLocks noGrp="1" noRot="1" noChangeAspect="1" noChangeArrowheads="1" noTextEdit="1"/>
          </p:cNvSpPr>
          <p:nvPr>
            <p:ph type="sldImg"/>
          </p:nvPr>
        </p:nvSpPr>
        <p:spPr>
          <a:ln/>
        </p:spPr>
      </p:sp>
      <p:sp>
        <p:nvSpPr>
          <p:cNvPr id="231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4308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24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05C0F333-3541-4F8B-B58D-C4AC48C9ED4D}"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24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24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8C503F39-43E2-4DB3-9598-6EE9F8DC56EC}" type="slidenum">
              <a:rPr lang="en-AU" altLang="en-US" sz="1300" smtClean="0">
                <a:latin typeface="Times New Roman" pitchFamily="18" charset="0"/>
              </a:rPr>
              <a:pPr/>
              <a:t>7</a:t>
            </a:fld>
            <a:endParaRPr lang="en-AU" altLang="en-US" sz="1300" smtClean="0">
              <a:latin typeface="Times New Roman" pitchFamily="18" charset="0"/>
            </a:endParaRPr>
          </a:p>
        </p:txBody>
      </p:sp>
      <p:sp>
        <p:nvSpPr>
          <p:cNvPr id="232454" name="Rectangle 2"/>
          <p:cNvSpPr>
            <a:spLocks noGrp="1" noRot="1" noChangeAspect="1" noChangeArrowheads="1" noTextEdit="1"/>
          </p:cNvSpPr>
          <p:nvPr>
            <p:ph type="sldImg"/>
          </p:nvPr>
        </p:nvSpPr>
        <p:spPr>
          <a:ln/>
        </p:spPr>
      </p:sp>
      <p:sp>
        <p:nvSpPr>
          <p:cNvPr id="2324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3687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44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46D42D22-B92E-44AB-9210-7E548E4C336E}"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45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45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858A8F16-888C-4ABC-A200-47C2DF8CFFEB}" type="slidenum">
              <a:rPr lang="en-AU" altLang="en-US" sz="1300" smtClean="0">
                <a:latin typeface="Times New Roman" pitchFamily="18" charset="0"/>
              </a:rPr>
              <a:pPr/>
              <a:t>8</a:t>
            </a:fld>
            <a:endParaRPr lang="en-AU" altLang="en-US" sz="1300" smtClean="0">
              <a:latin typeface="Times New Roman" pitchFamily="18" charset="0"/>
            </a:endParaRPr>
          </a:p>
        </p:txBody>
      </p:sp>
      <p:sp>
        <p:nvSpPr>
          <p:cNvPr id="234502" name="Rectangle 2"/>
          <p:cNvSpPr>
            <a:spLocks noGrp="1" noRot="1" noChangeAspect="1" noChangeArrowheads="1" noTextEdit="1"/>
          </p:cNvSpPr>
          <p:nvPr>
            <p:ph type="sldImg"/>
          </p:nvPr>
        </p:nvSpPr>
        <p:spPr>
          <a:ln/>
        </p:spPr>
      </p:sp>
      <p:sp>
        <p:nvSpPr>
          <p:cNvPr id="2345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40790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Morgan Kaufmann Publishers</a:t>
            </a:r>
          </a:p>
        </p:txBody>
      </p:sp>
      <p:sp>
        <p:nvSpPr>
          <p:cNvPr id="2334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D051F211-0544-4AF9-AE27-DCAF7EB45CD2}" type="datetime3">
              <a:rPr lang="en-AU" altLang="en-US" sz="1300" smtClean="0">
                <a:latin typeface="Times New Roman" pitchFamily="18" charset="0"/>
              </a:rPr>
              <a:pPr/>
              <a:t>23 October, 2017</a:t>
            </a:fld>
            <a:endParaRPr lang="en-AU" altLang="en-US" sz="1300" smtClean="0">
              <a:latin typeface="Times New Roman" pitchFamily="18" charset="0"/>
            </a:endParaRPr>
          </a:p>
        </p:txBody>
      </p:sp>
      <p:sp>
        <p:nvSpPr>
          <p:cNvPr id="2334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r>
              <a:rPr lang="en-AU" altLang="en-US" sz="1300" smtClean="0">
                <a:latin typeface="Times New Roman" pitchFamily="18" charset="0"/>
              </a:rPr>
              <a:t>Chapter 4 — The Processor</a:t>
            </a:r>
          </a:p>
        </p:txBody>
      </p:sp>
      <p:sp>
        <p:nvSpPr>
          <p:cNvPr id="2334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itchFamily="34" charset="0"/>
              </a:defRPr>
            </a:lvl1pPr>
            <a:lvl2pPr marL="742950" indent="-285750" defTabSz="966788">
              <a:defRPr sz="1600">
                <a:solidFill>
                  <a:schemeClr val="tx1"/>
                </a:solidFill>
                <a:latin typeface="Arial" pitchFamily="34" charset="0"/>
              </a:defRPr>
            </a:lvl2pPr>
            <a:lvl3pPr marL="1143000" indent="-228600" defTabSz="966788">
              <a:defRPr sz="1600">
                <a:solidFill>
                  <a:schemeClr val="tx1"/>
                </a:solidFill>
                <a:latin typeface="Arial" pitchFamily="34" charset="0"/>
              </a:defRPr>
            </a:lvl3pPr>
            <a:lvl4pPr marL="1600200" indent="-228600" defTabSz="966788">
              <a:defRPr sz="1600">
                <a:solidFill>
                  <a:schemeClr val="tx1"/>
                </a:solidFill>
                <a:latin typeface="Arial" pitchFamily="34" charset="0"/>
              </a:defRPr>
            </a:lvl4pPr>
            <a:lvl5pPr marL="2057400" indent="-228600" defTabSz="966788">
              <a:defRPr sz="1600">
                <a:solidFill>
                  <a:schemeClr val="tx1"/>
                </a:solidFill>
                <a:latin typeface="Arial" pitchFamily="34" charset="0"/>
              </a:defRPr>
            </a:lvl5pPr>
            <a:lvl6pPr marL="2514600" indent="-228600" algn="ctr" defTabSz="966788" eaLnBrk="0" fontAlgn="base" hangingPunct="0">
              <a:spcBef>
                <a:spcPct val="0"/>
              </a:spcBef>
              <a:spcAft>
                <a:spcPct val="0"/>
              </a:spcAft>
              <a:defRPr sz="1600">
                <a:solidFill>
                  <a:schemeClr val="tx1"/>
                </a:solidFill>
                <a:latin typeface="Arial" pitchFamily="34" charset="0"/>
              </a:defRPr>
            </a:lvl6pPr>
            <a:lvl7pPr marL="2971800" indent="-228600" algn="ctr" defTabSz="966788" eaLnBrk="0" fontAlgn="base" hangingPunct="0">
              <a:spcBef>
                <a:spcPct val="0"/>
              </a:spcBef>
              <a:spcAft>
                <a:spcPct val="0"/>
              </a:spcAft>
              <a:defRPr sz="1600">
                <a:solidFill>
                  <a:schemeClr val="tx1"/>
                </a:solidFill>
                <a:latin typeface="Arial" pitchFamily="34" charset="0"/>
              </a:defRPr>
            </a:lvl7pPr>
            <a:lvl8pPr marL="3429000" indent="-228600" algn="ctr" defTabSz="966788" eaLnBrk="0" fontAlgn="base" hangingPunct="0">
              <a:spcBef>
                <a:spcPct val="0"/>
              </a:spcBef>
              <a:spcAft>
                <a:spcPct val="0"/>
              </a:spcAft>
              <a:defRPr sz="1600">
                <a:solidFill>
                  <a:schemeClr val="tx1"/>
                </a:solidFill>
                <a:latin typeface="Arial" pitchFamily="34" charset="0"/>
              </a:defRPr>
            </a:lvl8pPr>
            <a:lvl9pPr marL="3886200" indent="-228600" algn="ctr" defTabSz="966788" eaLnBrk="0" fontAlgn="base" hangingPunct="0">
              <a:spcBef>
                <a:spcPct val="0"/>
              </a:spcBef>
              <a:spcAft>
                <a:spcPct val="0"/>
              </a:spcAft>
              <a:defRPr sz="1600">
                <a:solidFill>
                  <a:schemeClr val="tx1"/>
                </a:solidFill>
                <a:latin typeface="Arial" pitchFamily="34" charset="0"/>
              </a:defRPr>
            </a:lvl9pPr>
          </a:lstStyle>
          <a:p>
            <a:fld id="{DE8F8F9A-2397-45AE-BD3B-05D8C9544168}" type="slidenum">
              <a:rPr lang="en-AU" altLang="en-US" sz="1300" smtClean="0">
                <a:latin typeface="Times New Roman" pitchFamily="18" charset="0"/>
              </a:rPr>
              <a:pPr/>
              <a:t>9</a:t>
            </a:fld>
            <a:endParaRPr lang="en-AU" altLang="en-US" sz="1300" smtClean="0">
              <a:latin typeface="Times New Roman" pitchFamily="18" charset="0"/>
            </a:endParaRPr>
          </a:p>
        </p:txBody>
      </p:sp>
      <p:sp>
        <p:nvSpPr>
          <p:cNvPr id="233478" name="Rectangle 2"/>
          <p:cNvSpPr>
            <a:spLocks noGrp="1" noRot="1" noChangeAspect="1" noChangeArrowheads="1" noTextEdit="1"/>
          </p:cNvSpPr>
          <p:nvPr>
            <p:ph type="sldImg"/>
          </p:nvPr>
        </p:nvSpPr>
        <p:spPr>
          <a:ln/>
        </p:spPr>
      </p:sp>
      <p:sp>
        <p:nvSpPr>
          <p:cNvPr id="2334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9592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031" name="Rectangle 47"/>
          <p:cNvSpPr>
            <a:spLocks noChangeArrowheads="1"/>
          </p:cNvSpPr>
          <p:nvPr/>
        </p:nvSpPr>
        <p:spPr bwMode="auto">
          <a:xfrm>
            <a:off x="1619250" y="1125538"/>
            <a:ext cx="28575" cy="573246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pPr lvl="0"/>
            <a:r>
              <a:rPr lang="en-AU" altLang="en-US" noProof="0" smtClean="0"/>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pPr lvl="0"/>
            <a:r>
              <a:rPr lang="en-AU" altLang="en-US" noProof="0" smtClean="0"/>
              <a:t>Subtitle</a:t>
            </a:r>
          </a:p>
        </p:txBody>
      </p:sp>
      <p:sp>
        <p:nvSpPr>
          <p:cNvPr id="42020"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2" name="Rectangle 38"/>
          <p:cNvSpPr>
            <a:spLocks noChangeArrowheads="1"/>
          </p:cNvSpPr>
          <p:nvPr/>
        </p:nvSpPr>
        <p:spPr bwMode="auto">
          <a:xfrm>
            <a:off x="0" y="0"/>
            <a:ext cx="9144000" cy="11255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2024" name="Picture 40" descr="MKP-logo-white-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339725"/>
            <a:ext cx="1360487" cy="425450"/>
          </a:xfrm>
          <a:prstGeom prst="rect">
            <a:avLst/>
          </a:prstGeom>
          <a:noFill/>
          <a:extLst>
            <a:ext uri="{909E8E84-426E-40DD-AFC4-6F175D3DCCD1}">
              <a14:hiddenFill xmlns:a14="http://schemas.microsoft.com/office/drawing/2010/main">
                <a:solidFill>
                  <a:srgbClr val="FFFFFF"/>
                </a:solidFill>
              </a14:hiddenFill>
            </a:ext>
          </a:extLst>
        </p:spPr>
      </p:pic>
      <p:sp>
        <p:nvSpPr>
          <p:cNvPr id="42030" name="Rectangle 46"/>
          <p:cNvSpPr>
            <a:spLocks noChangeArrowheads="1"/>
          </p:cNvSpPr>
          <p:nvPr/>
        </p:nvSpPr>
        <p:spPr bwMode="auto">
          <a:xfrm>
            <a:off x="0" y="1125538"/>
            <a:ext cx="9144000" cy="17462"/>
          </a:xfrm>
          <a:prstGeom prst="rect">
            <a:avLst/>
          </a:prstGeom>
          <a:solidFill>
            <a:srgbClr val="FF0000"/>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2" name="Rectangle 48"/>
          <p:cNvSpPr>
            <a:spLocks noChangeArrowheads="1"/>
          </p:cNvSpPr>
          <p:nvPr/>
        </p:nvSpPr>
        <p:spPr bwMode="auto">
          <a:xfrm>
            <a:off x="1619250" y="549275"/>
            <a:ext cx="28575" cy="576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2035" name="Picture 51" descr="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15888"/>
            <a:ext cx="6424612" cy="854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altLang="en-US"/>
              <a:t>Chapter 4 — The Processor — </a:t>
            </a:r>
            <a:fld id="{0B2E8CA8-3133-46CA-930D-704602D9BB6F}" type="slidenum">
              <a:rPr lang="en-AU" altLang="en-US"/>
              <a:pPr/>
              <a:t>‹#›</a:t>
            </a:fld>
            <a:endParaRPr lang="en-AU" altLang="en-US"/>
          </a:p>
        </p:txBody>
      </p:sp>
    </p:spTree>
    <p:extLst>
      <p:ext uri="{BB962C8B-B14F-4D97-AF65-F5344CB8AC3E}">
        <p14:creationId xmlns:p14="http://schemas.microsoft.com/office/powerpoint/2010/main" val="269583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altLang="en-US"/>
              <a:t>Chapter 4 — The Processor — </a:t>
            </a:r>
            <a:fld id="{05C7F90E-196C-4759-BC2B-6BD2D0426760}" type="slidenum">
              <a:rPr lang="en-AU" altLang="en-US"/>
              <a:pPr/>
              <a:t>‹#›</a:t>
            </a:fld>
            <a:endParaRPr lang="en-AU" altLang="en-US"/>
          </a:p>
        </p:txBody>
      </p:sp>
    </p:spTree>
    <p:extLst>
      <p:ext uri="{BB962C8B-B14F-4D97-AF65-F5344CB8AC3E}">
        <p14:creationId xmlns:p14="http://schemas.microsoft.com/office/powerpoint/2010/main" val="57688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altLang="en-US"/>
              <a:t>Chapter 4 — The Processor — </a:t>
            </a:r>
            <a:fld id="{A588BF47-C39F-4360-82E9-2603EF179012}" type="slidenum">
              <a:rPr lang="en-AU" altLang="en-US"/>
              <a:pPr/>
              <a:t>‹#›</a:t>
            </a:fld>
            <a:endParaRPr lang="en-AU" altLang="en-US"/>
          </a:p>
        </p:txBody>
      </p:sp>
    </p:spTree>
    <p:extLst>
      <p:ext uri="{BB962C8B-B14F-4D97-AF65-F5344CB8AC3E}">
        <p14:creationId xmlns:p14="http://schemas.microsoft.com/office/powerpoint/2010/main" val="108342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AU" altLang="en-US"/>
              <a:t>Chapter 4 — The Processor — </a:t>
            </a:r>
            <a:fld id="{A2E6FB68-68F6-4F10-8BB9-39661D3C8684}" type="slidenum">
              <a:rPr lang="en-AU" altLang="en-US"/>
              <a:pPr/>
              <a:t>‹#›</a:t>
            </a:fld>
            <a:endParaRPr lang="en-AU" altLang="en-US"/>
          </a:p>
        </p:txBody>
      </p:sp>
    </p:spTree>
    <p:extLst>
      <p:ext uri="{BB962C8B-B14F-4D97-AF65-F5344CB8AC3E}">
        <p14:creationId xmlns:p14="http://schemas.microsoft.com/office/powerpoint/2010/main" val="400391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AU" altLang="en-US"/>
              <a:t>Chapter 4 — The Processor — </a:t>
            </a:r>
            <a:fld id="{A5C41247-2814-40A6-8A4C-C9F422D110CD}" type="slidenum">
              <a:rPr lang="en-AU" altLang="en-US"/>
              <a:pPr/>
              <a:t>‹#›</a:t>
            </a:fld>
            <a:endParaRPr lang="en-AU" altLang="en-US"/>
          </a:p>
        </p:txBody>
      </p:sp>
    </p:spTree>
    <p:extLst>
      <p:ext uri="{BB962C8B-B14F-4D97-AF65-F5344CB8AC3E}">
        <p14:creationId xmlns:p14="http://schemas.microsoft.com/office/powerpoint/2010/main" val="197582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AU" altLang="en-US"/>
              <a:t>Chapter 4 — The Processor — </a:t>
            </a:r>
            <a:fld id="{2C5F358A-B2C1-4F3F-ACCB-4596C1AACCAC}" type="slidenum">
              <a:rPr lang="en-AU" altLang="en-US"/>
              <a:pPr/>
              <a:t>‹#›</a:t>
            </a:fld>
            <a:endParaRPr lang="en-AU" altLang="en-US"/>
          </a:p>
        </p:txBody>
      </p:sp>
    </p:spTree>
    <p:extLst>
      <p:ext uri="{BB962C8B-B14F-4D97-AF65-F5344CB8AC3E}">
        <p14:creationId xmlns:p14="http://schemas.microsoft.com/office/powerpoint/2010/main" val="51885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AU" altLang="en-US"/>
              <a:t>Chapter 4 — The Processor — </a:t>
            </a:r>
            <a:fld id="{B3172649-DAE5-43EB-BD98-1AD4FF10FFFB}" type="slidenum">
              <a:rPr lang="en-AU" altLang="en-US"/>
              <a:pPr/>
              <a:t>‹#›</a:t>
            </a:fld>
            <a:endParaRPr lang="en-AU" altLang="en-US"/>
          </a:p>
        </p:txBody>
      </p:sp>
    </p:spTree>
    <p:extLst>
      <p:ext uri="{BB962C8B-B14F-4D97-AF65-F5344CB8AC3E}">
        <p14:creationId xmlns:p14="http://schemas.microsoft.com/office/powerpoint/2010/main" val="294692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AU" altLang="en-US"/>
              <a:t>Chapter 4 — The Processor — </a:t>
            </a:r>
            <a:fld id="{D2384437-3047-4455-A22E-6FD06CB324FC}" type="slidenum">
              <a:rPr lang="en-AU" altLang="en-US"/>
              <a:pPr/>
              <a:t>‹#›</a:t>
            </a:fld>
            <a:endParaRPr lang="en-AU" altLang="en-US"/>
          </a:p>
        </p:txBody>
      </p:sp>
    </p:spTree>
    <p:extLst>
      <p:ext uri="{BB962C8B-B14F-4D97-AF65-F5344CB8AC3E}">
        <p14:creationId xmlns:p14="http://schemas.microsoft.com/office/powerpoint/2010/main" val="167225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Chapter 4 — The Processor — </a:t>
            </a:r>
            <a:fld id="{A9443909-1DC5-4C20-8B1D-4C8FF8B180BB}" type="slidenum">
              <a:rPr lang="en-AU" altLang="en-US"/>
              <a:pPr/>
              <a:t>‹#›</a:t>
            </a:fld>
            <a:endParaRPr lang="en-AU" altLang="en-US"/>
          </a:p>
        </p:txBody>
      </p:sp>
    </p:spTree>
    <p:extLst>
      <p:ext uri="{BB962C8B-B14F-4D97-AF65-F5344CB8AC3E}">
        <p14:creationId xmlns:p14="http://schemas.microsoft.com/office/powerpoint/2010/main" val="258497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Chapter 4 — The Processor — </a:t>
            </a:r>
            <a:fld id="{E1C75CE2-3CE0-4471-952F-7039E80A17ED}" type="slidenum">
              <a:rPr lang="en-AU" altLang="en-US"/>
              <a:pPr/>
              <a:t>‹#›</a:t>
            </a:fld>
            <a:endParaRPr lang="en-AU" altLang="en-US"/>
          </a:p>
        </p:txBody>
      </p:sp>
    </p:spTree>
    <p:extLst>
      <p:ext uri="{BB962C8B-B14F-4D97-AF65-F5344CB8AC3E}">
        <p14:creationId xmlns:p14="http://schemas.microsoft.com/office/powerpoint/2010/main" val="127440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6" name="Rectangle 26"/>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Rectangle 9"/>
          <p:cNvSpPr>
            <a:spLocks noGrp="1" noChangeArrowheads="1"/>
          </p:cNvSpPr>
          <p:nvPr>
            <p:ph type="title"/>
          </p:nvPr>
        </p:nvSpPr>
        <p:spPr bwMode="auto">
          <a:xfrm>
            <a:off x="684213" y="146050"/>
            <a:ext cx="82597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40970" name="Rectangle 10"/>
          <p:cNvSpPr>
            <a:spLocks noGrp="1" noChangeArrowheads="1"/>
          </p:cNvSpPr>
          <p:nvPr>
            <p:ph type="body" idx="1"/>
          </p:nvPr>
        </p:nvSpPr>
        <p:spPr bwMode="auto">
          <a:xfrm>
            <a:off x="684213" y="1125538"/>
            <a:ext cx="8270875"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0979" name="Rectangle 19"/>
          <p:cNvSpPr>
            <a:spLocks noGrp="1" noChangeArrowheads="1"/>
          </p:cNvSpPr>
          <p:nvPr>
            <p:ph type="ftr" sz="quarter" idx="3"/>
          </p:nvPr>
        </p:nvSpPr>
        <p:spPr bwMode="auto">
          <a:xfrm>
            <a:off x="1692275" y="6381750"/>
            <a:ext cx="72723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1"/>
            </a:lvl1pPr>
          </a:lstStyle>
          <a:p>
            <a:r>
              <a:rPr lang="en-AU" altLang="en-US"/>
              <a:t>Chapter 4 — The Processor — </a:t>
            </a:r>
            <a:fld id="{C66939AE-7FC2-4FDE-9DBE-9CC05B0DBA62}" type="slidenum">
              <a:rPr lang="en-AU" altLang="en-US"/>
              <a:pPr/>
              <a:t>‹#›</a:t>
            </a:fld>
            <a:endParaRPr lang="en-AU" altLang="en-US"/>
          </a:p>
        </p:txBody>
      </p:sp>
      <p:pic>
        <p:nvPicPr>
          <p:cNvPr id="40984" name="Picture 24" descr="MKP-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9388" y="6308725"/>
            <a:ext cx="1371600" cy="428625"/>
          </a:xfrm>
          <a:prstGeom prst="rect">
            <a:avLst/>
          </a:prstGeom>
          <a:noFill/>
          <a:extLst>
            <a:ext uri="{909E8E84-426E-40DD-AFC4-6F175D3DCCD1}">
              <a14:hiddenFill xmlns:a14="http://schemas.microsoft.com/office/drawing/2010/main">
                <a:solidFill>
                  <a:srgbClr val="FFFFFF"/>
                </a:solidFill>
              </a14:hiddenFill>
            </a:ext>
          </a:extLst>
        </p:spPr>
      </p:pic>
      <p:sp>
        <p:nvSpPr>
          <p:cNvPr id="40985" name="Rectangle 25"/>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dt="0"/>
  <p:txStyles>
    <p:title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Arial" charset="0"/>
        </a:defRPr>
      </a:lvl2pPr>
      <a:lvl3pPr algn="l" rtl="0" fontAlgn="base">
        <a:spcBef>
          <a:spcPct val="0"/>
        </a:spcBef>
        <a:spcAft>
          <a:spcPct val="0"/>
        </a:spcAft>
        <a:defRPr sz="4400" b="1">
          <a:solidFill>
            <a:schemeClr val="tx2"/>
          </a:solidFill>
          <a:latin typeface="Arial" charset="0"/>
        </a:defRPr>
      </a:lvl3pPr>
      <a:lvl4pPr algn="l" rtl="0" fontAlgn="base">
        <a:spcBef>
          <a:spcPct val="0"/>
        </a:spcBef>
        <a:spcAft>
          <a:spcPct val="0"/>
        </a:spcAft>
        <a:defRPr sz="4400" b="1">
          <a:solidFill>
            <a:schemeClr val="tx2"/>
          </a:solidFill>
          <a:latin typeface="Arial" charset="0"/>
        </a:defRPr>
      </a:lvl4pPr>
      <a:lvl5pPr algn="l" rtl="0" fontAlgn="base">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6" Type="http://schemas.openxmlformats.org/officeDocument/2006/relationships/image" Target="../media/image24.emf"/><Relationship Id="rId21" Type="http://schemas.openxmlformats.org/officeDocument/2006/relationships/customXml" Target="../ink/ink10.xml"/><Relationship Id="rId42" Type="http://schemas.openxmlformats.org/officeDocument/2006/relationships/image" Target="../media/image32.emf"/><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45.emf"/><Relationship Id="rId84" Type="http://schemas.openxmlformats.org/officeDocument/2006/relationships/image" Target="../media/image53.emf"/><Relationship Id="rId89" Type="http://schemas.openxmlformats.org/officeDocument/2006/relationships/customXml" Target="../ink/ink44.xml"/><Relationship Id="rId112" Type="http://schemas.openxmlformats.org/officeDocument/2006/relationships/image" Target="../media/image67.emf"/><Relationship Id="rId16" Type="http://schemas.openxmlformats.org/officeDocument/2006/relationships/image" Target="../media/image19.emf"/><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27.emf"/><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40.emf"/><Relationship Id="rId74" Type="http://schemas.openxmlformats.org/officeDocument/2006/relationships/image" Target="../media/image48.emf"/><Relationship Id="rId79" Type="http://schemas.openxmlformats.org/officeDocument/2006/relationships/customXml" Target="../ink/ink39.xml"/><Relationship Id="rId102" Type="http://schemas.openxmlformats.org/officeDocument/2006/relationships/image" Target="../media/image62.emf"/><Relationship Id="rId5" Type="http://schemas.openxmlformats.org/officeDocument/2006/relationships/customXml" Target="../ink/ink2.xml"/><Relationship Id="rId90" Type="http://schemas.openxmlformats.org/officeDocument/2006/relationships/image" Target="../media/image56.emf"/><Relationship Id="rId95" Type="http://schemas.openxmlformats.org/officeDocument/2006/relationships/customXml" Target="../ink/ink47.xml"/><Relationship Id="rId22" Type="http://schemas.openxmlformats.org/officeDocument/2006/relationships/image" Target="../media/image22.emf"/><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35.emf"/><Relationship Id="rId64" Type="http://schemas.openxmlformats.org/officeDocument/2006/relationships/image" Target="../media/image43.emf"/><Relationship Id="rId69" Type="http://schemas.openxmlformats.org/officeDocument/2006/relationships/customXml" Target="../ink/ink34.xml"/><Relationship Id="rId80" Type="http://schemas.openxmlformats.org/officeDocument/2006/relationships/image" Target="../media/image51.emf"/><Relationship Id="rId85" Type="http://schemas.openxmlformats.org/officeDocument/2006/relationships/customXml" Target="../ink/ink42.xml"/><Relationship Id="rId12" Type="http://schemas.openxmlformats.org/officeDocument/2006/relationships/image" Target="../media/image17.emf"/><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30.emf"/><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65.emf"/><Relationship Id="rId54" Type="http://schemas.openxmlformats.org/officeDocument/2006/relationships/image" Target="../media/image38.emf"/><Relationship Id="rId70" Type="http://schemas.openxmlformats.org/officeDocument/2006/relationships/image" Target="../media/image46.emf"/><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59.emf"/><Relationship Id="rId1" Type="http://schemas.openxmlformats.org/officeDocument/2006/relationships/slideLayout" Target="../slideLayouts/slideLayout7.xml"/><Relationship Id="rId6" Type="http://schemas.openxmlformats.org/officeDocument/2006/relationships/image" Target="../media/image140.emf"/><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5.emf"/><Relationship Id="rId36" Type="http://schemas.openxmlformats.org/officeDocument/2006/relationships/image" Target="../media/image29.emf"/><Relationship Id="rId49" Type="http://schemas.openxmlformats.org/officeDocument/2006/relationships/customXml" Target="../ink/ink24.xml"/><Relationship Id="rId57" Type="http://schemas.openxmlformats.org/officeDocument/2006/relationships/customXml" Target="../ink/ink28.xml"/><Relationship Id="rId106" Type="http://schemas.openxmlformats.org/officeDocument/2006/relationships/image" Target="../media/image64.emf"/><Relationship Id="rId10" Type="http://schemas.openxmlformats.org/officeDocument/2006/relationships/image" Target="../media/image16.emf"/><Relationship Id="rId31" Type="http://schemas.openxmlformats.org/officeDocument/2006/relationships/customXml" Target="../ink/ink15.xml"/><Relationship Id="rId44" Type="http://schemas.openxmlformats.org/officeDocument/2006/relationships/image" Target="../media/image33.emf"/><Relationship Id="rId52" Type="http://schemas.openxmlformats.org/officeDocument/2006/relationships/image" Target="../media/image37.emf"/><Relationship Id="rId60" Type="http://schemas.openxmlformats.org/officeDocument/2006/relationships/image" Target="../media/image41.emf"/><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50.emf"/><Relationship Id="rId81" Type="http://schemas.openxmlformats.org/officeDocument/2006/relationships/customXml" Target="../ink/ink40.xml"/><Relationship Id="rId86" Type="http://schemas.openxmlformats.org/officeDocument/2006/relationships/image" Target="../media/image54.emf"/><Relationship Id="rId94" Type="http://schemas.openxmlformats.org/officeDocument/2006/relationships/image" Target="../media/image58.emf"/><Relationship Id="rId99" Type="http://schemas.openxmlformats.org/officeDocument/2006/relationships/customXml" Target="../ink/ink49.xml"/><Relationship Id="rId101" Type="http://schemas.openxmlformats.org/officeDocument/2006/relationships/customXml" Target="../ink/ink50.xml"/><Relationship Id="rId4" Type="http://schemas.openxmlformats.org/officeDocument/2006/relationships/image" Target="../media/image130.emf"/><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0.emf"/><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8.emf"/><Relationship Id="rId50" Type="http://schemas.openxmlformats.org/officeDocument/2006/relationships/image" Target="../media/image36.emf"/><Relationship Id="rId55" Type="http://schemas.openxmlformats.org/officeDocument/2006/relationships/customXml" Target="../ink/ink27.xml"/><Relationship Id="rId76" Type="http://schemas.openxmlformats.org/officeDocument/2006/relationships/image" Target="../media/image49.emf"/><Relationship Id="rId97" Type="http://schemas.openxmlformats.org/officeDocument/2006/relationships/customXml" Target="../ink/ink48.xml"/><Relationship Id="rId104" Type="http://schemas.openxmlformats.org/officeDocument/2006/relationships/image" Target="../media/image63.emf"/><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57.emf"/><Relationship Id="rId2" Type="http://schemas.openxmlformats.org/officeDocument/2006/relationships/notesSlide" Target="../notesSlides/notesSlide17.xml"/><Relationship Id="rId29" Type="http://schemas.openxmlformats.org/officeDocument/2006/relationships/customXml" Target="../ink/ink14.xml"/><Relationship Id="rId24" Type="http://schemas.openxmlformats.org/officeDocument/2006/relationships/image" Target="../media/image23.emf"/><Relationship Id="rId40" Type="http://schemas.openxmlformats.org/officeDocument/2006/relationships/image" Target="../media/image31.emf"/><Relationship Id="rId45" Type="http://schemas.openxmlformats.org/officeDocument/2006/relationships/customXml" Target="../ink/ink22.xml"/><Relationship Id="rId66" Type="http://schemas.openxmlformats.org/officeDocument/2006/relationships/image" Target="../media/image44.emf"/><Relationship Id="rId87" Type="http://schemas.openxmlformats.org/officeDocument/2006/relationships/customXml" Target="../ink/ink43.xml"/><Relationship Id="rId110" Type="http://schemas.openxmlformats.org/officeDocument/2006/relationships/image" Target="../media/image66.emf"/><Relationship Id="rId61" Type="http://schemas.openxmlformats.org/officeDocument/2006/relationships/customXml" Target="../ink/ink30.xml"/><Relationship Id="rId82" Type="http://schemas.openxmlformats.org/officeDocument/2006/relationships/image" Target="../media/image52.emf"/><Relationship Id="rId19" Type="http://schemas.openxmlformats.org/officeDocument/2006/relationships/customXml" Target="../ink/ink9.xml"/><Relationship Id="rId14" Type="http://schemas.openxmlformats.org/officeDocument/2006/relationships/image" Target="../media/image18.emf"/><Relationship Id="rId30" Type="http://schemas.openxmlformats.org/officeDocument/2006/relationships/image" Target="../media/image26.emf"/><Relationship Id="rId35" Type="http://schemas.openxmlformats.org/officeDocument/2006/relationships/customXml" Target="../ink/ink17.xml"/><Relationship Id="rId56" Type="http://schemas.openxmlformats.org/officeDocument/2006/relationships/image" Target="../media/image39.emf"/><Relationship Id="rId77" Type="http://schemas.openxmlformats.org/officeDocument/2006/relationships/customXml" Target="../ink/ink38.xml"/><Relationship Id="rId100" Type="http://schemas.openxmlformats.org/officeDocument/2006/relationships/image" Target="../media/image61.emf"/><Relationship Id="rId105" Type="http://schemas.openxmlformats.org/officeDocument/2006/relationships/customXml" Target="../ink/ink52.xml"/><Relationship Id="rId8" Type="http://schemas.openxmlformats.org/officeDocument/2006/relationships/image" Target="../media/image15.emf"/><Relationship Id="rId51" Type="http://schemas.openxmlformats.org/officeDocument/2006/relationships/customXml" Target="../ink/ink25.xml"/><Relationship Id="rId72" Type="http://schemas.openxmlformats.org/officeDocument/2006/relationships/image" Target="../media/image47.emf"/><Relationship Id="rId93" Type="http://schemas.openxmlformats.org/officeDocument/2006/relationships/customXml" Target="../ink/ink46.xml"/><Relationship Id="rId98" Type="http://schemas.openxmlformats.org/officeDocument/2006/relationships/image" Target="../media/image60.emf"/><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34.emf"/><Relationship Id="rId67" Type="http://schemas.openxmlformats.org/officeDocument/2006/relationships/customXml" Target="../ink/ink33.xml"/><Relationship Id="rId20" Type="http://schemas.openxmlformats.org/officeDocument/2006/relationships/image" Target="../media/image21.emf"/><Relationship Id="rId41" Type="http://schemas.openxmlformats.org/officeDocument/2006/relationships/customXml" Target="../ink/ink20.xml"/><Relationship Id="rId62" Type="http://schemas.openxmlformats.org/officeDocument/2006/relationships/image" Target="../media/image42.emf"/><Relationship Id="rId83" Type="http://schemas.openxmlformats.org/officeDocument/2006/relationships/customXml" Target="../ink/ink41.xml"/><Relationship Id="rId88" Type="http://schemas.openxmlformats.org/officeDocument/2006/relationships/image" Target="../media/image55.emf"/><Relationship Id="rId111" Type="http://schemas.openxmlformats.org/officeDocument/2006/relationships/customXml" Target="../ink/ink5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Rectangle 4"/>
          <p:cNvSpPr>
            <a:spLocks noGrp="1" noChangeArrowheads="1"/>
          </p:cNvSpPr>
          <p:nvPr>
            <p:ph type="ctrTitle"/>
          </p:nvPr>
        </p:nvSpPr>
        <p:spPr/>
        <p:txBody>
          <a:bodyPr/>
          <a:lstStyle/>
          <a:p>
            <a:r>
              <a:rPr lang="en-AU" altLang="en-US">
                <a:solidFill>
                  <a:schemeClr val="tx1"/>
                </a:solidFill>
              </a:rPr>
              <a:t>Chapter 4</a:t>
            </a:r>
          </a:p>
        </p:txBody>
      </p:sp>
      <p:sp>
        <p:nvSpPr>
          <p:cNvPr id="5" name="Rectangle 5"/>
          <p:cNvSpPr>
            <a:spLocks noGrp="1" noChangeArrowheads="1"/>
          </p:cNvSpPr>
          <p:nvPr>
            <p:ph type="subTitle" idx="1"/>
          </p:nvPr>
        </p:nvSpPr>
        <p:spPr>
          <a:xfrm>
            <a:off x="2409825" y="2924175"/>
            <a:ext cx="5832475" cy="584775"/>
          </a:xfrm>
        </p:spPr>
        <p:txBody>
          <a:bodyPr/>
          <a:lstStyle/>
          <a:p>
            <a:r>
              <a:rPr lang="en-AU" altLang="en-US" dirty="0" smtClean="0"/>
              <a:t>Pipelining III</a:t>
            </a:r>
            <a:endParaRPr lang="en-AU" altLang="en-US" dirty="0"/>
          </a:p>
        </p:txBody>
      </p:sp>
      <p:sp>
        <p:nvSpPr>
          <p:cNvPr id="6" name="TextBox 5"/>
          <p:cNvSpPr txBox="1"/>
          <p:nvPr/>
        </p:nvSpPr>
        <p:spPr>
          <a:xfrm>
            <a:off x="2409825" y="4149080"/>
            <a:ext cx="4536504" cy="830997"/>
          </a:xfrm>
          <a:prstGeom prst="rect">
            <a:avLst/>
          </a:prstGeom>
          <a:noFill/>
        </p:spPr>
        <p:txBody>
          <a:bodyPr wrap="square" rtlCol="0">
            <a:spAutoFit/>
          </a:bodyPr>
          <a:lstStyle/>
          <a:p>
            <a:pPr algn="l"/>
            <a:r>
              <a:rPr lang="en-US" sz="2400" dirty="0" smtClean="0"/>
              <a:t>Reference:  Section 4.8 and Section 4.10</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29075CA8-6A4F-4D49-AFCB-411101673735}" type="slidenum">
              <a:rPr lang="en-AU" altLang="en-US" sz="1400" smtClean="0"/>
              <a:pPr/>
              <a:t>10</a:t>
            </a:fld>
            <a:endParaRPr lang="en-AU" altLang="en-US" sz="1400" smtClean="0"/>
          </a:p>
        </p:txBody>
      </p:sp>
      <p:sp>
        <p:nvSpPr>
          <p:cNvPr id="94211" name="Rectangle 2"/>
          <p:cNvSpPr>
            <a:spLocks noGrp="1" noChangeArrowheads="1"/>
          </p:cNvSpPr>
          <p:nvPr>
            <p:ph type="title"/>
          </p:nvPr>
        </p:nvSpPr>
        <p:spPr/>
        <p:txBody>
          <a:bodyPr/>
          <a:lstStyle/>
          <a:p>
            <a:pPr eaLnBrk="1" hangingPunct="1"/>
            <a:r>
              <a:rPr lang="en-US" altLang="en-US" smtClean="0"/>
              <a:t>Dynamic Branch Prediction</a:t>
            </a:r>
          </a:p>
        </p:txBody>
      </p:sp>
      <p:sp>
        <p:nvSpPr>
          <p:cNvPr id="94212" name="Rectangle 3"/>
          <p:cNvSpPr>
            <a:spLocks noGrp="1" noChangeArrowheads="1"/>
          </p:cNvSpPr>
          <p:nvPr>
            <p:ph type="body" idx="1"/>
          </p:nvPr>
        </p:nvSpPr>
        <p:spPr/>
        <p:txBody>
          <a:bodyPr/>
          <a:lstStyle/>
          <a:p>
            <a:pPr eaLnBrk="1" hangingPunct="1"/>
            <a:r>
              <a:rPr lang="en-US" altLang="en-US" sz="2800" smtClean="0"/>
              <a:t>In deeper and superscalar pipelines, branch penalty is more significant</a:t>
            </a:r>
          </a:p>
          <a:p>
            <a:pPr eaLnBrk="1" hangingPunct="1"/>
            <a:r>
              <a:rPr lang="en-US" altLang="en-US" sz="2800" smtClean="0"/>
              <a:t>Use dynamic prediction</a:t>
            </a:r>
          </a:p>
          <a:p>
            <a:pPr lvl="1" eaLnBrk="1" hangingPunct="1"/>
            <a:r>
              <a:rPr lang="en-US" altLang="en-US" sz="2400" smtClean="0"/>
              <a:t>Branch prediction buffer (aka branch history table)</a:t>
            </a:r>
          </a:p>
          <a:p>
            <a:pPr lvl="1" eaLnBrk="1" hangingPunct="1"/>
            <a:r>
              <a:rPr lang="en-US" altLang="en-US" sz="2400" smtClean="0"/>
              <a:t>Indexed by recent branch instruction addresses</a:t>
            </a:r>
          </a:p>
          <a:p>
            <a:pPr lvl="1" eaLnBrk="1" hangingPunct="1"/>
            <a:r>
              <a:rPr lang="en-US" altLang="en-US" sz="2400" smtClean="0"/>
              <a:t>Stores outcome (taken/not taken)</a:t>
            </a:r>
          </a:p>
          <a:p>
            <a:pPr lvl="1" eaLnBrk="1" hangingPunct="1"/>
            <a:r>
              <a:rPr lang="en-US" altLang="en-US" sz="2400" smtClean="0"/>
              <a:t>To execute a branch</a:t>
            </a:r>
          </a:p>
          <a:p>
            <a:pPr lvl="2" eaLnBrk="1" hangingPunct="1"/>
            <a:r>
              <a:rPr lang="en-US" altLang="en-US" sz="2000" smtClean="0"/>
              <a:t>Check table, expect the same outcome</a:t>
            </a:r>
          </a:p>
          <a:p>
            <a:pPr lvl="2" eaLnBrk="1" hangingPunct="1"/>
            <a:r>
              <a:rPr lang="en-US" altLang="en-US" sz="2000" smtClean="0"/>
              <a:t>Start fetching from fall-through or target</a:t>
            </a:r>
          </a:p>
          <a:p>
            <a:pPr lvl="2" eaLnBrk="1" hangingPunct="1"/>
            <a:r>
              <a:rPr lang="en-US" altLang="en-US" sz="2000" smtClean="0"/>
              <a:t>If wrong, flush pipeline and flip prediction</a:t>
            </a:r>
            <a:endParaRPr lang="en-AU" altLang="en-US" sz="2000" smtClean="0"/>
          </a:p>
        </p:txBody>
      </p:sp>
    </p:spTree>
    <p:extLst>
      <p:ext uri="{BB962C8B-B14F-4D97-AF65-F5344CB8AC3E}">
        <p14:creationId xmlns:p14="http://schemas.microsoft.com/office/powerpoint/2010/main" val="3644331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ABC59328-503B-4306-9FCE-C34F8C100A3F}" type="slidenum">
              <a:rPr lang="en-AU" altLang="en-US" sz="1400" smtClean="0"/>
              <a:pPr/>
              <a:t>11</a:t>
            </a:fld>
            <a:endParaRPr lang="en-AU" altLang="en-US" sz="1400" smtClean="0"/>
          </a:p>
        </p:txBody>
      </p:sp>
      <p:sp>
        <p:nvSpPr>
          <p:cNvPr id="95236" name="Rectangle 3"/>
          <p:cNvSpPr>
            <a:spLocks noGrp="1" noChangeArrowheads="1"/>
          </p:cNvSpPr>
          <p:nvPr>
            <p:ph type="title"/>
          </p:nvPr>
        </p:nvSpPr>
        <p:spPr/>
        <p:txBody>
          <a:bodyPr/>
          <a:lstStyle/>
          <a:p>
            <a:pPr eaLnBrk="1" hangingPunct="1"/>
            <a:r>
              <a:rPr lang="en-US" altLang="en-US" dirty="0" smtClean="0"/>
              <a:t>1-Bit Predictor</a:t>
            </a:r>
            <a:endParaRPr lang="en-AU" altLang="en-US" dirty="0" smtClean="0"/>
          </a:p>
        </p:txBody>
      </p:sp>
      <p:pic>
        <p:nvPicPr>
          <p:cNvPr id="3" name="Picture 2"/>
          <p:cNvPicPr>
            <a:picLocks noChangeAspect="1"/>
          </p:cNvPicPr>
          <p:nvPr/>
        </p:nvPicPr>
        <p:blipFill>
          <a:blip r:embed="rId3"/>
          <a:stretch>
            <a:fillRect/>
          </a:stretch>
        </p:blipFill>
        <p:spPr>
          <a:xfrm>
            <a:off x="720074" y="1443231"/>
            <a:ext cx="7956376" cy="4668370"/>
          </a:xfrm>
          <a:prstGeom prst="rect">
            <a:avLst/>
          </a:prstGeom>
        </p:spPr>
      </p:pic>
    </p:spTree>
    <p:extLst>
      <p:ext uri="{BB962C8B-B14F-4D97-AF65-F5344CB8AC3E}">
        <p14:creationId xmlns:p14="http://schemas.microsoft.com/office/powerpoint/2010/main" val="2009176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ABC59328-503B-4306-9FCE-C34F8C100A3F}" type="slidenum">
              <a:rPr lang="en-AU" altLang="en-US" sz="1400" smtClean="0"/>
              <a:pPr/>
              <a:t>12</a:t>
            </a:fld>
            <a:endParaRPr lang="en-AU" altLang="en-US" sz="1400" smtClean="0"/>
          </a:p>
        </p:txBody>
      </p:sp>
      <p:sp>
        <p:nvSpPr>
          <p:cNvPr id="95236" name="Rectangle 3"/>
          <p:cNvSpPr>
            <a:spLocks noGrp="1" noChangeArrowheads="1"/>
          </p:cNvSpPr>
          <p:nvPr>
            <p:ph type="title"/>
          </p:nvPr>
        </p:nvSpPr>
        <p:spPr>
          <a:xfrm>
            <a:off x="684213" y="323275"/>
            <a:ext cx="8259762" cy="584775"/>
          </a:xfrm>
        </p:spPr>
        <p:txBody>
          <a:bodyPr/>
          <a:lstStyle/>
          <a:p>
            <a:pPr eaLnBrk="1" hangingPunct="1"/>
            <a:r>
              <a:rPr lang="en-US" altLang="en-US" sz="3200" dirty="0" smtClean="0"/>
              <a:t>Accuracy for Different Predictors</a:t>
            </a:r>
            <a:endParaRPr lang="en-AU" altLang="en-US" sz="3200" dirty="0" smtClean="0"/>
          </a:p>
        </p:txBody>
      </p:sp>
      <p:sp>
        <p:nvSpPr>
          <p:cNvPr id="2" name="TextBox 1"/>
          <p:cNvSpPr txBox="1"/>
          <p:nvPr/>
        </p:nvSpPr>
        <p:spPr>
          <a:xfrm>
            <a:off x="611560" y="1196752"/>
            <a:ext cx="7212231" cy="2308324"/>
          </a:xfrm>
          <a:prstGeom prst="rect">
            <a:avLst/>
          </a:prstGeom>
          <a:noFill/>
        </p:spPr>
        <p:txBody>
          <a:bodyPr wrap="none" rtlCol="0">
            <a:spAutoFit/>
          </a:bodyPr>
          <a:lstStyle/>
          <a:p>
            <a:pPr algn="l"/>
            <a:r>
              <a:rPr lang="en-US" sz="1800" dirty="0" smtClean="0"/>
              <a:t>Consider the following repeating pattern of branch outcomes: </a:t>
            </a:r>
          </a:p>
          <a:p>
            <a:pPr algn="l"/>
            <a:endParaRPr lang="en-US" sz="1800" dirty="0" smtClean="0"/>
          </a:p>
          <a:p>
            <a:pPr algn="l"/>
            <a:r>
              <a:rPr lang="en-US" sz="1800" dirty="0" smtClean="0"/>
              <a:t> T, NT, T, T, NT</a:t>
            </a:r>
          </a:p>
          <a:p>
            <a:pPr algn="l"/>
            <a:endParaRPr lang="en-US" sz="1800" dirty="0"/>
          </a:p>
          <a:p>
            <a:pPr algn="l"/>
            <a:r>
              <a:rPr lang="en-US" sz="1800" dirty="0" smtClean="0"/>
              <a:t>What is the accuracy of always-taken and always-not-taken predictor</a:t>
            </a:r>
          </a:p>
          <a:p>
            <a:pPr algn="l"/>
            <a:r>
              <a:rPr lang="en-US" sz="1800" dirty="0" smtClean="0"/>
              <a:t>for this sequence of branch outcomes?</a:t>
            </a:r>
          </a:p>
          <a:p>
            <a:pPr algn="l"/>
            <a:endParaRPr lang="en-US" sz="1800" dirty="0"/>
          </a:p>
          <a:p>
            <a:pPr algn="l"/>
            <a:r>
              <a:rPr lang="en-US" sz="1800" dirty="0" smtClean="0"/>
              <a:t>always-taken predictor accuracy:  3/5</a:t>
            </a:r>
            <a:endParaRPr lang="en-US" sz="1800" dirty="0"/>
          </a:p>
        </p:txBody>
      </p:sp>
      <p:sp>
        <p:nvSpPr>
          <p:cNvPr id="5" name="Rectangle 4"/>
          <p:cNvSpPr/>
          <p:nvPr/>
        </p:nvSpPr>
        <p:spPr>
          <a:xfrm>
            <a:off x="611560" y="4604859"/>
            <a:ext cx="3927678" cy="338554"/>
          </a:xfrm>
          <a:prstGeom prst="rect">
            <a:avLst/>
          </a:prstGeom>
        </p:spPr>
        <p:txBody>
          <a:bodyPr wrap="none">
            <a:spAutoFit/>
          </a:bodyPr>
          <a:lstStyle/>
          <a:p>
            <a:pPr algn="l"/>
            <a:r>
              <a:rPr lang="en-US" dirty="0" smtClean="0"/>
              <a:t>always-not-taken </a:t>
            </a:r>
            <a:r>
              <a:rPr lang="en-US" dirty="0"/>
              <a:t>predictor accuracy:  </a:t>
            </a:r>
            <a:r>
              <a:rPr lang="en-US" dirty="0" smtClean="0"/>
              <a:t>2/5</a:t>
            </a:r>
            <a:endParaRPr lang="en-US" dirty="0"/>
          </a:p>
        </p:txBody>
      </p:sp>
      <p:pic>
        <p:nvPicPr>
          <p:cNvPr id="3" name="Picture 2"/>
          <p:cNvPicPr>
            <a:picLocks noChangeAspect="1"/>
          </p:cNvPicPr>
          <p:nvPr/>
        </p:nvPicPr>
        <p:blipFill>
          <a:blip r:embed="rId3"/>
          <a:stretch>
            <a:fillRect/>
          </a:stretch>
        </p:blipFill>
        <p:spPr>
          <a:xfrm>
            <a:off x="684213" y="3635309"/>
            <a:ext cx="3676500" cy="678500"/>
          </a:xfrm>
          <a:prstGeom prst="rect">
            <a:avLst/>
          </a:prstGeom>
        </p:spPr>
      </p:pic>
      <p:pic>
        <p:nvPicPr>
          <p:cNvPr id="7" name="Picture 6"/>
          <p:cNvPicPr>
            <a:picLocks noChangeAspect="1"/>
          </p:cNvPicPr>
          <p:nvPr/>
        </p:nvPicPr>
        <p:blipFill>
          <a:blip r:embed="rId4"/>
          <a:stretch>
            <a:fillRect/>
          </a:stretch>
        </p:blipFill>
        <p:spPr>
          <a:xfrm>
            <a:off x="737149" y="5329521"/>
            <a:ext cx="3676500" cy="845250"/>
          </a:xfrm>
          <a:prstGeom prst="rect">
            <a:avLst/>
          </a:prstGeom>
        </p:spPr>
      </p:pic>
    </p:spTree>
    <p:extLst>
      <p:ext uri="{BB962C8B-B14F-4D97-AF65-F5344CB8AC3E}">
        <p14:creationId xmlns:p14="http://schemas.microsoft.com/office/powerpoint/2010/main" val="2713319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ABC59328-503B-4306-9FCE-C34F8C100A3F}" type="slidenum">
              <a:rPr lang="en-AU" altLang="en-US" sz="1400" smtClean="0"/>
              <a:pPr/>
              <a:t>13</a:t>
            </a:fld>
            <a:endParaRPr lang="en-AU" altLang="en-US" sz="1400" smtClean="0"/>
          </a:p>
        </p:txBody>
      </p:sp>
      <p:sp>
        <p:nvSpPr>
          <p:cNvPr id="95236" name="Rectangle 3"/>
          <p:cNvSpPr>
            <a:spLocks noGrp="1" noChangeArrowheads="1"/>
          </p:cNvSpPr>
          <p:nvPr>
            <p:ph type="title"/>
          </p:nvPr>
        </p:nvSpPr>
        <p:spPr>
          <a:xfrm>
            <a:off x="684213" y="323275"/>
            <a:ext cx="8259762" cy="584775"/>
          </a:xfrm>
        </p:spPr>
        <p:txBody>
          <a:bodyPr/>
          <a:lstStyle/>
          <a:p>
            <a:pPr eaLnBrk="1" hangingPunct="1"/>
            <a:r>
              <a:rPr lang="en-US" altLang="en-US" sz="3200" dirty="0" smtClean="0"/>
              <a:t>Accuracy for Different Predictors</a:t>
            </a:r>
            <a:endParaRPr lang="en-AU" altLang="en-US" sz="3200" dirty="0" smtClean="0"/>
          </a:p>
        </p:txBody>
      </p:sp>
      <p:sp>
        <p:nvSpPr>
          <p:cNvPr id="2" name="TextBox 1"/>
          <p:cNvSpPr txBox="1"/>
          <p:nvPr/>
        </p:nvSpPr>
        <p:spPr>
          <a:xfrm>
            <a:off x="611560" y="1196752"/>
            <a:ext cx="8375050" cy="1477328"/>
          </a:xfrm>
          <a:prstGeom prst="rect">
            <a:avLst/>
          </a:prstGeom>
          <a:noFill/>
        </p:spPr>
        <p:txBody>
          <a:bodyPr wrap="none" rtlCol="0">
            <a:spAutoFit/>
          </a:bodyPr>
          <a:lstStyle/>
          <a:p>
            <a:pPr algn="l"/>
            <a:r>
              <a:rPr lang="en-US" sz="1800" dirty="0" smtClean="0"/>
              <a:t>Consider the following repeating pattern of branch outcomes: </a:t>
            </a:r>
          </a:p>
          <a:p>
            <a:pPr algn="l"/>
            <a:endParaRPr lang="en-US" sz="1800" dirty="0" smtClean="0"/>
          </a:p>
          <a:p>
            <a:pPr algn="l"/>
            <a:r>
              <a:rPr lang="en-US" sz="1800" dirty="0" smtClean="0"/>
              <a:t> T, NT, T, T, NT</a:t>
            </a:r>
          </a:p>
          <a:p>
            <a:pPr algn="l"/>
            <a:endParaRPr lang="en-US" sz="1800" dirty="0"/>
          </a:p>
          <a:p>
            <a:pPr algn="l"/>
            <a:r>
              <a:rPr lang="en-US" sz="1800" dirty="0" smtClean="0"/>
              <a:t>What is the accuracy of 1-bit predictor initialized to NT for the first ten branches?</a:t>
            </a:r>
          </a:p>
        </p:txBody>
      </p:sp>
      <p:pic>
        <p:nvPicPr>
          <p:cNvPr id="4" name="Picture 3"/>
          <p:cNvPicPr>
            <a:picLocks noChangeAspect="1"/>
          </p:cNvPicPr>
          <p:nvPr/>
        </p:nvPicPr>
        <p:blipFill>
          <a:blip r:embed="rId3"/>
          <a:stretch>
            <a:fillRect/>
          </a:stretch>
        </p:blipFill>
        <p:spPr>
          <a:xfrm>
            <a:off x="755576" y="2996952"/>
            <a:ext cx="3676500" cy="511750"/>
          </a:xfrm>
          <a:prstGeom prst="rect">
            <a:avLst/>
          </a:prstGeom>
        </p:spPr>
      </p:pic>
      <p:pic>
        <p:nvPicPr>
          <p:cNvPr id="5" name="Picture 4"/>
          <p:cNvPicPr>
            <a:picLocks noChangeAspect="1"/>
          </p:cNvPicPr>
          <p:nvPr/>
        </p:nvPicPr>
        <p:blipFill>
          <a:blip r:embed="rId4"/>
          <a:stretch>
            <a:fillRect/>
          </a:stretch>
        </p:blipFill>
        <p:spPr>
          <a:xfrm>
            <a:off x="755576" y="3854729"/>
            <a:ext cx="3676500" cy="511750"/>
          </a:xfrm>
          <a:prstGeom prst="rect">
            <a:avLst/>
          </a:prstGeom>
        </p:spPr>
      </p:pic>
      <p:pic>
        <p:nvPicPr>
          <p:cNvPr id="6" name="Picture 5"/>
          <p:cNvPicPr>
            <a:picLocks noChangeAspect="1"/>
          </p:cNvPicPr>
          <p:nvPr/>
        </p:nvPicPr>
        <p:blipFill>
          <a:blip r:embed="rId5"/>
          <a:stretch>
            <a:fillRect/>
          </a:stretch>
        </p:blipFill>
        <p:spPr>
          <a:xfrm>
            <a:off x="755576" y="5229200"/>
            <a:ext cx="3676500" cy="511750"/>
          </a:xfrm>
          <a:prstGeom prst="rect">
            <a:avLst/>
          </a:prstGeom>
        </p:spPr>
      </p:pic>
      <p:sp>
        <p:nvSpPr>
          <p:cNvPr id="9" name="TextBox 8"/>
          <p:cNvSpPr txBox="1"/>
          <p:nvPr/>
        </p:nvSpPr>
        <p:spPr>
          <a:xfrm>
            <a:off x="5193015" y="5347955"/>
            <a:ext cx="1600118" cy="338554"/>
          </a:xfrm>
          <a:prstGeom prst="rect">
            <a:avLst/>
          </a:prstGeom>
          <a:noFill/>
        </p:spPr>
        <p:txBody>
          <a:bodyPr wrap="none" rtlCol="0">
            <a:spAutoFit/>
          </a:bodyPr>
          <a:lstStyle/>
          <a:p>
            <a:r>
              <a:rPr lang="en-US" dirty="0" smtClean="0"/>
              <a:t>Accuracy:  2/10</a:t>
            </a:r>
            <a:endParaRPr lang="en-US" dirty="0"/>
          </a:p>
        </p:txBody>
      </p:sp>
    </p:spTree>
    <p:extLst>
      <p:ext uri="{BB962C8B-B14F-4D97-AF65-F5344CB8AC3E}">
        <p14:creationId xmlns:p14="http://schemas.microsoft.com/office/powerpoint/2010/main" val="3342451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ABC59328-503B-4306-9FCE-C34F8C100A3F}" type="slidenum">
              <a:rPr lang="en-AU" altLang="en-US" sz="1400" smtClean="0"/>
              <a:pPr/>
              <a:t>14</a:t>
            </a:fld>
            <a:endParaRPr lang="en-AU" altLang="en-US" sz="1400" smtClean="0"/>
          </a:p>
        </p:txBody>
      </p:sp>
      <p:sp>
        <p:nvSpPr>
          <p:cNvPr id="95236" name="Rectangle 3"/>
          <p:cNvSpPr>
            <a:spLocks noGrp="1" noChangeArrowheads="1"/>
          </p:cNvSpPr>
          <p:nvPr>
            <p:ph type="title"/>
          </p:nvPr>
        </p:nvSpPr>
        <p:spPr>
          <a:xfrm>
            <a:off x="684213" y="323275"/>
            <a:ext cx="8259762" cy="584775"/>
          </a:xfrm>
        </p:spPr>
        <p:txBody>
          <a:bodyPr/>
          <a:lstStyle/>
          <a:p>
            <a:pPr eaLnBrk="1" hangingPunct="1"/>
            <a:r>
              <a:rPr lang="en-US" altLang="en-US" sz="3200" dirty="0" smtClean="0"/>
              <a:t>Accuracy for Different Predictors</a:t>
            </a:r>
            <a:endParaRPr lang="en-AU" altLang="en-US" sz="3200" dirty="0" smtClean="0"/>
          </a:p>
        </p:txBody>
      </p:sp>
      <p:sp>
        <p:nvSpPr>
          <p:cNvPr id="2" name="TextBox 1"/>
          <p:cNvSpPr txBox="1"/>
          <p:nvPr/>
        </p:nvSpPr>
        <p:spPr>
          <a:xfrm>
            <a:off x="611560" y="1196752"/>
            <a:ext cx="7789376" cy="1754326"/>
          </a:xfrm>
          <a:prstGeom prst="rect">
            <a:avLst/>
          </a:prstGeom>
          <a:noFill/>
        </p:spPr>
        <p:txBody>
          <a:bodyPr wrap="none" rtlCol="0">
            <a:spAutoFit/>
          </a:bodyPr>
          <a:lstStyle/>
          <a:p>
            <a:pPr algn="l"/>
            <a:r>
              <a:rPr lang="en-US" sz="1800" dirty="0" smtClean="0"/>
              <a:t>Consider the following repeating pattern of branch outcomes: </a:t>
            </a:r>
          </a:p>
          <a:p>
            <a:pPr algn="l"/>
            <a:endParaRPr lang="en-US" sz="1800" dirty="0" smtClean="0"/>
          </a:p>
          <a:p>
            <a:pPr algn="l"/>
            <a:r>
              <a:rPr lang="en-US" sz="1800" dirty="0" smtClean="0"/>
              <a:t> T, NT, T, T, NT</a:t>
            </a:r>
          </a:p>
          <a:p>
            <a:pPr algn="l"/>
            <a:endParaRPr lang="en-US" sz="1800" dirty="0"/>
          </a:p>
          <a:p>
            <a:pPr algn="l"/>
            <a:r>
              <a:rPr lang="en-US" sz="1800" dirty="0" smtClean="0"/>
              <a:t>If the above pattern repeats forever, what </a:t>
            </a:r>
            <a:r>
              <a:rPr lang="en-US" sz="1800" dirty="0" smtClean="0"/>
              <a:t>is the accuracy of 1-bit predictor </a:t>
            </a:r>
            <a:endParaRPr lang="en-US" sz="1800" dirty="0" smtClean="0"/>
          </a:p>
          <a:p>
            <a:pPr algn="l"/>
            <a:r>
              <a:rPr lang="en-US" sz="1800" dirty="0" smtClean="0"/>
              <a:t>initialized </a:t>
            </a:r>
            <a:r>
              <a:rPr lang="en-US" sz="1800" dirty="0" smtClean="0"/>
              <a:t>to </a:t>
            </a:r>
            <a:r>
              <a:rPr lang="en-US" sz="1800" dirty="0" smtClean="0"/>
              <a:t>NT?</a:t>
            </a:r>
            <a:endParaRPr lang="en-US" sz="1800" dirty="0" smtClean="0"/>
          </a:p>
        </p:txBody>
      </p:sp>
      <p:pic>
        <p:nvPicPr>
          <p:cNvPr id="4" name="Picture 3"/>
          <p:cNvPicPr>
            <a:picLocks noChangeAspect="1"/>
          </p:cNvPicPr>
          <p:nvPr/>
        </p:nvPicPr>
        <p:blipFill>
          <a:blip r:embed="rId3"/>
          <a:stretch>
            <a:fillRect/>
          </a:stretch>
        </p:blipFill>
        <p:spPr>
          <a:xfrm>
            <a:off x="755576" y="3173125"/>
            <a:ext cx="5130001" cy="511750"/>
          </a:xfrm>
          <a:prstGeom prst="rect">
            <a:avLst/>
          </a:prstGeom>
        </p:spPr>
      </p:pic>
      <p:pic>
        <p:nvPicPr>
          <p:cNvPr id="5" name="Picture 4"/>
          <p:cNvPicPr>
            <a:picLocks noChangeAspect="1"/>
          </p:cNvPicPr>
          <p:nvPr/>
        </p:nvPicPr>
        <p:blipFill>
          <a:blip r:embed="rId4"/>
          <a:stretch>
            <a:fillRect/>
          </a:stretch>
        </p:blipFill>
        <p:spPr>
          <a:xfrm>
            <a:off x="758891" y="4725144"/>
            <a:ext cx="5130001" cy="845250"/>
          </a:xfrm>
          <a:prstGeom prst="rect">
            <a:avLst/>
          </a:prstGeom>
        </p:spPr>
      </p:pic>
      <p:sp>
        <p:nvSpPr>
          <p:cNvPr id="10" name="TextBox 9"/>
          <p:cNvSpPr txBox="1"/>
          <p:nvPr/>
        </p:nvSpPr>
        <p:spPr>
          <a:xfrm>
            <a:off x="6429107" y="3239121"/>
            <a:ext cx="1486305" cy="338554"/>
          </a:xfrm>
          <a:prstGeom prst="rect">
            <a:avLst/>
          </a:prstGeom>
          <a:noFill/>
        </p:spPr>
        <p:txBody>
          <a:bodyPr wrap="none" rtlCol="0">
            <a:spAutoFit/>
          </a:bodyPr>
          <a:lstStyle/>
          <a:p>
            <a:r>
              <a:rPr lang="en-US" dirty="0" smtClean="0"/>
              <a:t>Accuracy:  1/5</a:t>
            </a:r>
            <a:endParaRPr lang="en-US" dirty="0"/>
          </a:p>
        </p:txBody>
      </p:sp>
      <p:sp>
        <p:nvSpPr>
          <p:cNvPr id="11" name="TextBox 10"/>
          <p:cNvSpPr txBox="1"/>
          <p:nvPr/>
        </p:nvSpPr>
        <p:spPr>
          <a:xfrm>
            <a:off x="6460676" y="4978492"/>
            <a:ext cx="1428597" cy="338554"/>
          </a:xfrm>
          <a:prstGeom prst="rect">
            <a:avLst/>
          </a:prstGeom>
          <a:noFill/>
        </p:spPr>
        <p:txBody>
          <a:bodyPr wrap="none" rtlCol="0">
            <a:spAutoFit/>
          </a:bodyPr>
          <a:lstStyle/>
          <a:p>
            <a:r>
              <a:rPr lang="en-US" dirty="0" smtClean="0"/>
              <a:t>Accuracy: 1/5</a:t>
            </a:r>
            <a:endParaRPr lang="en-US" dirty="0"/>
          </a:p>
        </p:txBody>
      </p:sp>
    </p:spTree>
    <p:extLst>
      <p:ext uri="{BB962C8B-B14F-4D97-AF65-F5344CB8AC3E}">
        <p14:creationId xmlns:p14="http://schemas.microsoft.com/office/powerpoint/2010/main" val="2830648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473F148B-85EF-4012-8081-55F95BC29944}" type="slidenum">
              <a:rPr lang="en-AU" altLang="en-US" sz="1400" smtClean="0"/>
              <a:pPr/>
              <a:t>15</a:t>
            </a:fld>
            <a:endParaRPr lang="en-AU" altLang="en-US" sz="1400" smtClean="0"/>
          </a:p>
        </p:txBody>
      </p:sp>
      <p:pic>
        <p:nvPicPr>
          <p:cNvPr id="96259" name="Picture 6" descr="f04-6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349500"/>
            <a:ext cx="6132513"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Rectangle 2"/>
          <p:cNvSpPr>
            <a:spLocks noGrp="1" noChangeArrowheads="1"/>
          </p:cNvSpPr>
          <p:nvPr>
            <p:ph type="title"/>
          </p:nvPr>
        </p:nvSpPr>
        <p:spPr/>
        <p:txBody>
          <a:bodyPr/>
          <a:lstStyle/>
          <a:p>
            <a:pPr eaLnBrk="1" hangingPunct="1"/>
            <a:r>
              <a:rPr lang="en-US" altLang="en-US" smtClean="0"/>
              <a:t>2-Bit Predictor</a:t>
            </a:r>
            <a:endParaRPr lang="en-AU" altLang="en-US" smtClean="0"/>
          </a:p>
        </p:txBody>
      </p:sp>
      <p:sp>
        <p:nvSpPr>
          <p:cNvPr id="96261" name="Rectangle 3"/>
          <p:cNvSpPr>
            <a:spLocks noGrp="1" noChangeArrowheads="1"/>
          </p:cNvSpPr>
          <p:nvPr>
            <p:ph type="body" idx="1"/>
          </p:nvPr>
        </p:nvSpPr>
        <p:spPr/>
        <p:txBody>
          <a:bodyPr/>
          <a:lstStyle/>
          <a:p>
            <a:pPr eaLnBrk="1" hangingPunct="1"/>
            <a:r>
              <a:rPr lang="en-US" altLang="en-US" smtClean="0"/>
              <a:t>Only change prediction on two successive mispredictions</a:t>
            </a:r>
            <a:endParaRPr lang="en-AU" altLang="en-US" smtClean="0"/>
          </a:p>
        </p:txBody>
      </p:sp>
    </p:spTree>
    <p:extLst>
      <p:ext uri="{BB962C8B-B14F-4D97-AF65-F5344CB8AC3E}">
        <p14:creationId xmlns:p14="http://schemas.microsoft.com/office/powerpoint/2010/main" val="130345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678F111-CB9E-4FF3-8FC2-BDC99C9A678D}" type="slidenum">
              <a:rPr lang="en-US" sz="1200">
                <a:latin typeface="Calibri" panose="020F0502020204030204" pitchFamily="34" charset="0"/>
              </a:rPr>
              <a:pPr algn="r" eaLnBrk="1" hangingPunct="1"/>
              <a:t>16</a:t>
            </a:fld>
            <a:endParaRPr lang="en-US" sz="1200">
              <a:latin typeface="Calibri" panose="020F0502020204030204" pitchFamily="34" charset="0"/>
            </a:endParaRPr>
          </a:p>
        </p:txBody>
      </p:sp>
      <p:sp>
        <p:nvSpPr>
          <p:cNvPr id="67587" name="Footer Placeholder 7"/>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000"/>
              <a:t>Copyright © 2014 Elsevier Inc. All rights reserved.</a:t>
            </a:r>
          </a:p>
        </p:txBody>
      </p:sp>
      <p:sp>
        <p:nvSpPr>
          <p:cNvPr id="67588" name="TextBox 3"/>
          <p:cNvSpPr txBox="1">
            <a:spLocks noChangeArrowheads="1"/>
          </p:cNvSpPr>
          <p:nvPr/>
        </p:nvSpPr>
        <p:spPr bwMode="auto">
          <a:xfrm>
            <a:off x="685800" y="4343400"/>
            <a:ext cx="77724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1200">
                <a:solidFill>
                  <a:srgbClr val="000000"/>
                </a:solidFill>
                <a:ea typeface="Times New Roman" panose="02020603050405020304" pitchFamily="18" charset="0"/>
                <a:cs typeface="ITCFranklinGothicStd-Hvy" charset="0"/>
              </a:rPr>
              <a:t>FIGURE 4.64</a:t>
            </a:r>
            <a:r>
              <a:rPr lang="en-US" sz="1200">
                <a:solidFill>
                  <a:srgbClr val="000000"/>
                </a:solidFill>
                <a:ea typeface="Times New Roman" panose="02020603050405020304" pitchFamily="18" charset="0"/>
                <a:cs typeface="Arial" panose="020B0604020202020204" pitchFamily="34" charset="0"/>
              </a:rPr>
              <a:t> </a:t>
            </a:r>
            <a:r>
              <a:rPr lang="en-US" sz="1200">
                <a:solidFill>
                  <a:srgbClr val="000000"/>
                </a:solidFill>
                <a:ea typeface="Times New Roman" panose="02020603050405020304" pitchFamily="18" charset="0"/>
                <a:cs typeface="ITCFranklinGothicStd-Hvy" charset="0"/>
              </a:rPr>
              <a:t>Scheduling the branch delay slot. </a:t>
            </a:r>
            <a:r>
              <a:rPr lang="en-US" sz="1200">
                <a:solidFill>
                  <a:srgbClr val="000000"/>
                </a:solidFill>
                <a:ea typeface="Times New Roman" panose="02020603050405020304" pitchFamily="18" charset="0"/>
                <a:cs typeface="MinionPro-Regular" charset="0"/>
              </a:rPr>
              <a:t>The top box in each pair shows the code before scheduling; the bottom box shows the scheduled code. In (a), the delay slot is scheduled with an independent instruction from before the branch. This is the best choice. Strategies (b) and (c) are used when (a) is not possible. In the code sequences for (b) and (c), the use of </a:t>
            </a:r>
            <a:r>
              <a:rPr lang="en-US" sz="1200">
                <a:solidFill>
                  <a:srgbClr val="000000"/>
                </a:solidFill>
                <a:ea typeface="Times New Roman" panose="02020603050405020304" pitchFamily="18" charset="0"/>
                <a:cs typeface="LetterGothicStd" charset="0"/>
              </a:rPr>
              <a:t>$s1</a:t>
            </a:r>
            <a:r>
              <a:rPr lang="en-US" sz="1200">
                <a:solidFill>
                  <a:srgbClr val="000000"/>
                </a:solidFill>
                <a:ea typeface="Times New Roman" panose="02020603050405020304" pitchFamily="18" charset="0"/>
                <a:cs typeface="MinionPro-Regular" charset="0"/>
              </a:rPr>
              <a:t> in the branch condition prevents the </a:t>
            </a:r>
            <a:r>
              <a:rPr lang="en-US" sz="1200">
                <a:solidFill>
                  <a:srgbClr val="000000"/>
                </a:solidFill>
                <a:ea typeface="Times New Roman" panose="02020603050405020304" pitchFamily="18" charset="0"/>
                <a:cs typeface="LetterGothicStd" charset="0"/>
              </a:rPr>
              <a:t>add </a:t>
            </a:r>
            <a:r>
              <a:rPr lang="en-US" sz="1200">
                <a:solidFill>
                  <a:srgbClr val="000000"/>
                </a:solidFill>
                <a:ea typeface="Times New Roman" panose="02020603050405020304" pitchFamily="18" charset="0"/>
                <a:cs typeface="MinionPro-Regular" charset="0"/>
              </a:rPr>
              <a:t>instruction (whose destination is </a:t>
            </a:r>
            <a:r>
              <a:rPr lang="en-US" sz="1200">
                <a:solidFill>
                  <a:srgbClr val="000000"/>
                </a:solidFill>
                <a:ea typeface="Times New Roman" panose="02020603050405020304" pitchFamily="18" charset="0"/>
                <a:cs typeface="LetterGothicStd" charset="0"/>
              </a:rPr>
              <a:t>$s1</a:t>
            </a:r>
            <a:r>
              <a:rPr lang="en-US" sz="1200">
                <a:solidFill>
                  <a:srgbClr val="000000"/>
                </a:solidFill>
                <a:ea typeface="Times New Roman" panose="02020603050405020304" pitchFamily="18" charset="0"/>
                <a:cs typeface="MinionPro-Regular" charset="0"/>
              </a:rPr>
              <a:t>) from being moved into the branch delay slot. In (b) the branch delay slot is scheduled from the target of the branch; usually the target instruction will need to be copied because it can be reached by another path. Strategy (b) is preferred when the branch is taken with high probability, such as a loop branch. Finally, the branch may be scheduled from the not-taken fall-through as in (c). To make this optimization legal for (b) or (c), it must be OK to execute the </a:t>
            </a:r>
            <a:r>
              <a:rPr lang="en-US" sz="1200">
                <a:solidFill>
                  <a:srgbClr val="000000"/>
                </a:solidFill>
                <a:ea typeface="Times New Roman" panose="02020603050405020304" pitchFamily="18" charset="0"/>
                <a:cs typeface="LetterGothicStd" charset="0"/>
              </a:rPr>
              <a:t>sub</a:t>
            </a:r>
            <a:r>
              <a:rPr lang="en-US" sz="1200">
                <a:solidFill>
                  <a:srgbClr val="000000"/>
                </a:solidFill>
                <a:ea typeface="Times New Roman" panose="02020603050405020304" pitchFamily="18" charset="0"/>
                <a:cs typeface="MinionPro-Regular" charset="0"/>
              </a:rPr>
              <a:t> instruction when the branch goes in the unexpected direction. By “OK” we mean that the work is wasted, but the program will still execute correctly. This is the case, for example, if </a:t>
            </a:r>
            <a:r>
              <a:rPr lang="en-US" sz="1200">
                <a:solidFill>
                  <a:srgbClr val="000000"/>
                </a:solidFill>
                <a:ea typeface="Times New Roman" panose="02020603050405020304" pitchFamily="18" charset="0"/>
                <a:cs typeface="LetterGothicStd" charset="0"/>
              </a:rPr>
              <a:t>$t4</a:t>
            </a:r>
            <a:r>
              <a:rPr lang="en-US" sz="1200">
                <a:solidFill>
                  <a:srgbClr val="000000"/>
                </a:solidFill>
                <a:ea typeface="Times New Roman" panose="02020603050405020304" pitchFamily="18" charset="0"/>
                <a:cs typeface="MinionPro-Regular" charset="0"/>
              </a:rPr>
              <a:t> were an unused temporary register when the branch goes in the unexpected direction.</a:t>
            </a:r>
          </a:p>
        </p:txBody>
      </p:sp>
      <p:pic>
        <p:nvPicPr>
          <p:cNvPr id="67589" name="Picture 6" descr="f04-64-978012407726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501775" y="152400"/>
            <a:ext cx="5519738" cy="4114800"/>
          </a:xfrm>
        </p:spPr>
      </p:pic>
    </p:spTree>
    <p:extLst>
      <p:ext uri="{BB962C8B-B14F-4D97-AF65-F5344CB8AC3E}">
        <p14:creationId xmlns:p14="http://schemas.microsoft.com/office/powerpoint/2010/main" val="1926288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BFB9F001-178B-4B40-BEA3-2F591C0CE065}" type="slidenum">
              <a:rPr lang="en-AU" altLang="en-US" sz="1400" smtClean="0"/>
              <a:pPr/>
              <a:t>17</a:t>
            </a:fld>
            <a:endParaRPr lang="en-AU" altLang="en-US" sz="1400" smtClean="0"/>
          </a:p>
        </p:txBody>
      </p:sp>
      <p:sp>
        <p:nvSpPr>
          <p:cNvPr id="97283" name="Rectangle 2"/>
          <p:cNvSpPr>
            <a:spLocks noGrp="1" noChangeArrowheads="1"/>
          </p:cNvSpPr>
          <p:nvPr>
            <p:ph type="title"/>
          </p:nvPr>
        </p:nvSpPr>
        <p:spPr/>
        <p:txBody>
          <a:bodyPr/>
          <a:lstStyle/>
          <a:p>
            <a:pPr eaLnBrk="1" hangingPunct="1"/>
            <a:r>
              <a:rPr lang="en-US" altLang="en-US" smtClean="0"/>
              <a:t>Calculating the Branch Target</a:t>
            </a:r>
            <a:endParaRPr lang="en-AU" altLang="en-US" smtClean="0"/>
          </a:p>
        </p:txBody>
      </p:sp>
      <p:sp>
        <p:nvSpPr>
          <p:cNvPr id="97284" name="Rectangle 3"/>
          <p:cNvSpPr>
            <a:spLocks noGrp="1" noChangeArrowheads="1"/>
          </p:cNvSpPr>
          <p:nvPr>
            <p:ph type="body" idx="1"/>
          </p:nvPr>
        </p:nvSpPr>
        <p:spPr/>
        <p:txBody>
          <a:bodyPr/>
          <a:lstStyle/>
          <a:p>
            <a:pPr eaLnBrk="1" hangingPunct="1"/>
            <a:r>
              <a:rPr lang="en-US" altLang="en-US" dirty="0" smtClean="0"/>
              <a:t>Even with predictor, still need to calculate the target address</a:t>
            </a:r>
          </a:p>
          <a:p>
            <a:pPr lvl="1" eaLnBrk="1" hangingPunct="1"/>
            <a:r>
              <a:rPr lang="en-US" altLang="en-US" dirty="0" smtClean="0"/>
              <a:t>1-cycle penalty for a taken branch</a:t>
            </a:r>
          </a:p>
          <a:p>
            <a:pPr eaLnBrk="1" hangingPunct="1"/>
            <a:r>
              <a:rPr lang="en-US" altLang="en-US" dirty="0" smtClean="0"/>
              <a:t>Branch target buffer</a:t>
            </a:r>
          </a:p>
          <a:p>
            <a:pPr lvl="1" eaLnBrk="1" hangingPunct="1"/>
            <a:r>
              <a:rPr lang="en-US" altLang="en-US" dirty="0" smtClean="0"/>
              <a:t>Cache of target addresses</a:t>
            </a:r>
          </a:p>
          <a:p>
            <a:pPr lvl="1" eaLnBrk="1" hangingPunct="1"/>
            <a:r>
              <a:rPr lang="en-US" altLang="en-US" dirty="0" smtClean="0"/>
              <a:t>Indexed by PC when instruction fetched</a:t>
            </a:r>
          </a:p>
          <a:p>
            <a:pPr lvl="2" eaLnBrk="1" hangingPunct="1"/>
            <a:r>
              <a:rPr lang="en-US" altLang="en-US" dirty="0" smtClean="0"/>
              <a:t>If hit and instruction is branch predicted taken, can fetch target immediately</a:t>
            </a:r>
            <a:endParaRPr lang="en-AU" altLang="en-US" dirty="0" smtClean="0"/>
          </a:p>
        </p:txBody>
      </p:sp>
    </p:spTree>
    <p:extLst>
      <p:ext uri="{BB962C8B-B14F-4D97-AF65-F5344CB8AC3E}">
        <p14:creationId xmlns:p14="http://schemas.microsoft.com/office/powerpoint/2010/main" val="2982406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090563" name="Ink 3"/>
              <p14:cNvContentPartPr>
                <a14:cpLocks xmlns:a14="http://schemas.microsoft.com/office/drawing/2010/main" noRot="1" noChangeAspect="1" noEditPoints="1" noChangeArrowheads="1" noChangeShapeType="1"/>
              </p14:cNvContentPartPr>
              <p14:nvPr/>
            </p14:nvContentPartPr>
            <p14:xfrm>
              <a:off x="803275" y="350838"/>
              <a:ext cx="615950" cy="301625"/>
            </p14:xfrm>
          </p:contentPart>
        </mc:Choice>
        <mc:Fallback xmlns="">
          <p:pic>
            <p:nvPicPr>
              <p:cNvPr id="1090563" name="Ink 3"/>
              <p:cNvPicPr>
                <a:picLocks noRot="1" noChangeAspect="1" noEditPoints="1" noChangeArrowheads="1" noChangeShapeType="1"/>
              </p:cNvPicPr>
              <p:nvPr/>
            </p:nvPicPr>
            <p:blipFill>
              <a:blip r:embed="rId4"/>
              <a:stretch>
                <a:fillRect/>
              </a:stretch>
            </p:blipFill>
            <p:spPr>
              <a:xfrm>
                <a:off x="796795" y="344359"/>
                <a:ext cx="628910" cy="31458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90564" name="Ink 4"/>
              <p14:cNvContentPartPr>
                <a14:cpLocks xmlns:a14="http://schemas.microsoft.com/office/drawing/2010/main" noRot="1" noChangeAspect="1" noEditPoints="1" noChangeArrowheads="1" noChangeShapeType="1"/>
              </p14:cNvContentPartPr>
              <p14:nvPr/>
            </p14:nvContentPartPr>
            <p14:xfrm>
              <a:off x="1847850" y="376238"/>
              <a:ext cx="638175" cy="287337"/>
            </p14:xfrm>
          </p:contentPart>
        </mc:Choice>
        <mc:Fallback xmlns="">
          <p:pic>
            <p:nvPicPr>
              <p:cNvPr id="1090564" name="Ink 4"/>
              <p:cNvPicPr>
                <a:picLocks noRot="1" noChangeAspect="1" noEditPoints="1" noChangeArrowheads="1" noChangeShapeType="1"/>
              </p:cNvPicPr>
              <p:nvPr/>
            </p:nvPicPr>
            <p:blipFill>
              <a:blip r:embed="rId6"/>
              <a:stretch>
                <a:fillRect/>
              </a:stretch>
            </p:blipFill>
            <p:spPr>
              <a:xfrm>
                <a:off x="1841367" y="369757"/>
                <a:ext cx="651140" cy="3003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90565" name="Ink 5"/>
              <p14:cNvContentPartPr>
                <a14:cpLocks xmlns:a14="http://schemas.microsoft.com/office/drawing/2010/main" noRot="1" noChangeAspect="1" noEditPoints="1" noChangeArrowheads="1" noChangeShapeType="1"/>
              </p14:cNvContentPartPr>
              <p14:nvPr/>
            </p14:nvContentPartPr>
            <p14:xfrm>
              <a:off x="2981325" y="261938"/>
              <a:ext cx="914400" cy="344487"/>
            </p14:xfrm>
          </p:contentPart>
        </mc:Choice>
        <mc:Fallback xmlns="">
          <p:pic>
            <p:nvPicPr>
              <p:cNvPr id="1090565" name="Ink 5"/>
              <p:cNvPicPr>
                <a:picLocks noRot="1" noChangeAspect="1" noEditPoints="1" noChangeArrowheads="1" noChangeShapeType="1"/>
              </p:cNvPicPr>
              <p:nvPr/>
            </p:nvPicPr>
            <p:blipFill>
              <a:blip r:embed="rId8"/>
              <a:stretch>
                <a:fillRect/>
              </a:stretch>
            </p:blipFill>
            <p:spPr>
              <a:xfrm>
                <a:off x="2974845" y="255459"/>
                <a:ext cx="927360" cy="35744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90566" name="Ink 6"/>
              <p14:cNvContentPartPr>
                <a14:cpLocks xmlns:a14="http://schemas.microsoft.com/office/drawing/2010/main" noRot="1" noChangeAspect="1" noEditPoints="1" noChangeArrowheads="1" noChangeShapeType="1"/>
              </p14:cNvContentPartPr>
              <p14:nvPr/>
            </p14:nvContentPartPr>
            <p14:xfrm>
              <a:off x="4306888" y="168275"/>
              <a:ext cx="1443037" cy="528638"/>
            </p14:xfrm>
          </p:contentPart>
        </mc:Choice>
        <mc:Fallback xmlns="">
          <p:pic>
            <p:nvPicPr>
              <p:cNvPr id="1090566" name="Ink 6"/>
              <p:cNvPicPr>
                <a:picLocks noRot="1" noChangeAspect="1" noEditPoints="1" noChangeArrowheads="1" noChangeShapeType="1"/>
              </p:cNvPicPr>
              <p:nvPr/>
            </p:nvPicPr>
            <p:blipFill>
              <a:blip r:embed="rId10"/>
              <a:stretch>
                <a:fillRect/>
              </a:stretch>
            </p:blipFill>
            <p:spPr>
              <a:xfrm>
                <a:off x="4300407" y="161793"/>
                <a:ext cx="1455998" cy="54160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90567" name="Ink 7"/>
              <p14:cNvContentPartPr>
                <a14:cpLocks xmlns:a14="http://schemas.microsoft.com/office/drawing/2010/main" noRot="1" noChangeAspect="1" noEditPoints="1" noChangeArrowheads="1" noChangeShapeType="1"/>
              </p14:cNvContentPartPr>
              <p14:nvPr/>
            </p14:nvContentPartPr>
            <p14:xfrm>
              <a:off x="6197600" y="188913"/>
              <a:ext cx="673100" cy="341312"/>
            </p14:xfrm>
          </p:contentPart>
        </mc:Choice>
        <mc:Fallback xmlns="">
          <p:pic>
            <p:nvPicPr>
              <p:cNvPr id="1090567" name="Ink 7"/>
              <p:cNvPicPr>
                <a:picLocks noRot="1" noChangeAspect="1" noEditPoints="1" noChangeArrowheads="1" noChangeShapeType="1"/>
              </p:cNvPicPr>
              <p:nvPr/>
            </p:nvPicPr>
            <p:blipFill>
              <a:blip r:embed="rId12"/>
              <a:stretch>
                <a:fillRect/>
              </a:stretch>
            </p:blipFill>
            <p:spPr>
              <a:xfrm>
                <a:off x="6191121" y="182432"/>
                <a:ext cx="686058" cy="35427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90568" name="Ink 8"/>
              <p14:cNvContentPartPr>
                <a14:cpLocks xmlns:a14="http://schemas.microsoft.com/office/drawing/2010/main" noRot="1" noChangeAspect="1" noEditPoints="1" noChangeArrowheads="1" noChangeShapeType="1"/>
              </p14:cNvContentPartPr>
              <p14:nvPr/>
            </p14:nvContentPartPr>
            <p14:xfrm>
              <a:off x="7119938" y="144463"/>
              <a:ext cx="193675" cy="412750"/>
            </p14:xfrm>
          </p:contentPart>
        </mc:Choice>
        <mc:Fallback xmlns="">
          <p:pic>
            <p:nvPicPr>
              <p:cNvPr id="1090568" name="Ink 8"/>
              <p:cNvPicPr>
                <a:picLocks noRot="1" noChangeAspect="1" noEditPoints="1" noChangeArrowheads="1" noChangeShapeType="1"/>
              </p:cNvPicPr>
              <p:nvPr/>
            </p:nvPicPr>
            <p:blipFill>
              <a:blip r:embed="rId14"/>
              <a:stretch>
                <a:fillRect/>
              </a:stretch>
            </p:blipFill>
            <p:spPr>
              <a:xfrm>
                <a:off x="7113458" y="137986"/>
                <a:ext cx="206635" cy="42570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90569" name="Ink 9"/>
              <p14:cNvContentPartPr>
                <a14:cpLocks xmlns:a14="http://schemas.microsoft.com/office/drawing/2010/main" noRot="1" noChangeAspect="1" noEditPoints="1" noChangeArrowheads="1" noChangeShapeType="1"/>
              </p14:cNvContentPartPr>
              <p14:nvPr/>
            </p14:nvContentPartPr>
            <p14:xfrm>
              <a:off x="668338" y="674688"/>
              <a:ext cx="6318250" cy="1773237"/>
            </p14:xfrm>
          </p:contentPart>
        </mc:Choice>
        <mc:Fallback xmlns="">
          <p:pic>
            <p:nvPicPr>
              <p:cNvPr id="1090569" name="Ink 9"/>
              <p:cNvPicPr>
                <a:picLocks noRot="1" noChangeAspect="1" noEditPoints="1" noChangeArrowheads="1" noChangeShapeType="1"/>
              </p:cNvPicPr>
              <p:nvPr/>
            </p:nvPicPr>
            <p:blipFill>
              <a:blip r:embed="rId16"/>
              <a:stretch>
                <a:fillRect/>
              </a:stretch>
            </p:blipFill>
            <p:spPr>
              <a:xfrm>
                <a:off x="661858" y="668208"/>
                <a:ext cx="6331210" cy="178619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90570" name="Ink 10"/>
              <p14:cNvContentPartPr>
                <a14:cpLocks xmlns:a14="http://schemas.microsoft.com/office/drawing/2010/main" noRot="1" noChangeAspect="1" noEditPoints="1" noChangeArrowheads="1" noChangeShapeType="1"/>
              </p14:cNvContentPartPr>
              <p14:nvPr/>
            </p14:nvContentPartPr>
            <p14:xfrm>
              <a:off x="874713" y="1087438"/>
              <a:ext cx="349250" cy="298450"/>
            </p14:xfrm>
          </p:contentPart>
        </mc:Choice>
        <mc:Fallback xmlns="">
          <p:pic>
            <p:nvPicPr>
              <p:cNvPr id="1090570" name="Ink 10"/>
              <p:cNvPicPr>
                <a:picLocks noRot="1" noChangeAspect="1" noEditPoints="1" noChangeArrowheads="1" noChangeShapeType="1"/>
              </p:cNvPicPr>
              <p:nvPr/>
            </p:nvPicPr>
            <p:blipFill>
              <a:blip r:embed="rId18"/>
              <a:stretch>
                <a:fillRect/>
              </a:stretch>
            </p:blipFill>
            <p:spPr>
              <a:xfrm>
                <a:off x="868232" y="1080958"/>
                <a:ext cx="362212" cy="31141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90571" name="Ink 11"/>
              <p14:cNvContentPartPr>
                <a14:cpLocks xmlns:a14="http://schemas.microsoft.com/office/drawing/2010/main" noRot="1" noChangeAspect="1" noEditPoints="1" noChangeArrowheads="1" noChangeShapeType="1"/>
              </p14:cNvContentPartPr>
              <p14:nvPr/>
            </p14:nvContentPartPr>
            <p14:xfrm>
              <a:off x="1555750" y="1260475"/>
              <a:ext cx="173038" cy="139700"/>
            </p14:xfrm>
          </p:contentPart>
        </mc:Choice>
        <mc:Fallback xmlns="">
          <p:pic>
            <p:nvPicPr>
              <p:cNvPr id="1090571" name="Ink 11"/>
              <p:cNvPicPr>
                <a:picLocks noRot="1" noChangeAspect="1" noEditPoints="1" noChangeArrowheads="1" noChangeShapeType="1"/>
              </p:cNvPicPr>
              <p:nvPr/>
            </p:nvPicPr>
            <p:blipFill>
              <a:blip r:embed="rId20"/>
              <a:stretch>
                <a:fillRect/>
              </a:stretch>
            </p:blipFill>
            <p:spPr>
              <a:xfrm>
                <a:off x="1549275" y="1253994"/>
                <a:ext cx="185989" cy="15266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90572" name="Ink 12"/>
              <p14:cNvContentPartPr>
                <a14:cpLocks xmlns:a14="http://schemas.microsoft.com/office/drawing/2010/main" noRot="1" noChangeAspect="1" noEditPoints="1" noChangeArrowheads="1" noChangeShapeType="1"/>
              </p14:cNvContentPartPr>
              <p14:nvPr/>
            </p14:nvContentPartPr>
            <p14:xfrm>
              <a:off x="2030413" y="1139825"/>
              <a:ext cx="974725" cy="246063"/>
            </p14:xfrm>
          </p:contentPart>
        </mc:Choice>
        <mc:Fallback xmlns="">
          <p:pic>
            <p:nvPicPr>
              <p:cNvPr id="1090572" name="Ink 12"/>
              <p:cNvPicPr>
                <a:picLocks noRot="1" noChangeAspect="1" noEditPoints="1" noChangeArrowheads="1" noChangeShapeType="1"/>
              </p:cNvPicPr>
              <p:nvPr/>
            </p:nvPicPr>
            <p:blipFill>
              <a:blip r:embed="rId22"/>
              <a:stretch>
                <a:fillRect/>
              </a:stretch>
            </p:blipFill>
            <p:spPr>
              <a:xfrm>
                <a:off x="2023934" y="1133350"/>
                <a:ext cx="987683" cy="25901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90573" name="Ink 13"/>
              <p14:cNvContentPartPr>
                <a14:cpLocks xmlns:a14="http://schemas.microsoft.com/office/drawing/2010/main" noRot="1" noChangeAspect="1" noEditPoints="1" noChangeArrowheads="1" noChangeShapeType="1"/>
              </p14:cNvContentPartPr>
              <p14:nvPr/>
            </p14:nvContentPartPr>
            <p14:xfrm>
              <a:off x="3436938" y="1082675"/>
              <a:ext cx="538162" cy="377825"/>
            </p14:xfrm>
          </p:contentPart>
        </mc:Choice>
        <mc:Fallback xmlns="">
          <p:pic>
            <p:nvPicPr>
              <p:cNvPr id="1090573" name="Ink 13"/>
              <p:cNvPicPr>
                <a:picLocks noRot="1" noChangeAspect="1" noEditPoints="1" noChangeArrowheads="1" noChangeShapeType="1"/>
              </p:cNvPicPr>
              <p:nvPr/>
            </p:nvPicPr>
            <p:blipFill>
              <a:blip r:embed="rId24"/>
              <a:stretch>
                <a:fillRect/>
              </a:stretch>
            </p:blipFill>
            <p:spPr>
              <a:xfrm>
                <a:off x="3430458" y="1076198"/>
                <a:ext cx="551121" cy="390779"/>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90574" name="Ink 14"/>
              <p14:cNvContentPartPr>
                <a14:cpLocks xmlns:a14="http://schemas.microsoft.com/office/drawing/2010/main" noRot="1" noChangeAspect="1" noEditPoints="1" noChangeArrowheads="1" noChangeShapeType="1"/>
              </p14:cNvContentPartPr>
              <p14:nvPr/>
            </p14:nvContentPartPr>
            <p14:xfrm>
              <a:off x="4378325" y="1085850"/>
              <a:ext cx="684213" cy="430213"/>
            </p14:xfrm>
          </p:contentPart>
        </mc:Choice>
        <mc:Fallback xmlns="">
          <p:pic>
            <p:nvPicPr>
              <p:cNvPr id="1090574" name="Ink 14"/>
              <p:cNvPicPr>
                <a:picLocks noRot="1" noChangeAspect="1" noEditPoints="1" noChangeArrowheads="1" noChangeShapeType="1"/>
              </p:cNvPicPr>
              <p:nvPr/>
            </p:nvPicPr>
            <p:blipFill>
              <a:blip r:embed="rId26"/>
              <a:stretch>
                <a:fillRect/>
              </a:stretch>
            </p:blipFill>
            <p:spPr>
              <a:xfrm>
                <a:off x="4371846" y="1079370"/>
                <a:ext cx="697170" cy="44317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90575" name="Ink 15"/>
              <p14:cNvContentPartPr>
                <a14:cpLocks xmlns:a14="http://schemas.microsoft.com/office/drawing/2010/main" noRot="1" noChangeAspect="1" noEditPoints="1" noChangeArrowheads="1" noChangeShapeType="1"/>
              </p14:cNvContentPartPr>
              <p14:nvPr/>
            </p14:nvContentPartPr>
            <p14:xfrm>
              <a:off x="5521325" y="1065213"/>
              <a:ext cx="1165225" cy="479425"/>
            </p14:xfrm>
          </p:contentPart>
        </mc:Choice>
        <mc:Fallback xmlns="">
          <p:pic>
            <p:nvPicPr>
              <p:cNvPr id="1090575" name="Ink 15"/>
              <p:cNvPicPr>
                <a:picLocks noRot="1" noChangeAspect="1" noEditPoints="1" noChangeArrowheads="1" noChangeShapeType="1"/>
              </p:cNvPicPr>
              <p:nvPr/>
            </p:nvPicPr>
            <p:blipFill>
              <a:blip r:embed="rId28"/>
              <a:stretch>
                <a:fillRect/>
              </a:stretch>
            </p:blipFill>
            <p:spPr>
              <a:xfrm>
                <a:off x="5514846" y="1058734"/>
                <a:ext cx="1178184" cy="492382"/>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90576" name="Ink 16"/>
              <p14:cNvContentPartPr>
                <a14:cpLocks xmlns:a14="http://schemas.microsoft.com/office/drawing/2010/main" noRot="1" noChangeAspect="1" noEditPoints="1" noChangeArrowheads="1" noChangeShapeType="1"/>
              </p14:cNvContentPartPr>
              <p14:nvPr/>
            </p14:nvContentPartPr>
            <p14:xfrm>
              <a:off x="1416050" y="1704975"/>
              <a:ext cx="228600" cy="220663"/>
            </p14:xfrm>
          </p:contentPart>
        </mc:Choice>
        <mc:Fallback xmlns="">
          <p:pic>
            <p:nvPicPr>
              <p:cNvPr id="1090576" name="Ink 16"/>
              <p:cNvPicPr>
                <a:picLocks noRot="1" noChangeAspect="1" noEditPoints="1" noChangeArrowheads="1" noChangeShapeType="1"/>
              </p:cNvPicPr>
              <p:nvPr/>
            </p:nvPicPr>
            <p:blipFill>
              <a:blip r:embed="rId30"/>
              <a:stretch>
                <a:fillRect/>
              </a:stretch>
            </p:blipFill>
            <p:spPr>
              <a:xfrm>
                <a:off x="1409570" y="1698495"/>
                <a:ext cx="241560" cy="23362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90577" name="Ink 17"/>
              <p14:cNvContentPartPr>
                <a14:cpLocks xmlns:a14="http://schemas.microsoft.com/office/drawing/2010/main" noRot="1" noChangeAspect="1" noEditPoints="1" noChangeArrowheads="1" noChangeShapeType="1"/>
              </p14:cNvContentPartPr>
              <p14:nvPr/>
            </p14:nvContentPartPr>
            <p14:xfrm>
              <a:off x="3175000" y="1674813"/>
              <a:ext cx="250825" cy="242887"/>
            </p14:xfrm>
          </p:contentPart>
        </mc:Choice>
        <mc:Fallback xmlns="">
          <p:pic>
            <p:nvPicPr>
              <p:cNvPr id="1090577" name="Ink 17"/>
              <p:cNvPicPr>
                <a:picLocks noRot="1" noChangeAspect="1" noEditPoints="1" noChangeArrowheads="1" noChangeShapeType="1"/>
              </p:cNvPicPr>
              <p:nvPr/>
            </p:nvPicPr>
            <p:blipFill>
              <a:blip r:embed="rId32"/>
              <a:stretch>
                <a:fillRect/>
              </a:stretch>
            </p:blipFill>
            <p:spPr>
              <a:xfrm>
                <a:off x="3168522" y="1668336"/>
                <a:ext cx="263780" cy="25584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90578" name="Ink 18"/>
              <p14:cNvContentPartPr>
                <a14:cpLocks xmlns:a14="http://schemas.microsoft.com/office/drawing/2010/main" noRot="1" noChangeAspect="1" noEditPoints="1" noChangeArrowheads="1" noChangeShapeType="1"/>
              </p14:cNvContentPartPr>
              <p14:nvPr/>
            </p14:nvContentPartPr>
            <p14:xfrm>
              <a:off x="4557713" y="1693863"/>
              <a:ext cx="449262" cy="204787"/>
            </p14:xfrm>
          </p:contentPart>
        </mc:Choice>
        <mc:Fallback xmlns="">
          <p:pic>
            <p:nvPicPr>
              <p:cNvPr id="1090578" name="Ink 18"/>
              <p:cNvPicPr>
                <a:picLocks noRot="1" noChangeAspect="1" noEditPoints="1" noChangeArrowheads="1" noChangeShapeType="1"/>
              </p:cNvPicPr>
              <p:nvPr/>
            </p:nvPicPr>
            <p:blipFill>
              <a:blip r:embed="rId34"/>
              <a:stretch>
                <a:fillRect/>
              </a:stretch>
            </p:blipFill>
            <p:spPr>
              <a:xfrm>
                <a:off x="4551233" y="1687385"/>
                <a:ext cx="462221" cy="217744"/>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90579" name="Ink 19"/>
              <p14:cNvContentPartPr>
                <a14:cpLocks xmlns:a14="http://schemas.microsoft.com/office/drawing/2010/main" noRot="1" noChangeAspect="1" noEditPoints="1" noChangeArrowheads="1" noChangeShapeType="1"/>
              </p14:cNvContentPartPr>
              <p14:nvPr/>
            </p14:nvContentPartPr>
            <p14:xfrm>
              <a:off x="5857875" y="1663700"/>
              <a:ext cx="642938" cy="206375"/>
            </p14:xfrm>
          </p:contentPart>
        </mc:Choice>
        <mc:Fallback xmlns="">
          <p:pic>
            <p:nvPicPr>
              <p:cNvPr id="1090579" name="Ink 19"/>
              <p:cNvPicPr>
                <a:picLocks noRot="1" noChangeAspect="1" noEditPoints="1" noChangeArrowheads="1" noChangeShapeType="1"/>
              </p:cNvPicPr>
              <p:nvPr/>
            </p:nvPicPr>
            <p:blipFill>
              <a:blip r:embed="rId36"/>
              <a:stretch>
                <a:fillRect/>
              </a:stretch>
            </p:blipFill>
            <p:spPr>
              <a:xfrm>
                <a:off x="5851395" y="1657217"/>
                <a:ext cx="655898" cy="219341"/>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90580" name="Ink 20"/>
              <p14:cNvContentPartPr>
                <a14:cpLocks xmlns:a14="http://schemas.microsoft.com/office/drawing/2010/main" noRot="1" noChangeAspect="1" noEditPoints="1" noChangeArrowheads="1" noChangeShapeType="1"/>
              </p14:cNvContentPartPr>
              <p14:nvPr/>
            </p14:nvContentPartPr>
            <p14:xfrm>
              <a:off x="7510463" y="1573213"/>
              <a:ext cx="519112" cy="231775"/>
            </p14:xfrm>
          </p:contentPart>
        </mc:Choice>
        <mc:Fallback xmlns="">
          <p:pic>
            <p:nvPicPr>
              <p:cNvPr id="1090580" name="Ink 20"/>
              <p:cNvPicPr>
                <a:picLocks noRot="1" noChangeAspect="1" noEditPoints="1" noChangeArrowheads="1" noChangeShapeType="1"/>
              </p:cNvPicPr>
              <p:nvPr/>
            </p:nvPicPr>
            <p:blipFill>
              <a:blip r:embed="rId38"/>
              <a:stretch>
                <a:fillRect/>
              </a:stretch>
            </p:blipFill>
            <p:spPr>
              <a:xfrm>
                <a:off x="7503979" y="1566735"/>
                <a:ext cx="532081" cy="244731"/>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90581" name="Ink 21"/>
              <p14:cNvContentPartPr>
                <a14:cpLocks xmlns:a14="http://schemas.microsoft.com/office/drawing/2010/main" noRot="1" noChangeAspect="1" noEditPoints="1" noChangeArrowheads="1" noChangeShapeType="1"/>
              </p14:cNvContentPartPr>
              <p14:nvPr/>
            </p14:nvContentPartPr>
            <p14:xfrm>
              <a:off x="1039813" y="1968500"/>
              <a:ext cx="1798637" cy="635000"/>
            </p14:xfrm>
          </p:contentPart>
        </mc:Choice>
        <mc:Fallback xmlns="">
          <p:pic>
            <p:nvPicPr>
              <p:cNvPr id="1090581" name="Ink 21"/>
              <p:cNvPicPr>
                <a:picLocks noRot="1" noChangeAspect="1" noEditPoints="1" noChangeArrowheads="1" noChangeShapeType="1"/>
              </p:cNvPicPr>
              <p:nvPr/>
            </p:nvPicPr>
            <p:blipFill>
              <a:blip r:embed="rId40"/>
              <a:stretch>
                <a:fillRect/>
              </a:stretch>
            </p:blipFill>
            <p:spPr>
              <a:xfrm>
                <a:off x="1033333" y="1962020"/>
                <a:ext cx="1811598" cy="64795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90582" name="Ink 22"/>
              <p14:cNvContentPartPr>
                <a14:cpLocks xmlns:a14="http://schemas.microsoft.com/office/drawing/2010/main" noRot="1" noChangeAspect="1" noEditPoints="1" noChangeArrowheads="1" noChangeShapeType="1"/>
              </p14:cNvContentPartPr>
              <p14:nvPr/>
            </p14:nvContentPartPr>
            <p14:xfrm>
              <a:off x="3930650" y="2460625"/>
              <a:ext cx="258763" cy="523875"/>
            </p14:xfrm>
          </p:contentPart>
        </mc:Choice>
        <mc:Fallback xmlns="">
          <p:pic>
            <p:nvPicPr>
              <p:cNvPr id="1090582" name="Ink 22"/>
              <p:cNvPicPr>
                <a:picLocks noRot="1" noChangeAspect="1" noEditPoints="1" noChangeArrowheads="1" noChangeShapeType="1"/>
              </p:cNvPicPr>
              <p:nvPr/>
            </p:nvPicPr>
            <p:blipFill>
              <a:blip r:embed="rId42"/>
              <a:stretch>
                <a:fillRect/>
              </a:stretch>
            </p:blipFill>
            <p:spPr>
              <a:xfrm>
                <a:off x="3924172" y="2454144"/>
                <a:ext cx="271719" cy="536837"/>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90583" name="Ink 23"/>
              <p14:cNvContentPartPr>
                <a14:cpLocks xmlns:a14="http://schemas.microsoft.com/office/drawing/2010/main" noRot="1" noChangeAspect="1" noEditPoints="1" noChangeArrowheads="1" noChangeShapeType="1"/>
              </p14:cNvContentPartPr>
              <p14:nvPr/>
            </p14:nvContentPartPr>
            <p14:xfrm>
              <a:off x="2935288" y="3128963"/>
              <a:ext cx="341312" cy="187325"/>
            </p14:xfrm>
          </p:contentPart>
        </mc:Choice>
        <mc:Fallback xmlns="">
          <p:pic>
            <p:nvPicPr>
              <p:cNvPr id="1090583" name="Ink 23"/>
              <p:cNvPicPr>
                <a:picLocks noRot="1" noChangeAspect="1" noEditPoints="1" noChangeArrowheads="1" noChangeShapeType="1"/>
              </p:cNvPicPr>
              <p:nvPr/>
            </p:nvPicPr>
            <p:blipFill>
              <a:blip r:embed="rId44"/>
              <a:stretch>
                <a:fillRect/>
              </a:stretch>
            </p:blipFill>
            <p:spPr>
              <a:xfrm>
                <a:off x="2928807" y="3122479"/>
                <a:ext cx="354273" cy="200294"/>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90584" name="Ink 24"/>
              <p14:cNvContentPartPr>
                <a14:cpLocks xmlns:a14="http://schemas.microsoft.com/office/drawing/2010/main" noRot="1" noChangeAspect="1" noEditPoints="1" noChangeArrowheads="1" noChangeShapeType="1"/>
              </p14:cNvContentPartPr>
              <p14:nvPr/>
            </p14:nvContentPartPr>
            <p14:xfrm>
              <a:off x="3487738" y="3095625"/>
              <a:ext cx="477837" cy="201613"/>
            </p14:xfrm>
          </p:contentPart>
        </mc:Choice>
        <mc:Fallback xmlns="">
          <p:pic>
            <p:nvPicPr>
              <p:cNvPr id="1090584" name="Ink 24"/>
              <p:cNvPicPr>
                <a:picLocks noRot="1" noChangeAspect="1" noEditPoints="1" noChangeArrowheads="1" noChangeShapeType="1"/>
              </p:cNvPicPr>
              <p:nvPr/>
            </p:nvPicPr>
            <p:blipFill>
              <a:blip r:embed="rId46"/>
              <a:stretch>
                <a:fillRect/>
              </a:stretch>
            </p:blipFill>
            <p:spPr>
              <a:xfrm>
                <a:off x="3481256" y="3089145"/>
                <a:ext cx="490800" cy="21457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90585" name="Ink 25"/>
              <p14:cNvContentPartPr>
                <a14:cpLocks xmlns:a14="http://schemas.microsoft.com/office/drawing/2010/main" noRot="1" noChangeAspect="1" noEditPoints="1" noChangeArrowheads="1" noChangeShapeType="1"/>
              </p14:cNvContentPartPr>
              <p14:nvPr/>
            </p14:nvContentPartPr>
            <p14:xfrm>
              <a:off x="4160838" y="3036888"/>
              <a:ext cx="596900" cy="381000"/>
            </p14:xfrm>
          </p:contentPart>
        </mc:Choice>
        <mc:Fallback xmlns="">
          <p:pic>
            <p:nvPicPr>
              <p:cNvPr id="1090585" name="Ink 25"/>
              <p:cNvPicPr>
                <a:picLocks noRot="1" noChangeAspect="1" noEditPoints="1" noChangeArrowheads="1" noChangeShapeType="1"/>
              </p:cNvPicPr>
              <p:nvPr/>
            </p:nvPicPr>
            <p:blipFill>
              <a:blip r:embed="rId48"/>
              <a:stretch>
                <a:fillRect/>
              </a:stretch>
            </p:blipFill>
            <p:spPr>
              <a:xfrm>
                <a:off x="4154358" y="3030406"/>
                <a:ext cx="609860" cy="393964"/>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90586" name="Ink 26"/>
              <p14:cNvContentPartPr>
                <a14:cpLocks xmlns:a14="http://schemas.microsoft.com/office/drawing/2010/main" noRot="1" noChangeAspect="1" noEditPoints="1" noChangeArrowheads="1" noChangeShapeType="1"/>
              </p14:cNvContentPartPr>
              <p14:nvPr/>
            </p14:nvContentPartPr>
            <p14:xfrm>
              <a:off x="5073650" y="3105150"/>
              <a:ext cx="344488" cy="150813"/>
            </p14:xfrm>
          </p:contentPart>
        </mc:Choice>
        <mc:Fallback xmlns="">
          <p:pic>
            <p:nvPicPr>
              <p:cNvPr id="1090586" name="Ink 26"/>
              <p:cNvPicPr>
                <a:picLocks noRot="1" noChangeAspect="1" noEditPoints="1" noChangeArrowheads="1" noChangeShapeType="1"/>
              </p:cNvPicPr>
              <p:nvPr/>
            </p:nvPicPr>
            <p:blipFill>
              <a:blip r:embed="rId50"/>
              <a:stretch>
                <a:fillRect/>
              </a:stretch>
            </p:blipFill>
            <p:spPr>
              <a:xfrm>
                <a:off x="5067171" y="3098671"/>
                <a:ext cx="357447" cy="163771"/>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90587" name="Ink 27"/>
              <p14:cNvContentPartPr>
                <a14:cpLocks xmlns:a14="http://schemas.microsoft.com/office/drawing/2010/main" noRot="1" noChangeAspect="1" noEditPoints="1" noChangeArrowheads="1" noChangeShapeType="1"/>
              </p14:cNvContentPartPr>
              <p14:nvPr/>
            </p14:nvContentPartPr>
            <p14:xfrm>
              <a:off x="5614988" y="3013075"/>
              <a:ext cx="676275" cy="185738"/>
            </p14:xfrm>
          </p:contentPart>
        </mc:Choice>
        <mc:Fallback xmlns="">
          <p:pic>
            <p:nvPicPr>
              <p:cNvPr id="1090587" name="Ink 27"/>
              <p:cNvPicPr>
                <a:picLocks noRot="1" noChangeAspect="1" noEditPoints="1" noChangeArrowheads="1" noChangeShapeType="1"/>
              </p:cNvPicPr>
              <p:nvPr/>
            </p:nvPicPr>
            <p:blipFill>
              <a:blip r:embed="rId52"/>
              <a:stretch>
                <a:fillRect/>
              </a:stretch>
            </p:blipFill>
            <p:spPr>
              <a:xfrm>
                <a:off x="5608510" y="3006596"/>
                <a:ext cx="689232" cy="198696"/>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90588" name="Ink 28"/>
              <p14:cNvContentPartPr>
                <a14:cpLocks xmlns:a14="http://schemas.microsoft.com/office/drawing/2010/main" noRot="1" noChangeAspect="1" noEditPoints="1" noChangeArrowheads="1" noChangeShapeType="1"/>
              </p14:cNvContentPartPr>
              <p14:nvPr/>
            </p14:nvContentPartPr>
            <p14:xfrm>
              <a:off x="3613150" y="3502025"/>
              <a:ext cx="201613" cy="161925"/>
            </p14:xfrm>
          </p:contentPart>
        </mc:Choice>
        <mc:Fallback xmlns="">
          <p:pic>
            <p:nvPicPr>
              <p:cNvPr id="1090588" name="Ink 28"/>
              <p:cNvPicPr>
                <a:picLocks noRot="1" noChangeAspect="1" noEditPoints="1" noChangeArrowheads="1" noChangeShapeType="1"/>
              </p:cNvPicPr>
              <p:nvPr/>
            </p:nvPicPr>
            <p:blipFill>
              <a:blip r:embed="rId54"/>
              <a:stretch>
                <a:fillRect/>
              </a:stretch>
            </p:blipFill>
            <p:spPr>
              <a:xfrm>
                <a:off x="3606681" y="3495534"/>
                <a:ext cx="214551" cy="174908"/>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90589" name="Ink 29"/>
              <p14:cNvContentPartPr>
                <a14:cpLocks xmlns:a14="http://schemas.microsoft.com/office/drawing/2010/main" noRot="1" noChangeAspect="1" noEditPoints="1" noChangeArrowheads="1" noChangeShapeType="1"/>
              </p14:cNvContentPartPr>
              <p14:nvPr/>
            </p14:nvContentPartPr>
            <p14:xfrm>
              <a:off x="4041775" y="3403600"/>
              <a:ext cx="862013" cy="242888"/>
            </p14:xfrm>
          </p:contentPart>
        </mc:Choice>
        <mc:Fallback xmlns="">
          <p:pic>
            <p:nvPicPr>
              <p:cNvPr id="1090589" name="Ink 29"/>
              <p:cNvPicPr>
                <a:picLocks noRot="1" noChangeAspect="1" noEditPoints="1" noChangeArrowheads="1" noChangeShapeType="1"/>
              </p:cNvPicPr>
              <p:nvPr/>
            </p:nvPicPr>
            <p:blipFill>
              <a:blip r:embed="rId56"/>
              <a:stretch>
                <a:fillRect/>
              </a:stretch>
            </p:blipFill>
            <p:spPr>
              <a:xfrm>
                <a:off x="4035294" y="3397123"/>
                <a:ext cx="874976" cy="25584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90590" name="Ink 30"/>
              <p14:cNvContentPartPr>
                <a14:cpLocks xmlns:a14="http://schemas.microsoft.com/office/drawing/2010/main" noRot="1" noChangeAspect="1" noEditPoints="1" noChangeArrowheads="1" noChangeShapeType="1"/>
              </p14:cNvContentPartPr>
              <p14:nvPr/>
            </p14:nvContentPartPr>
            <p14:xfrm>
              <a:off x="5207000" y="3389313"/>
              <a:ext cx="987425" cy="196850"/>
            </p14:xfrm>
          </p:contentPart>
        </mc:Choice>
        <mc:Fallback xmlns="">
          <p:pic>
            <p:nvPicPr>
              <p:cNvPr id="1090590" name="Ink 30"/>
              <p:cNvPicPr>
                <a:picLocks noRot="1" noChangeAspect="1" noEditPoints="1" noChangeArrowheads="1" noChangeShapeType="1"/>
              </p:cNvPicPr>
              <p:nvPr/>
            </p:nvPicPr>
            <p:blipFill>
              <a:blip r:embed="rId58"/>
              <a:stretch>
                <a:fillRect/>
              </a:stretch>
            </p:blipFill>
            <p:spPr>
              <a:xfrm>
                <a:off x="5200523" y="3382800"/>
                <a:ext cx="1000380" cy="20987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90591" name="Ink 31"/>
              <p14:cNvContentPartPr>
                <a14:cpLocks xmlns:a14="http://schemas.microsoft.com/office/drawing/2010/main" noRot="1" noChangeAspect="1" noEditPoints="1" noChangeArrowheads="1" noChangeShapeType="1"/>
              </p14:cNvContentPartPr>
              <p14:nvPr/>
            </p14:nvContentPartPr>
            <p14:xfrm>
              <a:off x="3702050" y="3854450"/>
              <a:ext cx="155575" cy="195263"/>
            </p14:xfrm>
          </p:contentPart>
        </mc:Choice>
        <mc:Fallback xmlns="">
          <p:pic>
            <p:nvPicPr>
              <p:cNvPr id="1090591" name="Ink 31"/>
              <p:cNvPicPr>
                <a:picLocks noRot="1" noChangeAspect="1" noEditPoints="1" noChangeArrowheads="1" noChangeShapeType="1"/>
              </p:cNvPicPr>
              <p:nvPr/>
            </p:nvPicPr>
            <p:blipFill>
              <a:blip r:embed="rId60"/>
              <a:stretch>
                <a:fillRect/>
              </a:stretch>
            </p:blipFill>
            <p:spPr>
              <a:xfrm>
                <a:off x="3695568" y="3847965"/>
                <a:ext cx="168540" cy="208232"/>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90593" name="Ink 33"/>
              <p14:cNvContentPartPr>
                <a14:cpLocks xmlns:a14="http://schemas.microsoft.com/office/drawing/2010/main" noRot="1" noChangeAspect="1" noEditPoints="1" noChangeArrowheads="1" noChangeShapeType="1"/>
              </p14:cNvContentPartPr>
              <p14:nvPr/>
            </p14:nvContentPartPr>
            <p14:xfrm>
              <a:off x="5416550" y="1797050"/>
              <a:ext cx="3132138" cy="709613"/>
            </p14:xfrm>
          </p:contentPart>
        </mc:Choice>
        <mc:Fallback xmlns="">
          <p:pic>
            <p:nvPicPr>
              <p:cNvPr id="1090593" name="Ink 33"/>
              <p:cNvPicPr>
                <a:picLocks noRot="1" noChangeAspect="1" noEditPoints="1" noChangeArrowheads="1" noChangeShapeType="1"/>
              </p:cNvPicPr>
              <p:nvPr/>
            </p:nvPicPr>
            <p:blipFill>
              <a:blip r:embed="rId62"/>
              <a:stretch>
                <a:fillRect/>
              </a:stretch>
            </p:blipFill>
            <p:spPr>
              <a:xfrm>
                <a:off x="5410070" y="1790570"/>
                <a:ext cx="3145099" cy="722574"/>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90595" name="Ink 35"/>
              <p14:cNvContentPartPr>
                <a14:cpLocks xmlns:a14="http://schemas.microsoft.com/office/drawing/2010/main" noRot="1" noChangeAspect="1" noEditPoints="1" noChangeArrowheads="1" noChangeShapeType="1"/>
              </p14:cNvContentPartPr>
              <p14:nvPr/>
            </p14:nvContentPartPr>
            <p14:xfrm>
              <a:off x="4087813" y="3760788"/>
              <a:ext cx="842962" cy="314325"/>
            </p14:xfrm>
          </p:contentPart>
        </mc:Choice>
        <mc:Fallback xmlns="">
          <p:pic>
            <p:nvPicPr>
              <p:cNvPr id="1090595" name="Ink 35"/>
              <p:cNvPicPr>
                <a:picLocks noRot="1" noChangeAspect="1" noEditPoints="1" noChangeArrowheads="1" noChangeShapeType="1"/>
              </p:cNvPicPr>
              <p:nvPr/>
            </p:nvPicPr>
            <p:blipFill>
              <a:blip r:embed="rId64"/>
              <a:stretch>
                <a:fillRect/>
              </a:stretch>
            </p:blipFill>
            <p:spPr>
              <a:xfrm>
                <a:off x="4081334" y="3754307"/>
                <a:ext cx="855920" cy="327287"/>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90596" name="Ink 36"/>
              <p14:cNvContentPartPr>
                <a14:cpLocks xmlns:a14="http://schemas.microsoft.com/office/drawing/2010/main" noRot="1" noChangeAspect="1" noEditPoints="1" noChangeArrowheads="1" noChangeShapeType="1"/>
              </p14:cNvContentPartPr>
              <p14:nvPr/>
            </p14:nvContentPartPr>
            <p14:xfrm>
              <a:off x="5200650" y="3748088"/>
              <a:ext cx="1160463" cy="195262"/>
            </p14:xfrm>
          </p:contentPart>
        </mc:Choice>
        <mc:Fallback xmlns="">
          <p:pic>
            <p:nvPicPr>
              <p:cNvPr id="1090596" name="Ink 36"/>
              <p:cNvPicPr>
                <a:picLocks noRot="1" noChangeAspect="1" noEditPoints="1" noChangeArrowheads="1" noChangeShapeType="1"/>
              </p:cNvPicPr>
              <p:nvPr/>
            </p:nvPicPr>
            <p:blipFill>
              <a:blip r:embed="rId66"/>
              <a:stretch>
                <a:fillRect/>
              </a:stretch>
            </p:blipFill>
            <p:spPr>
              <a:xfrm>
                <a:off x="5194171" y="3741603"/>
                <a:ext cx="1173421" cy="208231"/>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90597" name="Ink 37"/>
              <p14:cNvContentPartPr>
                <a14:cpLocks xmlns:a14="http://schemas.microsoft.com/office/drawing/2010/main" noRot="1" noChangeAspect="1" noEditPoints="1" noChangeArrowheads="1" noChangeShapeType="1"/>
              </p14:cNvContentPartPr>
              <p14:nvPr/>
            </p14:nvContentPartPr>
            <p14:xfrm>
              <a:off x="3154363" y="4522788"/>
              <a:ext cx="171450" cy="233362"/>
            </p14:xfrm>
          </p:contentPart>
        </mc:Choice>
        <mc:Fallback xmlns="">
          <p:pic>
            <p:nvPicPr>
              <p:cNvPr id="1090597" name="Ink 37"/>
              <p:cNvPicPr>
                <a:picLocks noRot="1" noChangeAspect="1" noEditPoints="1" noChangeArrowheads="1" noChangeShapeType="1"/>
              </p:cNvPicPr>
              <p:nvPr/>
            </p:nvPicPr>
            <p:blipFill>
              <a:blip r:embed="rId68"/>
              <a:stretch>
                <a:fillRect/>
              </a:stretch>
            </p:blipFill>
            <p:spPr>
              <a:xfrm>
                <a:off x="3147880" y="4516306"/>
                <a:ext cx="184417" cy="246327"/>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90598" name="Ink 38"/>
              <p14:cNvContentPartPr>
                <a14:cpLocks xmlns:a14="http://schemas.microsoft.com/office/drawing/2010/main" noRot="1" noChangeAspect="1" noEditPoints="1" noChangeArrowheads="1" noChangeShapeType="1"/>
              </p14:cNvContentPartPr>
              <p14:nvPr/>
            </p14:nvContentPartPr>
            <p14:xfrm>
              <a:off x="4037013" y="4491038"/>
              <a:ext cx="138112" cy="255587"/>
            </p14:xfrm>
          </p:contentPart>
        </mc:Choice>
        <mc:Fallback xmlns="">
          <p:pic>
            <p:nvPicPr>
              <p:cNvPr id="1090598" name="Ink 38"/>
              <p:cNvPicPr>
                <a:picLocks noRot="1" noChangeAspect="1" noEditPoints="1" noChangeArrowheads="1" noChangeShapeType="1"/>
              </p:cNvPicPr>
              <p:nvPr/>
            </p:nvPicPr>
            <p:blipFill>
              <a:blip r:embed="rId70"/>
              <a:stretch>
                <a:fillRect/>
              </a:stretch>
            </p:blipFill>
            <p:spPr>
              <a:xfrm>
                <a:off x="4030539" y="4484558"/>
                <a:ext cx="151060" cy="268546"/>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90599" name="Ink 39"/>
              <p14:cNvContentPartPr>
                <a14:cpLocks xmlns:a14="http://schemas.microsoft.com/office/drawing/2010/main" noRot="1" noChangeAspect="1" noEditPoints="1" noChangeArrowheads="1" noChangeShapeType="1"/>
              </p14:cNvContentPartPr>
              <p14:nvPr/>
            </p14:nvContentPartPr>
            <p14:xfrm>
              <a:off x="4957763" y="4546600"/>
              <a:ext cx="180975" cy="258763"/>
            </p14:xfrm>
          </p:contentPart>
        </mc:Choice>
        <mc:Fallback xmlns="">
          <p:pic>
            <p:nvPicPr>
              <p:cNvPr id="1090599" name="Ink 39"/>
              <p:cNvPicPr>
                <a:picLocks noRot="1" noChangeAspect="1" noEditPoints="1" noChangeArrowheads="1" noChangeShapeType="1"/>
              </p:cNvPicPr>
              <p:nvPr/>
            </p:nvPicPr>
            <p:blipFill>
              <a:blip r:embed="rId72"/>
              <a:stretch>
                <a:fillRect/>
              </a:stretch>
            </p:blipFill>
            <p:spPr>
              <a:xfrm>
                <a:off x="4951287" y="4540122"/>
                <a:ext cx="193927" cy="271719"/>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90600" name="Ink 40"/>
              <p14:cNvContentPartPr>
                <a14:cpLocks xmlns:a14="http://schemas.microsoft.com/office/drawing/2010/main" noRot="1" noChangeAspect="1" noEditPoints="1" noChangeArrowheads="1" noChangeShapeType="1"/>
              </p14:cNvContentPartPr>
              <p14:nvPr/>
            </p14:nvContentPartPr>
            <p14:xfrm>
              <a:off x="866775" y="4505325"/>
              <a:ext cx="7793038" cy="1916113"/>
            </p14:xfrm>
          </p:contentPart>
        </mc:Choice>
        <mc:Fallback xmlns="">
          <p:pic>
            <p:nvPicPr>
              <p:cNvPr id="1090600" name="Ink 40"/>
              <p:cNvPicPr>
                <a:picLocks noRot="1" noChangeAspect="1" noEditPoints="1" noChangeArrowheads="1" noChangeShapeType="1"/>
              </p:cNvPicPr>
              <p:nvPr/>
            </p:nvPicPr>
            <p:blipFill>
              <a:blip r:embed="rId74"/>
              <a:stretch>
                <a:fillRect/>
              </a:stretch>
            </p:blipFill>
            <p:spPr>
              <a:xfrm>
                <a:off x="860295" y="4498846"/>
                <a:ext cx="7805998" cy="1929072"/>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90601" name="Ink 41"/>
              <p14:cNvContentPartPr>
                <a14:cpLocks xmlns:a14="http://schemas.microsoft.com/office/drawing/2010/main" noRot="1" noChangeAspect="1" noEditPoints="1" noChangeArrowheads="1" noChangeShapeType="1"/>
              </p14:cNvContentPartPr>
              <p14:nvPr/>
            </p14:nvContentPartPr>
            <p14:xfrm>
              <a:off x="2314575" y="6334125"/>
              <a:ext cx="781050" cy="398463"/>
            </p14:xfrm>
          </p:contentPart>
        </mc:Choice>
        <mc:Fallback xmlns="">
          <p:pic>
            <p:nvPicPr>
              <p:cNvPr id="1090601" name="Ink 41"/>
              <p:cNvPicPr>
                <a:picLocks noRot="1" noChangeAspect="1" noEditPoints="1" noChangeArrowheads="1" noChangeShapeType="1"/>
              </p:cNvPicPr>
              <p:nvPr/>
            </p:nvPicPr>
            <p:blipFill>
              <a:blip r:embed="rId76"/>
              <a:stretch>
                <a:fillRect/>
              </a:stretch>
            </p:blipFill>
            <p:spPr>
              <a:xfrm>
                <a:off x="2308096" y="6327646"/>
                <a:ext cx="794008" cy="411421"/>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90602" name="Ink 42"/>
              <p14:cNvContentPartPr>
                <a14:cpLocks xmlns:a14="http://schemas.microsoft.com/office/drawing/2010/main" noRot="1" noChangeAspect="1" noEditPoints="1" noChangeArrowheads="1" noChangeShapeType="1"/>
              </p14:cNvContentPartPr>
              <p14:nvPr/>
            </p14:nvContentPartPr>
            <p14:xfrm>
              <a:off x="4156075" y="6019800"/>
              <a:ext cx="855663" cy="417513"/>
            </p14:xfrm>
          </p:contentPart>
        </mc:Choice>
        <mc:Fallback xmlns="">
          <p:pic>
            <p:nvPicPr>
              <p:cNvPr id="1090602" name="Ink 42"/>
              <p:cNvPicPr>
                <a:picLocks noRot="1" noChangeAspect="1" noEditPoints="1" noChangeArrowheads="1" noChangeShapeType="1"/>
              </p:cNvPicPr>
              <p:nvPr/>
            </p:nvPicPr>
            <p:blipFill>
              <a:blip r:embed="rId78"/>
              <a:stretch>
                <a:fillRect/>
              </a:stretch>
            </p:blipFill>
            <p:spPr>
              <a:xfrm>
                <a:off x="4149595" y="6013321"/>
                <a:ext cx="868622" cy="43047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90603" name="Ink 43"/>
              <p14:cNvContentPartPr>
                <a14:cpLocks xmlns:a14="http://schemas.microsoft.com/office/drawing/2010/main" noRot="1" noChangeAspect="1" noEditPoints="1" noChangeArrowheads="1" noChangeShapeType="1"/>
              </p14:cNvContentPartPr>
              <p14:nvPr/>
            </p14:nvContentPartPr>
            <p14:xfrm>
              <a:off x="6526213" y="5519738"/>
              <a:ext cx="1862137" cy="1179512"/>
            </p14:xfrm>
          </p:contentPart>
        </mc:Choice>
        <mc:Fallback xmlns="">
          <p:pic>
            <p:nvPicPr>
              <p:cNvPr id="1090603" name="Ink 43"/>
              <p:cNvPicPr>
                <a:picLocks noRot="1" noChangeAspect="1" noEditPoints="1" noChangeArrowheads="1" noChangeShapeType="1"/>
              </p:cNvPicPr>
              <p:nvPr/>
            </p:nvPicPr>
            <p:blipFill>
              <a:blip r:embed="rId80"/>
              <a:stretch>
                <a:fillRect/>
              </a:stretch>
            </p:blipFill>
            <p:spPr>
              <a:xfrm>
                <a:off x="6519733" y="5513257"/>
                <a:ext cx="1875096" cy="1192474"/>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90604" name="Ink 44"/>
              <p14:cNvContentPartPr>
                <a14:cpLocks xmlns:a14="http://schemas.microsoft.com/office/drawing/2010/main" noRot="1" noChangeAspect="1" noEditPoints="1" noChangeArrowheads="1" noChangeShapeType="1"/>
              </p14:cNvContentPartPr>
              <p14:nvPr/>
            </p14:nvContentPartPr>
            <p14:xfrm>
              <a:off x="2624138" y="5480050"/>
              <a:ext cx="165100" cy="376238"/>
            </p14:xfrm>
          </p:contentPart>
        </mc:Choice>
        <mc:Fallback xmlns="">
          <p:pic>
            <p:nvPicPr>
              <p:cNvPr id="1090604" name="Ink 44"/>
              <p:cNvPicPr>
                <a:picLocks noRot="1" noChangeAspect="1" noEditPoints="1" noChangeArrowheads="1" noChangeShapeType="1"/>
              </p:cNvPicPr>
              <p:nvPr/>
            </p:nvPicPr>
            <p:blipFill>
              <a:blip r:embed="rId82"/>
              <a:stretch>
                <a:fillRect/>
              </a:stretch>
            </p:blipFill>
            <p:spPr>
              <a:xfrm>
                <a:off x="2617663" y="5473569"/>
                <a:ext cx="178049" cy="389199"/>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90605" name="Ink 45"/>
              <p14:cNvContentPartPr>
                <a14:cpLocks xmlns:a14="http://schemas.microsoft.com/office/drawing/2010/main" noRot="1" noChangeAspect="1" noEditPoints="1" noChangeArrowheads="1" noChangeShapeType="1"/>
              </p14:cNvContentPartPr>
              <p14:nvPr/>
            </p14:nvContentPartPr>
            <p14:xfrm>
              <a:off x="4387850" y="5429250"/>
              <a:ext cx="160338" cy="349250"/>
            </p14:xfrm>
          </p:contentPart>
        </mc:Choice>
        <mc:Fallback xmlns="">
          <p:pic>
            <p:nvPicPr>
              <p:cNvPr id="1090605" name="Ink 45"/>
              <p:cNvPicPr>
                <a:picLocks noRot="1" noChangeAspect="1" noEditPoints="1" noChangeArrowheads="1" noChangeShapeType="1"/>
              </p:cNvPicPr>
              <p:nvPr/>
            </p:nvPicPr>
            <p:blipFill>
              <a:blip r:embed="rId84"/>
              <a:stretch>
                <a:fillRect/>
              </a:stretch>
            </p:blipFill>
            <p:spPr>
              <a:xfrm>
                <a:off x="4381364" y="5422769"/>
                <a:ext cx="173309" cy="362212"/>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90606" name="Ink 46"/>
              <p14:cNvContentPartPr>
                <a14:cpLocks xmlns:a14="http://schemas.microsoft.com/office/drawing/2010/main" noRot="1" noChangeAspect="1" noEditPoints="1" noChangeArrowheads="1" noChangeShapeType="1"/>
              </p14:cNvContentPartPr>
              <p14:nvPr/>
            </p14:nvContentPartPr>
            <p14:xfrm>
              <a:off x="2324100" y="5984875"/>
              <a:ext cx="657225" cy="303213"/>
            </p14:xfrm>
          </p:contentPart>
        </mc:Choice>
        <mc:Fallback xmlns="">
          <p:pic>
            <p:nvPicPr>
              <p:cNvPr id="1090606" name="Ink 46"/>
              <p:cNvPicPr>
                <a:picLocks noRot="1" noChangeAspect="1" noEditPoints="1" noChangeArrowheads="1" noChangeShapeType="1"/>
              </p:cNvPicPr>
              <p:nvPr/>
            </p:nvPicPr>
            <p:blipFill>
              <a:blip r:embed="rId86"/>
              <a:stretch>
                <a:fillRect/>
              </a:stretch>
            </p:blipFill>
            <p:spPr>
              <a:xfrm>
                <a:off x="2317621" y="5978393"/>
                <a:ext cx="670182" cy="316177"/>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90607" name="Ink 47"/>
              <p14:cNvContentPartPr>
                <a14:cpLocks xmlns:a14="http://schemas.microsoft.com/office/drawing/2010/main" noRot="1" noChangeAspect="1" noEditPoints="1" noChangeArrowheads="1" noChangeShapeType="1"/>
              </p14:cNvContentPartPr>
              <p14:nvPr/>
            </p14:nvContentPartPr>
            <p14:xfrm>
              <a:off x="4162425" y="5932488"/>
              <a:ext cx="766763" cy="207962"/>
            </p14:xfrm>
          </p:contentPart>
        </mc:Choice>
        <mc:Fallback xmlns="">
          <p:pic>
            <p:nvPicPr>
              <p:cNvPr id="1090607" name="Ink 47"/>
              <p:cNvPicPr>
                <a:picLocks noRot="1" noChangeAspect="1" noEditPoints="1" noChangeArrowheads="1" noChangeShapeType="1"/>
              </p:cNvPicPr>
              <p:nvPr/>
            </p:nvPicPr>
            <p:blipFill>
              <a:blip r:embed="rId88"/>
              <a:stretch>
                <a:fillRect/>
              </a:stretch>
            </p:blipFill>
            <p:spPr>
              <a:xfrm>
                <a:off x="4155945" y="5926012"/>
                <a:ext cx="779722" cy="220915"/>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90608" name="Ink 48"/>
              <p14:cNvContentPartPr>
                <a14:cpLocks xmlns:a14="http://schemas.microsoft.com/office/drawing/2010/main" noRot="1" noChangeAspect="1" noEditPoints="1" noChangeArrowheads="1" noChangeShapeType="1"/>
              </p14:cNvContentPartPr>
              <p14:nvPr/>
            </p14:nvContentPartPr>
            <p14:xfrm>
              <a:off x="6794500" y="2584450"/>
              <a:ext cx="1828800" cy="1300163"/>
            </p14:xfrm>
          </p:contentPart>
        </mc:Choice>
        <mc:Fallback xmlns="">
          <p:pic>
            <p:nvPicPr>
              <p:cNvPr id="1090608" name="Ink 48"/>
              <p:cNvPicPr>
                <a:picLocks noRot="1" noChangeAspect="1" noEditPoints="1" noChangeArrowheads="1" noChangeShapeType="1"/>
              </p:cNvPicPr>
              <p:nvPr/>
            </p:nvPicPr>
            <p:blipFill>
              <a:blip r:embed="rId90"/>
              <a:stretch>
                <a:fillRect/>
              </a:stretch>
            </p:blipFill>
            <p:spPr>
              <a:xfrm>
                <a:off x="6788020" y="2577971"/>
                <a:ext cx="1841760" cy="1313121"/>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90609" name="Ink 49"/>
              <p14:cNvContentPartPr>
                <a14:cpLocks xmlns:a14="http://schemas.microsoft.com/office/drawing/2010/main" noRot="1" noChangeAspect="1" noEditPoints="1" noChangeArrowheads="1" noChangeShapeType="1"/>
              </p14:cNvContentPartPr>
              <p14:nvPr/>
            </p14:nvContentPartPr>
            <p14:xfrm>
              <a:off x="7013575" y="3336925"/>
              <a:ext cx="1082675" cy="342900"/>
            </p14:xfrm>
          </p:contentPart>
        </mc:Choice>
        <mc:Fallback xmlns="">
          <p:pic>
            <p:nvPicPr>
              <p:cNvPr id="1090609" name="Ink 49"/>
              <p:cNvPicPr>
                <a:picLocks noRot="1" noChangeAspect="1" noEditPoints="1" noChangeArrowheads="1" noChangeShapeType="1"/>
              </p:cNvPicPr>
              <p:nvPr/>
            </p:nvPicPr>
            <p:blipFill>
              <a:blip r:embed="rId92"/>
              <a:stretch>
                <a:fillRect/>
              </a:stretch>
            </p:blipFill>
            <p:spPr>
              <a:xfrm>
                <a:off x="7007094" y="3330448"/>
                <a:ext cx="1095637" cy="35585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90611" name="Ink 51"/>
              <p14:cNvContentPartPr>
                <a14:cpLocks xmlns:a14="http://schemas.microsoft.com/office/drawing/2010/main" noRot="1" noChangeAspect="1" noEditPoints="1" noChangeArrowheads="1" noChangeShapeType="1"/>
              </p14:cNvContentPartPr>
              <p14:nvPr/>
            </p14:nvContentPartPr>
            <p14:xfrm>
              <a:off x="2536825" y="2424113"/>
              <a:ext cx="198438" cy="560387"/>
            </p14:xfrm>
          </p:contentPart>
        </mc:Choice>
        <mc:Fallback xmlns="">
          <p:pic>
            <p:nvPicPr>
              <p:cNvPr id="1090611" name="Ink 51"/>
              <p:cNvPicPr>
                <a:picLocks noRot="1" noChangeAspect="1" noEditPoints="1" noChangeArrowheads="1" noChangeShapeType="1"/>
              </p:cNvPicPr>
              <p:nvPr/>
            </p:nvPicPr>
            <p:blipFill>
              <a:blip r:embed="rId94"/>
              <a:stretch>
                <a:fillRect/>
              </a:stretch>
            </p:blipFill>
            <p:spPr>
              <a:xfrm>
                <a:off x="2530342" y="2417635"/>
                <a:ext cx="211403" cy="573344"/>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90612" name="Ink 52"/>
              <p14:cNvContentPartPr>
                <a14:cpLocks xmlns:a14="http://schemas.microsoft.com/office/drawing/2010/main" noRot="1" noChangeAspect="1" noEditPoints="1" noChangeArrowheads="1" noChangeShapeType="1"/>
              </p14:cNvContentPartPr>
              <p14:nvPr/>
            </p14:nvContentPartPr>
            <p14:xfrm>
              <a:off x="1666875" y="2986088"/>
              <a:ext cx="777875" cy="228600"/>
            </p14:xfrm>
          </p:contentPart>
        </mc:Choice>
        <mc:Fallback xmlns="">
          <p:pic>
            <p:nvPicPr>
              <p:cNvPr id="1090612" name="Ink 52"/>
              <p:cNvPicPr>
                <a:picLocks noRot="1" noChangeAspect="1" noEditPoints="1" noChangeArrowheads="1" noChangeShapeType="1"/>
              </p:cNvPicPr>
              <p:nvPr/>
            </p:nvPicPr>
            <p:blipFill>
              <a:blip r:embed="rId96"/>
              <a:stretch>
                <a:fillRect/>
              </a:stretch>
            </p:blipFill>
            <p:spPr>
              <a:xfrm>
                <a:off x="1660396" y="2979608"/>
                <a:ext cx="790834"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90613" name="Ink 53"/>
              <p14:cNvContentPartPr>
                <a14:cpLocks xmlns:a14="http://schemas.microsoft.com/office/drawing/2010/main" noRot="1" noChangeAspect="1" noEditPoints="1" noChangeArrowheads="1" noChangeShapeType="1"/>
              </p14:cNvContentPartPr>
              <p14:nvPr/>
            </p14:nvContentPartPr>
            <p14:xfrm>
              <a:off x="1727200" y="3260725"/>
              <a:ext cx="876300" cy="277813"/>
            </p14:xfrm>
          </p:contentPart>
        </mc:Choice>
        <mc:Fallback xmlns="">
          <p:pic>
            <p:nvPicPr>
              <p:cNvPr id="1090613" name="Ink 53"/>
              <p:cNvPicPr>
                <a:picLocks noRot="1" noChangeAspect="1" noEditPoints="1" noChangeArrowheads="1" noChangeShapeType="1"/>
              </p:cNvPicPr>
              <p:nvPr/>
            </p:nvPicPr>
            <p:blipFill>
              <a:blip r:embed="rId98"/>
              <a:stretch>
                <a:fillRect/>
              </a:stretch>
            </p:blipFill>
            <p:spPr>
              <a:xfrm>
                <a:off x="1720720" y="3254247"/>
                <a:ext cx="889261" cy="290768"/>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90614" name="Ink 54"/>
              <p14:cNvContentPartPr>
                <a14:cpLocks xmlns:a14="http://schemas.microsoft.com/office/drawing/2010/main" noRot="1" noChangeAspect="1" noEditPoints="1" noChangeArrowheads="1" noChangeShapeType="1"/>
              </p14:cNvContentPartPr>
              <p14:nvPr/>
            </p14:nvContentPartPr>
            <p14:xfrm>
              <a:off x="1719263" y="3625850"/>
              <a:ext cx="598487" cy="182563"/>
            </p14:xfrm>
          </p:contentPart>
        </mc:Choice>
        <mc:Fallback xmlns="">
          <p:pic>
            <p:nvPicPr>
              <p:cNvPr id="1090614" name="Ink 54"/>
              <p:cNvPicPr>
                <a:picLocks noRot="1" noChangeAspect="1" noEditPoints="1" noChangeArrowheads="1" noChangeShapeType="1"/>
              </p:cNvPicPr>
              <p:nvPr/>
            </p:nvPicPr>
            <p:blipFill>
              <a:blip r:embed="rId100"/>
              <a:stretch>
                <a:fillRect/>
              </a:stretch>
            </p:blipFill>
            <p:spPr>
              <a:xfrm>
                <a:off x="1712781" y="3619368"/>
                <a:ext cx="611451" cy="195526"/>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90615" name="Ink 55"/>
              <p14:cNvContentPartPr>
                <a14:cpLocks xmlns:a14="http://schemas.microsoft.com/office/drawing/2010/main" noRot="1" noChangeAspect="1" noEditPoints="1" noChangeArrowheads="1" noChangeShapeType="1"/>
              </p14:cNvContentPartPr>
              <p14:nvPr/>
            </p14:nvContentPartPr>
            <p14:xfrm>
              <a:off x="2466975" y="3557588"/>
              <a:ext cx="400050" cy="179387"/>
            </p14:xfrm>
          </p:contentPart>
        </mc:Choice>
        <mc:Fallback xmlns="">
          <p:pic>
            <p:nvPicPr>
              <p:cNvPr id="1090615" name="Ink 55"/>
              <p:cNvPicPr>
                <a:picLocks noRot="1" noChangeAspect="1" noEditPoints="1" noChangeArrowheads="1" noChangeShapeType="1"/>
              </p:cNvPicPr>
              <p:nvPr/>
            </p:nvPicPr>
            <p:blipFill>
              <a:blip r:embed="rId102"/>
              <a:stretch>
                <a:fillRect/>
              </a:stretch>
            </p:blipFill>
            <p:spPr>
              <a:xfrm>
                <a:off x="2460494" y="3551104"/>
                <a:ext cx="413013" cy="192355"/>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90616" name="Ink 56"/>
              <p14:cNvContentPartPr>
                <a14:cpLocks xmlns:a14="http://schemas.microsoft.com/office/drawing/2010/main" noRot="1" noChangeAspect="1" noEditPoints="1" noChangeArrowheads="1" noChangeShapeType="1"/>
              </p14:cNvContentPartPr>
              <p14:nvPr/>
            </p14:nvContentPartPr>
            <p14:xfrm>
              <a:off x="1704975" y="5424488"/>
              <a:ext cx="133350" cy="422275"/>
            </p14:xfrm>
          </p:contentPart>
        </mc:Choice>
        <mc:Fallback xmlns="">
          <p:pic>
            <p:nvPicPr>
              <p:cNvPr id="1090616" name="Ink 56"/>
              <p:cNvPicPr>
                <a:picLocks noRot="1" noChangeAspect="1" noEditPoints="1" noChangeArrowheads="1" noChangeShapeType="1"/>
              </p:cNvPicPr>
              <p:nvPr/>
            </p:nvPicPr>
            <p:blipFill>
              <a:blip r:embed="rId104"/>
              <a:stretch>
                <a:fillRect/>
              </a:stretch>
            </p:blipFill>
            <p:spPr>
              <a:xfrm>
                <a:off x="1698488" y="5418008"/>
                <a:ext cx="146325" cy="435235"/>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090617" name="Ink 57"/>
              <p14:cNvContentPartPr>
                <a14:cpLocks xmlns:a14="http://schemas.microsoft.com/office/drawing/2010/main" noRot="1" noChangeAspect="1" noEditPoints="1" noChangeArrowheads="1" noChangeShapeType="1"/>
              </p14:cNvContentPartPr>
              <p14:nvPr/>
            </p14:nvContentPartPr>
            <p14:xfrm>
              <a:off x="1204913" y="5930900"/>
              <a:ext cx="684212" cy="260350"/>
            </p14:xfrm>
          </p:contentPart>
        </mc:Choice>
        <mc:Fallback xmlns="">
          <p:pic>
            <p:nvPicPr>
              <p:cNvPr id="1090617" name="Ink 57"/>
              <p:cNvPicPr>
                <a:picLocks noRot="1" noChangeAspect="1" noEditPoints="1" noChangeArrowheads="1" noChangeShapeType="1"/>
              </p:cNvPicPr>
              <p:nvPr/>
            </p:nvPicPr>
            <p:blipFill>
              <a:blip r:embed="rId106"/>
              <a:stretch>
                <a:fillRect/>
              </a:stretch>
            </p:blipFill>
            <p:spPr>
              <a:xfrm>
                <a:off x="1198434" y="5924418"/>
                <a:ext cx="697169" cy="273313"/>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90618" name="Ink 58"/>
              <p14:cNvContentPartPr>
                <a14:cpLocks xmlns:a14="http://schemas.microsoft.com/office/drawing/2010/main" noRot="1" noChangeAspect="1" noEditPoints="1" noChangeArrowheads="1" noChangeShapeType="1"/>
              </p14:cNvContentPartPr>
              <p14:nvPr/>
            </p14:nvContentPartPr>
            <p14:xfrm>
              <a:off x="1306513" y="6224588"/>
              <a:ext cx="812800" cy="269875"/>
            </p14:xfrm>
          </p:contentPart>
        </mc:Choice>
        <mc:Fallback xmlns="">
          <p:pic>
            <p:nvPicPr>
              <p:cNvPr id="1090618" name="Ink 58"/>
              <p:cNvPicPr>
                <a:picLocks noRot="1" noChangeAspect="1" noEditPoints="1" noChangeArrowheads="1" noChangeShapeType="1"/>
              </p:cNvPicPr>
              <p:nvPr/>
            </p:nvPicPr>
            <p:blipFill>
              <a:blip r:embed="rId108"/>
              <a:stretch>
                <a:fillRect/>
              </a:stretch>
            </p:blipFill>
            <p:spPr>
              <a:xfrm>
                <a:off x="1300034" y="6218111"/>
                <a:ext cx="825759" cy="282829"/>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90619" name="Ink 59"/>
              <p14:cNvContentPartPr>
                <a14:cpLocks xmlns:a14="http://schemas.microsoft.com/office/drawing/2010/main" noRot="1" noChangeAspect="1" noEditPoints="1" noChangeArrowheads="1" noChangeShapeType="1"/>
              </p14:cNvContentPartPr>
              <p14:nvPr/>
            </p14:nvContentPartPr>
            <p14:xfrm>
              <a:off x="1079500" y="6532563"/>
              <a:ext cx="606425" cy="228600"/>
            </p14:xfrm>
          </p:contentPart>
        </mc:Choice>
        <mc:Fallback xmlns="">
          <p:pic>
            <p:nvPicPr>
              <p:cNvPr id="1090619" name="Ink 59"/>
              <p:cNvPicPr>
                <a:picLocks noRot="1" noChangeAspect="1" noEditPoints="1" noChangeArrowheads="1" noChangeShapeType="1"/>
              </p:cNvPicPr>
              <p:nvPr/>
            </p:nvPicPr>
            <p:blipFill>
              <a:blip r:embed="rId110"/>
              <a:stretch>
                <a:fillRect/>
              </a:stretch>
            </p:blipFill>
            <p:spPr>
              <a:xfrm>
                <a:off x="1073022" y="6526083"/>
                <a:ext cx="619381"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90620" name="Ink 60"/>
              <p14:cNvContentPartPr>
                <a14:cpLocks xmlns:a14="http://schemas.microsoft.com/office/drawing/2010/main" noRot="1" noChangeAspect="1" noEditPoints="1" noChangeArrowheads="1" noChangeShapeType="1"/>
              </p14:cNvContentPartPr>
              <p14:nvPr/>
            </p14:nvContentPartPr>
            <p14:xfrm>
              <a:off x="1812925" y="6546850"/>
              <a:ext cx="298450" cy="201613"/>
            </p14:xfrm>
          </p:contentPart>
        </mc:Choice>
        <mc:Fallback xmlns="">
          <p:pic>
            <p:nvPicPr>
              <p:cNvPr id="1090620" name="Ink 60"/>
              <p:cNvPicPr>
                <a:picLocks noRot="1" noChangeAspect="1" noEditPoints="1" noChangeArrowheads="1" noChangeShapeType="1"/>
              </p:cNvPicPr>
              <p:nvPr/>
            </p:nvPicPr>
            <p:blipFill>
              <a:blip r:embed="rId112"/>
              <a:stretch>
                <a:fillRect/>
              </a:stretch>
            </p:blipFill>
            <p:spPr>
              <a:xfrm>
                <a:off x="1806445" y="6540370"/>
                <a:ext cx="311410" cy="214574"/>
              </a:xfrm>
              <a:prstGeom prst="rect">
                <a:avLst/>
              </a:prstGeom>
            </p:spPr>
          </p:pic>
        </mc:Fallback>
      </mc:AlternateContent>
    </p:spTree>
    <p:extLst>
      <p:ext uri="{BB962C8B-B14F-4D97-AF65-F5344CB8AC3E}">
        <p14:creationId xmlns:p14="http://schemas.microsoft.com/office/powerpoint/2010/main" val="348899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5A962DF5-D12A-405A-92AE-759A45FA6E9D}" type="slidenum">
              <a:rPr lang="en-AU" altLang="en-US" sz="1400" smtClean="0"/>
              <a:pPr/>
              <a:t>19</a:t>
            </a:fld>
            <a:endParaRPr lang="en-AU" altLang="en-US" sz="1400" smtClean="0"/>
          </a:p>
        </p:txBody>
      </p:sp>
      <p:sp>
        <p:nvSpPr>
          <p:cNvPr id="110595" name="Rectangle 2"/>
          <p:cNvSpPr>
            <a:spLocks noGrp="1" noChangeArrowheads="1"/>
          </p:cNvSpPr>
          <p:nvPr>
            <p:ph type="title"/>
          </p:nvPr>
        </p:nvSpPr>
        <p:spPr/>
        <p:txBody>
          <a:bodyPr/>
          <a:lstStyle/>
          <a:p>
            <a:pPr eaLnBrk="1" hangingPunct="1"/>
            <a:r>
              <a:rPr lang="en-US" altLang="en-US" sz="3600" smtClean="0"/>
              <a:t>Instruction-Level Parallelism (ILP)</a:t>
            </a:r>
            <a:endParaRPr lang="en-AU" altLang="en-US" sz="3600" smtClean="0"/>
          </a:p>
        </p:txBody>
      </p:sp>
      <p:sp>
        <p:nvSpPr>
          <p:cNvPr id="110596" name="Rectangle 3"/>
          <p:cNvSpPr>
            <a:spLocks noGrp="1" noChangeArrowheads="1"/>
          </p:cNvSpPr>
          <p:nvPr>
            <p:ph type="body" idx="1"/>
          </p:nvPr>
        </p:nvSpPr>
        <p:spPr/>
        <p:txBody>
          <a:bodyPr/>
          <a:lstStyle/>
          <a:p>
            <a:pPr eaLnBrk="1" hangingPunct="1">
              <a:lnSpc>
                <a:spcPct val="90000"/>
              </a:lnSpc>
            </a:pPr>
            <a:r>
              <a:rPr lang="en-US" altLang="en-US" sz="2800" smtClean="0"/>
              <a:t>Pipelining: executing multiple instructions in parallel</a:t>
            </a:r>
          </a:p>
          <a:p>
            <a:pPr eaLnBrk="1" hangingPunct="1">
              <a:lnSpc>
                <a:spcPct val="90000"/>
              </a:lnSpc>
            </a:pPr>
            <a:r>
              <a:rPr lang="en-US" altLang="en-US" sz="2800" smtClean="0"/>
              <a:t>To increase ILP</a:t>
            </a:r>
          </a:p>
          <a:p>
            <a:pPr lvl="1" eaLnBrk="1" hangingPunct="1">
              <a:lnSpc>
                <a:spcPct val="90000"/>
              </a:lnSpc>
            </a:pPr>
            <a:r>
              <a:rPr lang="en-US" altLang="en-US" sz="2400" smtClean="0"/>
              <a:t>Deeper pipeline</a:t>
            </a:r>
          </a:p>
          <a:p>
            <a:pPr lvl="2" eaLnBrk="1" hangingPunct="1">
              <a:lnSpc>
                <a:spcPct val="90000"/>
              </a:lnSpc>
            </a:pPr>
            <a:r>
              <a:rPr lang="en-US" altLang="en-US" sz="2000" smtClean="0"/>
              <a:t>Less work per stage </a:t>
            </a:r>
            <a:r>
              <a:rPr lang="en-US" altLang="en-US" sz="2000" smtClean="0">
                <a:sym typeface="Symbol" pitchFamily="18" charset="2"/>
              </a:rPr>
              <a:t> shorter clock cycle</a:t>
            </a:r>
          </a:p>
          <a:p>
            <a:pPr lvl="1" eaLnBrk="1" hangingPunct="1">
              <a:lnSpc>
                <a:spcPct val="90000"/>
              </a:lnSpc>
            </a:pPr>
            <a:r>
              <a:rPr lang="en-US" altLang="en-US" sz="2400" smtClean="0">
                <a:sym typeface="Symbol" pitchFamily="18" charset="2"/>
              </a:rPr>
              <a:t>Multiple issue</a:t>
            </a:r>
          </a:p>
          <a:p>
            <a:pPr lvl="2" eaLnBrk="1" hangingPunct="1">
              <a:lnSpc>
                <a:spcPct val="90000"/>
              </a:lnSpc>
            </a:pPr>
            <a:r>
              <a:rPr lang="en-US" altLang="en-US" sz="2000" smtClean="0">
                <a:sym typeface="Symbol" pitchFamily="18" charset="2"/>
              </a:rPr>
              <a:t>Replicate pipeline stages  multiple pipelines</a:t>
            </a:r>
          </a:p>
          <a:p>
            <a:pPr lvl="2" eaLnBrk="1" hangingPunct="1">
              <a:lnSpc>
                <a:spcPct val="90000"/>
              </a:lnSpc>
            </a:pPr>
            <a:r>
              <a:rPr lang="en-US" altLang="en-US" sz="2000" smtClean="0">
                <a:sym typeface="Symbol" pitchFamily="18" charset="2"/>
              </a:rPr>
              <a:t>Start multiple instructions per clock cycle</a:t>
            </a:r>
          </a:p>
          <a:p>
            <a:pPr lvl="2" eaLnBrk="1" hangingPunct="1">
              <a:lnSpc>
                <a:spcPct val="90000"/>
              </a:lnSpc>
            </a:pPr>
            <a:r>
              <a:rPr lang="en-US" altLang="en-US" sz="2000" smtClean="0">
                <a:sym typeface="Symbol" pitchFamily="18" charset="2"/>
              </a:rPr>
              <a:t>CPI &lt; 1, so use Instructions Per Cycle (IPC)</a:t>
            </a:r>
          </a:p>
          <a:p>
            <a:pPr lvl="2" eaLnBrk="1" hangingPunct="1">
              <a:lnSpc>
                <a:spcPct val="90000"/>
              </a:lnSpc>
            </a:pPr>
            <a:r>
              <a:rPr lang="en-US" altLang="en-US" sz="2000" smtClean="0">
                <a:sym typeface="Symbol" pitchFamily="18" charset="2"/>
              </a:rPr>
              <a:t>E.g., 4GHz 4-way multiple-issue</a:t>
            </a:r>
          </a:p>
          <a:p>
            <a:pPr lvl="3" eaLnBrk="1" hangingPunct="1">
              <a:lnSpc>
                <a:spcPct val="90000"/>
              </a:lnSpc>
            </a:pPr>
            <a:r>
              <a:rPr lang="en-US" altLang="en-US" sz="1800" smtClean="0">
                <a:sym typeface="Symbol" pitchFamily="18" charset="2"/>
              </a:rPr>
              <a:t>16 BIPS, peak CPI = 0.25, peak IPC = 4</a:t>
            </a:r>
          </a:p>
          <a:p>
            <a:pPr lvl="2" eaLnBrk="1" hangingPunct="1">
              <a:lnSpc>
                <a:spcPct val="90000"/>
              </a:lnSpc>
            </a:pPr>
            <a:r>
              <a:rPr lang="en-US" altLang="en-US" sz="2000" smtClean="0">
                <a:sym typeface="Symbol" pitchFamily="18" charset="2"/>
              </a:rPr>
              <a:t>But dependencies reduce this in practice</a:t>
            </a:r>
          </a:p>
        </p:txBody>
      </p:sp>
      <p:sp>
        <p:nvSpPr>
          <p:cNvPr id="110597" name="Text Box 4"/>
          <p:cNvSpPr txBox="1">
            <a:spLocks noChangeArrowheads="1"/>
          </p:cNvSpPr>
          <p:nvPr/>
        </p:nvSpPr>
        <p:spPr bwMode="auto">
          <a:xfrm rot="5400000">
            <a:off x="7181850" y="1593850"/>
            <a:ext cx="355758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§4.10 </a:t>
            </a:r>
            <a:r>
              <a:rPr lang="en-AU" altLang="en-US" sz="1800">
                <a:solidFill>
                  <a:schemeClr val="folHlink"/>
                </a:solidFill>
              </a:rPr>
              <a:t>Parallelism via Instructions</a:t>
            </a:r>
            <a:endParaRPr lang="en-US" altLang="en-US" sz="1800">
              <a:solidFill>
                <a:schemeClr val="folHlink"/>
              </a:solidFill>
            </a:endParaRPr>
          </a:p>
        </p:txBody>
      </p:sp>
    </p:spTree>
    <p:extLst>
      <p:ext uri="{BB962C8B-B14F-4D97-AF65-F5344CB8AC3E}">
        <p14:creationId xmlns:p14="http://schemas.microsoft.com/office/powerpoint/2010/main" val="3535326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B2D66211-E347-4CE8-8BDB-9EAB6AB886B2}" type="slidenum">
              <a:rPr lang="en-AU" altLang="en-US" sz="1400" smtClean="0"/>
              <a:pPr/>
              <a:t>2</a:t>
            </a:fld>
            <a:endParaRPr lang="en-AU" altLang="en-US" sz="1400" smtClean="0"/>
          </a:p>
        </p:txBody>
      </p:sp>
      <p:pic>
        <p:nvPicPr>
          <p:cNvPr id="87043" name="Picture 10" descr="f04-6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374" y="1917700"/>
            <a:ext cx="6021387"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Rectangle 2"/>
          <p:cNvSpPr>
            <a:spLocks noGrp="1" noChangeArrowheads="1"/>
          </p:cNvSpPr>
          <p:nvPr>
            <p:ph type="title"/>
          </p:nvPr>
        </p:nvSpPr>
        <p:spPr/>
        <p:txBody>
          <a:bodyPr/>
          <a:lstStyle/>
          <a:p>
            <a:pPr eaLnBrk="1" hangingPunct="1"/>
            <a:r>
              <a:rPr lang="en-US" altLang="en-US" smtClean="0"/>
              <a:t>Branch Hazards</a:t>
            </a:r>
            <a:endParaRPr lang="en-AU" altLang="en-US" smtClean="0"/>
          </a:p>
        </p:txBody>
      </p:sp>
      <p:sp>
        <p:nvSpPr>
          <p:cNvPr id="87045" name="Rectangle 3"/>
          <p:cNvSpPr>
            <a:spLocks noGrp="1" noChangeArrowheads="1"/>
          </p:cNvSpPr>
          <p:nvPr>
            <p:ph type="body" idx="1"/>
          </p:nvPr>
        </p:nvSpPr>
        <p:spPr>
          <a:xfrm>
            <a:off x="684213" y="1125538"/>
            <a:ext cx="8270875" cy="690562"/>
          </a:xfrm>
        </p:spPr>
        <p:txBody>
          <a:bodyPr/>
          <a:lstStyle/>
          <a:p>
            <a:pPr eaLnBrk="1" hangingPunct="1"/>
            <a:r>
              <a:rPr lang="en-US" altLang="en-US" smtClean="0"/>
              <a:t>If branch outcome determined in MEM</a:t>
            </a:r>
            <a:endParaRPr lang="en-AU" altLang="en-US" smtClean="0"/>
          </a:p>
        </p:txBody>
      </p:sp>
      <p:sp>
        <p:nvSpPr>
          <p:cNvPr id="87046" name="Text Box 4"/>
          <p:cNvSpPr txBox="1">
            <a:spLocks noChangeArrowheads="1"/>
          </p:cNvSpPr>
          <p:nvPr/>
        </p:nvSpPr>
        <p:spPr bwMode="auto">
          <a:xfrm rot="5400000">
            <a:off x="7789069" y="988219"/>
            <a:ext cx="2343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solidFill>
                  <a:schemeClr val="folHlink"/>
                </a:solidFill>
              </a:rPr>
              <a:t>§4.8 Control Hazards</a:t>
            </a:r>
          </a:p>
        </p:txBody>
      </p:sp>
      <p:sp>
        <p:nvSpPr>
          <p:cNvPr id="87047" name="AutoShape 6"/>
          <p:cNvSpPr>
            <a:spLocks/>
          </p:cNvSpPr>
          <p:nvPr/>
        </p:nvSpPr>
        <p:spPr bwMode="auto">
          <a:xfrm>
            <a:off x="3203575" y="5949950"/>
            <a:ext cx="501650" cy="330200"/>
          </a:xfrm>
          <a:prstGeom prst="borderCallout1">
            <a:avLst>
              <a:gd name="adj1" fmla="val 34616"/>
              <a:gd name="adj2" fmla="val 115190"/>
              <a:gd name="adj3" fmla="val -43269"/>
              <a:gd name="adj4" fmla="val 243356"/>
            </a:avLst>
          </a:prstGeom>
          <a:solidFill>
            <a:schemeClr val="accent1"/>
          </a:solidFill>
          <a:ln w="9525">
            <a:solidFill>
              <a:schemeClr val="tx1"/>
            </a:solidFill>
            <a:miter lim="800000"/>
            <a:headEnd/>
            <a:tailEnd type="triangle" w="med" len="med"/>
          </a:ln>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PC</a:t>
            </a:r>
            <a:endParaRPr lang="en-AU" altLang="en-US" sz="1400"/>
          </a:p>
        </p:txBody>
      </p:sp>
      <p:sp>
        <p:nvSpPr>
          <p:cNvPr id="87048" name="Text Box 7"/>
          <p:cNvSpPr txBox="1">
            <a:spLocks noChangeArrowheads="1"/>
          </p:cNvSpPr>
          <p:nvPr/>
        </p:nvSpPr>
        <p:spPr bwMode="auto">
          <a:xfrm>
            <a:off x="7451725" y="4010025"/>
            <a:ext cx="1244600" cy="1079500"/>
          </a:xfrm>
          <a:prstGeom prst="rect">
            <a:avLst/>
          </a:prstGeom>
          <a:solidFill>
            <a:schemeClr val="accent1"/>
          </a:solidFill>
          <a:ln w="9525">
            <a:solidFill>
              <a:schemeClr val="tx1"/>
            </a:solidFill>
            <a:miter lim="800000"/>
            <a:headEnd/>
            <a:tailEnd/>
          </a:ln>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a:t>Flush these</a:t>
            </a:r>
            <a:br>
              <a:rPr lang="en-US" altLang="en-US"/>
            </a:br>
            <a:r>
              <a:rPr lang="en-US" altLang="en-US"/>
              <a:t>instructions</a:t>
            </a:r>
          </a:p>
          <a:p>
            <a:pPr algn="l"/>
            <a:r>
              <a:rPr lang="en-US" altLang="en-US"/>
              <a:t>(Set control</a:t>
            </a:r>
            <a:br>
              <a:rPr lang="en-US" altLang="en-US"/>
            </a:br>
            <a:r>
              <a:rPr lang="en-US" altLang="en-US"/>
              <a:t>values to 0)</a:t>
            </a:r>
            <a:endParaRPr lang="en-AU" altLang="en-US"/>
          </a:p>
        </p:txBody>
      </p:sp>
      <p:sp>
        <p:nvSpPr>
          <p:cNvPr id="87049" name="AutoShape 8"/>
          <p:cNvSpPr>
            <a:spLocks/>
          </p:cNvSpPr>
          <p:nvPr/>
        </p:nvSpPr>
        <p:spPr bwMode="auto">
          <a:xfrm>
            <a:off x="7092950" y="3644900"/>
            <a:ext cx="215900" cy="1800225"/>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cxnSp>
        <p:nvCxnSpPr>
          <p:cNvPr id="5" name="Straight Arrow Connector 4"/>
          <p:cNvCxnSpPr/>
          <p:nvPr/>
        </p:nvCxnSpPr>
        <p:spPr bwMode="auto">
          <a:xfrm flipH="1">
            <a:off x="2123728" y="2708920"/>
            <a:ext cx="288032" cy="50405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p:cNvSpPr txBox="1"/>
          <p:nvPr/>
        </p:nvSpPr>
        <p:spPr>
          <a:xfrm>
            <a:off x="2151306" y="2488843"/>
            <a:ext cx="705642" cy="276999"/>
          </a:xfrm>
          <a:prstGeom prst="rect">
            <a:avLst/>
          </a:prstGeom>
          <a:noFill/>
        </p:spPr>
        <p:txBody>
          <a:bodyPr wrap="none" rtlCol="0">
            <a:spAutoFit/>
          </a:bodyPr>
          <a:lstStyle/>
          <a:p>
            <a:r>
              <a:rPr lang="en-US" sz="1200" dirty="0" smtClean="0">
                <a:solidFill>
                  <a:srgbClr val="FF0000"/>
                </a:solidFill>
              </a:rPr>
              <a:t>typo (7)</a:t>
            </a:r>
            <a:endParaRPr lang="en-US" sz="1200" dirty="0">
              <a:solidFill>
                <a:srgbClr val="FF0000"/>
              </a:solidFill>
            </a:endParaRPr>
          </a:p>
        </p:txBody>
      </p:sp>
    </p:spTree>
    <p:extLst>
      <p:ext uri="{BB962C8B-B14F-4D97-AF65-F5344CB8AC3E}">
        <p14:creationId xmlns:p14="http://schemas.microsoft.com/office/powerpoint/2010/main" val="3859006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4DE64B57-090D-4FAA-97B5-7A6FFE1589BF}" type="slidenum">
              <a:rPr lang="en-AU" altLang="en-US" sz="1400" smtClean="0"/>
              <a:pPr/>
              <a:t>20</a:t>
            </a:fld>
            <a:endParaRPr lang="en-AU" altLang="en-US" sz="1400" smtClean="0"/>
          </a:p>
        </p:txBody>
      </p:sp>
      <p:sp>
        <p:nvSpPr>
          <p:cNvPr id="111619" name="Rectangle 2"/>
          <p:cNvSpPr>
            <a:spLocks noGrp="1" noChangeArrowheads="1"/>
          </p:cNvSpPr>
          <p:nvPr>
            <p:ph type="title"/>
          </p:nvPr>
        </p:nvSpPr>
        <p:spPr/>
        <p:txBody>
          <a:bodyPr/>
          <a:lstStyle/>
          <a:p>
            <a:pPr eaLnBrk="1" hangingPunct="1"/>
            <a:r>
              <a:rPr lang="en-US" altLang="en-US" smtClean="0"/>
              <a:t>Multiple Issue</a:t>
            </a:r>
            <a:endParaRPr lang="en-AU" altLang="en-US" smtClean="0"/>
          </a:p>
        </p:txBody>
      </p:sp>
      <p:sp>
        <p:nvSpPr>
          <p:cNvPr id="111620" name="Rectangle 3"/>
          <p:cNvSpPr>
            <a:spLocks noGrp="1" noChangeArrowheads="1"/>
          </p:cNvSpPr>
          <p:nvPr>
            <p:ph type="body" idx="1"/>
          </p:nvPr>
        </p:nvSpPr>
        <p:spPr/>
        <p:txBody>
          <a:bodyPr/>
          <a:lstStyle/>
          <a:p>
            <a:pPr eaLnBrk="1" hangingPunct="1"/>
            <a:r>
              <a:rPr lang="en-US" altLang="en-US" sz="2800" smtClean="0"/>
              <a:t>Static multiple issue</a:t>
            </a:r>
          </a:p>
          <a:p>
            <a:pPr lvl="1" eaLnBrk="1" hangingPunct="1"/>
            <a:r>
              <a:rPr lang="en-US" altLang="en-US" sz="2400" smtClean="0"/>
              <a:t>Compiler groups instructions to be issued together</a:t>
            </a:r>
          </a:p>
          <a:p>
            <a:pPr lvl="1" eaLnBrk="1" hangingPunct="1"/>
            <a:r>
              <a:rPr lang="en-US" altLang="en-US" sz="2400" smtClean="0"/>
              <a:t>Packages them into “issue slots”</a:t>
            </a:r>
          </a:p>
          <a:p>
            <a:pPr lvl="1" eaLnBrk="1" hangingPunct="1"/>
            <a:r>
              <a:rPr lang="en-US" altLang="en-US" sz="2400" smtClean="0"/>
              <a:t>Compiler detects and avoids hazards</a:t>
            </a:r>
          </a:p>
          <a:p>
            <a:pPr eaLnBrk="1" hangingPunct="1"/>
            <a:r>
              <a:rPr lang="en-US" altLang="en-US" sz="2800" smtClean="0"/>
              <a:t>Dynamic multiple issue</a:t>
            </a:r>
          </a:p>
          <a:p>
            <a:pPr lvl="1" eaLnBrk="1" hangingPunct="1"/>
            <a:r>
              <a:rPr lang="en-US" altLang="en-US" sz="2400" smtClean="0"/>
              <a:t>CPU examines instruction stream and chooses instructions to issue each cycle</a:t>
            </a:r>
          </a:p>
          <a:p>
            <a:pPr lvl="1" eaLnBrk="1" hangingPunct="1"/>
            <a:r>
              <a:rPr lang="en-US" altLang="en-US" sz="2400" smtClean="0"/>
              <a:t>Compiler can help by reordering instructions</a:t>
            </a:r>
          </a:p>
          <a:p>
            <a:pPr lvl="1" eaLnBrk="1" hangingPunct="1"/>
            <a:r>
              <a:rPr lang="en-US" altLang="en-US" sz="2400" smtClean="0"/>
              <a:t>CPU resolves hazards using advanced techniques at runtime</a:t>
            </a:r>
            <a:endParaRPr lang="en-AU" altLang="en-US" sz="2400" smtClean="0"/>
          </a:p>
        </p:txBody>
      </p:sp>
    </p:spTree>
    <p:extLst>
      <p:ext uri="{BB962C8B-B14F-4D97-AF65-F5344CB8AC3E}">
        <p14:creationId xmlns:p14="http://schemas.microsoft.com/office/powerpoint/2010/main" val="1558477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C3C31295-9453-4F4D-95A5-ADEB2164382B}" type="slidenum">
              <a:rPr lang="en-AU" altLang="en-US" sz="1400" smtClean="0"/>
              <a:pPr/>
              <a:t>21</a:t>
            </a:fld>
            <a:endParaRPr lang="en-AU" altLang="en-US" sz="1400" smtClean="0"/>
          </a:p>
        </p:txBody>
      </p:sp>
      <p:sp>
        <p:nvSpPr>
          <p:cNvPr id="115715" name="Rectangle 2"/>
          <p:cNvSpPr>
            <a:spLocks noGrp="1" noChangeArrowheads="1"/>
          </p:cNvSpPr>
          <p:nvPr>
            <p:ph type="title"/>
          </p:nvPr>
        </p:nvSpPr>
        <p:spPr/>
        <p:txBody>
          <a:bodyPr/>
          <a:lstStyle/>
          <a:p>
            <a:pPr eaLnBrk="1" hangingPunct="1"/>
            <a:r>
              <a:rPr lang="en-US" altLang="en-US" smtClean="0"/>
              <a:t>Static Multiple Issue</a:t>
            </a:r>
            <a:endParaRPr lang="en-AU" altLang="en-US" smtClean="0"/>
          </a:p>
        </p:txBody>
      </p:sp>
      <p:sp>
        <p:nvSpPr>
          <p:cNvPr id="115716" name="Rectangle 3"/>
          <p:cNvSpPr>
            <a:spLocks noGrp="1" noChangeArrowheads="1"/>
          </p:cNvSpPr>
          <p:nvPr>
            <p:ph type="body" idx="1"/>
          </p:nvPr>
        </p:nvSpPr>
        <p:spPr/>
        <p:txBody>
          <a:bodyPr/>
          <a:lstStyle/>
          <a:p>
            <a:pPr eaLnBrk="1" hangingPunct="1"/>
            <a:r>
              <a:rPr lang="en-US" altLang="en-US" smtClean="0"/>
              <a:t>Compiler groups instructions into “issue packets”</a:t>
            </a:r>
          </a:p>
          <a:p>
            <a:pPr lvl="1" eaLnBrk="1" hangingPunct="1"/>
            <a:r>
              <a:rPr lang="en-US" altLang="en-US" smtClean="0"/>
              <a:t>Group of instructions that can be issued on a single cycle</a:t>
            </a:r>
          </a:p>
          <a:p>
            <a:pPr lvl="1" eaLnBrk="1" hangingPunct="1"/>
            <a:r>
              <a:rPr lang="en-US" altLang="en-US" smtClean="0"/>
              <a:t>Determined by pipeline resources required</a:t>
            </a:r>
          </a:p>
          <a:p>
            <a:pPr eaLnBrk="1" hangingPunct="1"/>
            <a:r>
              <a:rPr lang="en-US" altLang="en-US" smtClean="0"/>
              <a:t>Think of an issue packet as a very long instruction</a:t>
            </a:r>
          </a:p>
          <a:p>
            <a:pPr lvl="1" eaLnBrk="1" hangingPunct="1"/>
            <a:r>
              <a:rPr lang="en-US" altLang="en-US" smtClean="0"/>
              <a:t>Specifies multiple concurrent operations</a:t>
            </a:r>
          </a:p>
          <a:p>
            <a:pPr lvl="1" eaLnBrk="1" hangingPunct="1"/>
            <a:r>
              <a:rPr lang="en-US" altLang="en-US" smtClean="0">
                <a:sym typeface="Symbol" pitchFamily="18" charset="2"/>
              </a:rPr>
              <a:t> Very Long Instruction Word (</a:t>
            </a:r>
            <a:r>
              <a:rPr lang="en-US" altLang="en-US" smtClean="0"/>
              <a:t>VLIW)</a:t>
            </a:r>
          </a:p>
        </p:txBody>
      </p:sp>
    </p:spTree>
    <p:extLst>
      <p:ext uri="{BB962C8B-B14F-4D97-AF65-F5344CB8AC3E}">
        <p14:creationId xmlns:p14="http://schemas.microsoft.com/office/powerpoint/2010/main" val="1957271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676EE051-AE98-4261-9E49-B514865921D7}" type="slidenum">
              <a:rPr lang="en-AU" altLang="en-US" sz="1400" smtClean="0"/>
              <a:pPr/>
              <a:t>22</a:t>
            </a:fld>
            <a:endParaRPr lang="en-AU" altLang="en-US" sz="1400" smtClean="0"/>
          </a:p>
        </p:txBody>
      </p:sp>
      <p:sp>
        <p:nvSpPr>
          <p:cNvPr id="116739" name="Rectangle 2"/>
          <p:cNvSpPr>
            <a:spLocks noGrp="1" noChangeArrowheads="1"/>
          </p:cNvSpPr>
          <p:nvPr>
            <p:ph type="title"/>
          </p:nvPr>
        </p:nvSpPr>
        <p:spPr/>
        <p:txBody>
          <a:bodyPr/>
          <a:lstStyle/>
          <a:p>
            <a:pPr eaLnBrk="1" hangingPunct="1"/>
            <a:r>
              <a:rPr lang="en-US" altLang="en-US" sz="4000" smtClean="0"/>
              <a:t>Scheduling Static Multiple Issue</a:t>
            </a:r>
            <a:endParaRPr lang="en-AU" altLang="en-US" sz="4000" smtClean="0"/>
          </a:p>
        </p:txBody>
      </p:sp>
      <p:sp>
        <p:nvSpPr>
          <p:cNvPr id="116740" name="Rectangle 3"/>
          <p:cNvSpPr>
            <a:spLocks noGrp="1" noChangeArrowheads="1"/>
          </p:cNvSpPr>
          <p:nvPr>
            <p:ph type="body" idx="1"/>
          </p:nvPr>
        </p:nvSpPr>
        <p:spPr/>
        <p:txBody>
          <a:bodyPr/>
          <a:lstStyle/>
          <a:p>
            <a:pPr eaLnBrk="1" hangingPunct="1"/>
            <a:r>
              <a:rPr lang="en-US" altLang="en-US" smtClean="0"/>
              <a:t>Compiler must remove some/all hazards</a:t>
            </a:r>
          </a:p>
          <a:p>
            <a:pPr lvl="1" eaLnBrk="1" hangingPunct="1"/>
            <a:r>
              <a:rPr lang="en-US" altLang="en-US" smtClean="0"/>
              <a:t>Reorder instructions into issue packets</a:t>
            </a:r>
          </a:p>
          <a:p>
            <a:pPr lvl="1" eaLnBrk="1" hangingPunct="1"/>
            <a:r>
              <a:rPr lang="en-US" altLang="en-US" smtClean="0"/>
              <a:t>No dependencies with a packet</a:t>
            </a:r>
          </a:p>
          <a:p>
            <a:pPr lvl="1" eaLnBrk="1" hangingPunct="1"/>
            <a:r>
              <a:rPr lang="en-US" altLang="en-US" smtClean="0"/>
              <a:t>Possibly some dependencies between packets</a:t>
            </a:r>
          </a:p>
          <a:p>
            <a:pPr lvl="2" eaLnBrk="1" hangingPunct="1"/>
            <a:r>
              <a:rPr lang="en-US" altLang="en-US" smtClean="0"/>
              <a:t>Varies between ISAs; compiler must know!</a:t>
            </a:r>
          </a:p>
          <a:p>
            <a:pPr lvl="1" eaLnBrk="1" hangingPunct="1"/>
            <a:r>
              <a:rPr lang="en-US" altLang="en-US" smtClean="0"/>
              <a:t>Pad with nop if necessary</a:t>
            </a:r>
            <a:endParaRPr lang="en-AU" altLang="en-US" smtClean="0"/>
          </a:p>
          <a:p>
            <a:pPr eaLnBrk="1" hangingPunct="1"/>
            <a:endParaRPr lang="en-AU" altLang="en-US" smtClean="0"/>
          </a:p>
        </p:txBody>
      </p:sp>
    </p:spTree>
    <p:extLst>
      <p:ext uri="{BB962C8B-B14F-4D97-AF65-F5344CB8AC3E}">
        <p14:creationId xmlns:p14="http://schemas.microsoft.com/office/powerpoint/2010/main" val="2335572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BB64AF68-C378-440C-9A3A-5B40853FFE88}" type="slidenum">
              <a:rPr lang="en-AU" altLang="en-US" sz="1400" smtClean="0"/>
              <a:pPr/>
              <a:t>23</a:t>
            </a:fld>
            <a:endParaRPr lang="en-AU" altLang="en-US" sz="1400" smtClean="0"/>
          </a:p>
        </p:txBody>
      </p:sp>
      <p:sp>
        <p:nvSpPr>
          <p:cNvPr id="117763" name="Rectangle 2"/>
          <p:cNvSpPr>
            <a:spLocks noGrp="1" noChangeArrowheads="1"/>
          </p:cNvSpPr>
          <p:nvPr>
            <p:ph type="title"/>
          </p:nvPr>
        </p:nvSpPr>
        <p:spPr/>
        <p:txBody>
          <a:bodyPr/>
          <a:lstStyle/>
          <a:p>
            <a:pPr eaLnBrk="1" hangingPunct="1"/>
            <a:r>
              <a:rPr lang="en-US" altLang="en-US" smtClean="0"/>
              <a:t>MIPS with Static Dual Issue</a:t>
            </a:r>
            <a:endParaRPr lang="en-AU" altLang="en-US" smtClean="0"/>
          </a:p>
        </p:txBody>
      </p:sp>
      <p:sp>
        <p:nvSpPr>
          <p:cNvPr id="117764" name="Rectangle 3"/>
          <p:cNvSpPr>
            <a:spLocks noGrp="1" noChangeArrowheads="1"/>
          </p:cNvSpPr>
          <p:nvPr>
            <p:ph type="body" idx="1"/>
          </p:nvPr>
        </p:nvSpPr>
        <p:spPr>
          <a:xfrm>
            <a:off x="684213" y="1125538"/>
            <a:ext cx="8270875" cy="2765425"/>
          </a:xfrm>
        </p:spPr>
        <p:txBody>
          <a:bodyPr/>
          <a:lstStyle/>
          <a:p>
            <a:pPr eaLnBrk="1" hangingPunct="1"/>
            <a:r>
              <a:rPr lang="en-US" altLang="en-US" sz="2800" smtClean="0"/>
              <a:t>Two-issue packets</a:t>
            </a:r>
          </a:p>
          <a:p>
            <a:pPr lvl="1" eaLnBrk="1" hangingPunct="1"/>
            <a:r>
              <a:rPr lang="en-US" altLang="en-US" sz="2400" smtClean="0"/>
              <a:t>One ALU/branch instruction</a:t>
            </a:r>
          </a:p>
          <a:p>
            <a:pPr lvl="1" eaLnBrk="1" hangingPunct="1"/>
            <a:r>
              <a:rPr lang="en-US" altLang="en-US" sz="2400" smtClean="0"/>
              <a:t>One load/store instruction</a:t>
            </a:r>
          </a:p>
          <a:p>
            <a:pPr lvl="1" eaLnBrk="1" hangingPunct="1"/>
            <a:r>
              <a:rPr lang="en-US" altLang="en-US" sz="2400" smtClean="0"/>
              <a:t>64-bit aligned</a:t>
            </a:r>
          </a:p>
          <a:p>
            <a:pPr lvl="2" eaLnBrk="1" hangingPunct="1"/>
            <a:r>
              <a:rPr lang="en-US" altLang="en-US" sz="2000" smtClean="0"/>
              <a:t>ALU/branch, then load/store</a:t>
            </a:r>
          </a:p>
          <a:p>
            <a:pPr lvl="2" eaLnBrk="1" hangingPunct="1"/>
            <a:r>
              <a:rPr lang="en-US" altLang="en-US" sz="2000" smtClean="0"/>
              <a:t>Pad an unused instruction with nop</a:t>
            </a:r>
            <a:endParaRPr lang="en-AU" altLang="en-US" sz="2000" smtClean="0"/>
          </a:p>
        </p:txBody>
      </p:sp>
      <p:graphicFrame>
        <p:nvGraphicFramePr>
          <p:cNvPr id="493656" name="Group 88"/>
          <p:cNvGraphicFramePr>
            <a:graphicFrameLocks noGrp="1"/>
          </p:cNvGraphicFramePr>
          <p:nvPr/>
        </p:nvGraphicFramePr>
        <p:xfrm>
          <a:off x="1258888" y="4005263"/>
          <a:ext cx="7231062" cy="2133600"/>
        </p:xfrm>
        <a:graphic>
          <a:graphicData uri="http://schemas.openxmlformats.org/drawingml/2006/table">
            <a:tbl>
              <a:tblPr/>
              <a:tblGrid>
                <a:gridCol w="936625"/>
                <a:gridCol w="1547812"/>
                <a:gridCol w="677863"/>
                <a:gridCol w="677862"/>
                <a:gridCol w="679450"/>
                <a:gridCol w="677863"/>
                <a:gridCol w="677862"/>
                <a:gridCol w="677863"/>
                <a:gridCol w="677862"/>
              </a:tblGrid>
              <a:tr h="266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Address</a:t>
                      </a:r>
                      <a:endParaRPr kumimoji="0" lang="en-AU"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Instruction type</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Pipeline Stages</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8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a:t>
                      </a:r>
                      <a:endParaRPr kumimoji="0" lang="en-AU"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ALU/branch</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IF</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ID</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EX</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WB</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 + 4</a:t>
                      </a:r>
                      <a:endParaRPr kumimoji="0" lang="en-AU"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Load/store</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IF</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ID</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EX</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WB</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 + 8</a:t>
                      </a:r>
                      <a:endParaRPr kumimoji="0" lang="en-AU"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ALU/branch</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IF</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ID</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EX</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WB</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 + 12</a:t>
                      </a:r>
                      <a:endParaRPr kumimoji="0" lang="en-AU"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Load/store</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IF</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ID</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EX</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WB</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 + 16</a:t>
                      </a:r>
                      <a:endParaRPr kumimoji="0" lang="en-AU"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ALU/branch</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IF</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ID</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EX</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WB</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 + 20</a:t>
                      </a:r>
                      <a:endParaRPr kumimoji="0" lang="en-AU"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Load/store</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IF</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ID</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EX</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WB</a:t>
                      </a:r>
                      <a:endParaRPr kumimoji="0" lang="en-A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96072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5EABE9BB-8522-4D33-9F96-20AE20485712}" type="slidenum">
              <a:rPr lang="en-AU" altLang="en-US" sz="1400" smtClean="0"/>
              <a:pPr/>
              <a:t>24</a:t>
            </a:fld>
            <a:endParaRPr lang="en-AU" altLang="en-US" sz="1400" smtClean="0"/>
          </a:p>
        </p:txBody>
      </p:sp>
      <p:sp>
        <p:nvSpPr>
          <p:cNvPr id="119811" name="Rectangle 2"/>
          <p:cNvSpPr>
            <a:spLocks noGrp="1" noChangeArrowheads="1"/>
          </p:cNvSpPr>
          <p:nvPr>
            <p:ph type="title"/>
          </p:nvPr>
        </p:nvSpPr>
        <p:spPr/>
        <p:txBody>
          <a:bodyPr/>
          <a:lstStyle/>
          <a:p>
            <a:pPr eaLnBrk="1" hangingPunct="1"/>
            <a:r>
              <a:rPr lang="en-US" altLang="en-US" sz="4000" smtClean="0"/>
              <a:t>Hazards in the Dual-Issue MIPS</a:t>
            </a:r>
            <a:endParaRPr lang="en-AU" altLang="en-US" sz="4000" smtClean="0"/>
          </a:p>
        </p:txBody>
      </p:sp>
      <p:sp>
        <p:nvSpPr>
          <p:cNvPr id="119812" name="Rectangle 3"/>
          <p:cNvSpPr>
            <a:spLocks noGrp="1" noChangeArrowheads="1"/>
          </p:cNvSpPr>
          <p:nvPr>
            <p:ph type="body" idx="1"/>
          </p:nvPr>
        </p:nvSpPr>
        <p:spPr/>
        <p:txBody>
          <a:bodyPr/>
          <a:lstStyle/>
          <a:p>
            <a:pPr eaLnBrk="1" hangingPunct="1"/>
            <a:r>
              <a:rPr lang="en-US" altLang="en-US" sz="2800" smtClean="0"/>
              <a:t>More instructions executing in parallel</a:t>
            </a:r>
          </a:p>
          <a:p>
            <a:pPr eaLnBrk="1" hangingPunct="1"/>
            <a:r>
              <a:rPr lang="en-US" altLang="en-US" sz="2800" smtClean="0"/>
              <a:t>EX data hazard</a:t>
            </a:r>
          </a:p>
          <a:p>
            <a:pPr lvl="1" eaLnBrk="1" hangingPunct="1"/>
            <a:r>
              <a:rPr lang="en-US" altLang="en-US" sz="2400" smtClean="0"/>
              <a:t>Forwarding avoided stalls with single-issue</a:t>
            </a:r>
          </a:p>
          <a:p>
            <a:pPr lvl="1" eaLnBrk="1" hangingPunct="1"/>
            <a:r>
              <a:rPr lang="en-US" altLang="en-US" sz="2400" smtClean="0"/>
              <a:t>Now can’t use ALU result in load/store in same packet</a:t>
            </a:r>
          </a:p>
          <a:p>
            <a:pPr lvl="2" eaLnBrk="1" hangingPunct="1"/>
            <a:r>
              <a:rPr lang="en-US" altLang="en-US" sz="2000" smtClean="0">
                <a:latin typeface="Lucida Console" pitchFamily="49" charset="0"/>
              </a:rPr>
              <a:t>add  </a:t>
            </a:r>
            <a:r>
              <a:rPr lang="en-US" altLang="en-US" sz="2000" smtClean="0">
                <a:solidFill>
                  <a:schemeClr val="hlink"/>
                </a:solidFill>
                <a:latin typeface="Lucida Console" pitchFamily="49" charset="0"/>
              </a:rPr>
              <a:t>$t0</a:t>
            </a:r>
            <a:r>
              <a:rPr lang="en-US" altLang="en-US" sz="2000" smtClean="0">
                <a:latin typeface="Lucida Console" pitchFamily="49" charset="0"/>
              </a:rPr>
              <a:t>, $s0, $s1</a:t>
            </a:r>
            <a:br>
              <a:rPr lang="en-US" altLang="en-US" sz="2000" smtClean="0">
                <a:latin typeface="Lucida Console" pitchFamily="49" charset="0"/>
              </a:rPr>
            </a:br>
            <a:r>
              <a:rPr lang="en-US" altLang="en-US" sz="2000" smtClean="0">
                <a:latin typeface="Lucida Console" pitchFamily="49" charset="0"/>
              </a:rPr>
              <a:t>load $s2, 0(</a:t>
            </a:r>
            <a:r>
              <a:rPr lang="en-US" altLang="en-US" sz="2000" smtClean="0">
                <a:solidFill>
                  <a:schemeClr val="hlink"/>
                </a:solidFill>
                <a:latin typeface="Lucida Console" pitchFamily="49" charset="0"/>
              </a:rPr>
              <a:t>$t0</a:t>
            </a:r>
            <a:r>
              <a:rPr lang="en-US" altLang="en-US" sz="2000" smtClean="0">
                <a:latin typeface="Lucida Console" pitchFamily="49" charset="0"/>
              </a:rPr>
              <a:t>)</a:t>
            </a:r>
          </a:p>
          <a:p>
            <a:pPr lvl="2" eaLnBrk="1" hangingPunct="1"/>
            <a:r>
              <a:rPr lang="en-US" altLang="en-US" sz="2000" smtClean="0"/>
              <a:t>Split into two packets, effectively a stall</a:t>
            </a:r>
          </a:p>
          <a:p>
            <a:pPr eaLnBrk="1" hangingPunct="1"/>
            <a:r>
              <a:rPr lang="en-US" altLang="en-US" sz="2800" smtClean="0"/>
              <a:t>Load-use hazard</a:t>
            </a:r>
          </a:p>
          <a:p>
            <a:pPr lvl="1" eaLnBrk="1" hangingPunct="1"/>
            <a:r>
              <a:rPr lang="en-US" altLang="en-US" sz="2400" smtClean="0"/>
              <a:t>Still one cycle use latency, but now two instructions</a:t>
            </a:r>
          </a:p>
          <a:p>
            <a:pPr eaLnBrk="1" hangingPunct="1"/>
            <a:r>
              <a:rPr lang="en-US" altLang="en-US" sz="2800" smtClean="0"/>
              <a:t>More aggressive scheduling required</a:t>
            </a:r>
            <a:endParaRPr lang="en-AU" altLang="en-US" sz="2800" smtClean="0"/>
          </a:p>
        </p:txBody>
      </p:sp>
    </p:spTree>
    <p:extLst>
      <p:ext uri="{BB962C8B-B14F-4D97-AF65-F5344CB8AC3E}">
        <p14:creationId xmlns:p14="http://schemas.microsoft.com/office/powerpoint/2010/main" val="100089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D70A4F8D-A11B-471E-9BB6-7E506D6FDE61}" type="slidenum">
              <a:rPr lang="en-AU" altLang="en-US" sz="1400" smtClean="0"/>
              <a:pPr/>
              <a:t>25</a:t>
            </a:fld>
            <a:endParaRPr lang="en-AU" altLang="en-US" sz="1400" smtClean="0"/>
          </a:p>
        </p:txBody>
      </p:sp>
      <p:sp>
        <p:nvSpPr>
          <p:cNvPr id="120835" name="Rectangle 2"/>
          <p:cNvSpPr>
            <a:spLocks noGrp="1" noChangeArrowheads="1"/>
          </p:cNvSpPr>
          <p:nvPr>
            <p:ph type="title"/>
          </p:nvPr>
        </p:nvSpPr>
        <p:spPr/>
        <p:txBody>
          <a:bodyPr/>
          <a:lstStyle/>
          <a:p>
            <a:pPr eaLnBrk="1" hangingPunct="1"/>
            <a:r>
              <a:rPr lang="en-US" altLang="en-US" smtClean="0"/>
              <a:t>Scheduling Example</a:t>
            </a:r>
            <a:endParaRPr lang="en-AU" altLang="en-US" smtClean="0"/>
          </a:p>
        </p:txBody>
      </p:sp>
      <p:sp>
        <p:nvSpPr>
          <p:cNvPr id="120836" name="Rectangle 3"/>
          <p:cNvSpPr>
            <a:spLocks noGrp="1" noChangeArrowheads="1"/>
          </p:cNvSpPr>
          <p:nvPr>
            <p:ph type="body" idx="1"/>
          </p:nvPr>
        </p:nvSpPr>
        <p:spPr>
          <a:xfrm>
            <a:off x="684213" y="1125538"/>
            <a:ext cx="8270875" cy="690562"/>
          </a:xfrm>
        </p:spPr>
        <p:txBody>
          <a:bodyPr/>
          <a:lstStyle/>
          <a:p>
            <a:pPr eaLnBrk="1" hangingPunct="1"/>
            <a:r>
              <a:rPr lang="en-US" altLang="en-US" smtClean="0"/>
              <a:t>Schedule this for dual-issue MIPS</a:t>
            </a:r>
            <a:endParaRPr lang="en-AU" altLang="en-US" sz="2400" smtClean="0">
              <a:latin typeface="Lucida Console" pitchFamily="49" charset="0"/>
            </a:endParaRPr>
          </a:p>
        </p:txBody>
      </p:sp>
      <p:sp>
        <p:nvSpPr>
          <p:cNvPr id="120837" name="Rectangle 4"/>
          <p:cNvSpPr>
            <a:spLocks noChangeArrowheads="1"/>
          </p:cNvSpPr>
          <p:nvPr/>
        </p:nvSpPr>
        <p:spPr bwMode="auto">
          <a:xfrm>
            <a:off x="1258888" y="1989138"/>
            <a:ext cx="73469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AU" altLang="en-US" sz="2000" dirty="0">
                <a:latin typeface="Lucida Console" pitchFamily="49" charset="0"/>
              </a:rPr>
              <a:t>Loop</a:t>
            </a:r>
            <a:r>
              <a:rPr lang="en-AU" altLang="en-US" sz="2000" dirty="0" smtClean="0">
                <a:latin typeface="Lucida Console" pitchFamily="49" charset="0"/>
              </a:rPr>
              <a:t>: </a:t>
            </a:r>
            <a:r>
              <a:rPr lang="en-AU" altLang="en-US" sz="2000" dirty="0" err="1" smtClean="0">
                <a:latin typeface="Lucida Console" pitchFamily="49" charset="0"/>
              </a:rPr>
              <a:t>lw</a:t>
            </a:r>
            <a:r>
              <a:rPr lang="en-AU" altLang="en-US" sz="2000" dirty="0" smtClean="0">
                <a:latin typeface="Lucida Console" pitchFamily="49" charset="0"/>
              </a:rPr>
              <a:t>   </a:t>
            </a:r>
            <a:r>
              <a:rPr lang="en-AU" altLang="en-US" sz="2000" dirty="0" smtClean="0">
                <a:solidFill>
                  <a:schemeClr val="hlink"/>
                </a:solidFill>
                <a:latin typeface="Lucida Console" pitchFamily="49" charset="0"/>
              </a:rPr>
              <a:t>$t0</a:t>
            </a:r>
            <a:r>
              <a:rPr lang="en-AU" altLang="en-US" sz="2000" dirty="0" smtClean="0">
                <a:latin typeface="Lucida Console" pitchFamily="49" charset="0"/>
              </a:rPr>
              <a:t>, </a:t>
            </a:r>
            <a:r>
              <a:rPr lang="en-AU" altLang="en-US" sz="2000" dirty="0">
                <a:latin typeface="Lucida Console" pitchFamily="49" charset="0"/>
              </a:rPr>
              <a:t>0($s1)      # $t0=array element</a:t>
            </a:r>
            <a:br>
              <a:rPr lang="en-AU" altLang="en-US" sz="2000" dirty="0">
                <a:latin typeface="Lucida Console" pitchFamily="49" charset="0"/>
              </a:rPr>
            </a:br>
            <a:r>
              <a:rPr lang="en-AU" altLang="en-US" sz="2000" dirty="0">
                <a:latin typeface="Lucida Console" pitchFamily="49" charset="0"/>
              </a:rPr>
              <a:t>      </a:t>
            </a:r>
            <a:r>
              <a:rPr lang="en-AU" altLang="en-US" sz="2000" dirty="0" err="1">
                <a:latin typeface="Lucida Console" pitchFamily="49" charset="0"/>
              </a:rPr>
              <a:t>addu</a:t>
            </a:r>
            <a:r>
              <a:rPr lang="en-AU" altLang="en-US" sz="2000" dirty="0">
                <a:latin typeface="Lucida Console" pitchFamily="49" charset="0"/>
              </a:rPr>
              <a:t> </a:t>
            </a:r>
            <a:r>
              <a:rPr lang="en-AU" altLang="en-US" sz="2000" dirty="0" smtClean="0">
                <a:solidFill>
                  <a:srgbClr val="009900"/>
                </a:solidFill>
                <a:latin typeface="Lucida Console" pitchFamily="49" charset="0"/>
              </a:rPr>
              <a:t>$t0</a:t>
            </a:r>
            <a:r>
              <a:rPr lang="en-AU" altLang="en-US" sz="2000" dirty="0">
                <a:latin typeface="Lucida Console" pitchFamily="49" charset="0"/>
              </a:rPr>
              <a:t>, </a:t>
            </a:r>
            <a:r>
              <a:rPr lang="en-AU" altLang="en-US" sz="2000" dirty="0">
                <a:solidFill>
                  <a:schemeClr val="hlink"/>
                </a:solidFill>
                <a:latin typeface="Lucida Console" pitchFamily="49" charset="0"/>
              </a:rPr>
              <a:t>$t0</a:t>
            </a:r>
            <a:r>
              <a:rPr lang="en-AU" altLang="en-US" sz="2000" dirty="0">
                <a:latin typeface="Lucida Console" pitchFamily="49" charset="0"/>
              </a:rPr>
              <a:t>, $s2    # add scalar in $s2</a:t>
            </a:r>
            <a:br>
              <a:rPr lang="en-AU" altLang="en-US" sz="2000" dirty="0">
                <a:latin typeface="Lucida Console" pitchFamily="49" charset="0"/>
              </a:rPr>
            </a:br>
            <a:r>
              <a:rPr lang="en-AU" altLang="en-US" sz="2000" dirty="0">
                <a:latin typeface="Lucida Console" pitchFamily="49" charset="0"/>
              </a:rPr>
              <a:t>      </a:t>
            </a:r>
            <a:r>
              <a:rPr lang="en-AU" altLang="en-US" sz="2000" dirty="0" err="1">
                <a:latin typeface="Lucida Console" pitchFamily="49" charset="0"/>
              </a:rPr>
              <a:t>sw</a:t>
            </a:r>
            <a:r>
              <a:rPr lang="en-AU" altLang="en-US" sz="2000" dirty="0">
                <a:latin typeface="Lucida Console" pitchFamily="49" charset="0"/>
              </a:rPr>
              <a:t>   </a:t>
            </a:r>
            <a:r>
              <a:rPr lang="en-AU" altLang="en-US" sz="2000" dirty="0">
                <a:solidFill>
                  <a:srgbClr val="009900"/>
                </a:solidFill>
                <a:latin typeface="Lucida Console" pitchFamily="49" charset="0"/>
              </a:rPr>
              <a:t>$t0</a:t>
            </a:r>
            <a:r>
              <a:rPr lang="en-AU" altLang="en-US" sz="2000" dirty="0">
                <a:latin typeface="Lucida Console" pitchFamily="49" charset="0"/>
              </a:rPr>
              <a:t>, 0($s1)      # store result</a:t>
            </a:r>
            <a:br>
              <a:rPr lang="en-AU" altLang="en-US" sz="2000" dirty="0">
                <a:latin typeface="Lucida Console" pitchFamily="49" charset="0"/>
              </a:rPr>
            </a:br>
            <a:r>
              <a:rPr lang="en-AU" altLang="en-US" sz="2000" dirty="0">
                <a:latin typeface="Lucida Console" pitchFamily="49" charset="0"/>
              </a:rPr>
              <a:t>      </a:t>
            </a:r>
            <a:r>
              <a:rPr lang="en-AU" altLang="en-US" sz="2000" dirty="0" err="1">
                <a:latin typeface="Lucida Console" pitchFamily="49" charset="0"/>
              </a:rPr>
              <a:t>addi</a:t>
            </a:r>
            <a:r>
              <a:rPr lang="en-AU" altLang="en-US" sz="2000" dirty="0">
                <a:latin typeface="Lucida Console" pitchFamily="49" charset="0"/>
              </a:rPr>
              <a:t> </a:t>
            </a:r>
            <a:r>
              <a:rPr lang="en-AU" altLang="en-US" sz="2000" dirty="0">
                <a:solidFill>
                  <a:srgbClr val="A47B38"/>
                </a:solidFill>
                <a:latin typeface="Lucida Console" pitchFamily="49" charset="0"/>
              </a:rPr>
              <a:t>$s1</a:t>
            </a:r>
            <a:r>
              <a:rPr lang="en-AU" altLang="en-US" sz="2000" dirty="0">
                <a:latin typeface="Lucida Console" pitchFamily="49" charset="0"/>
              </a:rPr>
              <a:t>, $s1,–4      # decrement pointer</a:t>
            </a:r>
            <a:br>
              <a:rPr lang="en-AU" altLang="en-US" sz="2000" dirty="0">
                <a:latin typeface="Lucida Console" pitchFamily="49" charset="0"/>
              </a:rPr>
            </a:br>
            <a:r>
              <a:rPr lang="en-AU" altLang="en-US" sz="2000" dirty="0">
                <a:latin typeface="Lucida Console" pitchFamily="49" charset="0"/>
              </a:rPr>
              <a:t>      </a:t>
            </a:r>
            <a:r>
              <a:rPr lang="en-AU" altLang="en-US" sz="2000" dirty="0" err="1">
                <a:latin typeface="Lucida Console" pitchFamily="49" charset="0"/>
              </a:rPr>
              <a:t>bne</a:t>
            </a:r>
            <a:r>
              <a:rPr lang="en-AU" altLang="en-US" sz="2000" dirty="0">
                <a:latin typeface="Lucida Console" pitchFamily="49" charset="0"/>
              </a:rPr>
              <a:t>  </a:t>
            </a:r>
            <a:r>
              <a:rPr lang="en-AU" altLang="en-US" sz="2000" dirty="0">
                <a:solidFill>
                  <a:srgbClr val="A47B38"/>
                </a:solidFill>
                <a:latin typeface="Lucida Console" pitchFamily="49" charset="0"/>
              </a:rPr>
              <a:t>$s1</a:t>
            </a:r>
            <a:r>
              <a:rPr lang="en-AU" altLang="en-US" sz="2000" dirty="0">
                <a:latin typeface="Lucida Console" pitchFamily="49" charset="0"/>
              </a:rPr>
              <a:t>, $zero, Loop # branch $s1!=0</a:t>
            </a:r>
          </a:p>
        </p:txBody>
      </p:sp>
      <p:graphicFrame>
        <p:nvGraphicFramePr>
          <p:cNvPr id="499754" name="Group 42"/>
          <p:cNvGraphicFramePr>
            <a:graphicFrameLocks noGrp="1"/>
          </p:cNvGraphicFramePr>
          <p:nvPr/>
        </p:nvGraphicFramePr>
        <p:xfrm>
          <a:off x="1187450" y="3789363"/>
          <a:ext cx="7272338" cy="1676400"/>
        </p:xfrm>
        <a:graphic>
          <a:graphicData uri="http://schemas.openxmlformats.org/drawingml/2006/table">
            <a:tbl>
              <a:tblPr/>
              <a:tblGrid>
                <a:gridCol w="817563"/>
                <a:gridCol w="2803525"/>
                <a:gridCol w="2803525"/>
                <a:gridCol w="847725"/>
              </a:tblGrid>
              <a:tr h="288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ALU/branch</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Load/store</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cycle</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Loop:</a:t>
                      </a:r>
                      <a:endParaRPr kumimoji="0" lang="en-AU" sz="1600" b="0" i="0" u="none" strike="noStrike" cap="none" normalizeH="0" baseline="0" smtClean="0">
                        <a:ln>
                          <a:noFill/>
                        </a:ln>
                        <a:solidFill>
                          <a:schemeClr val="tx1"/>
                        </a:solidFill>
                        <a:effectLst/>
                        <a:latin typeface="Lucida Console"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C0C0C0"/>
                          </a:solidFill>
                          <a:effectLst/>
                          <a:latin typeface="Lucida Console" pitchFamily="49" charset="0"/>
                        </a:rPr>
                        <a:t>nop</a:t>
                      </a:r>
                      <a:endParaRPr kumimoji="0" lang="en-AU" sz="1600" b="0" i="0" u="none" strike="noStrike" cap="none" normalizeH="0" baseline="0" smtClean="0">
                        <a:ln>
                          <a:noFill/>
                        </a:ln>
                        <a:solidFill>
                          <a:srgbClr val="C0C0C0"/>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lw   </a:t>
                      </a:r>
                      <a:r>
                        <a:rPr kumimoji="0" lang="en-AU" sz="1600" b="0" i="0" u="none" strike="noStrike" cap="none" normalizeH="0" baseline="0" smtClean="0">
                          <a:ln>
                            <a:noFill/>
                          </a:ln>
                          <a:solidFill>
                            <a:schemeClr val="hlink"/>
                          </a:solidFill>
                          <a:effectLst/>
                          <a:latin typeface="Lucida Console" pitchFamily="49" charset="0"/>
                        </a:rPr>
                        <a:t>$t0</a:t>
                      </a:r>
                      <a:r>
                        <a:rPr kumimoji="0" lang="en-AU" sz="1600" b="0" i="0" u="none" strike="noStrike" cap="none" normalizeH="0" baseline="0" smtClean="0">
                          <a:ln>
                            <a:noFill/>
                          </a:ln>
                          <a:solidFill>
                            <a:schemeClr val="tx1"/>
                          </a:solidFill>
                          <a:effectLst/>
                          <a:latin typeface="Lucida Console" pitchFamily="49" charset="0"/>
                        </a:rPr>
                        <a:t>, 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1</a:t>
                      </a:r>
                      <a:endParaRPr kumimoji="0" lang="en-AU" sz="16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addi </a:t>
                      </a:r>
                      <a:r>
                        <a:rPr kumimoji="0" lang="en-AU" sz="1600" b="0" i="0" u="none" strike="noStrike" cap="none" normalizeH="0" baseline="0" smtClean="0">
                          <a:ln>
                            <a:noFill/>
                          </a:ln>
                          <a:solidFill>
                            <a:srgbClr val="A47B38"/>
                          </a:solidFill>
                          <a:effectLst/>
                          <a:latin typeface="Lucida Console" pitchFamily="49" charset="0"/>
                        </a:rPr>
                        <a:t>$s1</a:t>
                      </a:r>
                      <a:r>
                        <a:rPr kumimoji="0" lang="en-AU" sz="1600" b="0" i="0" u="none" strike="noStrike" cap="none" normalizeH="0" baseline="0" smtClean="0">
                          <a:ln>
                            <a:noFill/>
                          </a:ln>
                          <a:solidFill>
                            <a:schemeClr val="tx1"/>
                          </a:solidFill>
                          <a:effectLst/>
                          <a:latin typeface="Lucida Console" pitchFamily="49" charset="0"/>
                        </a:rPr>
                        <a:t>, $s1,–4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C0C0C0"/>
                          </a:solidFill>
                          <a:effectLst/>
                          <a:latin typeface="Lucida Console" pitchFamily="49" charset="0"/>
                        </a:rPr>
                        <a:t>nop</a:t>
                      </a:r>
                      <a:endParaRPr kumimoji="0" lang="en-AU" sz="16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2</a:t>
                      </a:r>
                      <a:endParaRPr kumimoji="0" lang="en-AU" sz="16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addu </a:t>
                      </a:r>
                      <a:r>
                        <a:rPr kumimoji="0" lang="en-AU" sz="1600" b="0" i="0" u="none" strike="noStrike" cap="none" normalizeH="0" baseline="0" smtClean="0">
                          <a:ln>
                            <a:noFill/>
                          </a:ln>
                          <a:solidFill>
                            <a:srgbClr val="009900"/>
                          </a:solidFill>
                          <a:effectLst/>
                          <a:latin typeface="Lucida Console" pitchFamily="49" charset="0"/>
                        </a:rPr>
                        <a:t>$t0</a:t>
                      </a:r>
                      <a:r>
                        <a:rPr kumimoji="0" lang="en-AU" sz="1600" b="0" i="0" u="none" strike="noStrike" cap="none" normalizeH="0" baseline="0" smtClean="0">
                          <a:ln>
                            <a:noFill/>
                          </a:ln>
                          <a:solidFill>
                            <a:schemeClr val="tx1"/>
                          </a:solidFill>
                          <a:effectLst/>
                          <a:latin typeface="Lucida Console" pitchFamily="49" charset="0"/>
                        </a:rPr>
                        <a:t>, </a:t>
                      </a:r>
                      <a:r>
                        <a:rPr kumimoji="0" lang="en-AU" sz="1600" b="0" i="0" u="none" strike="noStrike" cap="none" normalizeH="0" baseline="0" smtClean="0">
                          <a:ln>
                            <a:noFill/>
                          </a:ln>
                          <a:solidFill>
                            <a:schemeClr val="hlink"/>
                          </a:solidFill>
                          <a:effectLst/>
                          <a:latin typeface="Lucida Console" pitchFamily="49" charset="0"/>
                        </a:rPr>
                        <a:t>$t0</a:t>
                      </a:r>
                      <a:r>
                        <a:rPr kumimoji="0" lang="en-AU" sz="1600" b="0" i="0" u="none" strike="noStrike" cap="none" normalizeH="0" baseline="0" smtClean="0">
                          <a:ln>
                            <a:noFill/>
                          </a:ln>
                          <a:solidFill>
                            <a:schemeClr val="tx1"/>
                          </a:solidFill>
                          <a:effectLst/>
                          <a:latin typeface="Lucida Console" pitchFamily="49" charset="0"/>
                        </a:rPr>
                        <a:t>,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C0C0C0"/>
                          </a:solidFill>
                          <a:effectLst/>
                          <a:latin typeface="Lucida Console" pitchFamily="49" charset="0"/>
                        </a:rPr>
                        <a:t>nop</a:t>
                      </a:r>
                      <a:endParaRPr kumimoji="0" lang="en-AU" sz="1600" b="0" i="0" u="none" strike="noStrike" cap="none" normalizeH="0" baseline="0" smtClean="0">
                        <a:ln>
                          <a:noFill/>
                        </a:ln>
                        <a:solidFill>
                          <a:srgbClr val="C0C0C0"/>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3</a:t>
                      </a:r>
                      <a:endParaRPr kumimoji="0" lang="en-AU" sz="16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bne  </a:t>
                      </a:r>
                      <a:r>
                        <a:rPr kumimoji="0" lang="en-AU" sz="1600" b="0" i="0" u="none" strike="noStrike" cap="none" normalizeH="0" baseline="0" smtClean="0">
                          <a:ln>
                            <a:noFill/>
                          </a:ln>
                          <a:solidFill>
                            <a:srgbClr val="A47B38"/>
                          </a:solidFill>
                          <a:effectLst/>
                          <a:latin typeface="Lucida Console" pitchFamily="49" charset="0"/>
                        </a:rPr>
                        <a:t>$s1</a:t>
                      </a:r>
                      <a:r>
                        <a:rPr kumimoji="0" lang="en-AU" sz="1600" b="0" i="0" u="none" strike="noStrike" cap="none" normalizeH="0" baseline="0" smtClean="0">
                          <a:ln>
                            <a:noFill/>
                          </a:ln>
                          <a:solidFill>
                            <a:schemeClr val="tx1"/>
                          </a:solidFill>
                          <a:effectLst/>
                          <a:latin typeface="Lucida Console" pitchFamily="49" charset="0"/>
                        </a:rPr>
                        <a:t>, $zero,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sw   </a:t>
                      </a:r>
                      <a:r>
                        <a:rPr kumimoji="0" lang="en-AU" sz="1600" b="0" i="0" u="none" strike="noStrike" cap="none" normalizeH="0" baseline="0" smtClean="0">
                          <a:ln>
                            <a:noFill/>
                          </a:ln>
                          <a:solidFill>
                            <a:srgbClr val="009900"/>
                          </a:solidFill>
                          <a:effectLst/>
                          <a:latin typeface="Lucida Console" pitchFamily="49" charset="0"/>
                        </a:rPr>
                        <a:t>$t0</a:t>
                      </a:r>
                      <a:r>
                        <a:rPr kumimoji="0" lang="en-AU" sz="1600" b="0" i="0" u="none" strike="noStrike" cap="none" normalizeH="0" baseline="0" smtClean="0">
                          <a:ln>
                            <a:noFill/>
                          </a:ln>
                          <a:solidFill>
                            <a:schemeClr val="tx1"/>
                          </a:solidFill>
                          <a:effectLst/>
                          <a:latin typeface="Lucida Console" pitchFamily="49" charset="0"/>
                        </a:rPr>
                        <a:t>, 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4</a:t>
                      </a:r>
                      <a:endParaRPr kumimoji="0" lang="en-AU" sz="16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0870" name="Rectangle 37"/>
          <p:cNvSpPr>
            <a:spLocks noChangeArrowheads="1"/>
          </p:cNvSpPr>
          <p:nvPr/>
        </p:nvSpPr>
        <p:spPr bwMode="auto">
          <a:xfrm>
            <a:off x="1182688" y="566102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lvl="1" algn="l" eaLnBrk="1" hangingPunct="1">
              <a:spcBef>
                <a:spcPct val="20000"/>
              </a:spcBef>
              <a:buClr>
                <a:schemeClr val="hlink"/>
              </a:buClr>
              <a:buSzPct val="55000"/>
              <a:buFont typeface="Wingdings" pitchFamily="2" charset="2"/>
              <a:buChar char="n"/>
            </a:pPr>
            <a:r>
              <a:rPr lang="en-US" altLang="en-US" sz="2800"/>
              <a:t>IPC = 5/4 = 1.25 (c.f. peak IPC = 2)</a:t>
            </a:r>
            <a:endParaRPr lang="en-AU" altLang="en-US" sz="2000">
              <a:latin typeface="Lucida Console" pitchFamily="49" charset="0"/>
            </a:endParaRPr>
          </a:p>
        </p:txBody>
      </p:sp>
    </p:spTree>
    <p:extLst>
      <p:ext uri="{BB962C8B-B14F-4D97-AF65-F5344CB8AC3E}">
        <p14:creationId xmlns:p14="http://schemas.microsoft.com/office/powerpoint/2010/main" val="857738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83D735A4-6D5E-472C-8743-1AE87407CF74}" type="slidenum">
              <a:rPr lang="en-AU" altLang="en-US" sz="1400" smtClean="0"/>
              <a:pPr/>
              <a:t>26</a:t>
            </a:fld>
            <a:endParaRPr lang="en-AU" altLang="en-US" sz="1400" smtClean="0"/>
          </a:p>
        </p:txBody>
      </p:sp>
      <p:sp>
        <p:nvSpPr>
          <p:cNvPr id="121859" name="Rectangle 2"/>
          <p:cNvSpPr>
            <a:spLocks noGrp="1" noChangeArrowheads="1"/>
          </p:cNvSpPr>
          <p:nvPr>
            <p:ph type="title"/>
          </p:nvPr>
        </p:nvSpPr>
        <p:spPr/>
        <p:txBody>
          <a:bodyPr/>
          <a:lstStyle/>
          <a:p>
            <a:pPr eaLnBrk="1" hangingPunct="1"/>
            <a:r>
              <a:rPr lang="en-US" altLang="en-US" smtClean="0"/>
              <a:t>Loop Unrolling</a:t>
            </a:r>
            <a:endParaRPr lang="en-AU" altLang="en-US" smtClean="0"/>
          </a:p>
        </p:txBody>
      </p:sp>
      <p:sp>
        <p:nvSpPr>
          <p:cNvPr id="121860" name="Rectangle 3"/>
          <p:cNvSpPr>
            <a:spLocks noGrp="1" noChangeArrowheads="1"/>
          </p:cNvSpPr>
          <p:nvPr>
            <p:ph type="body" idx="1"/>
          </p:nvPr>
        </p:nvSpPr>
        <p:spPr/>
        <p:txBody>
          <a:bodyPr/>
          <a:lstStyle/>
          <a:p>
            <a:pPr eaLnBrk="1" hangingPunct="1"/>
            <a:r>
              <a:rPr lang="en-US" altLang="en-US" smtClean="0"/>
              <a:t>Replicate loop body to expose more parallelism</a:t>
            </a:r>
          </a:p>
          <a:p>
            <a:pPr lvl="1" eaLnBrk="1" hangingPunct="1"/>
            <a:r>
              <a:rPr lang="en-US" altLang="en-US" smtClean="0"/>
              <a:t>Reduces loop-control overhead</a:t>
            </a:r>
          </a:p>
          <a:p>
            <a:pPr eaLnBrk="1" hangingPunct="1"/>
            <a:r>
              <a:rPr lang="en-US" altLang="en-US" smtClean="0"/>
              <a:t>Use different registers per replication</a:t>
            </a:r>
          </a:p>
          <a:p>
            <a:pPr lvl="1" eaLnBrk="1" hangingPunct="1"/>
            <a:r>
              <a:rPr lang="en-US" altLang="en-US" smtClean="0"/>
              <a:t>Called “register renaming”</a:t>
            </a:r>
            <a:endParaRPr lang="en-AU" altLang="en-US" smtClean="0"/>
          </a:p>
          <a:p>
            <a:pPr lvl="1" eaLnBrk="1" hangingPunct="1"/>
            <a:r>
              <a:rPr lang="en-US" altLang="en-US" smtClean="0"/>
              <a:t>Avoid loop-carried “anti-dependencies”</a:t>
            </a:r>
          </a:p>
          <a:p>
            <a:pPr lvl="2" eaLnBrk="1" hangingPunct="1"/>
            <a:r>
              <a:rPr lang="en-US" altLang="en-US" smtClean="0"/>
              <a:t>Store followed by a load of the same register</a:t>
            </a:r>
          </a:p>
          <a:p>
            <a:pPr lvl="2" eaLnBrk="1" hangingPunct="1"/>
            <a:r>
              <a:rPr lang="en-US" altLang="en-US" smtClean="0"/>
              <a:t>Aka “name dependence”</a:t>
            </a:r>
            <a:r>
              <a:rPr lang="en-US" altLang="en-US" smtClean="0">
                <a:cs typeface="Arial" charset="0"/>
              </a:rPr>
              <a:t> </a:t>
            </a:r>
          </a:p>
          <a:p>
            <a:pPr lvl="3" eaLnBrk="1" hangingPunct="1"/>
            <a:r>
              <a:rPr lang="en-US" altLang="en-US" smtClean="0"/>
              <a:t>Reuse of a register name</a:t>
            </a:r>
          </a:p>
        </p:txBody>
      </p:sp>
    </p:spTree>
    <p:extLst>
      <p:ext uri="{BB962C8B-B14F-4D97-AF65-F5344CB8AC3E}">
        <p14:creationId xmlns:p14="http://schemas.microsoft.com/office/powerpoint/2010/main" val="2847583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ltLang="en-US" smtClean="0"/>
              <a:t>Chapter 4 — The Processor — </a:t>
            </a:r>
            <a:fld id="{D2384437-3047-4455-A22E-6FD06CB324FC}" type="slidenum">
              <a:rPr lang="en-AU" altLang="en-US" smtClean="0"/>
              <a:pPr/>
              <a:t>27</a:t>
            </a:fld>
            <a:endParaRPr lang="en-AU" altLang="en-US"/>
          </a:p>
        </p:txBody>
      </p:sp>
      <p:sp>
        <p:nvSpPr>
          <p:cNvPr id="3" name="Rectangle 4"/>
          <p:cNvSpPr>
            <a:spLocks noChangeArrowheads="1"/>
          </p:cNvSpPr>
          <p:nvPr/>
        </p:nvSpPr>
        <p:spPr bwMode="auto">
          <a:xfrm>
            <a:off x="1288451" y="1464889"/>
            <a:ext cx="3299301"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AU" altLang="en-US" sz="1400" dirty="0">
                <a:latin typeface="Lucida Console" pitchFamily="49" charset="0"/>
              </a:rPr>
              <a:t>Loop</a:t>
            </a:r>
            <a:r>
              <a:rPr lang="en-AU" altLang="en-US" sz="1400" dirty="0" smtClean="0">
                <a:latin typeface="Lucida Console" pitchFamily="49" charset="0"/>
              </a:rPr>
              <a:t>: </a:t>
            </a:r>
            <a:r>
              <a:rPr lang="en-AU" altLang="en-US" sz="1400" dirty="0" err="1" smtClean="0">
                <a:latin typeface="Lucida Console" pitchFamily="49" charset="0"/>
              </a:rPr>
              <a:t>lw</a:t>
            </a:r>
            <a:r>
              <a:rPr lang="en-AU" altLang="en-US" sz="1400" dirty="0" smtClean="0">
                <a:latin typeface="Lucida Console" pitchFamily="49" charset="0"/>
              </a:rPr>
              <a:t>   </a:t>
            </a:r>
            <a:r>
              <a:rPr lang="en-AU" altLang="en-US" sz="1400" dirty="0" smtClean="0">
                <a:solidFill>
                  <a:schemeClr val="hlink"/>
                </a:solidFill>
                <a:latin typeface="Lucida Console" pitchFamily="49" charset="0"/>
              </a:rPr>
              <a:t>$t0</a:t>
            </a:r>
            <a:r>
              <a:rPr lang="en-AU" altLang="en-US" sz="1400" dirty="0" smtClean="0">
                <a:latin typeface="Lucida Console" pitchFamily="49" charset="0"/>
              </a:rPr>
              <a:t>, </a:t>
            </a:r>
            <a:r>
              <a:rPr lang="en-AU" altLang="en-US" sz="1400" dirty="0">
                <a:latin typeface="Lucida Console" pitchFamily="49" charset="0"/>
              </a:rPr>
              <a:t>0($s1</a:t>
            </a:r>
            <a:r>
              <a:rPr lang="en-AU" altLang="en-US" sz="1400" dirty="0" smtClean="0">
                <a:latin typeface="Lucida Console" pitchFamily="49" charset="0"/>
              </a:rPr>
              <a:t>)</a:t>
            </a:r>
            <a:r>
              <a:rPr lang="en-AU" altLang="en-US" sz="1400" dirty="0">
                <a:latin typeface="Lucida Console" pitchFamily="49" charset="0"/>
              </a:rPr>
              <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addu</a:t>
            </a:r>
            <a:r>
              <a:rPr lang="en-AU" altLang="en-US" sz="1400" dirty="0">
                <a:latin typeface="Lucida Console" pitchFamily="49" charset="0"/>
              </a:rPr>
              <a:t> </a:t>
            </a:r>
            <a:r>
              <a:rPr lang="en-AU" altLang="en-US" sz="1400" dirty="0" smtClean="0">
                <a:solidFill>
                  <a:srgbClr val="009900"/>
                </a:solidFill>
                <a:latin typeface="Lucida Console" pitchFamily="49" charset="0"/>
              </a:rPr>
              <a:t>$t0</a:t>
            </a:r>
            <a:r>
              <a:rPr lang="en-AU" altLang="en-US" sz="1400" dirty="0">
                <a:latin typeface="Lucida Console" pitchFamily="49" charset="0"/>
              </a:rPr>
              <a:t>, </a:t>
            </a:r>
            <a:r>
              <a:rPr lang="en-AU" altLang="en-US" sz="1400" dirty="0">
                <a:solidFill>
                  <a:schemeClr val="hlink"/>
                </a:solidFill>
                <a:latin typeface="Lucida Console" pitchFamily="49" charset="0"/>
              </a:rPr>
              <a:t>$t0</a:t>
            </a:r>
            <a:r>
              <a:rPr lang="en-AU" altLang="en-US" sz="1400" dirty="0">
                <a:latin typeface="Lucida Console" pitchFamily="49" charset="0"/>
              </a:rPr>
              <a:t>, $</a:t>
            </a:r>
            <a:r>
              <a:rPr lang="en-AU" altLang="en-US" sz="1400" dirty="0" smtClean="0">
                <a:latin typeface="Lucida Console" pitchFamily="49" charset="0"/>
              </a:rPr>
              <a:t>s2</a:t>
            </a:r>
            <a:r>
              <a:rPr lang="en-AU" altLang="en-US" sz="1400" dirty="0">
                <a:latin typeface="Lucida Console" pitchFamily="49" charset="0"/>
              </a:rPr>
              <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sw</a:t>
            </a:r>
            <a:r>
              <a:rPr lang="en-AU" altLang="en-US" sz="1400" dirty="0">
                <a:latin typeface="Lucida Console" pitchFamily="49" charset="0"/>
              </a:rPr>
              <a:t>   </a:t>
            </a:r>
            <a:r>
              <a:rPr lang="en-AU" altLang="en-US" sz="1400" dirty="0">
                <a:solidFill>
                  <a:srgbClr val="009900"/>
                </a:solidFill>
                <a:latin typeface="Lucida Console" pitchFamily="49" charset="0"/>
              </a:rPr>
              <a:t>$t0</a:t>
            </a:r>
            <a:r>
              <a:rPr lang="en-AU" altLang="en-US" sz="1400" dirty="0">
                <a:latin typeface="Lucida Console" pitchFamily="49" charset="0"/>
              </a:rPr>
              <a:t>, 0($s1</a:t>
            </a:r>
            <a:r>
              <a:rPr lang="en-AU" altLang="en-US" sz="1400" dirty="0" smtClean="0">
                <a:latin typeface="Lucida Console" pitchFamily="49" charset="0"/>
              </a:rPr>
              <a:t>)</a:t>
            </a:r>
            <a:br>
              <a:rPr lang="en-AU" altLang="en-US" sz="1400" dirty="0" smtClean="0">
                <a:latin typeface="Lucida Console" pitchFamily="49" charset="0"/>
              </a:rPr>
            </a:br>
            <a:r>
              <a:rPr lang="en-AU" altLang="en-US" sz="1400" dirty="0" smtClean="0">
                <a:latin typeface="Lucida Console" pitchFamily="49" charset="0"/>
              </a:rPr>
              <a:t>      </a:t>
            </a:r>
            <a:r>
              <a:rPr lang="en-AU" altLang="en-US" sz="1400" dirty="0" err="1" smtClean="0">
                <a:latin typeface="Lucida Console" pitchFamily="49" charset="0"/>
              </a:rPr>
              <a:t>addi</a:t>
            </a:r>
            <a:r>
              <a:rPr lang="en-AU" altLang="en-US" sz="1400" dirty="0" smtClean="0">
                <a:latin typeface="Lucida Console" pitchFamily="49" charset="0"/>
              </a:rPr>
              <a:t> </a:t>
            </a:r>
            <a:r>
              <a:rPr lang="en-AU" altLang="en-US" sz="1400" dirty="0">
                <a:solidFill>
                  <a:srgbClr val="A47B38"/>
                </a:solidFill>
                <a:latin typeface="Lucida Console" pitchFamily="49" charset="0"/>
              </a:rPr>
              <a:t>$s1</a:t>
            </a:r>
            <a:r>
              <a:rPr lang="en-AU" altLang="en-US" sz="1400" dirty="0">
                <a:latin typeface="Lucida Console" pitchFamily="49" charset="0"/>
              </a:rPr>
              <a:t>, $s1,–</a:t>
            </a:r>
            <a:r>
              <a:rPr lang="en-AU" altLang="en-US" sz="1400" dirty="0" smtClean="0">
                <a:latin typeface="Lucida Console" pitchFamily="49" charset="0"/>
              </a:rPr>
              <a:t>4</a:t>
            </a:r>
            <a:r>
              <a:rPr lang="en-AU" altLang="en-US" sz="1400" dirty="0">
                <a:latin typeface="Lucida Console" pitchFamily="49" charset="0"/>
              </a:rPr>
              <a:t/>
            </a:r>
            <a:br>
              <a:rPr lang="en-AU" altLang="en-US" sz="1400" dirty="0">
                <a:latin typeface="Lucida Console" pitchFamily="49" charset="0"/>
              </a:rPr>
            </a:br>
            <a:r>
              <a:rPr lang="en-AU" altLang="en-US" sz="1400" dirty="0">
                <a:latin typeface="Lucida Console" pitchFamily="49" charset="0"/>
              </a:rPr>
              <a:t>      </a:t>
            </a:r>
            <a:endParaRPr lang="en-AU" altLang="en-US" sz="1400" dirty="0" smtClean="0">
              <a:latin typeface="Lucida Console" pitchFamily="49" charset="0"/>
            </a:endParaRPr>
          </a:p>
          <a:p>
            <a:pPr algn="l"/>
            <a:r>
              <a:rPr lang="en-AU" altLang="en-US" sz="1400" dirty="0" smtClean="0">
                <a:latin typeface="Lucida Console" pitchFamily="49" charset="0"/>
              </a:rPr>
              <a:t>      </a:t>
            </a:r>
            <a:r>
              <a:rPr lang="en-AU" altLang="en-US" sz="1400" dirty="0" err="1" smtClean="0">
                <a:latin typeface="Lucida Console" pitchFamily="49" charset="0"/>
              </a:rPr>
              <a:t>lw</a:t>
            </a:r>
            <a:r>
              <a:rPr lang="en-AU" altLang="en-US" sz="1400" dirty="0" smtClean="0">
                <a:latin typeface="Lucida Console" pitchFamily="49" charset="0"/>
              </a:rPr>
              <a:t>   </a:t>
            </a:r>
            <a:r>
              <a:rPr lang="en-AU" altLang="en-US" sz="1400" dirty="0">
                <a:solidFill>
                  <a:schemeClr val="hlink"/>
                </a:solidFill>
                <a:latin typeface="Lucida Console" pitchFamily="49" charset="0"/>
              </a:rPr>
              <a:t>$t0</a:t>
            </a:r>
            <a:r>
              <a:rPr lang="en-AU" altLang="en-US" sz="1400" dirty="0">
                <a:latin typeface="Lucida Console" pitchFamily="49" charset="0"/>
              </a:rPr>
              <a:t>, 0($s1)</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addu</a:t>
            </a:r>
            <a:r>
              <a:rPr lang="en-AU" altLang="en-US" sz="1400" dirty="0">
                <a:latin typeface="Lucida Console" pitchFamily="49" charset="0"/>
              </a:rPr>
              <a:t> </a:t>
            </a:r>
            <a:r>
              <a:rPr lang="en-AU" altLang="en-US" sz="1400" dirty="0">
                <a:solidFill>
                  <a:srgbClr val="009900"/>
                </a:solidFill>
                <a:latin typeface="Lucida Console" pitchFamily="49" charset="0"/>
              </a:rPr>
              <a:t>$t0</a:t>
            </a:r>
            <a:r>
              <a:rPr lang="en-AU" altLang="en-US" sz="1400" dirty="0">
                <a:latin typeface="Lucida Console" pitchFamily="49" charset="0"/>
              </a:rPr>
              <a:t>, </a:t>
            </a:r>
            <a:r>
              <a:rPr lang="en-AU" altLang="en-US" sz="1400" dirty="0">
                <a:solidFill>
                  <a:schemeClr val="hlink"/>
                </a:solidFill>
                <a:latin typeface="Lucida Console" pitchFamily="49" charset="0"/>
              </a:rPr>
              <a:t>$t0</a:t>
            </a:r>
            <a:r>
              <a:rPr lang="en-AU" altLang="en-US" sz="1400" dirty="0">
                <a:latin typeface="Lucida Console" pitchFamily="49" charset="0"/>
              </a:rPr>
              <a:t>, $s2</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sw</a:t>
            </a:r>
            <a:r>
              <a:rPr lang="en-AU" altLang="en-US" sz="1400" dirty="0">
                <a:latin typeface="Lucida Console" pitchFamily="49" charset="0"/>
              </a:rPr>
              <a:t>   </a:t>
            </a:r>
            <a:r>
              <a:rPr lang="en-AU" altLang="en-US" sz="1400" dirty="0">
                <a:solidFill>
                  <a:srgbClr val="009900"/>
                </a:solidFill>
                <a:latin typeface="Lucida Console" pitchFamily="49" charset="0"/>
              </a:rPr>
              <a:t>$t0</a:t>
            </a:r>
            <a:r>
              <a:rPr lang="en-AU" altLang="en-US" sz="1400" dirty="0">
                <a:latin typeface="Lucida Console" pitchFamily="49" charset="0"/>
              </a:rPr>
              <a:t>, 0($s1)</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addi</a:t>
            </a:r>
            <a:r>
              <a:rPr lang="en-AU" altLang="en-US" sz="1400" dirty="0">
                <a:latin typeface="Lucida Console" pitchFamily="49" charset="0"/>
              </a:rPr>
              <a:t> </a:t>
            </a:r>
            <a:r>
              <a:rPr lang="en-AU" altLang="en-US" sz="1400" dirty="0">
                <a:solidFill>
                  <a:srgbClr val="A47B38"/>
                </a:solidFill>
                <a:latin typeface="Lucida Console" pitchFamily="49" charset="0"/>
              </a:rPr>
              <a:t>$s1</a:t>
            </a:r>
            <a:r>
              <a:rPr lang="en-AU" altLang="en-US" sz="1400" dirty="0">
                <a:latin typeface="Lucida Console" pitchFamily="49" charset="0"/>
              </a:rPr>
              <a:t>, $s1,–4</a:t>
            </a:r>
            <a:br>
              <a:rPr lang="en-AU" altLang="en-US" sz="1400" dirty="0">
                <a:latin typeface="Lucida Console" pitchFamily="49" charset="0"/>
              </a:rPr>
            </a:br>
            <a:endParaRPr lang="en-AU" altLang="en-US" sz="1400" dirty="0" smtClean="0">
              <a:latin typeface="Lucida Console" pitchFamily="49" charset="0"/>
            </a:endParaRPr>
          </a:p>
          <a:p>
            <a:pPr algn="l"/>
            <a:r>
              <a:rPr lang="en-AU" altLang="en-US" sz="1400" dirty="0" smtClean="0">
                <a:latin typeface="Lucida Console" pitchFamily="49" charset="0"/>
              </a:rPr>
              <a:t>      </a:t>
            </a:r>
            <a:r>
              <a:rPr lang="en-AU" altLang="en-US" sz="1400" dirty="0" err="1">
                <a:latin typeface="Lucida Console" pitchFamily="49" charset="0"/>
              </a:rPr>
              <a:t>lw</a:t>
            </a:r>
            <a:r>
              <a:rPr lang="en-AU" altLang="en-US" sz="1400" dirty="0">
                <a:latin typeface="Lucida Console" pitchFamily="49" charset="0"/>
              </a:rPr>
              <a:t>   </a:t>
            </a:r>
            <a:r>
              <a:rPr lang="en-AU" altLang="en-US" sz="1400" dirty="0">
                <a:solidFill>
                  <a:schemeClr val="hlink"/>
                </a:solidFill>
                <a:latin typeface="Lucida Console" pitchFamily="49" charset="0"/>
              </a:rPr>
              <a:t>$t0</a:t>
            </a:r>
            <a:r>
              <a:rPr lang="en-AU" altLang="en-US" sz="1400" dirty="0">
                <a:latin typeface="Lucida Console" pitchFamily="49" charset="0"/>
              </a:rPr>
              <a:t>, 0($s1)</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addu</a:t>
            </a:r>
            <a:r>
              <a:rPr lang="en-AU" altLang="en-US" sz="1400" dirty="0">
                <a:latin typeface="Lucida Console" pitchFamily="49" charset="0"/>
              </a:rPr>
              <a:t> </a:t>
            </a:r>
            <a:r>
              <a:rPr lang="en-AU" altLang="en-US" sz="1400" dirty="0">
                <a:solidFill>
                  <a:srgbClr val="009900"/>
                </a:solidFill>
                <a:latin typeface="Lucida Console" pitchFamily="49" charset="0"/>
              </a:rPr>
              <a:t>$t0</a:t>
            </a:r>
            <a:r>
              <a:rPr lang="en-AU" altLang="en-US" sz="1400" dirty="0">
                <a:latin typeface="Lucida Console" pitchFamily="49" charset="0"/>
              </a:rPr>
              <a:t>, </a:t>
            </a:r>
            <a:r>
              <a:rPr lang="en-AU" altLang="en-US" sz="1400" dirty="0">
                <a:solidFill>
                  <a:schemeClr val="hlink"/>
                </a:solidFill>
                <a:latin typeface="Lucida Console" pitchFamily="49" charset="0"/>
              </a:rPr>
              <a:t>$t0</a:t>
            </a:r>
            <a:r>
              <a:rPr lang="en-AU" altLang="en-US" sz="1400" dirty="0">
                <a:latin typeface="Lucida Console" pitchFamily="49" charset="0"/>
              </a:rPr>
              <a:t>, $s2</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sw</a:t>
            </a:r>
            <a:r>
              <a:rPr lang="en-AU" altLang="en-US" sz="1400" dirty="0">
                <a:latin typeface="Lucida Console" pitchFamily="49" charset="0"/>
              </a:rPr>
              <a:t>   </a:t>
            </a:r>
            <a:r>
              <a:rPr lang="en-AU" altLang="en-US" sz="1400" dirty="0">
                <a:solidFill>
                  <a:srgbClr val="009900"/>
                </a:solidFill>
                <a:latin typeface="Lucida Console" pitchFamily="49" charset="0"/>
              </a:rPr>
              <a:t>$t0</a:t>
            </a:r>
            <a:r>
              <a:rPr lang="en-AU" altLang="en-US" sz="1400" dirty="0">
                <a:latin typeface="Lucida Console" pitchFamily="49" charset="0"/>
              </a:rPr>
              <a:t>, 0($s1)</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addi</a:t>
            </a:r>
            <a:r>
              <a:rPr lang="en-AU" altLang="en-US" sz="1400" dirty="0">
                <a:latin typeface="Lucida Console" pitchFamily="49" charset="0"/>
              </a:rPr>
              <a:t> </a:t>
            </a:r>
            <a:r>
              <a:rPr lang="en-AU" altLang="en-US" sz="1400" dirty="0">
                <a:solidFill>
                  <a:srgbClr val="A47B38"/>
                </a:solidFill>
                <a:latin typeface="Lucida Console" pitchFamily="49" charset="0"/>
              </a:rPr>
              <a:t>$s1</a:t>
            </a:r>
            <a:r>
              <a:rPr lang="en-AU" altLang="en-US" sz="1400" dirty="0">
                <a:latin typeface="Lucida Console" pitchFamily="49" charset="0"/>
              </a:rPr>
              <a:t>, $s1,–4</a:t>
            </a:r>
            <a:br>
              <a:rPr lang="en-AU" altLang="en-US" sz="1400" dirty="0">
                <a:latin typeface="Lucida Console" pitchFamily="49" charset="0"/>
              </a:rPr>
            </a:br>
            <a:endParaRPr lang="en-AU" altLang="en-US" sz="1400" dirty="0">
              <a:latin typeface="Lucida Console" pitchFamily="49" charset="0"/>
            </a:endParaRPr>
          </a:p>
          <a:p>
            <a:pPr algn="l"/>
            <a:r>
              <a:rPr lang="en-AU" altLang="en-US" sz="1400" dirty="0">
                <a:latin typeface="Lucida Console" pitchFamily="49" charset="0"/>
              </a:rPr>
              <a:t> </a:t>
            </a:r>
            <a:r>
              <a:rPr lang="en-AU" altLang="en-US" sz="1400" dirty="0" smtClean="0">
                <a:latin typeface="Lucida Console" pitchFamily="49" charset="0"/>
              </a:rPr>
              <a:t>     </a:t>
            </a:r>
            <a:r>
              <a:rPr lang="en-AU" altLang="en-US" sz="1400" dirty="0" err="1" smtClean="0">
                <a:latin typeface="Lucida Console" pitchFamily="49" charset="0"/>
              </a:rPr>
              <a:t>lw</a:t>
            </a:r>
            <a:r>
              <a:rPr lang="en-AU" altLang="en-US" sz="1400" dirty="0" smtClean="0">
                <a:latin typeface="Lucida Console" pitchFamily="49" charset="0"/>
              </a:rPr>
              <a:t>   </a:t>
            </a:r>
            <a:r>
              <a:rPr lang="en-AU" altLang="en-US" sz="1400" dirty="0">
                <a:solidFill>
                  <a:schemeClr val="hlink"/>
                </a:solidFill>
                <a:latin typeface="Lucida Console" pitchFamily="49" charset="0"/>
              </a:rPr>
              <a:t>$t0</a:t>
            </a:r>
            <a:r>
              <a:rPr lang="en-AU" altLang="en-US" sz="1400" dirty="0">
                <a:latin typeface="Lucida Console" pitchFamily="49" charset="0"/>
              </a:rPr>
              <a:t>, 0($s1)</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addu</a:t>
            </a:r>
            <a:r>
              <a:rPr lang="en-AU" altLang="en-US" sz="1400" dirty="0">
                <a:latin typeface="Lucida Console" pitchFamily="49" charset="0"/>
              </a:rPr>
              <a:t> </a:t>
            </a:r>
            <a:r>
              <a:rPr lang="en-AU" altLang="en-US" sz="1400" dirty="0">
                <a:solidFill>
                  <a:srgbClr val="009900"/>
                </a:solidFill>
                <a:latin typeface="Lucida Console" pitchFamily="49" charset="0"/>
              </a:rPr>
              <a:t>$t0</a:t>
            </a:r>
            <a:r>
              <a:rPr lang="en-AU" altLang="en-US" sz="1400" dirty="0">
                <a:latin typeface="Lucida Console" pitchFamily="49" charset="0"/>
              </a:rPr>
              <a:t>, </a:t>
            </a:r>
            <a:r>
              <a:rPr lang="en-AU" altLang="en-US" sz="1400" dirty="0">
                <a:solidFill>
                  <a:schemeClr val="hlink"/>
                </a:solidFill>
                <a:latin typeface="Lucida Console" pitchFamily="49" charset="0"/>
              </a:rPr>
              <a:t>$t0</a:t>
            </a:r>
            <a:r>
              <a:rPr lang="en-AU" altLang="en-US" sz="1400" dirty="0">
                <a:latin typeface="Lucida Console" pitchFamily="49" charset="0"/>
              </a:rPr>
              <a:t>, $s2</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sw</a:t>
            </a:r>
            <a:r>
              <a:rPr lang="en-AU" altLang="en-US" sz="1400" dirty="0">
                <a:latin typeface="Lucida Console" pitchFamily="49" charset="0"/>
              </a:rPr>
              <a:t>   </a:t>
            </a:r>
            <a:r>
              <a:rPr lang="en-AU" altLang="en-US" sz="1400" dirty="0">
                <a:solidFill>
                  <a:srgbClr val="009900"/>
                </a:solidFill>
                <a:latin typeface="Lucida Console" pitchFamily="49" charset="0"/>
              </a:rPr>
              <a:t>$t0</a:t>
            </a:r>
            <a:r>
              <a:rPr lang="en-AU" altLang="en-US" sz="1400" dirty="0">
                <a:latin typeface="Lucida Console" pitchFamily="49" charset="0"/>
              </a:rPr>
              <a:t>, 0($s1)</a:t>
            </a:r>
            <a:br>
              <a:rPr lang="en-AU" altLang="en-US" sz="1400" dirty="0">
                <a:latin typeface="Lucida Console" pitchFamily="49" charset="0"/>
              </a:rPr>
            </a:br>
            <a:r>
              <a:rPr lang="en-AU" altLang="en-US" sz="1400" dirty="0">
                <a:latin typeface="Lucida Console" pitchFamily="49" charset="0"/>
              </a:rPr>
              <a:t>      </a:t>
            </a:r>
            <a:r>
              <a:rPr lang="en-AU" altLang="en-US" sz="1400" dirty="0" err="1">
                <a:latin typeface="Lucida Console" pitchFamily="49" charset="0"/>
              </a:rPr>
              <a:t>addi</a:t>
            </a:r>
            <a:r>
              <a:rPr lang="en-AU" altLang="en-US" sz="1400" dirty="0">
                <a:latin typeface="Lucida Console" pitchFamily="49" charset="0"/>
              </a:rPr>
              <a:t> </a:t>
            </a:r>
            <a:r>
              <a:rPr lang="en-AU" altLang="en-US" sz="1400" dirty="0">
                <a:solidFill>
                  <a:srgbClr val="A47B38"/>
                </a:solidFill>
                <a:latin typeface="Lucida Console" pitchFamily="49" charset="0"/>
              </a:rPr>
              <a:t>$s1</a:t>
            </a:r>
            <a:r>
              <a:rPr lang="en-AU" altLang="en-US" sz="1400" dirty="0">
                <a:latin typeface="Lucida Console" pitchFamily="49" charset="0"/>
              </a:rPr>
              <a:t>, $s1,–4</a:t>
            </a:r>
            <a:br>
              <a:rPr lang="en-AU" altLang="en-US" sz="1400" dirty="0">
                <a:latin typeface="Lucida Console" pitchFamily="49" charset="0"/>
              </a:rPr>
            </a:br>
            <a:endParaRPr lang="en-AU" altLang="en-US" sz="1400" dirty="0" smtClean="0">
              <a:latin typeface="Lucida Console" pitchFamily="49" charset="0"/>
            </a:endParaRPr>
          </a:p>
          <a:p>
            <a:pPr algn="l"/>
            <a:r>
              <a:rPr lang="en-AU" altLang="en-US" sz="1400" dirty="0" smtClean="0">
                <a:latin typeface="Lucida Console" pitchFamily="49" charset="0"/>
              </a:rPr>
              <a:t>      </a:t>
            </a:r>
            <a:r>
              <a:rPr lang="en-AU" altLang="en-US" sz="1400" dirty="0" err="1" smtClean="0">
                <a:latin typeface="Lucida Console" pitchFamily="49" charset="0"/>
              </a:rPr>
              <a:t>bne</a:t>
            </a:r>
            <a:r>
              <a:rPr lang="en-AU" altLang="en-US" sz="1400" dirty="0" smtClean="0">
                <a:latin typeface="Lucida Console" pitchFamily="49" charset="0"/>
              </a:rPr>
              <a:t>  </a:t>
            </a:r>
            <a:r>
              <a:rPr lang="en-AU" altLang="en-US" sz="1400" dirty="0">
                <a:solidFill>
                  <a:srgbClr val="A47B38"/>
                </a:solidFill>
                <a:latin typeface="Lucida Console" pitchFamily="49" charset="0"/>
              </a:rPr>
              <a:t>$s1</a:t>
            </a:r>
            <a:r>
              <a:rPr lang="en-AU" altLang="en-US" sz="1400" dirty="0">
                <a:latin typeface="Lucida Console" pitchFamily="49" charset="0"/>
              </a:rPr>
              <a:t>, $zero, Loop </a:t>
            </a:r>
          </a:p>
        </p:txBody>
      </p:sp>
    </p:spTree>
    <p:extLst>
      <p:ext uri="{BB962C8B-B14F-4D97-AF65-F5344CB8AC3E}">
        <p14:creationId xmlns:p14="http://schemas.microsoft.com/office/powerpoint/2010/main" val="344879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ltLang="en-US" smtClean="0"/>
              <a:t>Chapter 4 — The Processor — </a:t>
            </a:r>
            <a:fld id="{D2384437-3047-4455-A22E-6FD06CB324FC}" type="slidenum">
              <a:rPr lang="en-AU" altLang="en-US" smtClean="0"/>
              <a:pPr/>
              <a:t>28</a:t>
            </a:fld>
            <a:endParaRPr lang="en-AU" altLang="en-US"/>
          </a:p>
        </p:txBody>
      </p:sp>
      <p:pic>
        <p:nvPicPr>
          <p:cNvPr id="3" name="Picture 2"/>
          <p:cNvPicPr>
            <a:picLocks noChangeAspect="1"/>
          </p:cNvPicPr>
          <p:nvPr/>
        </p:nvPicPr>
        <p:blipFill>
          <a:blip r:embed="rId2"/>
          <a:stretch>
            <a:fillRect/>
          </a:stretch>
        </p:blipFill>
        <p:spPr>
          <a:xfrm>
            <a:off x="14287" y="466725"/>
            <a:ext cx="9115425" cy="5924550"/>
          </a:xfrm>
          <a:prstGeom prst="rect">
            <a:avLst/>
          </a:prstGeom>
        </p:spPr>
      </p:pic>
    </p:spTree>
    <p:extLst>
      <p:ext uri="{BB962C8B-B14F-4D97-AF65-F5344CB8AC3E}">
        <p14:creationId xmlns:p14="http://schemas.microsoft.com/office/powerpoint/2010/main" val="723035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2E4E7D16-6F68-4030-9037-CC3F5FAD6ABE}" type="slidenum">
              <a:rPr lang="en-AU" altLang="en-US" sz="1400" smtClean="0"/>
              <a:pPr/>
              <a:t>29</a:t>
            </a:fld>
            <a:endParaRPr lang="en-AU" altLang="en-US" sz="1400" smtClean="0"/>
          </a:p>
        </p:txBody>
      </p:sp>
      <p:sp>
        <p:nvSpPr>
          <p:cNvPr id="122883" name="Rectangle 2"/>
          <p:cNvSpPr>
            <a:spLocks noGrp="1" noChangeArrowheads="1"/>
          </p:cNvSpPr>
          <p:nvPr>
            <p:ph type="title"/>
          </p:nvPr>
        </p:nvSpPr>
        <p:spPr/>
        <p:txBody>
          <a:bodyPr/>
          <a:lstStyle/>
          <a:p>
            <a:pPr eaLnBrk="1" hangingPunct="1"/>
            <a:r>
              <a:rPr lang="en-US" altLang="en-US" smtClean="0"/>
              <a:t>Loop Unrolling Example</a:t>
            </a:r>
            <a:endParaRPr lang="en-AU" altLang="en-US" smtClean="0"/>
          </a:p>
        </p:txBody>
      </p:sp>
      <p:sp>
        <p:nvSpPr>
          <p:cNvPr id="122884" name="Rectangle 3"/>
          <p:cNvSpPr>
            <a:spLocks noGrp="1" noChangeArrowheads="1"/>
          </p:cNvSpPr>
          <p:nvPr>
            <p:ph type="body" idx="1"/>
          </p:nvPr>
        </p:nvSpPr>
        <p:spPr>
          <a:xfrm>
            <a:off x="684213" y="4889500"/>
            <a:ext cx="8270875" cy="1347788"/>
          </a:xfrm>
        </p:spPr>
        <p:txBody>
          <a:bodyPr/>
          <a:lstStyle/>
          <a:p>
            <a:pPr eaLnBrk="1" hangingPunct="1"/>
            <a:r>
              <a:rPr lang="en-US" altLang="en-US" sz="2800" smtClean="0"/>
              <a:t>IPC = 14/8 = 1.75</a:t>
            </a:r>
          </a:p>
          <a:p>
            <a:pPr lvl="1" eaLnBrk="1" hangingPunct="1"/>
            <a:r>
              <a:rPr lang="en-US" altLang="en-US" sz="2400" smtClean="0"/>
              <a:t>Closer to 2, but at cost of registers and code size</a:t>
            </a:r>
            <a:endParaRPr lang="en-AU" altLang="en-US" sz="2400" smtClean="0"/>
          </a:p>
        </p:txBody>
      </p:sp>
      <p:graphicFrame>
        <p:nvGraphicFramePr>
          <p:cNvPr id="503867" name="Group 59"/>
          <p:cNvGraphicFramePr>
            <a:graphicFrameLocks noGrp="1"/>
          </p:cNvGraphicFramePr>
          <p:nvPr>
            <p:extLst>
              <p:ext uri="{D42A27DB-BD31-4B8C-83A1-F6EECF244321}">
                <p14:modId xmlns:p14="http://schemas.microsoft.com/office/powerpoint/2010/main" val="3400946763"/>
              </p:ext>
            </p:extLst>
          </p:nvPr>
        </p:nvGraphicFramePr>
        <p:xfrm>
          <a:off x="1187450" y="1557338"/>
          <a:ext cx="7272338" cy="3017835"/>
        </p:xfrm>
        <a:graphic>
          <a:graphicData uri="http://schemas.openxmlformats.org/drawingml/2006/table">
            <a:tbl>
              <a:tblPr/>
              <a:tblGrid>
                <a:gridCol w="817563"/>
                <a:gridCol w="2803525"/>
                <a:gridCol w="2803525"/>
                <a:gridCol w="847725"/>
              </a:tblGrid>
              <a:tr h="335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ALU/branch</a:t>
                      </a:r>
                      <a:endParaRPr kumimoji="0" lang="en-AU" sz="16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Load/store</a:t>
                      </a:r>
                      <a:endParaRPr kumimoji="0" lang="en-AU" sz="16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cycle</a:t>
                      </a:r>
                      <a:endParaRPr kumimoji="0" lang="en-AU" sz="16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Loop:</a:t>
                      </a:r>
                      <a:endParaRPr kumimoji="0" lang="en-AU" sz="1600" b="0" i="0" u="none" strike="noStrike" cap="none" normalizeH="0" baseline="0" smtClean="0">
                        <a:ln>
                          <a:noFill/>
                        </a:ln>
                        <a:solidFill>
                          <a:schemeClr val="tx1"/>
                        </a:solidFill>
                        <a:effectLst/>
                        <a:latin typeface="Lucida Console"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addi </a:t>
                      </a:r>
                      <a:r>
                        <a:rPr kumimoji="0" lang="en-AU" sz="1600" b="0" i="0" u="none" strike="noStrike" cap="none" normalizeH="0" baseline="0" smtClean="0">
                          <a:ln>
                            <a:noFill/>
                          </a:ln>
                          <a:solidFill>
                            <a:srgbClr val="A47B38"/>
                          </a:solidFill>
                          <a:effectLst/>
                          <a:latin typeface="Lucida Console" pitchFamily="49" charset="0"/>
                        </a:rPr>
                        <a:t>$s1</a:t>
                      </a:r>
                      <a:r>
                        <a:rPr kumimoji="0" lang="en-AU" sz="1600" b="0" i="0" u="none" strike="noStrike" cap="none" normalizeH="0" baseline="0" smtClean="0">
                          <a:ln>
                            <a:noFill/>
                          </a:ln>
                          <a:solidFill>
                            <a:schemeClr val="tx1"/>
                          </a:solidFill>
                          <a:effectLst/>
                          <a:latin typeface="Lucida Console" pitchFamily="49" charset="0"/>
                        </a:rPr>
                        <a:t>, $s1,–16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lw   </a:t>
                      </a:r>
                      <a:r>
                        <a:rPr kumimoji="0" lang="en-AU" sz="1600" b="0" i="0" u="none" strike="noStrike" cap="none" normalizeH="0" baseline="0" smtClean="0">
                          <a:ln>
                            <a:noFill/>
                          </a:ln>
                          <a:solidFill>
                            <a:schemeClr val="hlink"/>
                          </a:solidFill>
                          <a:effectLst/>
                          <a:latin typeface="Lucida Console" pitchFamily="49" charset="0"/>
                        </a:rPr>
                        <a:t>$t0</a:t>
                      </a:r>
                      <a:r>
                        <a:rPr kumimoji="0" lang="en-AU" sz="1600" b="0" i="0" u="none" strike="noStrike" cap="none" normalizeH="0" baseline="0" smtClean="0">
                          <a:ln>
                            <a:noFill/>
                          </a:ln>
                          <a:solidFill>
                            <a:schemeClr val="tx1"/>
                          </a:solidFill>
                          <a:effectLst/>
                          <a:latin typeface="Lucida Console" pitchFamily="49" charset="0"/>
                        </a:rPr>
                        <a:t>, 0($s1)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1</a:t>
                      </a:r>
                      <a:endParaRPr kumimoji="0" lang="en-AU" sz="1600" b="0" i="0" u="none" strike="noStrike" cap="none" normalizeH="0" baseline="0" smtClean="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C0C0C0"/>
                          </a:solidFill>
                          <a:effectLst/>
                          <a:latin typeface="Lucida Console" pitchFamily="49" charset="0"/>
                        </a:rPr>
                        <a:t>nop</a:t>
                      </a:r>
                      <a:endParaRPr kumimoji="0" lang="en-AU" sz="1600" b="0" i="0" u="none" strike="noStrike" cap="none" normalizeH="0" baseline="0" smtClean="0">
                        <a:ln>
                          <a:noFill/>
                        </a:ln>
                        <a:solidFill>
                          <a:srgbClr val="C0C0C0"/>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lw   </a:t>
                      </a:r>
                      <a:r>
                        <a:rPr kumimoji="0" lang="en-AU" sz="1600" b="0" i="0" u="none" strike="noStrike" cap="none" normalizeH="0" baseline="0" smtClean="0">
                          <a:ln>
                            <a:noFill/>
                          </a:ln>
                          <a:solidFill>
                            <a:schemeClr val="hlink"/>
                          </a:solidFill>
                          <a:effectLst/>
                          <a:latin typeface="Lucida Console" pitchFamily="49" charset="0"/>
                        </a:rPr>
                        <a:t>$t1</a:t>
                      </a:r>
                      <a:r>
                        <a:rPr kumimoji="0" lang="en-AU" sz="1600" b="0" i="0" u="none" strike="noStrike" cap="none" normalizeH="0" baseline="0" smtClean="0">
                          <a:ln>
                            <a:noFill/>
                          </a:ln>
                          <a:solidFill>
                            <a:schemeClr val="tx1"/>
                          </a:solidFill>
                          <a:effectLst/>
                          <a:latin typeface="Lucida Console" pitchFamily="49" charset="0"/>
                        </a:rPr>
                        <a:t>, 12($s1)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2</a:t>
                      </a:r>
                      <a:endParaRPr kumimoji="0" lang="en-AU" sz="1600" b="0" i="0" u="none" strike="noStrike" cap="none" normalizeH="0" baseline="0" smtClean="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addu </a:t>
                      </a:r>
                      <a:r>
                        <a:rPr kumimoji="0" lang="en-AU" sz="1600" b="0" i="0" u="none" strike="noStrike" cap="none" normalizeH="0" baseline="0" smtClean="0">
                          <a:ln>
                            <a:noFill/>
                          </a:ln>
                          <a:solidFill>
                            <a:srgbClr val="009900"/>
                          </a:solidFill>
                          <a:effectLst/>
                          <a:latin typeface="Lucida Console" pitchFamily="49" charset="0"/>
                        </a:rPr>
                        <a:t>$t0</a:t>
                      </a:r>
                      <a:r>
                        <a:rPr kumimoji="0" lang="en-AU" sz="1600" b="0" i="0" u="none" strike="noStrike" cap="none" normalizeH="0" baseline="0" smtClean="0">
                          <a:ln>
                            <a:noFill/>
                          </a:ln>
                          <a:solidFill>
                            <a:schemeClr val="tx1"/>
                          </a:solidFill>
                          <a:effectLst/>
                          <a:latin typeface="Lucida Console" pitchFamily="49" charset="0"/>
                        </a:rPr>
                        <a:t>, </a:t>
                      </a:r>
                      <a:r>
                        <a:rPr kumimoji="0" lang="en-AU" sz="1600" b="0" i="0" u="none" strike="noStrike" cap="none" normalizeH="0" baseline="0" smtClean="0">
                          <a:ln>
                            <a:noFill/>
                          </a:ln>
                          <a:solidFill>
                            <a:schemeClr val="hlink"/>
                          </a:solidFill>
                          <a:effectLst/>
                          <a:latin typeface="Lucida Console" pitchFamily="49" charset="0"/>
                        </a:rPr>
                        <a:t>$t0</a:t>
                      </a:r>
                      <a:r>
                        <a:rPr kumimoji="0" lang="en-AU" sz="1600" b="0" i="0" u="none" strike="noStrike" cap="none" normalizeH="0" baseline="0" smtClean="0">
                          <a:ln>
                            <a:noFill/>
                          </a:ln>
                          <a:solidFill>
                            <a:schemeClr val="tx1"/>
                          </a:solidFill>
                          <a:effectLst/>
                          <a:latin typeface="Lucida Console" pitchFamily="49"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lw   </a:t>
                      </a:r>
                      <a:r>
                        <a:rPr kumimoji="0" lang="en-AU" sz="1600" b="0" i="0" u="none" strike="noStrike" cap="none" normalizeH="0" baseline="0" smtClean="0">
                          <a:ln>
                            <a:noFill/>
                          </a:ln>
                          <a:solidFill>
                            <a:schemeClr val="hlink"/>
                          </a:solidFill>
                          <a:effectLst/>
                          <a:latin typeface="Lucida Console" pitchFamily="49" charset="0"/>
                        </a:rPr>
                        <a:t>$t2</a:t>
                      </a:r>
                      <a:r>
                        <a:rPr kumimoji="0" lang="en-AU" sz="1600" b="0" i="0" u="none" strike="noStrike" cap="none" normalizeH="0" baseline="0" smtClean="0">
                          <a:ln>
                            <a:noFill/>
                          </a:ln>
                          <a:solidFill>
                            <a:schemeClr val="tx1"/>
                          </a:solidFill>
                          <a:effectLst/>
                          <a:latin typeface="Lucida Console" pitchFamily="49" charset="0"/>
                        </a:rPr>
                        <a:t>, 8($s1)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3</a:t>
                      </a:r>
                      <a:endParaRPr kumimoji="0" lang="en-AU" sz="1600" b="0" i="0" u="none" strike="noStrike" cap="none" normalizeH="0" baseline="0" smtClean="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addu </a:t>
                      </a:r>
                      <a:r>
                        <a:rPr kumimoji="0" lang="en-AU" sz="1600" b="0" i="0" u="none" strike="noStrike" cap="none" normalizeH="0" baseline="0" smtClean="0">
                          <a:ln>
                            <a:noFill/>
                          </a:ln>
                          <a:solidFill>
                            <a:srgbClr val="009900"/>
                          </a:solidFill>
                          <a:effectLst/>
                          <a:latin typeface="Lucida Console" pitchFamily="49" charset="0"/>
                        </a:rPr>
                        <a:t>$t1</a:t>
                      </a:r>
                      <a:r>
                        <a:rPr kumimoji="0" lang="en-AU" sz="1600" b="0" i="0" u="none" strike="noStrike" cap="none" normalizeH="0" baseline="0" smtClean="0">
                          <a:ln>
                            <a:noFill/>
                          </a:ln>
                          <a:solidFill>
                            <a:schemeClr val="tx1"/>
                          </a:solidFill>
                          <a:effectLst/>
                          <a:latin typeface="Lucida Console" pitchFamily="49" charset="0"/>
                        </a:rPr>
                        <a:t>, </a:t>
                      </a:r>
                      <a:r>
                        <a:rPr kumimoji="0" lang="en-AU" sz="1600" b="0" i="0" u="none" strike="noStrike" cap="none" normalizeH="0" baseline="0" smtClean="0">
                          <a:ln>
                            <a:noFill/>
                          </a:ln>
                          <a:solidFill>
                            <a:schemeClr val="hlink"/>
                          </a:solidFill>
                          <a:effectLst/>
                          <a:latin typeface="Lucida Console" pitchFamily="49" charset="0"/>
                        </a:rPr>
                        <a:t>$t1</a:t>
                      </a:r>
                      <a:r>
                        <a:rPr kumimoji="0" lang="en-AU" sz="1600" b="0" i="0" u="none" strike="noStrike" cap="none" normalizeH="0" baseline="0" smtClean="0">
                          <a:ln>
                            <a:noFill/>
                          </a:ln>
                          <a:solidFill>
                            <a:schemeClr val="tx1"/>
                          </a:solidFill>
                          <a:effectLst/>
                          <a:latin typeface="Lucida Console" pitchFamily="49"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lw   </a:t>
                      </a:r>
                      <a:r>
                        <a:rPr kumimoji="0" lang="en-AU" sz="1600" b="0" i="0" u="none" strike="noStrike" cap="none" normalizeH="0" baseline="0" smtClean="0">
                          <a:ln>
                            <a:noFill/>
                          </a:ln>
                          <a:solidFill>
                            <a:schemeClr val="hlink"/>
                          </a:solidFill>
                          <a:effectLst/>
                          <a:latin typeface="Lucida Console" pitchFamily="49" charset="0"/>
                        </a:rPr>
                        <a:t>$t3</a:t>
                      </a:r>
                      <a:r>
                        <a:rPr kumimoji="0" lang="en-AU" sz="1600" b="0" i="0" u="none" strike="noStrike" cap="none" normalizeH="0" baseline="0" smtClean="0">
                          <a:ln>
                            <a:noFill/>
                          </a:ln>
                          <a:solidFill>
                            <a:schemeClr val="tx1"/>
                          </a:solidFill>
                          <a:effectLst/>
                          <a:latin typeface="Lucida Console" pitchFamily="49" charset="0"/>
                        </a:rPr>
                        <a:t>, 4($s1)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4</a:t>
                      </a:r>
                      <a:endParaRPr kumimoji="0" lang="en-AU" sz="1600" b="0" i="0" u="none" strike="noStrike" cap="none" normalizeH="0" baseline="0" smtClean="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addu </a:t>
                      </a:r>
                      <a:r>
                        <a:rPr kumimoji="0" lang="en-AU" sz="1600" b="0" i="0" u="none" strike="noStrike" cap="none" normalizeH="0" baseline="0" smtClean="0">
                          <a:ln>
                            <a:noFill/>
                          </a:ln>
                          <a:solidFill>
                            <a:srgbClr val="009900"/>
                          </a:solidFill>
                          <a:effectLst/>
                          <a:latin typeface="Lucida Console" pitchFamily="49" charset="0"/>
                        </a:rPr>
                        <a:t>$t2</a:t>
                      </a:r>
                      <a:r>
                        <a:rPr kumimoji="0" lang="en-AU" sz="1600" b="0" i="0" u="none" strike="noStrike" cap="none" normalizeH="0" baseline="0" smtClean="0">
                          <a:ln>
                            <a:noFill/>
                          </a:ln>
                          <a:solidFill>
                            <a:schemeClr val="tx1"/>
                          </a:solidFill>
                          <a:effectLst/>
                          <a:latin typeface="Lucida Console" pitchFamily="49" charset="0"/>
                        </a:rPr>
                        <a:t>, </a:t>
                      </a:r>
                      <a:r>
                        <a:rPr kumimoji="0" lang="en-AU" sz="1600" b="0" i="0" u="none" strike="noStrike" cap="none" normalizeH="0" baseline="0" smtClean="0">
                          <a:ln>
                            <a:noFill/>
                          </a:ln>
                          <a:solidFill>
                            <a:schemeClr val="hlink"/>
                          </a:solidFill>
                          <a:effectLst/>
                          <a:latin typeface="Lucida Console" pitchFamily="49" charset="0"/>
                        </a:rPr>
                        <a:t>$t2</a:t>
                      </a:r>
                      <a:r>
                        <a:rPr kumimoji="0" lang="en-AU" sz="1600" b="0" i="0" u="none" strike="noStrike" cap="none" normalizeH="0" baseline="0" smtClean="0">
                          <a:ln>
                            <a:noFill/>
                          </a:ln>
                          <a:solidFill>
                            <a:schemeClr val="tx1"/>
                          </a:solidFill>
                          <a:effectLst/>
                          <a:latin typeface="Lucida Console" pitchFamily="49"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sw   </a:t>
                      </a:r>
                      <a:r>
                        <a:rPr kumimoji="0" lang="en-AU" sz="1600" b="0" i="0" u="none" strike="noStrike" cap="none" normalizeH="0" baseline="0" smtClean="0">
                          <a:ln>
                            <a:noFill/>
                          </a:ln>
                          <a:solidFill>
                            <a:srgbClr val="009900"/>
                          </a:solidFill>
                          <a:effectLst/>
                          <a:latin typeface="Lucida Console" pitchFamily="49" charset="0"/>
                        </a:rPr>
                        <a:t>$t0</a:t>
                      </a:r>
                      <a:r>
                        <a:rPr kumimoji="0" lang="en-AU" sz="1600" b="0" i="0" u="none" strike="noStrike" cap="none" normalizeH="0" baseline="0" smtClean="0">
                          <a:ln>
                            <a:noFill/>
                          </a:ln>
                          <a:solidFill>
                            <a:schemeClr val="tx1"/>
                          </a:solidFill>
                          <a:effectLst/>
                          <a:latin typeface="Lucida Console" pitchFamily="49" charset="0"/>
                        </a:rPr>
                        <a:t>, 16($s1)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5</a:t>
                      </a:r>
                      <a:endParaRPr kumimoji="0" lang="en-AU" sz="1600" b="0" i="0" u="none" strike="noStrike" cap="none" normalizeH="0" baseline="0" smtClean="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err="1" smtClean="0">
                          <a:ln>
                            <a:noFill/>
                          </a:ln>
                          <a:solidFill>
                            <a:schemeClr val="tx1"/>
                          </a:solidFill>
                          <a:effectLst/>
                          <a:latin typeface="Lucida Console" pitchFamily="49" charset="0"/>
                        </a:rPr>
                        <a:t>addu</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smtClean="0">
                          <a:ln>
                            <a:noFill/>
                          </a:ln>
                          <a:solidFill>
                            <a:srgbClr val="009900"/>
                          </a:solidFill>
                          <a:effectLst/>
                          <a:latin typeface="Lucida Console" pitchFamily="49" charset="0"/>
                        </a:rPr>
                        <a:t>$t3</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smtClean="0">
                          <a:ln>
                            <a:noFill/>
                          </a:ln>
                          <a:solidFill>
                            <a:schemeClr val="hlink"/>
                          </a:solidFill>
                          <a:effectLst/>
                          <a:latin typeface="Lucida Console" pitchFamily="49" charset="0"/>
                        </a:rPr>
                        <a:t>$t3</a:t>
                      </a:r>
                      <a:r>
                        <a:rPr kumimoji="0" lang="en-AU" sz="1600" b="0" i="0" u="none" strike="noStrike" cap="none" normalizeH="0" baseline="0" dirty="0" smtClean="0">
                          <a:ln>
                            <a:noFill/>
                          </a:ln>
                          <a:solidFill>
                            <a:schemeClr val="tx1"/>
                          </a:solidFill>
                          <a:effectLst/>
                          <a:latin typeface="Lucida Console" pitchFamily="49"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sw   </a:t>
                      </a:r>
                      <a:r>
                        <a:rPr kumimoji="0" lang="en-AU" sz="1600" b="0" i="0" u="none" strike="noStrike" cap="none" normalizeH="0" baseline="0" smtClean="0">
                          <a:ln>
                            <a:noFill/>
                          </a:ln>
                          <a:solidFill>
                            <a:srgbClr val="009900"/>
                          </a:solidFill>
                          <a:effectLst/>
                          <a:latin typeface="Lucida Console" pitchFamily="49" charset="0"/>
                        </a:rPr>
                        <a:t>$t1</a:t>
                      </a:r>
                      <a:r>
                        <a:rPr kumimoji="0" lang="en-AU" sz="1600" b="0" i="0" u="none" strike="noStrike" cap="none" normalizeH="0" baseline="0" smtClean="0">
                          <a:ln>
                            <a:noFill/>
                          </a:ln>
                          <a:solidFill>
                            <a:schemeClr val="tx1"/>
                          </a:solidFill>
                          <a:effectLst/>
                          <a:latin typeface="Lucida Console" pitchFamily="49" charset="0"/>
                        </a:rPr>
                        <a:t>, 12($s1)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6</a:t>
                      </a:r>
                      <a:endParaRPr kumimoji="0" lang="en-AU" sz="1600" b="0" i="0" u="none" strike="noStrike" cap="none" normalizeH="0" baseline="0" smtClean="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C0C0C0"/>
                          </a:solidFill>
                          <a:effectLst/>
                          <a:latin typeface="Lucida Console" pitchFamily="49" charset="0"/>
                        </a:rPr>
                        <a:t>nop</a:t>
                      </a:r>
                      <a:endParaRPr kumimoji="0" lang="en-AU" sz="1600" b="0" i="0" u="none" strike="noStrike" cap="none" normalizeH="0" baseline="0" smtClean="0">
                        <a:ln>
                          <a:noFill/>
                        </a:ln>
                        <a:solidFill>
                          <a:srgbClr val="C0C0C0"/>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sw   </a:t>
                      </a:r>
                      <a:r>
                        <a:rPr kumimoji="0" lang="en-AU" sz="1600" b="0" i="0" u="none" strike="noStrike" cap="none" normalizeH="0" baseline="0" smtClean="0">
                          <a:ln>
                            <a:noFill/>
                          </a:ln>
                          <a:solidFill>
                            <a:srgbClr val="009900"/>
                          </a:solidFill>
                          <a:effectLst/>
                          <a:latin typeface="Lucida Console" pitchFamily="49" charset="0"/>
                        </a:rPr>
                        <a:t>$t2</a:t>
                      </a:r>
                      <a:r>
                        <a:rPr kumimoji="0" lang="en-AU" sz="1600" b="0" i="0" u="none" strike="noStrike" cap="none" normalizeH="0" baseline="0" smtClean="0">
                          <a:ln>
                            <a:noFill/>
                          </a:ln>
                          <a:solidFill>
                            <a:schemeClr val="tx1"/>
                          </a:solidFill>
                          <a:effectLst/>
                          <a:latin typeface="Lucida Console" pitchFamily="49" charset="0"/>
                        </a:rPr>
                        <a:t>, 8($s1)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7</a:t>
                      </a:r>
                      <a:endParaRPr kumimoji="0" lang="en-AU" sz="1600" b="0" i="0" u="none" strike="noStrike" cap="none" normalizeH="0" baseline="0" smtClean="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Lucida Console"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bne  </a:t>
                      </a:r>
                      <a:r>
                        <a:rPr kumimoji="0" lang="en-AU" sz="1600" b="0" i="0" u="none" strike="noStrike" cap="none" normalizeH="0" baseline="0" smtClean="0">
                          <a:ln>
                            <a:noFill/>
                          </a:ln>
                          <a:solidFill>
                            <a:srgbClr val="A47B38"/>
                          </a:solidFill>
                          <a:effectLst/>
                          <a:latin typeface="Lucida Console" pitchFamily="49" charset="0"/>
                        </a:rPr>
                        <a:t>$s1</a:t>
                      </a:r>
                      <a:r>
                        <a:rPr kumimoji="0" lang="en-AU" sz="1600" b="0" i="0" u="none" strike="noStrike" cap="none" normalizeH="0" baseline="0" smtClean="0">
                          <a:ln>
                            <a:noFill/>
                          </a:ln>
                          <a:solidFill>
                            <a:schemeClr val="tx1"/>
                          </a:solidFill>
                          <a:effectLst/>
                          <a:latin typeface="Lucida Console" pitchFamily="49" charset="0"/>
                        </a:rPr>
                        <a:t>, $zero, Loop</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smtClean="0">
                          <a:ln>
                            <a:noFill/>
                          </a:ln>
                          <a:solidFill>
                            <a:schemeClr val="tx1"/>
                          </a:solidFill>
                          <a:effectLst/>
                          <a:latin typeface="Lucida Console" pitchFamily="49" charset="0"/>
                        </a:rPr>
                        <a:t>sw   </a:t>
                      </a:r>
                      <a:r>
                        <a:rPr kumimoji="0" lang="en-AU" sz="1600" b="0" i="0" u="none" strike="noStrike" cap="none" normalizeH="0" baseline="0" smtClean="0">
                          <a:ln>
                            <a:noFill/>
                          </a:ln>
                          <a:solidFill>
                            <a:srgbClr val="009900"/>
                          </a:solidFill>
                          <a:effectLst/>
                          <a:latin typeface="Lucida Console" pitchFamily="49" charset="0"/>
                        </a:rPr>
                        <a:t>$t3</a:t>
                      </a:r>
                      <a:r>
                        <a:rPr kumimoji="0" lang="en-AU" sz="1600" b="0" i="0" u="none" strike="noStrike" cap="none" normalizeH="0" baseline="0" smtClean="0">
                          <a:ln>
                            <a:noFill/>
                          </a:ln>
                          <a:solidFill>
                            <a:schemeClr val="tx1"/>
                          </a:solidFill>
                          <a:effectLst/>
                          <a:latin typeface="Lucida Console" pitchFamily="49" charset="0"/>
                        </a:rPr>
                        <a:t>, 4($s1)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Lucida Console" pitchFamily="49" charset="0"/>
                        </a:rPr>
                        <a:t>8</a:t>
                      </a:r>
                      <a:endParaRPr kumimoji="0" lang="en-AU" sz="1600" b="0" i="0" u="none" strike="noStrike" cap="none" normalizeH="0" baseline="0" smtClean="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29199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2B95CE0C-F2C5-457D-9A0F-4A661C5E8542}" type="slidenum">
              <a:rPr lang="en-AU" altLang="en-US" sz="1400" smtClean="0"/>
              <a:pPr/>
              <a:t>3</a:t>
            </a:fld>
            <a:endParaRPr lang="en-AU" altLang="en-US" sz="1400" smtClean="0"/>
          </a:p>
        </p:txBody>
      </p:sp>
      <p:sp>
        <p:nvSpPr>
          <p:cNvPr id="88067" name="Rectangle 2"/>
          <p:cNvSpPr>
            <a:spLocks noGrp="1" noChangeArrowheads="1"/>
          </p:cNvSpPr>
          <p:nvPr>
            <p:ph type="title"/>
          </p:nvPr>
        </p:nvSpPr>
        <p:spPr/>
        <p:txBody>
          <a:bodyPr/>
          <a:lstStyle/>
          <a:p>
            <a:pPr eaLnBrk="1" hangingPunct="1"/>
            <a:r>
              <a:rPr lang="en-US" altLang="en-US" smtClean="0"/>
              <a:t>Reducing Branch Delay</a:t>
            </a:r>
            <a:endParaRPr lang="en-AU" altLang="en-US" smtClean="0"/>
          </a:p>
        </p:txBody>
      </p:sp>
      <p:sp>
        <p:nvSpPr>
          <p:cNvPr id="88068" name="Rectangle 3"/>
          <p:cNvSpPr>
            <a:spLocks noGrp="1" noChangeArrowheads="1"/>
          </p:cNvSpPr>
          <p:nvPr>
            <p:ph type="body" idx="1"/>
          </p:nvPr>
        </p:nvSpPr>
        <p:spPr/>
        <p:txBody>
          <a:bodyPr/>
          <a:lstStyle/>
          <a:p>
            <a:pPr eaLnBrk="1" hangingPunct="1"/>
            <a:r>
              <a:rPr lang="en-US" altLang="en-US" sz="2800" dirty="0" smtClean="0"/>
              <a:t>Move hardware to determine outcome to ID stage</a:t>
            </a:r>
          </a:p>
          <a:p>
            <a:pPr lvl="1" eaLnBrk="1" hangingPunct="1"/>
            <a:r>
              <a:rPr lang="en-US" altLang="en-US" sz="2400" dirty="0" smtClean="0"/>
              <a:t>Target address adder</a:t>
            </a:r>
          </a:p>
          <a:p>
            <a:pPr lvl="1" eaLnBrk="1" hangingPunct="1"/>
            <a:r>
              <a:rPr lang="en-US" altLang="en-US" sz="2400" dirty="0" smtClean="0"/>
              <a:t>Register comparator</a:t>
            </a:r>
          </a:p>
          <a:p>
            <a:pPr eaLnBrk="1" hangingPunct="1"/>
            <a:r>
              <a:rPr lang="en-US" altLang="en-US" sz="2800" dirty="0" smtClean="0"/>
              <a:t>Issues</a:t>
            </a:r>
          </a:p>
          <a:p>
            <a:pPr lvl="1"/>
            <a:r>
              <a:rPr lang="en-US" altLang="en-US" sz="1600" dirty="0" smtClean="0">
                <a:latin typeface="Lucida Console" panose="020B0609040504020204" pitchFamily="49" charset="0"/>
              </a:rPr>
              <a:t>Forwarding for the operands of branches were formerly handled by the ALU forwarding logic – now it needs new forwarding logic</a:t>
            </a:r>
          </a:p>
          <a:p>
            <a:pPr lvl="1"/>
            <a:endParaRPr lang="en-US" altLang="en-US" sz="1600" dirty="0">
              <a:latin typeface="Lucida Console" pitchFamily="49" charset="0"/>
            </a:endParaRPr>
          </a:p>
          <a:p>
            <a:pPr lvl="1"/>
            <a:r>
              <a:rPr lang="en-US" altLang="en-US" sz="1600" dirty="0" smtClean="0">
                <a:latin typeface="Lucida Console" pitchFamily="49" charset="0"/>
              </a:rPr>
              <a:t>In the case where branch needs an operand from a previous instruction in the pipeline</a:t>
            </a:r>
          </a:p>
          <a:p>
            <a:pPr lvl="2"/>
            <a:r>
              <a:rPr lang="en-US" altLang="en-US" sz="1600" dirty="0" smtClean="0">
                <a:latin typeface="Lucida Console" pitchFamily="49" charset="0"/>
              </a:rPr>
              <a:t>Formerly may not have been a hazard</a:t>
            </a:r>
          </a:p>
          <a:p>
            <a:pPr lvl="2"/>
            <a:r>
              <a:rPr lang="en-US" altLang="en-US" sz="1600" dirty="0" smtClean="0">
                <a:latin typeface="Lucida Console" pitchFamily="49" charset="0"/>
              </a:rPr>
              <a:t>Now because branch needs the data much earlier (ID stage), there can be a hazard</a:t>
            </a:r>
          </a:p>
        </p:txBody>
      </p:sp>
    </p:spTree>
    <p:extLst>
      <p:ext uri="{BB962C8B-B14F-4D97-AF65-F5344CB8AC3E}">
        <p14:creationId xmlns:p14="http://schemas.microsoft.com/office/powerpoint/2010/main" val="3448115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A24E14D0-F07F-4A85-A8F0-BFE55C595F73}" type="slidenum">
              <a:rPr lang="en-AU" altLang="en-US" sz="1400" smtClean="0"/>
              <a:pPr/>
              <a:t>30</a:t>
            </a:fld>
            <a:endParaRPr lang="en-AU" altLang="en-US" sz="1400" smtClean="0"/>
          </a:p>
        </p:txBody>
      </p:sp>
      <p:sp>
        <p:nvSpPr>
          <p:cNvPr id="123907" name="Rectangle 2"/>
          <p:cNvSpPr>
            <a:spLocks noGrp="1" noChangeArrowheads="1"/>
          </p:cNvSpPr>
          <p:nvPr>
            <p:ph type="title"/>
          </p:nvPr>
        </p:nvSpPr>
        <p:spPr/>
        <p:txBody>
          <a:bodyPr/>
          <a:lstStyle/>
          <a:p>
            <a:pPr eaLnBrk="1" hangingPunct="1"/>
            <a:r>
              <a:rPr lang="en-US" altLang="en-US" smtClean="0"/>
              <a:t>Dynamic Multiple Issue</a:t>
            </a:r>
            <a:endParaRPr lang="en-AU" altLang="en-US" smtClean="0"/>
          </a:p>
        </p:txBody>
      </p:sp>
      <p:sp>
        <p:nvSpPr>
          <p:cNvPr id="123908" name="Rectangle 3"/>
          <p:cNvSpPr>
            <a:spLocks noGrp="1" noChangeArrowheads="1"/>
          </p:cNvSpPr>
          <p:nvPr>
            <p:ph type="body" idx="1"/>
          </p:nvPr>
        </p:nvSpPr>
        <p:spPr/>
        <p:txBody>
          <a:bodyPr/>
          <a:lstStyle/>
          <a:p>
            <a:pPr eaLnBrk="1" hangingPunct="1"/>
            <a:r>
              <a:rPr lang="en-US" altLang="en-US" smtClean="0"/>
              <a:t>“Superscalar” processors</a:t>
            </a:r>
          </a:p>
          <a:p>
            <a:pPr eaLnBrk="1" hangingPunct="1"/>
            <a:r>
              <a:rPr lang="en-US" altLang="en-US" smtClean="0"/>
              <a:t>CPU decides whether to issue 0, 1, 2, … each cycle</a:t>
            </a:r>
          </a:p>
          <a:p>
            <a:pPr lvl="1" eaLnBrk="1" hangingPunct="1"/>
            <a:r>
              <a:rPr lang="en-US" altLang="en-US" smtClean="0"/>
              <a:t>Avoiding structural and data hazards</a:t>
            </a:r>
          </a:p>
          <a:p>
            <a:pPr eaLnBrk="1" hangingPunct="1"/>
            <a:r>
              <a:rPr lang="en-US" altLang="en-US" smtClean="0"/>
              <a:t>Avoids the need for compiler scheduling</a:t>
            </a:r>
          </a:p>
          <a:p>
            <a:pPr lvl="1" eaLnBrk="1" hangingPunct="1"/>
            <a:r>
              <a:rPr lang="en-US" altLang="en-US" smtClean="0"/>
              <a:t>Though it may still help</a:t>
            </a:r>
          </a:p>
          <a:p>
            <a:pPr lvl="1" eaLnBrk="1" hangingPunct="1"/>
            <a:r>
              <a:rPr lang="en-US" altLang="en-US" smtClean="0"/>
              <a:t>Code semantics ensured by the CPU</a:t>
            </a:r>
            <a:endParaRPr lang="en-AU" altLang="en-US" smtClean="0"/>
          </a:p>
        </p:txBody>
      </p:sp>
    </p:spTree>
    <p:extLst>
      <p:ext uri="{BB962C8B-B14F-4D97-AF65-F5344CB8AC3E}">
        <p14:creationId xmlns:p14="http://schemas.microsoft.com/office/powerpoint/2010/main" val="34521848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8658FF34-789D-43D0-B810-3F080DF5EB46}" type="slidenum">
              <a:rPr lang="en-AU" altLang="en-US" sz="1400" smtClean="0"/>
              <a:pPr/>
              <a:t>31</a:t>
            </a:fld>
            <a:endParaRPr lang="en-AU" altLang="en-US" sz="1400" smtClean="0"/>
          </a:p>
        </p:txBody>
      </p:sp>
      <p:sp>
        <p:nvSpPr>
          <p:cNvPr id="124931" name="Rectangle 2"/>
          <p:cNvSpPr>
            <a:spLocks noGrp="1" noChangeArrowheads="1"/>
          </p:cNvSpPr>
          <p:nvPr>
            <p:ph type="title"/>
          </p:nvPr>
        </p:nvSpPr>
        <p:spPr/>
        <p:txBody>
          <a:bodyPr/>
          <a:lstStyle/>
          <a:p>
            <a:pPr eaLnBrk="1" hangingPunct="1"/>
            <a:r>
              <a:rPr lang="en-US" altLang="en-US" smtClean="0"/>
              <a:t>Dynamic Pipeline Scheduling</a:t>
            </a:r>
            <a:endParaRPr lang="en-AU" altLang="en-US" smtClean="0"/>
          </a:p>
        </p:txBody>
      </p:sp>
      <p:sp>
        <p:nvSpPr>
          <p:cNvPr id="124932" name="Rectangle 3"/>
          <p:cNvSpPr>
            <a:spLocks noGrp="1" noChangeArrowheads="1"/>
          </p:cNvSpPr>
          <p:nvPr>
            <p:ph type="body" idx="1"/>
          </p:nvPr>
        </p:nvSpPr>
        <p:spPr/>
        <p:txBody>
          <a:bodyPr/>
          <a:lstStyle/>
          <a:p>
            <a:pPr eaLnBrk="1" hangingPunct="1"/>
            <a:r>
              <a:rPr lang="en-US" altLang="en-US" smtClean="0"/>
              <a:t>Allow the CPU to execute instructions out of order to avoid stalls</a:t>
            </a:r>
          </a:p>
          <a:p>
            <a:pPr lvl="1" eaLnBrk="1" hangingPunct="1"/>
            <a:r>
              <a:rPr lang="en-US" altLang="en-US" smtClean="0"/>
              <a:t>But commit result to registers in order</a:t>
            </a:r>
          </a:p>
          <a:p>
            <a:pPr eaLnBrk="1" hangingPunct="1"/>
            <a:r>
              <a:rPr lang="en-US" altLang="en-US" smtClean="0"/>
              <a:t>Example</a:t>
            </a:r>
          </a:p>
          <a:p>
            <a:pPr lvl="1" eaLnBrk="1" hangingPunct="1">
              <a:buFont typeface="Wingdings" pitchFamily="2" charset="2"/>
              <a:buNone/>
            </a:pPr>
            <a:r>
              <a:rPr lang="en-US" altLang="en-US" smtClean="0"/>
              <a:t>	</a:t>
            </a:r>
            <a:r>
              <a:rPr lang="fr-FR" altLang="en-US" smtClean="0">
                <a:latin typeface="Lucida Console" pitchFamily="49" charset="0"/>
              </a:rPr>
              <a:t>lw    </a:t>
            </a:r>
            <a:r>
              <a:rPr lang="fr-FR" altLang="en-US" smtClean="0">
                <a:solidFill>
                  <a:schemeClr val="hlink"/>
                </a:solidFill>
                <a:latin typeface="Lucida Console" pitchFamily="49" charset="0"/>
              </a:rPr>
              <a:t>$t0</a:t>
            </a:r>
            <a:r>
              <a:rPr lang="fr-FR" altLang="en-US" smtClean="0">
                <a:latin typeface="Lucida Console" pitchFamily="49" charset="0"/>
              </a:rPr>
              <a:t>, 20($s2)</a:t>
            </a:r>
            <a:br>
              <a:rPr lang="fr-FR" altLang="en-US" smtClean="0">
                <a:latin typeface="Lucida Console" pitchFamily="49" charset="0"/>
              </a:rPr>
            </a:br>
            <a:r>
              <a:rPr lang="fr-FR" altLang="en-US" smtClean="0">
                <a:latin typeface="Lucida Console" pitchFamily="49" charset="0"/>
              </a:rPr>
              <a:t>addu  $t1, </a:t>
            </a:r>
            <a:r>
              <a:rPr lang="fr-FR" altLang="en-US" smtClean="0">
                <a:solidFill>
                  <a:schemeClr val="hlink"/>
                </a:solidFill>
                <a:latin typeface="Lucida Console" pitchFamily="49" charset="0"/>
              </a:rPr>
              <a:t>$t0</a:t>
            </a:r>
            <a:r>
              <a:rPr lang="fr-FR" altLang="en-US" smtClean="0">
                <a:latin typeface="Lucida Console" pitchFamily="49" charset="0"/>
              </a:rPr>
              <a:t>, $t2</a:t>
            </a:r>
            <a:br>
              <a:rPr lang="fr-FR" altLang="en-US" smtClean="0">
                <a:latin typeface="Lucida Console" pitchFamily="49" charset="0"/>
              </a:rPr>
            </a:br>
            <a:r>
              <a:rPr lang="fr-FR" altLang="en-US" smtClean="0">
                <a:latin typeface="Lucida Console" pitchFamily="49" charset="0"/>
              </a:rPr>
              <a:t>sub   $s4, $s4, $t3</a:t>
            </a:r>
            <a:br>
              <a:rPr lang="fr-FR" altLang="en-US" smtClean="0">
                <a:latin typeface="Lucida Console" pitchFamily="49" charset="0"/>
              </a:rPr>
            </a:br>
            <a:r>
              <a:rPr lang="fr-FR" altLang="en-US" smtClean="0">
                <a:latin typeface="Lucida Console" pitchFamily="49" charset="0"/>
              </a:rPr>
              <a:t>slti  $t5, $s4, 20</a:t>
            </a:r>
          </a:p>
          <a:p>
            <a:pPr lvl="1" eaLnBrk="1" hangingPunct="1"/>
            <a:r>
              <a:rPr lang="en-US" altLang="en-US" smtClean="0"/>
              <a:t>Can start </a:t>
            </a:r>
            <a:r>
              <a:rPr lang="en-US" altLang="en-US" smtClean="0">
                <a:latin typeface="Lucida Console" pitchFamily="49" charset="0"/>
              </a:rPr>
              <a:t>sub</a:t>
            </a:r>
            <a:r>
              <a:rPr lang="en-US" altLang="en-US" smtClean="0"/>
              <a:t> while </a:t>
            </a:r>
            <a:r>
              <a:rPr lang="en-US" altLang="en-US" smtClean="0">
                <a:latin typeface="Lucida Console" pitchFamily="49" charset="0"/>
              </a:rPr>
              <a:t>addu</a:t>
            </a:r>
            <a:r>
              <a:rPr lang="en-US" altLang="en-US" smtClean="0"/>
              <a:t> is waiting for lw</a:t>
            </a:r>
          </a:p>
        </p:txBody>
      </p:sp>
    </p:spTree>
    <p:extLst>
      <p:ext uri="{BB962C8B-B14F-4D97-AF65-F5344CB8AC3E}">
        <p14:creationId xmlns:p14="http://schemas.microsoft.com/office/powerpoint/2010/main" val="4286891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5FC0D342-AA68-48C3-A9A7-CB3EC1DAFF0B}" type="slidenum">
              <a:rPr lang="en-AU" altLang="en-US" sz="1400" smtClean="0"/>
              <a:pPr/>
              <a:t>32</a:t>
            </a:fld>
            <a:endParaRPr lang="en-AU" altLang="en-US" sz="1400" smtClean="0"/>
          </a:p>
        </p:txBody>
      </p:sp>
      <p:sp>
        <p:nvSpPr>
          <p:cNvPr id="125955" name="Freeform 9"/>
          <p:cNvSpPr>
            <a:spLocks/>
          </p:cNvSpPr>
          <p:nvPr/>
        </p:nvSpPr>
        <p:spPr bwMode="auto">
          <a:xfrm>
            <a:off x="5295900" y="3194050"/>
            <a:ext cx="1065213" cy="1362075"/>
          </a:xfrm>
          <a:custGeom>
            <a:avLst/>
            <a:gdLst>
              <a:gd name="T0" fmla="*/ 0 w 671"/>
              <a:gd name="T1" fmla="*/ 2147483647 h 858"/>
              <a:gd name="T2" fmla="*/ 2147483647 w 671"/>
              <a:gd name="T3" fmla="*/ 2147483647 h 858"/>
              <a:gd name="T4" fmla="*/ 2147483647 w 671"/>
              <a:gd name="T5" fmla="*/ 2147483647 h 858"/>
              <a:gd name="T6" fmla="*/ 2147483647 w 671"/>
              <a:gd name="T7" fmla="*/ 0 h 858"/>
              <a:gd name="T8" fmla="*/ 0 60000 65536"/>
              <a:gd name="T9" fmla="*/ 0 60000 65536"/>
              <a:gd name="T10" fmla="*/ 0 60000 65536"/>
              <a:gd name="T11" fmla="*/ 0 60000 65536"/>
              <a:gd name="T12" fmla="*/ 0 w 671"/>
              <a:gd name="T13" fmla="*/ 0 h 858"/>
              <a:gd name="T14" fmla="*/ 671 w 671"/>
              <a:gd name="T15" fmla="*/ 858 h 858"/>
            </a:gdLst>
            <a:ahLst/>
            <a:cxnLst>
              <a:cxn ang="T8">
                <a:pos x="T0" y="T1"/>
              </a:cxn>
              <a:cxn ang="T9">
                <a:pos x="T2" y="T3"/>
              </a:cxn>
              <a:cxn ang="T10">
                <a:pos x="T4" y="T5"/>
              </a:cxn>
              <a:cxn ang="T11">
                <a:pos x="T6" y="T7"/>
              </a:cxn>
            </a:cxnLst>
            <a:rect l="T12" t="T13" r="T14" b="T15"/>
            <a:pathLst>
              <a:path w="671" h="858">
                <a:moveTo>
                  <a:pt x="0" y="858"/>
                </a:moveTo>
                <a:cubicBezTo>
                  <a:pt x="95" y="838"/>
                  <a:pt x="469" y="850"/>
                  <a:pt x="570" y="738"/>
                </a:cubicBezTo>
                <a:cubicBezTo>
                  <a:pt x="671" y="626"/>
                  <a:pt x="652" y="309"/>
                  <a:pt x="606" y="186"/>
                </a:cubicBezTo>
                <a:cubicBezTo>
                  <a:pt x="560" y="63"/>
                  <a:pt x="359" y="39"/>
                  <a:pt x="294" y="0"/>
                </a:cubicBezTo>
              </a:path>
            </a:pathLst>
          </a:custGeom>
          <a:noFill/>
          <a:ln w="28575"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956" name="Freeform 13"/>
          <p:cNvSpPr>
            <a:spLocks/>
          </p:cNvSpPr>
          <p:nvPr/>
        </p:nvSpPr>
        <p:spPr bwMode="auto">
          <a:xfrm>
            <a:off x="4257675" y="3041650"/>
            <a:ext cx="2459038" cy="2152650"/>
          </a:xfrm>
          <a:custGeom>
            <a:avLst/>
            <a:gdLst>
              <a:gd name="T0" fmla="*/ 0 w 1549"/>
              <a:gd name="T1" fmla="*/ 2147483647 h 1356"/>
              <a:gd name="T2" fmla="*/ 2147483647 w 1549"/>
              <a:gd name="T3" fmla="*/ 2147483647 h 1356"/>
              <a:gd name="T4" fmla="*/ 2147483647 w 1549"/>
              <a:gd name="T5" fmla="*/ 2147483647 h 1356"/>
              <a:gd name="T6" fmla="*/ 2147483647 w 1549"/>
              <a:gd name="T7" fmla="*/ 0 h 1356"/>
              <a:gd name="T8" fmla="*/ 0 60000 65536"/>
              <a:gd name="T9" fmla="*/ 0 60000 65536"/>
              <a:gd name="T10" fmla="*/ 0 60000 65536"/>
              <a:gd name="T11" fmla="*/ 0 60000 65536"/>
              <a:gd name="T12" fmla="*/ 0 w 1549"/>
              <a:gd name="T13" fmla="*/ 0 h 1356"/>
              <a:gd name="T14" fmla="*/ 1549 w 1549"/>
              <a:gd name="T15" fmla="*/ 1356 h 1356"/>
            </a:gdLst>
            <a:ahLst/>
            <a:cxnLst>
              <a:cxn ang="T8">
                <a:pos x="T0" y="T1"/>
              </a:cxn>
              <a:cxn ang="T9">
                <a:pos x="T2" y="T3"/>
              </a:cxn>
              <a:cxn ang="T10">
                <a:pos x="T4" y="T5"/>
              </a:cxn>
              <a:cxn ang="T11">
                <a:pos x="T6" y="T7"/>
              </a:cxn>
            </a:cxnLst>
            <a:rect l="T12" t="T13" r="T14" b="T15"/>
            <a:pathLst>
              <a:path w="1549" h="1356">
                <a:moveTo>
                  <a:pt x="0" y="1356"/>
                </a:moveTo>
                <a:cubicBezTo>
                  <a:pt x="219" y="1298"/>
                  <a:pt x="1079" y="1198"/>
                  <a:pt x="1314" y="1008"/>
                </a:cubicBezTo>
                <a:cubicBezTo>
                  <a:pt x="1549" y="818"/>
                  <a:pt x="1466" y="384"/>
                  <a:pt x="1410" y="216"/>
                </a:cubicBezTo>
                <a:cubicBezTo>
                  <a:pt x="1354" y="48"/>
                  <a:pt x="1068" y="45"/>
                  <a:pt x="978" y="0"/>
                </a:cubicBezTo>
              </a:path>
            </a:pathLst>
          </a:custGeom>
          <a:noFill/>
          <a:ln w="28575"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957" name="Rectangle 14"/>
          <p:cNvSpPr>
            <a:spLocks noChangeArrowheads="1"/>
          </p:cNvSpPr>
          <p:nvPr/>
        </p:nvSpPr>
        <p:spPr bwMode="auto">
          <a:xfrm>
            <a:off x="5580063" y="3717925"/>
            <a:ext cx="1512887" cy="28733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endParaRPr lang="en-US" altLang="en-US"/>
          </a:p>
        </p:txBody>
      </p:sp>
      <p:sp>
        <p:nvSpPr>
          <p:cNvPr id="125958" name="Rectangle 2"/>
          <p:cNvSpPr>
            <a:spLocks noGrp="1" noChangeArrowheads="1"/>
          </p:cNvSpPr>
          <p:nvPr>
            <p:ph type="title"/>
          </p:nvPr>
        </p:nvSpPr>
        <p:spPr/>
        <p:txBody>
          <a:bodyPr/>
          <a:lstStyle/>
          <a:p>
            <a:pPr eaLnBrk="1" hangingPunct="1"/>
            <a:r>
              <a:rPr lang="en-US" altLang="en-US" smtClean="0"/>
              <a:t>Dynamically Scheduled CPU</a:t>
            </a:r>
            <a:endParaRPr lang="en-AU" altLang="en-US" smtClean="0"/>
          </a:p>
        </p:txBody>
      </p:sp>
      <p:pic>
        <p:nvPicPr>
          <p:cNvPr id="125959" name="Picture 4" descr="f04-7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12875"/>
            <a:ext cx="6550025"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60" name="AutoShape 11"/>
          <p:cNvSpPr>
            <a:spLocks/>
          </p:cNvSpPr>
          <p:nvPr/>
        </p:nvSpPr>
        <p:spPr bwMode="auto">
          <a:xfrm>
            <a:off x="7235825" y="4292600"/>
            <a:ext cx="1727200" cy="936625"/>
          </a:xfrm>
          <a:prstGeom prst="borderCallout1">
            <a:avLst>
              <a:gd name="adj1" fmla="val 12204"/>
              <a:gd name="adj2" fmla="val -4412"/>
              <a:gd name="adj3" fmla="val 6273"/>
              <a:gd name="adj4" fmla="val -55148"/>
            </a:avLst>
          </a:prstGeom>
          <a:solidFill>
            <a:schemeClr val="accent1"/>
          </a:solidFill>
          <a:ln w="9525" algn="ctr">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Results also sent to any waiting reservation stations</a:t>
            </a:r>
          </a:p>
        </p:txBody>
      </p:sp>
      <p:sp>
        <p:nvSpPr>
          <p:cNvPr id="125961" name="AutoShape 12"/>
          <p:cNvSpPr>
            <a:spLocks/>
          </p:cNvSpPr>
          <p:nvPr/>
        </p:nvSpPr>
        <p:spPr bwMode="auto">
          <a:xfrm>
            <a:off x="323850" y="5229225"/>
            <a:ext cx="1692275" cy="649288"/>
          </a:xfrm>
          <a:prstGeom prst="borderCallout1">
            <a:avLst>
              <a:gd name="adj1" fmla="val 17602"/>
              <a:gd name="adj2" fmla="val 104505"/>
              <a:gd name="adj3" fmla="val 12958"/>
              <a:gd name="adj4" fmla="val 131894"/>
            </a:avLst>
          </a:prstGeom>
          <a:solidFill>
            <a:schemeClr val="accent1"/>
          </a:solidFill>
          <a:ln w="9525" algn="ctr">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Reorders buffer for register writes</a:t>
            </a:r>
          </a:p>
        </p:txBody>
      </p:sp>
      <p:sp>
        <p:nvSpPr>
          <p:cNvPr id="125962" name="AutoShape 15"/>
          <p:cNvSpPr>
            <a:spLocks/>
          </p:cNvSpPr>
          <p:nvPr/>
        </p:nvSpPr>
        <p:spPr bwMode="auto">
          <a:xfrm>
            <a:off x="5003800" y="5589588"/>
            <a:ext cx="1692275" cy="792162"/>
          </a:xfrm>
          <a:prstGeom prst="borderCallout1">
            <a:avLst>
              <a:gd name="adj1" fmla="val 14431"/>
              <a:gd name="adj2" fmla="val -4505"/>
              <a:gd name="adj3" fmla="val -45292"/>
              <a:gd name="adj4" fmla="val -36208"/>
            </a:avLst>
          </a:prstGeom>
          <a:solidFill>
            <a:schemeClr val="accent1"/>
          </a:solidFill>
          <a:ln w="9525" algn="ctr">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Can supply operands for issued instructions</a:t>
            </a:r>
          </a:p>
        </p:txBody>
      </p:sp>
      <p:sp>
        <p:nvSpPr>
          <p:cNvPr id="125963" name="AutoShape 16"/>
          <p:cNvSpPr>
            <a:spLocks/>
          </p:cNvSpPr>
          <p:nvPr/>
        </p:nvSpPr>
        <p:spPr bwMode="auto">
          <a:xfrm>
            <a:off x="7235825" y="1268413"/>
            <a:ext cx="1404938" cy="649287"/>
          </a:xfrm>
          <a:prstGeom prst="borderCallout1">
            <a:avLst>
              <a:gd name="adj1" fmla="val 17602"/>
              <a:gd name="adj2" fmla="val -5426"/>
              <a:gd name="adj3" fmla="val 65769"/>
              <a:gd name="adj4" fmla="val -45875"/>
            </a:avLst>
          </a:prstGeom>
          <a:solidFill>
            <a:schemeClr val="accent1"/>
          </a:solidFill>
          <a:ln w="9525" algn="ctr">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Preserves dependencies</a:t>
            </a:r>
          </a:p>
        </p:txBody>
      </p:sp>
      <p:sp>
        <p:nvSpPr>
          <p:cNvPr id="125964" name="AutoShape 17"/>
          <p:cNvSpPr>
            <a:spLocks/>
          </p:cNvSpPr>
          <p:nvPr/>
        </p:nvSpPr>
        <p:spPr bwMode="auto">
          <a:xfrm>
            <a:off x="7235825" y="2565400"/>
            <a:ext cx="1404938" cy="649288"/>
          </a:xfrm>
          <a:prstGeom prst="borderCallout1">
            <a:avLst>
              <a:gd name="adj1" fmla="val 17602"/>
              <a:gd name="adj2" fmla="val -5426"/>
              <a:gd name="adj3" fmla="val 22736"/>
              <a:gd name="adj4" fmla="val -100676"/>
            </a:avLst>
          </a:prstGeom>
          <a:solidFill>
            <a:schemeClr val="accent1"/>
          </a:solidFill>
          <a:ln w="9525" algn="ctr">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Hold pending operands</a:t>
            </a:r>
          </a:p>
        </p:txBody>
      </p:sp>
    </p:spTree>
    <p:extLst>
      <p:ext uri="{BB962C8B-B14F-4D97-AF65-F5344CB8AC3E}">
        <p14:creationId xmlns:p14="http://schemas.microsoft.com/office/powerpoint/2010/main" val="233093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876AD5D0-0958-470F-B4D8-BE28C42863E7}" type="slidenum">
              <a:rPr lang="en-AU" altLang="en-US" sz="1400" smtClean="0"/>
              <a:pPr/>
              <a:t>33</a:t>
            </a:fld>
            <a:endParaRPr lang="en-AU" altLang="en-US" sz="1400" smtClean="0"/>
          </a:p>
        </p:txBody>
      </p:sp>
      <p:sp>
        <p:nvSpPr>
          <p:cNvPr id="126979" name="Rectangle 2"/>
          <p:cNvSpPr>
            <a:spLocks noGrp="1" noChangeArrowheads="1"/>
          </p:cNvSpPr>
          <p:nvPr>
            <p:ph type="title"/>
          </p:nvPr>
        </p:nvSpPr>
        <p:spPr/>
        <p:txBody>
          <a:bodyPr/>
          <a:lstStyle/>
          <a:p>
            <a:pPr eaLnBrk="1" hangingPunct="1"/>
            <a:r>
              <a:rPr lang="en-US" altLang="en-US" smtClean="0"/>
              <a:t>Register Renaming</a:t>
            </a:r>
            <a:endParaRPr lang="en-AU" altLang="en-US" smtClean="0"/>
          </a:p>
        </p:txBody>
      </p:sp>
      <p:sp>
        <p:nvSpPr>
          <p:cNvPr id="126980" name="Rectangle 3"/>
          <p:cNvSpPr>
            <a:spLocks noGrp="1" noChangeArrowheads="1"/>
          </p:cNvSpPr>
          <p:nvPr>
            <p:ph type="body" idx="1"/>
          </p:nvPr>
        </p:nvSpPr>
        <p:spPr/>
        <p:txBody>
          <a:bodyPr/>
          <a:lstStyle/>
          <a:p>
            <a:pPr eaLnBrk="1" hangingPunct="1">
              <a:lnSpc>
                <a:spcPct val="90000"/>
              </a:lnSpc>
            </a:pPr>
            <a:r>
              <a:rPr lang="en-US" altLang="en-US" smtClean="0"/>
              <a:t>Reservation stations and reorder buffer effectively provide register renaming</a:t>
            </a:r>
          </a:p>
          <a:p>
            <a:pPr eaLnBrk="1" hangingPunct="1">
              <a:lnSpc>
                <a:spcPct val="90000"/>
              </a:lnSpc>
            </a:pPr>
            <a:r>
              <a:rPr lang="en-US" altLang="en-US" smtClean="0"/>
              <a:t>On instruction issue to reservation station</a:t>
            </a:r>
          </a:p>
          <a:p>
            <a:pPr lvl="1" eaLnBrk="1" hangingPunct="1">
              <a:lnSpc>
                <a:spcPct val="90000"/>
              </a:lnSpc>
            </a:pPr>
            <a:r>
              <a:rPr lang="en-US" altLang="en-US" smtClean="0"/>
              <a:t>If operand is available in register file or reorder buffer</a:t>
            </a:r>
          </a:p>
          <a:p>
            <a:pPr lvl="2" eaLnBrk="1" hangingPunct="1">
              <a:lnSpc>
                <a:spcPct val="90000"/>
              </a:lnSpc>
            </a:pPr>
            <a:r>
              <a:rPr lang="en-US" altLang="en-US" smtClean="0"/>
              <a:t>Copied to reservation station</a:t>
            </a:r>
          </a:p>
          <a:p>
            <a:pPr lvl="2" eaLnBrk="1" hangingPunct="1">
              <a:lnSpc>
                <a:spcPct val="90000"/>
              </a:lnSpc>
            </a:pPr>
            <a:r>
              <a:rPr lang="en-US" altLang="en-US" smtClean="0"/>
              <a:t>No longer required in the register; can be overwritten</a:t>
            </a:r>
          </a:p>
          <a:p>
            <a:pPr lvl="1" eaLnBrk="1" hangingPunct="1">
              <a:lnSpc>
                <a:spcPct val="90000"/>
              </a:lnSpc>
            </a:pPr>
            <a:r>
              <a:rPr lang="en-US" altLang="en-US" smtClean="0"/>
              <a:t>If operand is not yet available</a:t>
            </a:r>
          </a:p>
          <a:p>
            <a:pPr lvl="2" eaLnBrk="1" hangingPunct="1">
              <a:lnSpc>
                <a:spcPct val="90000"/>
              </a:lnSpc>
            </a:pPr>
            <a:r>
              <a:rPr lang="en-US" altLang="en-US" smtClean="0"/>
              <a:t>It will be provided to the reservation station by a function unit</a:t>
            </a:r>
          </a:p>
          <a:p>
            <a:pPr lvl="2" eaLnBrk="1" hangingPunct="1">
              <a:lnSpc>
                <a:spcPct val="90000"/>
              </a:lnSpc>
            </a:pPr>
            <a:r>
              <a:rPr lang="en-US" altLang="en-US" smtClean="0"/>
              <a:t>Register update may not be required</a:t>
            </a:r>
            <a:endParaRPr lang="en-AU" altLang="en-US" smtClean="0"/>
          </a:p>
        </p:txBody>
      </p:sp>
    </p:spTree>
    <p:extLst>
      <p:ext uri="{BB962C8B-B14F-4D97-AF65-F5344CB8AC3E}">
        <p14:creationId xmlns:p14="http://schemas.microsoft.com/office/powerpoint/2010/main" val="3011547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0844A55A-3242-4499-9C1D-FC8155FAD13B}" type="slidenum">
              <a:rPr lang="en-AU" altLang="en-US" sz="1400" smtClean="0"/>
              <a:pPr/>
              <a:t>34</a:t>
            </a:fld>
            <a:endParaRPr lang="en-AU" altLang="en-US" sz="1400" smtClean="0"/>
          </a:p>
        </p:txBody>
      </p:sp>
      <p:sp>
        <p:nvSpPr>
          <p:cNvPr id="128003" name="Rectangle 4"/>
          <p:cNvSpPr>
            <a:spLocks noGrp="1" noChangeArrowheads="1"/>
          </p:cNvSpPr>
          <p:nvPr>
            <p:ph type="title"/>
          </p:nvPr>
        </p:nvSpPr>
        <p:spPr/>
        <p:txBody>
          <a:bodyPr/>
          <a:lstStyle/>
          <a:p>
            <a:pPr eaLnBrk="1" hangingPunct="1"/>
            <a:r>
              <a:rPr lang="en-US" altLang="en-US" smtClean="0"/>
              <a:t>Speculation</a:t>
            </a:r>
            <a:endParaRPr lang="en-AU" altLang="en-US" smtClean="0"/>
          </a:p>
        </p:txBody>
      </p:sp>
      <p:sp>
        <p:nvSpPr>
          <p:cNvPr id="128004" name="Rectangle 5"/>
          <p:cNvSpPr>
            <a:spLocks noGrp="1" noChangeArrowheads="1"/>
          </p:cNvSpPr>
          <p:nvPr>
            <p:ph type="body" idx="1"/>
          </p:nvPr>
        </p:nvSpPr>
        <p:spPr/>
        <p:txBody>
          <a:bodyPr/>
          <a:lstStyle/>
          <a:p>
            <a:pPr eaLnBrk="1" hangingPunct="1"/>
            <a:r>
              <a:rPr lang="en-US" altLang="en-US" smtClean="0"/>
              <a:t>Predict branch and continue issuing</a:t>
            </a:r>
          </a:p>
          <a:p>
            <a:pPr lvl="1" eaLnBrk="1" hangingPunct="1"/>
            <a:r>
              <a:rPr lang="en-US" altLang="en-US" smtClean="0"/>
              <a:t>Don’t commit until branch outcome determined</a:t>
            </a:r>
          </a:p>
          <a:p>
            <a:pPr eaLnBrk="1" hangingPunct="1"/>
            <a:r>
              <a:rPr lang="en-US" altLang="en-US" smtClean="0"/>
              <a:t>Load speculation</a:t>
            </a:r>
          </a:p>
          <a:p>
            <a:pPr lvl="1" eaLnBrk="1" hangingPunct="1"/>
            <a:r>
              <a:rPr lang="en-US" altLang="en-US" smtClean="0"/>
              <a:t>Avoid load and cache miss delay</a:t>
            </a:r>
          </a:p>
          <a:p>
            <a:pPr lvl="2" eaLnBrk="1" hangingPunct="1"/>
            <a:r>
              <a:rPr lang="en-US" altLang="en-US" smtClean="0"/>
              <a:t>Predict the effective address</a:t>
            </a:r>
          </a:p>
          <a:p>
            <a:pPr lvl="2" eaLnBrk="1" hangingPunct="1"/>
            <a:r>
              <a:rPr lang="en-US" altLang="en-US" smtClean="0"/>
              <a:t>Predict loaded value</a:t>
            </a:r>
          </a:p>
          <a:p>
            <a:pPr lvl="2" eaLnBrk="1" hangingPunct="1"/>
            <a:r>
              <a:rPr lang="en-US" altLang="en-US" smtClean="0"/>
              <a:t>Load before completing outstanding stores</a:t>
            </a:r>
          </a:p>
          <a:p>
            <a:pPr lvl="2" eaLnBrk="1" hangingPunct="1"/>
            <a:r>
              <a:rPr lang="en-US" altLang="en-US" smtClean="0"/>
              <a:t>Bypass stored values to load unit</a:t>
            </a:r>
          </a:p>
          <a:p>
            <a:pPr lvl="1" eaLnBrk="1" hangingPunct="1"/>
            <a:r>
              <a:rPr lang="en-US" altLang="en-US" smtClean="0"/>
              <a:t>Don’t commit load until speculation cleared</a:t>
            </a:r>
            <a:endParaRPr lang="en-AU" altLang="en-US" smtClean="0"/>
          </a:p>
        </p:txBody>
      </p:sp>
    </p:spTree>
    <p:extLst>
      <p:ext uri="{BB962C8B-B14F-4D97-AF65-F5344CB8AC3E}">
        <p14:creationId xmlns:p14="http://schemas.microsoft.com/office/powerpoint/2010/main" val="41100267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smtClean="0"/>
              <a:t>Chapter 4 — The Processor — </a:t>
            </a:r>
            <a:fld id="{69DA4BE3-8403-4B67-8A58-5D50A30C5582}" type="slidenum">
              <a:rPr lang="en-AU" altLang="en-US" sz="1400" smtClean="0"/>
              <a:pPr/>
              <a:t>35</a:t>
            </a:fld>
            <a:endParaRPr lang="en-AU" altLang="en-US" sz="1400" smtClean="0"/>
          </a:p>
        </p:txBody>
      </p:sp>
      <p:sp>
        <p:nvSpPr>
          <p:cNvPr id="129027" name="Rectangle 2"/>
          <p:cNvSpPr>
            <a:spLocks noGrp="1" noChangeArrowheads="1"/>
          </p:cNvSpPr>
          <p:nvPr>
            <p:ph type="title"/>
          </p:nvPr>
        </p:nvSpPr>
        <p:spPr/>
        <p:txBody>
          <a:bodyPr/>
          <a:lstStyle/>
          <a:p>
            <a:pPr eaLnBrk="1" hangingPunct="1"/>
            <a:r>
              <a:rPr lang="en-US" altLang="en-US" smtClean="0"/>
              <a:t>Why Do Dynamic Scheduling?</a:t>
            </a:r>
            <a:endParaRPr lang="en-AU" altLang="en-US" smtClean="0"/>
          </a:p>
        </p:txBody>
      </p:sp>
      <p:sp>
        <p:nvSpPr>
          <p:cNvPr id="129028" name="Rectangle 3"/>
          <p:cNvSpPr>
            <a:spLocks noGrp="1" noChangeArrowheads="1"/>
          </p:cNvSpPr>
          <p:nvPr>
            <p:ph type="body" idx="1"/>
          </p:nvPr>
        </p:nvSpPr>
        <p:spPr/>
        <p:txBody>
          <a:bodyPr/>
          <a:lstStyle/>
          <a:p>
            <a:pPr eaLnBrk="1" hangingPunct="1"/>
            <a:r>
              <a:rPr lang="en-US" altLang="en-US" smtClean="0"/>
              <a:t>Why not just let the compiler schedule code?</a:t>
            </a:r>
          </a:p>
          <a:p>
            <a:pPr eaLnBrk="1" hangingPunct="1"/>
            <a:r>
              <a:rPr lang="en-US" altLang="en-US" smtClean="0"/>
              <a:t>Not all stalls are predicable</a:t>
            </a:r>
          </a:p>
          <a:p>
            <a:pPr lvl="1" eaLnBrk="1" hangingPunct="1"/>
            <a:r>
              <a:rPr lang="en-US" altLang="en-US" smtClean="0"/>
              <a:t>e.g., cache misses</a:t>
            </a:r>
          </a:p>
          <a:p>
            <a:pPr eaLnBrk="1" hangingPunct="1"/>
            <a:r>
              <a:rPr lang="en-US" altLang="en-US" smtClean="0"/>
              <a:t>Can’t always schedule around branches</a:t>
            </a:r>
          </a:p>
          <a:p>
            <a:pPr lvl="1" eaLnBrk="1" hangingPunct="1"/>
            <a:r>
              <a:rPr lang="en-US" altLang="en-US" smtClean="0"/>
              <a:t>Branch outcome is dynamically determined</a:t>
            </a:r>
          </a:p>
          <a:p>
            <a:pPr eaLnBrk="1" hangingPunct="1"/>
            <a:r>
              <a:rPr lang="en-US" altLang="en-US" smtClean="0"/>
              <a:t>Different implementations of an ISA have different latencies and hazards</a:t>
            </a:r>
          </a:p>
        </p:txBody>
      </p:sp>
    </p:spTree>
    <p:extLst>
      <p:ext uri="{BB962C8B-B14F-4D97-AF65-F5344CB8AC3E}">
        <p14:creationId xmlns:p14="http://schemas.microsoft.com/office/powerpoint/2010/main" val="3475761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2B95CE0C-F2C5-457D-9A0F-4A661C5E8542}" type="slidenum">
              <a:rPr lang="en-AU" altLang="en-US" sz="1400" smtClean="0"/>
              <a:pPr/>
              <a:t>4</a:t>
            </a:fld>
            <a:endParaRPr lang="en-AU" altLang="en-US" sz="1400" smtClean="0"/>
          </a:p>
        </p:txBody>
      </p:sp>
      <p:sp>
        <p:nvSpPr>
          <p:cNvPr id="88067" name="Rectangle 2"/>
          <p:cNvSpPr>
            <a:spLocks noGrp="1" noChangeArrowheads="1"/>
          </p:cNvSpPr>
          <p:nvPr>
            <p:ph type="title"/>
          </p:nvPr>
        </p:nvSpPr>
        <p:spPr>
          <a:xfrm>
            <a:off x="684213" y="138609"/>
            <a:ext cx="8259762" cy="769441"/>
          </a:xfrm>
        </p:spPr>
        <p:txBody>
          <a:bodyPr/>
          <a:lstStyle/>
          <a:p>
            <a:pPr eaLnBrk="1" hangingPunct="1"/>
            <a:r>
              <a:rPr lang="en-US" altLang="en-US" smtClean="0"/>
              <a:t>Hardware Example</a:t>
            </a:r>
            <a:endParaRPr lang="en-AU" altLang="en-US" dirty="0" smtClean="0"/>
          </a:p>
        </p:txBody>
      </p:sp>
      <p:sp>
        <p:nvSpPr>
          <p:cNvPr id="88068" name="Rectangle 3"/>
          <p:cNvSpPr>
            <a:spLocks noGrp="1" noChangeArrowheads="1"/>
          </p:cNvSpPr>
          <p:nvPr>
            <p:ph type="body" idx="1"/>
          </p:nvPr>
        </p:nvSpPr>
        <p:spPr/>
        <p:txBody>
          <a:bodyPr/>
          <a:lstStyle/>
          <a:p>
            <a:pPr eaLnBrk="1" hangingPunct="1"/>
            <a:r>
              <a:rPr lang="en-US" altLang="en-US" sz="2800" dirty="0" smtClean="0"/>
              <a:t>Example: branch taken</a:t>
            </a:r>
          </a:p>
          <a:p>
            <a:pPr lvl="1" eaLnBrk="1" hangingPunct="1">
              <a:buFont typeface="Wingdings" pitchFamily="2" charset="2"/>
              <a:buNone/>
            </a:pPr>
            <a:r>
              <a:rPr lang="en-US" altLang="en-US" sz="2000" dirty="0" smtClean="0"/>
              <a:t>	</a:t>
            </a:r>
            <a:r>
              <a:rPr lang="en-US" altLang="en-US" sz="2000" dirty="0" smtClean="0">
                <a:latin typeface="Lucida Console" pitchFamily="49" charset="0"/>
              </a:rPr>
              <a:t>36:  sub  $10, $4, $8</a:t>
            </a:r>
            <a:br>
              <a:rPr lang="en-US" altLang="en-US" sz="2000" dirty="0" smtClean="0">
                <a:latin typeface="Lucida Console" pitchFamily="49" charset="0"/>
              </a:rPr>
            </a:br>
            <a:r>
              <a:rPr lang="en-US" altLang="en-US" sz="2000" dirty="0" smtClean="0">
                <a:latin typeface="Lucida Console" pitchFamily="49" charset="0"/>
              </a:rPr>
              <a:t>40:  </a:t>
            </a:r>
            <a:r>
              <a:rPr lang="en-US" altLang="en-US" sz="2000" dirty="0" err="1" smtClean="0">
                <a:latin typeface="Lucida Console" pitchFamily="49" charset="0"/>
              </a:rPr>
              <a:t>beq</a:t>
            </a:r>
            <a:r>
              <a:rPr lang="en-US" altLang="en-US" sz="2000" dirty="0" smtClean="0">
                <a:latin typeface="Lucida Console" pitchFamily="49" charset="0"/>
              </a:rPr>
              <a:t>  $1,  $3, 7</a:t>
            </a:r>
            <a:br>
              <a:rPr lang="en-US" altLang="en-US" sz="2000" dirty="0" smtClean="0">
                <a:latin typeface="Lucida Console" pitchFamily="49" charset="0"/>
              </a:rPr>
            </a:br>
            <a:r>
              <a:rPr lang="en-US" altLang="en-US" sz="2000" dirty="0" smtClean="0">
                <a:latin typeface="Lucida Console" pitchFamily="49" charset="0"/>
              </a:rPr>
              <a:t>44:  and  $12, $2, $5</a:t>
            </a:r>
            <a:br>
              <a:rPr lang="en-US" altLang="en-US" sz="2000" dirty="0" smtClean="0">
                <a:latin typeface="Lucida Console" pitchFamily="49" charset="0"/>
              </a:rPr>
            </a:br>
            <a:r>
              <a:rPr lang="en-US" altLang="en-US" sz="2000" dirty="0" smtClean="0">
                <a:latin typeface="Lucida Console" pitchFamily="49" charset="0"/>
              </a:rPr>
              <a:t>48:  or   $13, $2, $6</a:t>
            </a:r>
            <a:br>
              <a:rPr lang="en-US" altLang="en-US" sz="2000" dirty="0" smtClean="0">
                <a:latin typeface="Lucida Console" pitchFamily="49" charset="0"/>
              </a:rPr>
            </a:br>
            <a:r>
              <a:rPr lang="en-US" altLang="en-US" sz="2000" dirty="0" smtClean="0">
                <a:latin typeface="Lucida Console" pitchFamily="49" charset="0"/>
              </a:rPr>
              <a:t>52:  add  $14, $4, $2</a:t>
            </a:r>
            <a:br>
              <a:rPr lang="en-US" altLang="en-US" sz="2000" dirty="0" smtClean="0">
                <a:latin typeface="Lucida Console" pitchFamily="49" charset="0"/>
              </a:rPr>
            </a:br>
            <a:r>
              <a:rPr lang="en-US" altLang="en-US" sz="2000" dirty="0" smtClean="0">
                <a:latin typeface="Lucida Console" pitchFamily="49" charset="0"/>
              </a:rPr>
              <a:t>56:  </a:t>
            </a:r>
            <a:r>
              <a:rPr lang="en-US" altLang="en-US" sz="2000" dirty="0" err="1" smtClean="0">
                <a:latin typeface="Lucida Console" pitchFamily="49" charset="0"/>
              </a:rPr>
              <a:t>slt</a:t>
            </a:r>
            <a:r>
              <a:rPr lang="en-US" altLang="en-US" sz="2000" dirty="0" smtClean="0">
                <a:latin typeface="Lucida Console" pitchFamily="49" charset="0"/>
              </a:rPr>
              <a:t>  $15, $6, $7</a:t>
            </a:r>
            <a:br>
              <a:rPr lang="en-US" altLang="en-US" sz="2000" dirty="0" smtClean="0">
                <a:latin typeface="Lucida Console" pitchFamily="49" charset="0"/>
              </a:rPr>
            </a:br>
            <a:r>
              <a:rPr lang="en-US" altLang="en-US" sz="2000" dirty="0" smtClean="0">
                <a:latin typeface="Lucida Console" pitchFamily="49" charset="0"/>
              </a:rPr>
              <a:t>     ...</a:t>
            </a:r>
            <a:br>
              <a:rPr lang="en-US" altLang="en-US" sz="2000" dirty="0" smtClean="0">
                <a:latin typeface="Lucida Console" pitchFamily="49" charset="0"/>
              </a:rPr>
            </a:br>
            <a:r>
              <a:rPr lang="en-US" altLang="en-US" sz="2000" dirty="0" smtClean="0">
                <a:latin typeface="Lucida Console" pitchFamily="49" charset="0"/>
              </a:rPr>
              <a:t>72:  </a:t>
            </a:r>
            <a:r>
              <a:rPr lang="en-US" altLang="en-US" sz="2000" dirty="0" err="1" smtClean="0">
                <a:latin typeface="Lucida Console" pitchFamily="49" charset="0"/>
              </a:rPr>
              <a:t>lw</a:t>
            </a:r>
            <a:r>
              <a:rPr lang="en-US" altLang="en-US" sz="2000" dirty="0" smtClean="0">
                <a:latin typeface="Lucida Console" pitchFamily="49" charset="0"/>
              </a:rPr>
              <a:t>   $4, 50($7)</a:t>
            </a:r>
          </a:p>
        </p:txBody>
      </p:sp>
    </p:spTree>
    <p:extLst>
      <p:ext uri="{BB962C8B-B14F-4D97-AF65-F5344CB8AC3E}">
        <p14:creationId xmlns:p14="http://schemas.microsoft.com/office/powerpoint/2010/main" val="2839207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BF4738FA-E2B1-452D-AFC2-39F2F36F52BB}" type="slidenum">
              <a:rPr lang="en-AU" altLang="en-US" sz="1400" smtClean="0"/>
              <a:pPr/>
              <a:t>5</a:t>
            </a:fld>
            <a:endParaRPr lang="en-AU" altLang="en-US" sz="1400" smtClean="0"/>
          </a:p>
        </p:txBody>
      </p:sp>
      <p:pic>
        <p:nvPicPr>
          <p:cNvPr id="89091" name="Picture 7" descr="f04-62-P374493-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196975"/>
            <a:ext cx="80645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Rectangle 4"/>
          <p:cNvSpPr>
            <a:spLocks noGrp="1" noChangeArrowheads="1"/>
          </p:cNvSpPr>
          <p:nvPr>
            <p:ph type="title"/>
          </p:nvPr>
        </p:nvSpPr>
        <p:spPr/>
        <p:txBody>
          <a:bodyPr/>
          <a:lstStyle/>
          <a:p>
            <a:pPr eaLnBrk="1" hangingPunct="1"/>
            <a:r>
              <a:rPr lang="en-AU" altLang="en-US" smtClean="0"/>
              <a:t>Example: Branch Taken</a:t>
            </a:r>
          </a:p>
        </p:txBody>
      </p:sp>
      <p:cxnSp>
        <p:nvCxnSpPr>
          <p:cNvPr id="3" name="Straight Arrow Connector 2"/>
          <p:cNvCxnSpPr>
            <a:stCxn id="6" idx="1"/>
          </p:cNvCxnSpPr>
          <p:nvPr/>
        </p:nvCxnSpPr>
        <p:spPr bwMode="auto">
          <a:xfrm flipV="1">
            <a:off x="611560" y="4509120"/>
            <a:ext cx="648072" cy="77636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p:cNvSpPr txBox="1"/>
          <p:nvPr/>
        </p:nvSpPr>
        <p:spPr>
          <a:xfrm>
            <a:off x="-28998" y="5661248"/>
            <a:ext cx="1281120" cy="276999"/>
          </a:xfrm>
          <a:prstGeom prst="rect">
            <a:avLst/>
          </a:prstGeom>
          <a:noFill/>
        </p:spPr>
        <p:txBody>
          <a:bodyPr wrap="none" rtlCol="0">
            <a:spAutoFit/>
          </a:bodyPr>
          <a:lstStyle/>
          <a:p>
            <a:r>
              <a:rPr lang="en-US" sz="1200" dirty="0" smtClean="0"/>
              <a:t>40 + 4   +     7*4</a:t>
            </a:r>
            <a:endParaRPr lang="en-US" sz="1200" dirty="0"/>
          </a:p>
        </p:txBody>
      </p:sp>
      <p:sp>
        <p:nvSpPr>
          <p:cNvPr id="6" name="Right Brace 5"/>
          <p:cNvSpPr/>
          <p:nvPr/>
        </p:nvSpPr>
        <p:spPr bwMode="auto">
          <a:xfrm rot="16200000">
            <a:off x="458601" y="4862375"/>
            <a:ext cx="305918" cy="1152128"/>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2" name="Straight Arrow Connector 11"/>
          <p:cNvCxnSpPr/>
          <p:nvPr/>
        </p:nvCxnSpPr>
        <p:spPr bwMode="auto">
          <a:xfrm flipV="1">
            <a:off x="323528" y="3429000"/>
            <a:ext cx="2592288" cy="2250885"/>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flipV="1">
            <a:off x="1067031" y="3501008"/>
            <a:ext cx="2424849" cy="217887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54444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BFDA3C23-DE37-4AB5-9D66-6964CCCC2B1F}" type="slidenum">
              <a:rPr lang="en-AU" altLang="en-US" sz="1400" smtClean="0"/>
              <a:pPr/>
              <a:t>6</a:t>
            </a:fld>
            <a:endParaRPr lang="en-AU" altLang="en-US" sz="1400" smtClean="0"/>
          </a:p>
        </p:txBody>
      </p:sp>
      <p:pic>
        <p:nvPicPr>
          <p:cNvPr id="90115" name="Picture 6" descr="f04-62-P374493-bott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876127"/>
            <a:ext cx="78486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4"/>
          <p:cNvSpPr>
            <a:spLocks noGrp="1" noChangeArrowheads="1"/>
          </p:cNvSpPr>
          <p:nvPr>
            <p:ph type="title"/>
          </p:nvPr>
        </p:nvSpPr>
        <p:spPr/>
        <p:txBody>
          <a:bodyPr/>
          <a:lstStyle/>
          <a:p>
            <a:pPr eaLnBrk="1" hangingPunct="1"/>
            <a:r>
              <a:rPr lang="en-AU" altLang="en-US" smtClean="0"/>
              <a:t>Example: Branch Taken</a:t>
            </a:r>
          </a:p>
        </p:txBody>
      </p:sp>
      <p:sp>
        <p:nvSpPr>
          <p:cNvPr id="2" name="TextBox 1"/>
          <p:cNvSpPr txBox="1"/>
          <p:nvPr/>
        </p:nvSpPr>
        <p:spPr>
          <a:xfrm>
            <a:off x="2722668" y="1054477"/>
            <a:ext cx="2020681" cy="646331"/>
          </a:xfrm>
          <a:prstGeom prst="rect">
            <a:avLst/>
          </a:prstGeom>
          <a:noFill/>
        </p:spPr>
        <p:txBody>
          <a:bodyPr wrap="none" rtlCol="0">
            <a:spAutoFit/>
          </a:bodyPr>
          <a:lstStyle/>
          <a:p>
            <a:pPr algn="l"/>
            <a:r>
              <a:rPr lang="en-US" sz="1200" dirty="0" err="1" smtClean="0">
                <a:solidFill>
                  <a:srgbClr val="FF0000"/>
                </a:solidFill>
              </a:rPr>
              <a:t>IF.FLush</a:t>
            </a:r>
            <a:r>
              <a:rPr lang="en-US" sz="1200" dirty="0" smtClean="0">
                <a:solidFill>
                  <a:srgbClr val="FF0000"/>
                </a:solidFill>
              </a:rPr>
              <a:t> control line zeros </a:t>
            </a:r>
          </a:p>
          <a:p>
            <a:pPr algn="l"/>
            <a:r>
              <a:rPr lang="en-US" sz="1200" dirty="0" smtClean="0">
                <a:solidFill>
                  <a:srgbClr val="FF0000"/>
                </a:solidFill>
              </a:rPr>
              <a:t>the instruction </a:t>
            </a:r>
          </a:p>
          <a:p>
            <a:pPr algn="l"/>
            <a:r>
              <a:rPr lang="en-US" sz="1200" dirty="0" smtClean="0">
                <a:solidFill>
                  <a:srgbClr val="FF0000"/>
                </a:solidFill>
              </a:rPr>
              <a:t>fields of IF/ID </a:t>
            </a:r>
            <a:r>
              <a:rPr lang="en-US" sz="1200" dirty="0" err="1" smtClean="0">
                <a:solidFill>
                  <a:srgbClr val="FF0000"/>
                </a:solidFill>
              </a:rPr>
              <a:t>Reg</a:t>
            </a:r>
            <a:endParaRPr lang="en-US" sz="1200" dirty="0">
              <a:solidFill>
                <a:srgbClr val="FF0000"/>
              </a:solidFill>
            </a:endParaRPr>
          </a:p>
        </p:txBody>
      </p:sp>
    </p:spTree>
    <p:extLst>
      <p:ext uri="{BB962C8B-B14F-4D97-AF65-F5344CB8AC3E}">
        <p14:creationId xmlns:p14="http://schemas.microsoft.com/office/powerpoint/2010/main" val="3008465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A644C84D-EF95-425B-89B6-406DDA2281D3}" type="slidenum">
              <a:rPr lang="en-AU" altLang="en-US" sz="1400" smtClean="0"/>
              <a:pPr/>
              <a:t>7</a:t>
            </a:fld>
            <a:endParaRPr lang="en-AU" altLang="en-US" sz="1400" smtClean="0"/>
          </a:p>
        </p:txBody>
      </p:sp>
      <p:sp>
        <p:nvSpPr>
          <p:cNvPr id="91139" name="Rectangle 2"/>
          <p:cNvSpPr>
            <a:spLocks noGrp="1" noChangeArrowheads="1"/>
          </p:cNvSpPr>
          <p:nvPr>
            <p:ph type="title"/>
          </p:nvPr>
        </p:nvSpPr>
        <p:spPr/>
        <p:txBody>
          <a:bodyPr/>
          <a:lstStyle/>
          <a:p>
            <a:pPr eaLnBrk="1" hangingPunct="1"/>
            <a:r>
              <a:rPr lang="en-US" altLang="en-US" smtClean="0"/>
              <a:t>Data Hazards for Branches</a:t>
            </a:r>
          </a:p>
        </p:txBody>
      </p:sp>
      <p:sp>
        <p:nvSpPr>
          <p:cNvPr id="91140" name="Rectangle 3"/>
          <p:cNvSpPr>
            <a:spLocks noGrp="1" noChangeArrowheads="1"/>
          </p:cNvSpPr>
          <p:nvPr>
            <p:ph type="body" idx="1"/>
          </p:nvPr>
        </p:nvSpPr>
        <p:spPr>
          <a:xfrm>
            <a:off x="684213" y="1125538"/>
            <a:ext cx="8270875" cy="1228725"/>
          </a:xfrm>
        </p:spPr>
        <p:txBody>
          <a:bodyPr/>
          <a:lstStyle/>
          <a:p>
            <a:pPr eaLnBrk="1" hangingPunct="1"/>
            <a:r>
              <a:rPr lang="en-US" altLang="en-US" smtClean="0"/>
              <a:t>If a comparison register is a destination of 2</a:t>
            </a:r>
            <a:r>
              <a:rPr lang="en-US" altLang="en-US" baseline="30000" smtClean="0"/>
              <a:t>nd</a:t>
            </a:r>
            <a:r>
              <a:rPr lang="en-US" altLang="en-US" smtClean="0"/>
              <a:t> or 3</a:t>
            </a:r>
            <a:r>
              <a:rPr lang="en-US" altLang="en-US" baseline="30000" smtClean="0"/>
              <a:t>rd</a:t>
            </a:r>
            <a:r>
              <a:rPr lang="en-US" altLang="en-US" smtClean="0"/>
              <a:t> preceding ALU instruction</a:t>
            </a:r>
          </a:p>
        </p:txBody>
      </p:sp>
      <p:sp>
        <p:nvSpPr>
          <p:cNvPr id="91141" name="Rectangle 4"/>
          <p:cNvSpPr>
            <a:spLocks noChangeArrowheads="1"/>
          </p:cNvSpPr>
          <p:nvPr/>
        </p:nvSpPr>
        <p:spPr bwMode="auto">
          <a:xfrm>
            <a:off x="755650" y="3870325"/>
            <a:ext cx="322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a:t>
            </a:r>
            <a:endParaRPr lang="en-AU" altLang="en-US" sz="1800">
              <a:latin typeface="Lucida Console" pitchFamily="49" charset="0"/>
            </a:endParaRPr>
          </a:p>
        </p:txBody>
      </p:sp>
      <p:grpSp>
        <p:nvGrpSpPr>
          <p:cNvPr id="91142" name="Group 5"/>
          <p:cNvGrpSpPr>
            <a:grpSpLocks/>
          </p:cNvGrpSpPr>
          <p:nvPr/>
        </p:nvGrpSpPr>
        <p:grpSpPr bwMode="auto">
          <a:xfrm>
            <a:off x="3132138" y="2636838"/>
            <a:ext cx="3024187" cy="504825"/>
            <a:chOff x="2018" y="2341"/>
            <a:chExt cx="1905" cy="318"/>
          </a:xfrm>
        </p:grpSpPr>
        <p:sp>
          <p:nvSpPr>
            <p:cNvPr id="91179" name="Rectangle 6"/>
            <p:cNvSpPr>
              <a:spLocks noChangeArrowheads="1"/>
            </p:cNvSpPr>
            <p:nvPr/>
          </p:nvSpPr>
          <p:spPr bwMode="auto">
            <a:xfrm>
              <a:off x="2018"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IF</a:t>
              </a:r>
              <a:endParaRPr lang="en-AU" altLang="en-US" sz="1400"/>
            </a:p>
          </p:txBody>
        </p:sp>
        <p:sp>
          <p:nvSpPr>
            <p:cNvPr id="91180" name="Rectangle 7"/>
            <p:cNvSpPr>
              <a:spLocks noChangeArrowheads="1"/>
            </p:cNvSpPr>
            <p:nvPr/>
          </p:nvSpPr>
          <p:spPr bwMode="auto">
            <a:xfrm>
              <a:off x="2426"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1181" name="Rectangle 8"/>
            <p:cNvSpPr>
              <a:spLocks noChangeArrowheads="1"/>
            </p:cNvSpPr>
            <p:nvPr/>
          </p:nvSpPr>
          <p:spPr bwMode="auto">
            <a:xfrm>
              <a:off x="2835"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EX</a:t>
              </a:r>
              <a:endParaRPr lang="en-AU" altLang="en-US" sz="1400"/>
            </a:p>
          </p:txBody>
        </p:sp>
        <p:sp>
          <p:nvSpPr>
            <p:cNvPr id="91182" name="Rectangle 9"/>
            <p:cNvSpPr>
              <a:spLocks noChangeArrowheads="1"/>
            </p:cNvSpPr>
            <p:nvPr/>
          </p:nvSpPr>
          <p:spPr bwMode="auto">
            <a:xfrm>
              <a:off x="3243"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MEM</a:t>
              </a:r>
              <a:endParaRPr lang="en-AU" altLang="en-US" sz="1400"/>
            </a:p>
          </p:txBody>
        </p:sp>
        <p:sp>
          <p:nvSpPr>
            <p:cNvPr id="91183" name="Rectangle 10"/>
            <p:cNvSpPr>
              <a:spLocks noChangeArrowheads="1"/>
            </p:cNvSpPr>
            <p:nvPr/>
          </p:nvSpPr>
          <p:spPr bwMode="auto">
            <a:xfrm>
              <a:off x="3651"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WB</a:t>
              </a:r>
              <a:endParaRPr lang="en-AU" altLang="en-US" sz="1400"/>
            </a:p>
          </p:txBody>
        </p:sp>
        <p:sp>
          <p:nvSpPr>
            <p:cNvPr id="91184" name="Rectangle 1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85" name="Rectangle 1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86" name="Rectangle 1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87" name="Rectangle 1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grpSp>
      <p:grpSp>
        <p:nvGrpSpPr>
          <p:cNvPr id="91143" name="Group 15"/>
          <p:cNvGrpSpPr>
            <a:grpSpLocks/>
          </p:cNvGrpSpPr>
          <p:nvPr/>
        </p:nvGrpSpPr>
        <p:grpSpPr bwMode="auto">
          <a:xfrm>
            <a:off x="3779838" y="3213100"/>
            <a:ext cx="3024187" cy="504825"/>
            <a:chOff x="2018" y="2341"/>
            <a:chExt cx="1905" cy="318"/>
          </a:xfrm>
        </p:grpSpPr>
        <p:sp>
          <p:nvSpPr>
            <p:cNvPr id="91170" name="Rectangle 16"/>
            <p:cNvSpPr>
              <a:spLocks noChangeArrowheads="1"/>
            </p:cNvSpPr>
            <p:nvPr/>
          </p:nvSpPr>
          <p:spPr bwMode="auto">
            <a:xfrm>
              <a:off x="2018"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IF</a:t>
              </a:r>
              <a:endParaRPr lang="en-AU" altLang="en-US" sz="1400"/>
            </a:p>
          </p:txBody>
        </p:sp>
        <p:sp>
          <p:nvSpPr>
            <p:cNvPr id="91171" name="Rectangle 17"/>
            <p:cNvSpPr>
              <a:spLocks noChangeArrowheads="1"/>
            </p:cNvSpPr>
            <p:nvPr/>
          </p:nvSpPr>
          <p:spPr bwMode="auto">
            <a:xfrm>
              <a:off x="2426"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1172" name="Rectangle 18"/>
            <p:cNvSpPr>
              <a:spLocks noChangeArrowheads="1"/>
            </p:cNvSpPr>
            <p:nvPr/>
          </p:nvSpPr>
          <p:spPr bwMode="auto">
            <a:xfrm>
              <a:off x="2835"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EX</a:t>
              </a:r>
              <a:endParaRPr lang="en-AU" altLang="en-US" sz="1400"/>
            </a:p>
          </p:txBody>
        </p:sp>
        <p:sp>
          <p:nvSpPr>
            <p:cNvPr id="91173" name="Rectangle 19"/>
            <p:cNvSpPr>
              <a:spLocks noChangeArrowheads="1"/>
            </p:cNvSpPr>
            <p:nvPr/>
          </p:nvSpPr>
          <p:spPr bwMode="auto">
            <a:xfrm>
              <a:off x="3243"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MEM</a:t>
              </a:r>
              <a:endParaRPr lang="en-AU" altLang="en-US" sz="1400"/>
            </a:p>
          </p:txBody>
        </p:sp>
        <p:sp>
          <p:nvSpPr>
            <p:cNvPr id="91174" name="Rectangle 20"/>
            <p:cNvSpPr>
              <a:spLocks noChangeArrowheads="1"/>
            </p:cNvSpPr>
            <p:nvPr/>
          </p:nvSpPr>
          <p:spPr bwMode="auto">
            <a:xfrm>
              <a:off x="3651"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WB</a:t>
              </a:r>
              <a:endParaRPr lang="en-AU" altLang="en-US" sz="1400"/>
            </a:p>
          </p:txBody>
        </p:sp>
        <p:sp>
          <p:nvSpPr>
            <p:cNvPr id="91175" name="Rectangle 2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76" name="Rectangle 2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77" name="Rectangle 2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78" name="Rectangle 2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grpSp>
      <p:grpSp>
        <p:nvGrpSpPr>
          <p:cNvPr id="91144" name="Group 25"/>
          <p:cNvGrpSpPr>
            <a:grpSpLocks/>
          </p:cNvGrpSpPr>
          <p:nvPr/>
        </p:nvGrpSpPr>
        <p:grpSpPr bwMode="auto">
          <a:xfrm>
            <a:off x="4427538" y="3787775"/>
            <a:ext cx="3024187" cy="504825"/>
            <a:chOff x="2018" y="2341"/>
            <a:chExt cx="1905" cy="318"/>
          </a:xfrm>
        </p:grpSpPr>
        <p:sp>
          <p:nvSpPr>
            <p:cNvPr id="91161" name="Rectangle 26"/>
            <p:cNvSpPr>
              <a:spLocks noChangeArrowheads="1"/>
            </p:cNvSpPr>
            <p:nvPr/>
          </p:nvSpPr>
          <p:spPr bwMode="auto">
            <a:xfrm>
              <a:off x="2018"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IF</a:t>
              </a:r>
              <a:endParaRPr lang="en-AU" altLang="en-US" sz="1400"/>
            </a:p>
          </p:txBody>
        </p:sp>
        <p:sp>
          <p:nvSpPr>
            <p:cNvPr id="91162" name="Rectangle 27"/>
            <p:cNvSpPr>
              <a:spLocks noChangeArrowheads="1"/>
            </p:cNvSpPr>
            <p:nvPr/>
          </p:nvSpPr>
          <p:spPr bwMode="auto">
            <a:xfrm>
              <a:off x="2426"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1163" name="Rectangle 28"/>
            <p:cNvSpPr>
              <a:spLocks noChangeArrowheads="1"/>
            </p:cNvSpPr>
            <p:nvPr/>
          </p:nvSpPr>
          <p:spPr bwMode="auto">
            <a:xfrm>
              <a:off x="2835"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EX</a:t>
              </a:r>
              <a:endParaRPr lang="en-AU" altLang="en-US" sz="1400"/>
            </a:p>
          </p:txBody>
        </p:sp>
        <p:sp>
          <p:nvSpPr>
            <p:cNvPr id="91164" name="Rectangle 29"/>
            <p:cNvSpPr>
              <a:spLocks noChangeArrowheads="1"/>
            </p:cNvSpPr>
            <p:nvPr/>
          </p:nvSpPr>
          <p:spPr bwMode="auto">
            <a:xfrm>
              <a:off x="3243"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MEM</a:t>
              </a:r>
              <a:endParaRPr lang="en-AU" altLang="en-US" sz="1400"/>
            </a:p>
          </p:txBody>
        </p:sp>
        <p:sp>
          <p:nvSpPr>
            <p:cNvPr id="91165" name="Rectangle 30"/>
            <p:cNvSpPr>
              <a:spLocks noChangeArrowheads="1"/>
            </p:cNvSpPr>
            <p:nvPr/>
          </p:nvSpPr>
          <p:spPr bwMode="auto">
            <a:xfrm>
              <a:off x="3651"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WB</a:t>
              </a:r>
              <a:endParaRPr lang="en-AU" altLang="en-US" sz="1400"/>
            </a:p>
          </p:txBody>
        </p:sp>
        <p:sp>
          <p:nvSpPr>
            <p:cNvPr id="91166" name="Rectangle 3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67" name="Rectangle 3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68" name="Rectangle 3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69" name="Rectangle 3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grpSp>
      <p:grpSp>
        <p:nvGrpSpPr>
          <p:cNvPr id="91145" name="Group 35"/>
          <p:cNvGrpSpPr>
            <a:grpSpLocks/>
          </p:cNvGrpSpPr>
          <p:nvPr/>
        </p:nvGrpSpPr>
        <p:grpSpPr bwMode="auto">
          <a:xfrm>
            <a:off x="5076825" y="4364038"/>
            <a:ext cx="3024188" cy="504825"/>
            <a:chOff x="2018" y="2341"/>
            <a:chExt cx="1905" cy="318"/>
          </a:xfrm>
        </p:grpSpPr>
        <p:sp>
          <p:nvSpPr>
            <p:cNvPr id="91152" name="Rectangle 36"/>
            <p:cNvSpPr>
              <a:spLocks noChangeArrowheads="1"/>
            </p:cNvSpPr>
            <p:nvPr/>
          </p:nvSpPr>
          <p:spPr bwMode="auto">
            <a:xfrm>
              <a:off x="2018"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IF</a:t>
              </a:r>
              <a:endParaRPr lang="en-AU" altLang="en-US" sz="1400"/>
            </a:p>
          </p:txBody>
        </p:sp>
        <p:sp>
          <p:nvSpPr>
            <p:cNvPr id="91153" name="Rectangle 37"/>
            <p:cNvSpPr>
              <a:spLocks noChangeArrowheads="1"/>
            </p:cNvSpPr>
            <p:nvPr/>
          </p:nvSpPr>
          <p:spPr bwMode="auto">
            <a:xfrm>
              <a:off x="2426"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1154" name="Rectangle 38"/>
            <p:cNvSpPr>
              <a:spLocks noChangeArrowheads="1"/>
            </p:cNvSpPr>
            <p:nvPr/>
          </p:nvSpPr>
          <p:spPr bwMode="auto">
            <a:xfrm>
              <a:off x="2835"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EX</a:t>
              </a:r>
              <a:endParaRPr lang="en-AU" altLang="en-US" sz="1400"/>
            </a:p>
          </p:txBody>
        </p:sp>
        <p:sp>
          <p:nvSpPr>
            <p:cNvPr id="91155" name="Rectangle 39"/>
            <p:cNvSpPr>
              <a:spLocks noChangeArrowheads="1"/>
            </p:cNvSpPr>
            <p:nvPr/>
          </p:nvSpPr>
          <p:spPr bwMode="auto">
            <a:xfrm>
              <a:off x="3243"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MEM</a:t>
              </a:r>
              <a:endParaRPr lang="en-AU" altLang="en-US" sz="1400"/>
            </a:p>
          </p:txBody>
        </p:sp>
        <p:sp>
          <p:nvSpPr>
            <p:cNvPr id="91156" name="Rectangle 40"/>
            <p:cNvSpPr>
              <a:spLocks noChangeArrowheads="1"/>
            </p:cNvSpPr>
            <p:nvPr/>
          </p:nvSpPr>
          <p:spPr bwMode="auto">
            <a:xfrm>
              <a:off x="3651"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WB</a:t>
              </a:r>
              <a:endParaRPr lang="en-AU" altLang="en-US" sz="1400"/>
            </a:p>
          </p:txBody>
        </p:sp>
        <p:sp>
          <p:nvSpPr>
            <p:cNvPr id="91157" name="Rectangle 4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58" name="Rectangle 4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59" name="Rectangle 4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1160" name="Rectangle 4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grpSp>
      <p:sp>
        <p:nvSpPr>
          <p:cNvPr id="91146" name="Rectangle 45"/>
          <p:cNvSpPr>
            <a:spLocks noChangeArrowheads="1"/>
          </p:cNvSpPr>
          <p:nvPr/>
        </p:nvSpPr>
        <p:spPr bwMode="auto">
          <a:xfrm>
            <a:off x="755650" y="3294063"/>
            <a:ext cx="2117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add </a:t>
            </a:r>
            <a:r>
              <a:rPr lang="en-US" altLang="en-US" sz="1800">
                <a:solidFill>
                  <a:schemeClr val="hlink"/>
                </a:solidFill>
                <a:latin typeface="Lucida Console" pitchFamily="49" charset="0"/>
              </a:rPr>
              <a:t>$4</a:t>
            </a:r>
            <a:r>
              <a:rPr lang="en-US" altLang="en-US" sz="1800">
                <a:latin typeface="Lucida Console" pitchFamily="49" charset="0"/>
              </a:rPr>
              <a:t>, $5, $6</a:t>
            </a:r>
            <a:endParaRPr lang="en-AU" altLang="en-US" sz="1800">
              <a:latin typeface="Lucida Console" pitchFamily="49" charset="0"/>
            </a:endParaRPr>
          </a:p>
        </p:txBody>
      </p:sp>
      <p:sp>
        <p:nvSpPr>
          <p:cNvPr id="91147" name="Rectangle 46"/>
          <p:cNvSpPr>
            <a:spLocks noChangeArrowheads="1"/>
          </p:cNvSpPr>
          <p:nvPr/>
        </p:nvSpPr>
        <p:spPr bwMode="auto">
          <a:xfrm>
            <a:off x="755650" y="2717800"/>
            <a:ext cx="2117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add </a:t>
            </a:r>
            <a:r>
              <a:rPr lang="en-US" altLang="en-US" sz="1800">
                <a:solidFill>
                  <a:schemeClr val="hlink"/>
                </a:solidFill>
                <a:latin typeface="Lucida Console" pitchFamily="49" charset="0"/>
              </a:rPr>
              <a:t>$1</a:t>
            </a:r>
            <a:r>
              <a:rPr lang="en-US" altLang="en-US" sz="1800">
                <a:latin typeface="Lucida Console" pitchFamily="49" charset="0"/>
              </a:rPr>
              <a:t>, $2, $3</a:t>
            </a:r>
            <a:endParaRPr lang="en-AU" altLang="en-US" sz="1800">
              <a:latin typeface="Lucida Console" pitchFamily="49" charset="0"/>
            </a:endParaRPr>
          </a:p>
        </p:txBody>
      </p:sp>
      <p:sp>
        <p:nvSpPr>
          <p:cNvPr id="91148" name="Rectangle 47"/>
          <p:cNvSpPr>
            <a:spLocks noChangeArrowheads="1"/>
          </p:cNvSpPr>
          <p:nvPr/>
        </p:nvSpPr>
        <p:spPr bwMode="auto">
          <a:xfrm>
            <a:off x="755650" y="4446588"/>
            <a:ext cx="2670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beq </a:t>
            </a:r>
            <a:r>
              <a:rPr lang="en-US" altLang="en-US" sz="1800">
                <a:solidFill>
                  <a:schemeClr val="hlink"/>
                </a:solidFill>
                <a:latin typeface="Lucida Console" pitchFamily="49" charset="0"/>
              </a:rPr>
              <a:t>$1</a:t>
            </a:r>
            <a:r>
              <a:rPr lang="en-US" altLang="en-US" sz="1800">
                <a:latin typeface="Lucida Console" pitchFamily="49" charset="0"/>
              </a:rPr>
              <a:t>, </a:t>
            </a:r>
            <a:r>
              <a:rPr lang="en-US" altLang="en-US" sz="1800">
                <a:solidFill>
                  <a:schemeClr val="hlink"/>
                </a:solidFill>
                <a:latin typeface="Lucida Console" pitchFamily="49" charset="0"/>
              </a:rPr>
              <a:t>$4</a:t>
            </a:r>
            <a:r>
              <a:rPr lang="en-US" altLang="en-US" sz="1800">
                <a:latin typeface="Lucida Console" pitchFamily="49" charset="0"/>
              </a:rPr>
              <a:t>, target</a:t>
            </a:r>
            <a:endParaRPr lang="en-AU" altLang="en-US" sz="1800">
              <a:latin typeface="Lucida Console" pitchFamily="49" charset="0"/>
            </a:endParaRPr>
          </a:p>
        </p:txBody>
      </p:sp>
      <p:sp>
        <p:nvSpPr>
          <p:cNvPr id="91149" name="Line 48"/>
          <p:cNvSpPr>
            <a:spLocks noChangeShapeType="1"/>
          </p:cNvSpPr>
          <p:nvPr/>
        </p:nvSpPr>
        <p:spPr bwMode="auto">
          <a:xfrm>
            <a:off x="5651500" y="2852738"/>
            <a:ext cx="433388" cy="17272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50" name="Line 49"/>
          <p:cNvSpPr>
            <a:spLocks noChangeShapeType="1"/>
          </p:cNvSpPr>
          <p:nvPr/>
        </p:nvSpPr>
        <p:spPr bwMode="auto">
          <a:xfrm>
            <a:off x="5651500" y="3429000"/>
            <a:ext cx="433388" cy="1223963"/>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51" name="Rectangle 50"/>
          <p:cNvSpPr>
            <a:spLocks noChangeArrowheads="1"/>
          </p:cNvSpPr>
          <p:nvPr/>
        </p:nvSpPr>
        <p:spPr bwMode="auto">
          <a:xfrm>
            <a:off x="684213" y="5157788"/>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eaLnBrk="1" hangingPunct="1">
              <a:spcBef>
                <a:spcPct val="20000"/>
              </a:spcBef>
              <a:buClr>
                <a:schemeClr val="folHlink"/>
              </a:buClr>
              <a:buSzPct val="60000"/>
              <a:buFont typeface="Wingdings" pitchFamily="2" charset="2"/>
              <a:buChar char="n"/>
            </a:pPr>
            <a:r>
              <a:rPr lang="en-US" altLang="en-US" sz="3200"/>
              <a:t>Can resolve using forwarding</a:t>
            </a:r>
          </a:p>
        </p:txBody>
      </p:sp>
    </p:spTree>
    <p:extLst>
      <p:ext uri="{BB962C8B-B14F-4D97-AF65-F5344CB8AC3E}">
        <p14:creationId xmlns:p14="http://schemas.microsoft.com/office/powerpoint/2010/main" val="2093007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196D1EE0-3EF9-4B63-BD47-41FC804BA259}" type="slidenum">
              <a:rPr lang="en-AU" altLang="en-US" sz="1400" smtClean="0"/>
              <a:pPr/>
              <a:t>8</a:t>
            </a:fld>
            <a:endParaRPr lang="en-AU" altLang="en-US" sz="1400" smtClean="0"/>
          </a:p>
        </p:txBody>
      </p:sp>
      <p:sp>
        <p:nvSpPr>
          <p:cNvPr id="93187" name="Rectangle 2"/>
          <p:cNvSpPr>
            <a:spLocks noGrp="1" noChangeArrowheads="1"/>
          </p:cNvSpPr>
          <p:nvPr>
            <p:ph type="title"/>
          </p:nvPr>
        </p:nvSpPr>
        <p:spPr/>
        <p:txBody>
          <a:bodyPr/>
          <a:lstStyle/>
          <a:p>
            <a:pPr eaLnBrk="1" hangingPunct="1"/>
            <a:r>
              <a:rPr lang="en-US" altLang="en-US" smtClean="0"/>
              <a:t>Data Hazards for Branches</a:t>
            </a:r>
          </a:p>
        </p:txBody>
      </p:sp>
      <p:sp>
        <p:nvSpPr>
          <p:cNvPr id="93188" name="Rectangle 3"/>
          <p:cNvSpPr>
            <a:spLocks noGrp="1" noChangeArrowheads="1"/>
          </p:cNvSpPr>
          <p:nvPr>
            <p:ph type="body" idx="1"/>
          </p:nvPr>
        </p:nvSpPr>
        <p:spPr>
          <a:xfrm>
            <a:off x="684213" y="1125538"/>
            <a:ext cx="8270875" cy="2381250"/>
          </a:xfrm>
        </p:spPr>
        <p:txBody>
          <a:bodyPr/>
          <a:lstStyle/>
          <a:p>
            <a:pPr eaLnBrk="1" hangingPunct="1"/>
            <a:r>
              <a:rPr lang="en-US" altLang="en-US" smtClean="0"/>
              <a:t>If a comparison register is a destination of immediately preceding load instruction</a:t>
            </a:r>
          </a:p>
          <a:p>
            <a:pPr lvl="1" eaLnBrk="1" hangingPunct="1"/>
            <a:r>
              <a:rPr lang="en-US" altLang="en-US" smtClean="0"/>
              <a:t>Need 2 stall cycles</a:t>
            </a:r>
          </a:p>
        </p:txBody>
      </p:sp>
      <p:sp>
        <p:nvSpPr>
          <p:cNvPr id="93189" name="Rectangle 4"/>
          <p:cNvSpPr>
            <a:spLocks noChangeArrowheads="1"/>
          </p:cNvSpPr>
          <p:nvPr/>
        </p:nvSpPr>
        <p:spPr bwMode="auto">
          <a:xfrm>
            <a:off x="755650" y="4878388"/>
            <a:ext cx="170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beq </a:t>
            </a:r>
            <a:r>
              <a:rPr lang="en-US" altLang="en-US" sz="1800">
                <a:solidFill>
                  <a:schemeClr val="hlink"/>
                </a:solidFill>
                <a:latin typeface="Lucida Console" pitchFamily="49" charset="0"/>
              </a:rPr>
              <a:t>stalled</a:t>
            </a:r>
            <a:endParaRPr lang="en-AU" altLang="en-US" sz="1800">
              <a:latin typeface="Lucida Console" pitchFamily="49" charset="0"/>
            </a:endParaRPr>
          </a:p>
        </p:txBody>
      </p:sp>
      <p:grpSp>
        <p:nvGrpSpPr>
          <p:cNvPr id="93190" name="Group 5"/>
          <p:cNvGrpSpPr>
            <a:grpSpLocks/>
          </p:cNvGrpSpPr>
          <p:nvPr/>
        </p:nvGrpSpPr>
        <p:grpSpPr bwMode="auto">
          <a:xfrm>
            <a:off x="3132138" y="3644900"/>
            <a:ext cx="3024187" cy="504825"/>
            <a:chOff x="2018" y="2341"/>
            <a:chExt cx="1905" cy="318"/>
          </a:xfrm>
        </p:grpSpPr>
        <p:sp>
          <p:nvSpPr>
            <p:cNvPr id="93220" name="Rectangle 6"/>
            <p:cNvSpPr>
              <a:spLocks noChangeArrowheads="1"/>
            </p:cNvSpPr>
            <p:nvPr/>
          </p:nvSpPr>
          <p:spPr bwMode="auto">
            <a:xfrm>
              <a:off x="2018"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IF</a:t>
              </a:r>
              <a:endParaRPr lang="en-AU" altLang="en-US" sz="1400"/>
            </a:p>
          </p:txBody>
        </p:sp>
        <p:sp>
          <p:nvSpPr>
            <p:cNvPr id="93221" name="Rectangle 7"/>
            <p:cNvSpPr>
              <a:spLocks noChangeArrowheads="1"/>
            </p:cNvSpPr>
            <p:nvPr/>
          </p:nvSpPr>
          <p:spPr bwMode="auto">
            <a:xfrm>
              <a:off x="2426"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3222" name="Rectangle 8"/>
            <p:cNvSpPr>
              <a:spLocks noChangeArrowheads="1"/>
            </p:cNvSpPr>
            <p:nvPr/>
          </p:nvSpPr>
          <p:spPr bwMode="auto">
            <a:xfrm>
              <a:off x="2835"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EX</a:t>
              </a:r>
              <a:endParaRPr lang="en-AU" altLang="en-US" sz="1400"/>
            </a:p>
          </p:txBody>
        </p:sp>
        <p:sp>
          <p:nvSpPr>
            <p:cNvPr id="93223" name="Rectangle 9"/>
            <p:cNvSpPr>
              <a:spLocks noChangeArrowheads="1"/>
            </p:cNvSpPr>
            <p:nvPr/>
          </p:nvSpPr>
          <p:spPr bwMode="auto">
            <a:xfrm>
              <a:off x="3243"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MEM</a:t>
              </a:r>
              <a:endParaRPr lang="en-AU" altLang="en-US" sz="1400"/>
            </a:p>
          </p:txBody>
        </p:sp>
        <p:sp>
          <p:nvSpPr>
            <p:cNvPr id="93224" name="Rectangle 10"/>
            <p:cNvSpPr>
              <a:spLocks noChangeArrowheads="1"/>
            </p:cNvSpPr>
            <p:nvPr/>
          </p:nvSpPr>
          <p:spPr bwMode="auto">
            <a:xfrm>
              <a:off x="3651"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WB</a:t>
              </a:r>
              <a:endParaRPr lang="en-AU" altLang="en-US" sz="1400"/>
            </a:p>
          </p:txBody>
        </p:sp>
        <p:sp>
          <p:nvSpPr>
            <p:cNvPr id="93225" name="Rectangle 1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26" name="Rectangle 1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27" name="Rectangle 1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28" name="Rectangle 1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grpSp>
      <p:sp>
        <p:nvSpPr>
          <p:cNvPr id="93191" name="Rectangle 15"/>
          <p:cNvSpPr>
            <a:spLocks noChangeArrowheads="1"/>
          </p:cNvSpPr>
          <p:nvPr/>
        </p:nvSpPr>
        <p:spPr bwMode="auto">
          <a:xfrm>
            <a:off x="3779838" y="4294188"/>
            <a:ext cx="431800" cy="3603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IF</a:t>
            </a:r>
            <a:endParaRPr lang="en-AU" altLang="en-US" sz="1400"/>
          </a:p>
        </p:txBody>
      </p:sp>
      <p:sp>
        <p:nvSpPr>
          <p:cNvPr id="93192" name="Rectangle 16"/>
          <p:cNvSpPr>
            <a:spLocks noChangeArrowheads="1"/>
          </p:cNvSpPr>
          <p:nvPr/>
        </p:nvSpPr>
        <p:spPr bwMode="auto">
          <a:xfrm>
            <a:off x="4427538" y="4294188"/>
            <a:ext cx="431800" cy="3603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3193" name="Rectangle 17"/>
          <p:cNvSpPr>
            <a:spLocks noChangeArrowheads="1"/>
          </p:cNvSpPr>
          <p:nvPr/>
        </p:nvSpPr>
        <p:spPr bwMode="auto">
          <a:xfrm>
            <a:off x="4284663" y="4221163"/>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194" name="Rectangle 18"/>
          <p:cNvSpPr>
            <a:spLocks noChangeArrowheads="1"/>
          </p:cNvSpPr>
          <p:nvPr/>
        </p:nvSpPr>
        <p:spPr bwMode="auto">
          <a:xfrm>
            <a:off x="4932363" y="4221163"/>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195" name="Rectangle 19"/>
          <p:cNvSpPr>
            <a:spLocks noChangeArrowheads="1"/>
          </p:cNvSpPr>
          <p:nvPr/>
        </p:nvSpPr>
        <p:spPr bwMode="auto">
          <a:xfrm>
            <a:off x="5580063" y="4221163"/>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196" name="Rectangle 20"/>
          <p:cNvSpPr>
            <a:spLocks noChangeArrowheads="1"/>
          </p:cNvSpPr>
          <p:nvPr/>
        </p:nvSpPr>
        <p:spPr bwMode="auto">
          <a:xfrm>
            <a:off x="6227763" y="4221163"/>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197" name="Rectangle 21"/>
          <p:cNvSpPr>
            <a:spLocks noChangeArrowheads="1"/>
          </p:cNvSpPr>
          <p:nvPr/>
        </p:nvSpPr>
        <p:spPr bwMode="auto">
          <a:xfrm>
            <a:off x="5075238" y="4868863"/>
            <a:ext cx="431800" cy="3603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3198" name="Rectangle 22"/>
          <p:cNvSpPr>
            <a:spLocks noChangeArrowheads="1"/>
          </p:cNvSpPr>
          <p:nvPr/>
        </p:nvSpPr>
        <p:spPr bwMode="auto">
          <a:xfrm>
            <a:off x="4932363" y="4795838"/>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199" name="Rectangle 23"/>
          <p:cNvSpPr>
            <a:spLocks noChangeArrowheads="1"/>
          </p:cNvSpPr>
          <p:nvPr/>
        </p:nvSpPr>
        <p:spPr bwMode="auto">
          <a:xfrm>
            <a:off x="5580063" y="4795838"/>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00" name="Rectangle 24"/>
          <p:cNvSpPr>
            <a:spLocks noChangeArrowheads="1"/>
          </p:cNvSpPr>
          <p:nvPr/>
        </p:nvSpPr>
        <p:spPr bwMode="auto">
          <a:xfrm>
            <a:off x="6227763" y="4795838"/>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01" name="Rectangle 25"/>
          <p:cNvSpPr>
            <a:spLocks noChangeArrowheads="1"/>
          </p:cNvSpPr>
          <p:nvPr/>
        </p:nvSpPr>
        <p:spPr bwMode="auto">
          <a:xfrm>
            <a:off x="6875463" y="4795838"/>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02" name="Rectangle 26"/>
          <p:cNvSpPr>
            <a:spLocks noChangeArrowheads="1"/>
          </p:cNvSpPr>
          <p:nvPr/>
        </p:nvSpPr>
        <p:spPr bwMode="auto">
          <a:xfrm>
            <a:off x="5724525" y="5445125"/>
            <a:ext cx="431800" cy="3603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3203" name="Rectangle 27"/>
          <p:cNvSpPr>
            <a:spLocks noChangeArrowheads="1"/>
          </p:cNvSpPr>
          <p:nvPr/>
        </p:nvSpPr>
        <p:spPr bwMode="auto">
          <a:xfrm>
            <a:off x="6373813" y="5445125"/>
            <a:ext cx="431800" cy="3603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EX</a:t>
            </a:r>
            <a:endParaRPr lang="en-AU" altLang="en-US" sz="1400"/>
          </a:p>
        </p:txBody>
      </p:sp>
      <p:sp>
        <p:nvSpPr>
          <p:cNvPr id="93204" name="Rectangle 28"/>
          <p:cNvSpPr>
            <a:spLocks noChangeArrowheads="1"/>
          </p:cNvSpPr>
          <p:nvPr/>
        </p:nvSpPr>
        <p:spPr bwMode="auto">
          <a:xfrm>
            <a:off x="7021513" y="5445125"/>
            <a:ext cx="431800" cy="3603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MEM</a:t>
            </a:r>
            <a:endParaRPr lang="en-AU" altLang="en-US" sz="1400"/>
          </a:p>
        </p:txBody>
      </p:sp>
      <p:sp>
        <p:nvSpPr>
          <p:cNvPr id="93205" name="Rectangle 29"/>
          <p:cNvSpPr>
            <a:spLocks noChangeArrowheads="1"/>
          </p:cNvSpPr>
          <p:nvPr/>
        </p:nvSpPr>
        <p:spPr bwMode="auto">
          <a:xfrm>
            <a:off x="7669213" y="5445125"/>
            <a:ext cx="431800" cy="3603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WB</a:t>
            </a:r>
            <a:endParaRPr lang="en-AU" altLang="en-US" sz="1400"/>
          </a:p>
        </p:txBody>
      </p:sp>
      <p:sp>
        <p:nvSpPr>
          <p:cNvPr id="93206" name="Rectangle 30"/>
          <p:cNvSpPr>
            <a:spLocks noChangeArrowheads="1"/>
          </p:cNvSpPr>
          <p:nvPr/>
        </p:nvSpPr>
        <p:spPr bwMode="auto">
          <a:xfrm>
            <a:off x="5581650" y="5372100"/>
            <a:ext cx="71438"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07" name="Rectangle 31"/>
          <p:cNvSpPr>
            <a:spLocks noChangeArrowheads="1"/>
          </p:cNvSpPr>
          <p:nvPr/>
        </p:nvSpPr>
        <p:spPr bwMode="auto">
          <a:xfrm>
            <a:off x="6229350" y="5372100"/>
            <a:ext cx="71438"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08" name="Rectangle 32"/>
          <p:cNvSpPr>
            <a:spLocks noChangeArrowheads="1"/>
          </p:cNvSpPr>
          <p:nvPr/>
        </p:nvSpPr>
        <p:spPr bwMode="auto">
          <a:xfrm>
            <a:off x="6877050" y="5372100"/>
            <a:ext cx="71438"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09" name="Rectangle 33"/>
          <p:cNvSpPr>
            <a:spLocks noChangeArrowheads="1"/>
          </p:cNvSpPr>
          <p:nvPr/>
        </p:nvSpPr>
        <p:spPr bwMode="auto">
          <a:xfrm>
            <a:off x="7524750" y="5372100"/>
            <a:ext cx="71438"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3210" name="Rectangle 34"/>
          <p:cNvSpPr>
            <a:spLocks noChangeArrowheads="1"/>
          </p:cNvSpPr>
          <p:nvPr/>
        </p:nvSpPr>
        <p:spPr bwMode="auto">
          <a:xfrm>
            <a:off x="755650" y="4302125"/>
            <a:ext cx="170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beq </a:t>
            </a:r>
            <a:r>
              <a:rPr lang="en-US" altLang="en-US" sz="1800">
                <a:solidFill>
                  <a:schemeClr val="hlink"/>
                </a:solidFill>
                <a:latin typeface="Lucida Console" pitchFamily="49" charset="0"/>
              </a:rPr>
              <a:t>stalled</a:t>
            </a:r>
            <a:endParaRPr lang="en-AU" altLang="en-US" sz="1800">
              <a:solidFill>
                <a:schemeClr val="hlink"/>
              </a:solidFill>
              <a:latin typeface="Lucida Console" pitchFamily="49" charset="0"/>
            </a:endParaRPr>
          </a:p>
        </p:txBody>
      </p:sp>
      <p:sp>
        <p:nvSpPr>
          <p:cNvPr id="93211" name="Rectangle 35"/>
          <p:cNvSpPr>
            <a:spLocks noChangeArrowheads="1"/>
          </p:cNvSpPr>
          <p:nvPr/>
        </p:nvSpPr>
        <p:spPr bwMode="auto">
          <a:xfrm>
            <a:off x="755650" y="3725863"/>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lw  </a:t>
            </a:r>
            <a:r>
              <a:rPr lang="en-US" altLang="en-US" sz="1800">
                <a:solidFill>
                  <a:schemeClr val="hlink"/>
                </a:solidFill>
                <a:latin typeface="Lucida Console" pitchFamily="49" charset="0"/>
              </a:rPr>
              <a:t>$1</a:t>
            </a:r>
            <a:r>
              <a:rPr lang="en-US" altLang="en-US" sz="1800">
                <a:latin typeface="Lucida Console" pitchFamily="49" charset="0"/>
              </a:rPr>
              <a:t>, addr</a:t>
            </a:r>
            <a:endParaRPr lang="en-AU" altLang="en-US" sz="1800">
              <a:latin typeface="Lucida Console" pitchFamily="49" charset="0"/>
            </a:endParaRPr>
          </a:p>
        </p:txBody>
      </p:sp>
      <p:sp>
        <p:nvSpPr>
          <p:cNvPr id="93212" name="Rectangle 36"/>
          <p:cNvSpPr>
            <a:spLocks noChangeArrowheads="1"/>
          </p:cNvSpPr>
          <p:nvPr/>
        </p:nvSpPr>
        <p:spPr bwMode="auto">
          <a:xfrm>
            <a:off x="755650" y="5454650"/>
            <a:ext cx="2670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beq </a:t>
            </a:r>
            <a:r>
              <a:rPr lang="en-US" altLang="en-US" sz="1800">
                <a:solidFill>
                  <a:schemeClr val="hlink"/>
                </a:solidFill>
                <a:latin typeface="Lucida Console" pitchFamily="49" charset="0"/>
              </a:rPr>
              <a:t>$1</a:t>
            </a:r>
            <a:r>
              <a:rPr lang="en-US" altLang="en-US" sz="1800">
                <a:latin typeface="Lucida Console" pitchFamily="49" charset="0"/>
              </a:rPr>
              <a:t>, </a:t>
            </a:r>
            <a:r>
              <a:rPr lang="en-US" altLang="en-US" sz="1800">
                <a:solidFill>
                  <a:schemeClr val="hlink"/>
                </a:solidFill>
                <a:latin typeface="Lucida Console" pitchFamily="49" charset="0"/>
              </a:rPr>
              <a:t>$0</a:t>
            </a:r>
            <a:r>
              <a:rPr lang="en-US" altLang="en-US" sz="1800">
                <a:latin typeface="Lucida Console" pitchFamily="49" charset="0"/>
              </a:rPr>
              <a:t>, target</a:t>
            </a:r>
            <a:endParaRPr lang="en-AU" altLang="en-US" sz="1800">
              <a:latin typeface="Lucida Console" pitchFamily="49" charset="0"/>
            </a:endParaRPr>
          </a:p>
        </p:txBody>
      </p:sp>
      <p:sp>
        <p:nvSpPr>
          <p:cNvPr id="93213" name="Line 37"/>
          <p:cNvSpPr>
            <a:spLocks noChangeShapeType="1"/>
          </p:cNvSpPr>
          <p:nvPr/>
        </p:nvSpPr>
        <p:spPr bwMode="auto">
          <a:xfrm>
            <a:off x="5651500" y="3860800"/>
            <a:ext cx="433388" cy="17272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14" name="AutoShape 38"/>
          <p:cNvSpPr>
            <a:spLocks noChangeArrowheads="1"/>
          </p:cNvSpPr>
          <p:nvPr/>
        </p:nvSpPr>
        <p:spPr bwMode="auto">
          <a:xfrm>
            <a:off x="5724525" y="4940300"/>
            <a:ext cx="360363" cy="287338"/>
          </a:xfrm>
          <a:prstGeom prst="cloudCallout">
            <a:avLst>
              <a:gd name="adj1" fmla="val -12995"/>
              <a:gd name="adj2" fmla="val 3619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sz="1800"/>
          </a:p>
        </p:txBody>
      </p:sp>
      <p:sp>
        <p:nvSpPr>
          <p:cNvPr id="93215" name="AutoShape 39"/>
          <p:cNvSpPr>
            <a:spLocks noChangeArrowheads="1"/>
          </p:cNvSpPr>
          <p:nvPr/>
        </p:nvSpPr>
        <p:spPr bwMode="auto">
          <a:xfrm>
            <a:off x="6372225" y="4940300"/>
            <a:ext cx="358775" cy="287338"/>
          </a:xfrm>
          <a:prstGeom prst="cloudCallout">
            <a:avLst>
              <a:gd name="adj1" fmla="val -12833"/>
              <a:gd name="adj2" fmla="val 3619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sz="1800"/>
          </a:p>
        </p:txBody>
      </p:sp>
      <p:sp>
        <p:nvSpPr>
          <p:cNvPr id="93216" name="AutoShape 40"/>
          <p:cNvSpPr>
            <a:spLocks noChangeArrowheads="1"/>
          </p:cNvSpPr>
          <p:nvPr/>
        </p:nvSpPr>
        <p:spPr bwMode="auto">
          <a:xfrm>
            <a:off x="7019925" y="4940300"/>
            <a:ext cx="358775" cy="287338"/>
          </a:xfrm>
          <a:prstGeom prst="cloudCallout">
            <a:avLst>
              <a:gd name="adj1" fmla="val -12833"/>
              <a:gd name="adj2" fmla="val 3619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sz="1800"/>
          </a:p>
        </p:txBody>
      </p:sp>
      <p:sp>
        <p:nvSpPr>
          <p:cNvPr id="93217" name="AutoShape 41"/>
          <p:cNvSpPr>
            <a:spLocks noChangeArrowheads="1"/>
          </p:cNvSpPr>
          <p:nvPr/>
        </p:nvSpPr>
        <p:spPr bwMode="auto">
          <a:xfrm>
            <a:off x="5076825" y="4364038"/>
            <a:ext cx="360363" cy="287337"/>
          </a:xfrm>
          <a:prstGeom prst="cloudCallout">
            <a:avLst>
              <a:gd name="adj1" fmla="val -12995"/>
              <a:gd name="adj2" fmla="val 3619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sz="1800"/>
          </a:p>
        </p:txBody>
      </p:sp>
      <p:sp>
        <p:nvSpPr>
          <p:cNvPr id="93218" name="AutoShape 42"/>
          <p:cNvSpPr>
            <a:spLocks noChangeArrowheads="1"/>
          </p:cNvSpPr>
          <p:nvPr/>
        </p:nvSpPr>
        <p:spPr bwMode="auto">
          <a:xfrm>
            <a:off x="5724525" y="4364038"/>
            <a:ext cx="358775" cy="287337"/>
          </a:xfrm>
          <a:prstGeom prst="cloudCallout">
            <a:avLst>
              <a:gd name="adj1" fmla="val -12833"/>
              <a:gd name="adj2" fmla="val 3619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sz="1800"/>
          </a:p>
        </p:txBody>
      </p:sp>
      <p:sp>
        <p:nvSpPr>
          <p:cNvPr id="93219" name="AutoShape 43"/>
          <p:cNvSpPr>
            <a:spLocks noChangeArrowheads="1"/>
          </p:cNvSpPr>
          <p:nvPr/>
        </p:nvSpPr>
        <p:spPr bwMode="auto">
          <a:xfrm>
            <a:off x="6372225" y="4364038"/>
            <a:ext cx="358775" cy="287337"/>
          </a:xfrm>
          <a:prstGeom prst="cloudCallout">
            <a:avLst>
              <a:gd name="adj1" fmla="val -12833"/>
              <a:gd name="adj2" fmla="val 3619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sz="1800"/>
          </a:p>
        </p:txBody>
      </p:sp>
    </p:spTree>
    <p:extLst>
      <p:ext uri="{BB962C8B-B14F-4D97-AF65-F5344CB8AC3E}">
        <p14:creationId xmlns:p14="http://schemas.microsoft.com/office/powerpoint/2010/main" val="2089704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AU" altLang="en-US" sz="1400" smtClean="0"/>
              <a:t>Chapter 4 — The Processor — </a:t>
            </a:r>
            <a:fld id="{232D53AF-B16A-424E-BF1F-3CF9BB4CF310}" type="slidenum">
              <a:rPr lang="en-AU" altLang="en-US" sz="1400" smtClean="0"/>
              <a:pPr/>
              <a:t>9</a:t>
            </a:fld>
            <a:endParaRPr lang="en-AU" altLang="en-US" sz="1400" smtClean="0"/>
          </a:p>
        </p:txBody>
      </p:sp>
      <p:sp>
        <p:nvSpPr>
          <p:cNvPr id="92163" name="Rectangle 2"/>
          <p:cNvSpPr>
            <a:spLocks noGrp="1" noChangeArrowheads="1"/>
          </p:cNvSpPr>
          <p:nvPr>
            <p:ph type="title"/>
          </p:nvPr>
        </p:nvSpPr>
        <p:spPr/>
        <p:txBody>
          <a:bodyPr/>
          <a:lstStyle/>
          <a:p>
            <a:pPr eaLnBrk="1" hangingPunct="1"/>
            <a:r>
              <a:rPr lang="en-US" altLang="en-US" smtClean="0"/>
              <a:t>Data Hazards for Branches</a:t>
            </a:r>
          </a:p>
        </p:txBody>
      </p:sp>
      <p:sp>
        <p:nvSpPr>
          <p:cNvPr id="92164" name="Rectangle 3"/>
          <p:cNvSpPr>
            <a:spLocks noGrp="1" noChangeArrowheads="1"/>
          </p:cNvSpPr>
          <p:nvPr>
            <p:ph type="body" idx="1"/>
          </p:nvPr>
        </p:nvSpPr>
        <p:spPr>
          <a:xfrm>
            <a:off x="684213" y="1125538"/>
            <a:ext cx="8270875" cy="2381250"/>
          </a:xfrm>
        </p:spPr>
        <p:txBody>
          <a:bodyPr/>
          <a:lstStyle/>
          <a:p>
            <a:pPr eaLnBrk="1" hangingPunct="1"/>
            <a:r>
              <a:rPr lang="en-US" altLang="en-US" smtClean="0"/>
              <a:t>If a comparison register is a destination of preceding ALU instruction or 2</a:t>
            </a:r>
            <a:r>
              <a:rPr lang="en-US" altLang="en-US" baseline="30000" smtClean="0"/>
              <a:t>nd</a:t>
            </a:r>
            <a:r>
              <a:rPr lang="en-US" altLang="en-US" smtClean="0"/>
              <a:t> preceding load instruction</a:t>
            </a:r>
          </a:p>
          <a:p>
            <a:pPr lvl="1" eaLnBrk="1" hangingPunct="1"/>
            <a:r>
              <a:rPr lang="en-US" altLang="en-US" smtClean="0"/>
              <a:t>Need 1 stall cycle</a:t>
            </a:r>
          </a:p>
        </p:txBody>
      </p:sp>
      <p:sp>
        <p:nvSpPr>
          <p:cNvPr id="92165" name="Rectangle 4"/>
          <p:cNvSpPr>
            <a:spLocks noChangeArrowheads="1"/>
          </p:cNvSpPr>
          <p:nvPr/>
        </p:nvSpPr>
        <p:spPr bwMode="auto">
          <a:xfrm>
            <a:off x="755650" y="4878388"/>
            <a:ext cx="170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beq </a:t>
            </a:r>
            <a:r>
              <a:rPr lang="en-US" altLang="en-US" sz="1800">
                <a:solidFill>
                  <a:schemeClr val="hlink"/>
                </a:solidFill>
                <a:latin typeface="Lucida Console" pitchFamily="49" charset="0"/>
              </a:rPr>
              <a:t>stalled</a:t>
            </a:r>
            <a:endParaRPr lang="en-AU" altLang="en-US" sz="1800">
              <a:latin typeface="Lucida Console" pitchFamily="49" charset="0"/>
            </a:endParaRPr>
          </a:p>
        </p:txBody>
      </p:sp>
      <p:grpSp>
        <p:nvGrpSpPr>
          <p:cNvPr id="92166" name="Group 5"/>
          <p:cNvGrpSpPr>
            <a:grpSpLocks/>
          </p:cNvGrpSpPr>
          <p:nvPr/>
        </p:nvGrpSpPr>
        <p:grpSpPr bwMode="auto">
          <a:xfrm>
            <a:off x="3132138" y="3644900"/>
            <a:ext cx="3024187" cy="504825"/>
            <a:chOff x="2018" y="2341"/>
            <a:chExt cx="1905" cy="318"/>
          </a:xfrm>
        </p:grpSpPr>
        <p:sp>
          <p:nvSpPr>
            <p:cNvPr id="92199" name="Rectangle 6"/>
            <p:cNvSpPr>
              <a:spLocks noChangeArrowheads="1"/>
            </p:cNvSpPr>
            <p:nvPr/>
          </p:nvSpPr>
          <p:spPr bwMode="auto">
            <a:xfrm>
              <a:off x="2018"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IF</a:t>
              </a:r>
              <a:endParaRPr lang="en-AU" altLang="en-US" sz="1400"/>
            </a:p>
          </p:txBody>
        </p:sp>
        <p:sp>
          <p:nvSpPr>
            <p:cNvPr id="92200" name="Rectangle 7"/>
            <p:cNvSpPr>
              <a:spLocks noChangeArrowheads="1"/>
            </p:cNvSpPr>
            <p:nvPr/>
          </p:nvSpPr>
          <p:spPr bwMode="auto">
            <a:xfrm>
              <a:off x="2426"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2201" name="Rectangle 8"/>
            <p:cNvSpPr>
              <a:spLocks noChangeArrowheads="1"/>
            </p:cNvSpPr>
            <p:nvPr/>
          </p:nvSpPr>
          <p:spPr bwMode="auto">
            <a:xfrm>
              <a:off x="2835"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EX</a:t>
              </a:r>
              <a:endParaRPr lang="en-AU" altLang="en-US" sz="1400"/>
            </a:p>
          </p:txBody>
        </p:sp>
        <p:sp>
          <p:nvSpPr>
            <p:cNvPr id="92202" name="Rectangle 9"/>
            <p:cNvSpPr>
              <a:spLocks noChangeArrowheads="1"/>
            </p:cNvSpPr>
            <p:nvPr/>
          </p:nvSpPr>
          <p:spPr bwMode="auto">
            <a:xfrm>
              <a:off x="3243"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MEM</a:t>
              </a:r>
              <a:endParaRPr lang="en-AU" altLang="en-US" sz="1400"/>
            </a:p>
          </p:txBody>
        </p:sp>
        <p:sp>
          <p:nvSpPr>
            <p:cNvPr id="92203" name="Rectangle 10"/>
            <p:cNvSpPr>
              <a:spLocks noChangeArrowheads="1"/>
            </p:cNvSpPr>
            <p:nvPr/>
          </p:nvSpPr>
          <p:spPr bwMode="auto">
            <a:xfrm>
              <a:off x="3651"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WB</a:t>
              </a:r>
              <a:endParaRPr lang="en-AU" altLang="en-US" sz="1400"/>
            </a:p>
          </p:txBody>
        </p:sp>
        <p:sp>
          <p:nvSpPr>
            <p:cNvPr id="92204" name="Rectangle 1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205" name="Rectangle 1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206" name="Rectangle 1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207" name="Rectangle 1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grpSp>
      <p:grpSp>
        <p:nvGrpSpPr>
          <p:cNvPr id="92167" name="Group 15"/>
          <p:cNvGrpSpPr>
            <a:grpSpLocks/>
          </p:cNvGrpSpPr>
          <p:nvPr/>
        </p:nvGrpSpPr>
        <p:grpSpPr bwMode="auto">
          <a:xfrm>
            <a:off x="3779838" y="4221163"/>
            <a:ext cx="3024187" cy="504825"/>
            <a:chOff x="2018" y="2341"/>
            <a:chExt cx="1905" cy="318"/>
          </a:xfrm>
        </p:grpSpPr>
        <p:sp>
          <p:nvSpPr>
            <p:cNvPr id="92190" name="Rectangle 16"/>
            <p:cNvSpPr>
              <a:spLocks noChangeArrowheads="1"/>
            </p:cNvSpPr>
            <p:nvPr/>
          </p:nvSpPr>
          <p:spPr bwMode="auto">
            <a:xfrm>
              <a:off x="2018"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IF</a:t>
              </a:r>
              <a:endParaRPr lang="en-AU" altLang="en-US" sz="1400"/>
            </a:p>
          </p:txBody>
        </p:sp>
        <p:sp>
          <p:nvSpPr>
            <p:cNvPr id="92191" name="Rectangle 17"/>
            <p:cNvSpPr>
              <a:spLocks noChangeArrowheads="1"/>
            </p:cNvSpPr>
            <p:nvPr/>
          </p:nvSpPr>
          <p:spPr bwMode="auto">
            <a:xfrm>
              <a:off x="2426"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2192" name="Rectangle 18"/>
            <p:cNvSpPr>
              <a:spLocks noChangeArrowheads="1"/>
            </p:cNvSpPr>
            <p:nvPr/>
          </p:nvSpPr>
          <p:spPr bwMode="auto">
            <a:xfrm>
              <a:off x="2835"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EX</a:t>
              </a:r>
              <a:endParaRPr lang="en-AU" altLang="en-US" sz="1400"/>
            </a:p>
          </p:txBody>
        </p:sp>
        <p:sp>
          <p:nvSpPr>
            <p:cNvPr id="92193" name="Rectangle 19"/>
            <p:cNvSpPr>
              <a:spLocks noChangeArrowheads="1"/>
            </p:cNvSpPr>
            <p:nvPr/>
          </p:nvSpPr>
          <p:spPr bwMode="auto">
            <a:xfrm>
              <a:off x="3243"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MEM</a:t>
              </a:r>
              <a:endParaRPr lang="en-AU" altLang="en-US" sz="1400"/>
            </a:p>
          </p:txBody>
        </p:sp>
        <p:sp>
          <p:nvSpPr>
            <p:cNvPr id="92194" name="Rectangle 20"/>
            <p:cNvSpPr>
              <a:spLocks noChangeArrowheads="1"/>
            </p:cNvSpPr>
            <p:nvPr/>
          </p:nvSpPr>
          <p:spPr bwMode="auto">
            <a:xfrm>
              <a:off x="3651" y="2387"/>
              <a:ext cx="272"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WB</a:t>
              </a:r>
              <a:endParaRPr lang="en-AU" altLang="en-US" sz="1400"/>
            </a:p>
          </p:txBody>
        </p:sp>
        <p:sp>
          <p:nvSpPr>
            <p:cNvPr id="92195" name="Rectangle 2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96" name="Rectangle 2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97" name="Rectangle 2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98" name="Rectangle 2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grpSp>
      <p:sp>
        <p:nvSpPr>
          <p:cNvPr id="92168" name="Rectangle 25"/>
          <p:cNvSpPr>
            <a:spLocks noChangeArrowheads="1"/>
          </p:cNvSpPr>
          <p:nvPr/>
        </p:nvSpPr>
        <p:spPr bwMode="auto">
          <a:xfrm>
            <a:off x="4427538" y="4868863"/>
            <a:ext cx="431800" cy="3603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IF</a:t>
            </a:r>
            <a:endParaRPr lang="en-AU" altLang="en-US" sz="1400"/>
          </a:p>
        </p:txBody>
      </p:sp>
      <p:sp>
        <p:nvSpPr>
          <p:cNvPr id="92169" name="Rectangle 26"/>
          <p:cNvSpPr>
            <a:spLocks noChangeArrowheads="1"/>
          </p:cNvSpPr>
          <p:nvPr/>
        </p:nvSpPr>
        <p:spPr bwMode="auto">
          <a:xfrm>
            <a:off x="5075238" y="4868863"/>
            <a:ext cx="431800" cy="3603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2170" name="Rectangle 27"/>
          <p:cNvSpPr>
            <a:spLocks noChangeArrowheads="1"/>
          </p:cNvSpPr>
          <p:nvPr/>
        </p:nvSpPr>
        <p:spPr bwMode="auto">
          <a:xfrm>
            <a:off x="4932363" y="4795838"/>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71" name="Rectangle 28"/>
          <p:cNvSpPr>
            <a:spLocks noChangeArrowheads="1"/>
          </p:cNvSpPr>
          <p:nvPr/>
        </p:nvSpPr>
        <p:spPr bwMode="auto">
          <a:xfrm>
            <a:off x="5580063" y="4795838"/>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72" name="Rectangle 29"/>
          <p:cNvSpPr>
            <a:spLocks noChangeArrowheads="1"/>
          </p:cNvSpPr>
          <p:nvPr/>
        </p:nvSpPr>
        <p:spPr bwMode="auto">
          <a:xfrm>
            <a:off x="6227763" y="4795838"/>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73" name="Rectangle 30"/>
          <p:cNvSpPr>
            <a:spLocks noChangeArrowheads="1"/>
          </p:cNvSpPr>
          <p:nvPr/>
        </p:nvSpPr>
        <p:spPr bwMode="auto">
          <a:xfrm>
            <a:off x="6875463" y="4795838"/>
            <a:ext cx="71437"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74" name="Rectangle 31"/>
          <p:cNvSpPr>
            <a:spLocks noChangeArrowheads="1"/>
          </p:cNvSpPr>
          <p:nvPr/>
        </p:nvSpPr>
        <p:spPr bwMode="auto">
          <a:xfrm>
            <a:off x="5724525" y="5445125"/>
            <a:ext cx="431800" cy="3603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ID</a:t>
            </a:r>
            <a:endParaRPr lang="en-AU" altLang="en-US" sz="1400"/>
          </a:p>
        </p:txBody>
      </p:sp>
      <p:sp>
        <p:nvSpPr>
          <p:cNvPr id="92175" name="Rectangle 32"/>
          <p:cNvSpPr>
            <a:spLocks noChangeArrowheads="1"/>
          </p:cNvSpPr>
          <p:nvPr/>
        </p:nvSpPr>
        <p:spPr bwMode="auto">
          <a:xfrm>
            <a:off x="6373813" y="5445125"/>
            <a:ext cx="431800" cy="3603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EX</a:t>
            </a:r>
            <a:endParaRPr lang="en-AU" altLang="en-US" sz="1400"/>
          </a:p>
        </p:txBody>
      </p:sp>
      <p:sp>
        <p:nvSpPr>
          <p:cNvPr id="92176" name="Rectangle 33"/>
          <p:cNvSpPr>
            <a:spLocks noChangeArrowheads="1"/>
          </p:cNvSpPr>
          <p:nvPr/>
        </p:nvSpPr>
        <p:spPr bwMode="auto">
          <a:xfrm>
            <a:off x="7021513" y="5445125"/>
            <a:ext cx="431800" cy="3603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MEM</a:t>
            </a:r>
            <a:endParaRPr lang="en-AU" altLang="en-US" sz="1400"/>
          </a:p>
        </p:txBody>
      </p:sp>
      <p:sp>
        <p:nvSpPr>
          <p:cNvPr id="92177" name="Rectangle 34"/>
          <p:cNvSpPr>
            <a:spLocks noChangeArrowheads="1"/>
          </p:cNvSpPr>
          <p:nvPr/>
        </p:nvSpPr>
        <p:spPr bwMode="auto">
          <a:xfrm>
            <a:off x="7669213" y="5445125"/>
            <a:ext cx="431800" cy="3603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r>
              <a:rPr lang="en-US" altLang="en-US" sz="1400"/>
              <a:t>WB</a:t>
            </a:r>
            <a:endParaRPr lang="en-AU" altLang="en-US" sz="1400"/>
          </a:p>
        </p:txBody>
      </p:sp>
      <p:sp>
        <p:nvSpPr>
          <p:cNvPr id="92178" name="Rectangle 35"/>
          <p:cNvSpPr>
            <a:spLocks noChangeArrowheads="1"/>
          </p:cNvSpPr>
          <p:nvPr/>
        </p:nvSpPr>
        <p:spPr bwMode="auto">
          <a:xfrm>
            <a:off x="5581650" y="5372100"/>
            <a:ext cx="71438"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79" name="Rectangle 36"/>
          <p:cNvSpPr>
            <a:spLocks noChangeArrowheads="1"/>
          </p:cNvSpPr>
          <p:nvPr/>
        </p:nvSpPr>
        <p:spPr bwMode="auto">
          <a:xfrm>
            <a:off x="6229350" y="5372100"/>
            <a:ext cx="71438"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80" name="Rectangle 37"/>
          <p:cNvSpPr>
            <a:spLocks noChangeArrowheads="1"/>
          </p:cNvSpPr>
          <p:nvPr/>
        </p:nvSpPr>
        <p:spPr bwMode="auto">
          <a:xfrm>
            <a:off x="6877050" y="5372100"/>
            <a:ext cx="71438"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81" name="Rectangle 38"/>
          <p:cNvSpPr>
            <a:spLocks noChangeArrowheads="1"/>
          </p:cNvSpPr>
          <p:nvPr/>
        </p:nvSpPr>
        <p:spPr bwMode="auto">
          <a:xfrm>
            <a:off x="7524750" y="5372100"/>
            <a:ext cx="71438" cy="50482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a:p>
        </p:txBody>
      </p:sp>
      <p:sp>
        <p:nvSpPr>
          <p:cNvPr id="92182" name="Rectangle 39"/>
          <p:cNvSpPr>
            <a:spLocks noChangeArrowheads="1"/>
          </p:cNvSpPr>
          <p:nvPr/>
        </p:nvSpPr>
        <p:spPr bwMode="auto">
          <a:xfrm>
            <a:off x="755650" y="4302125"/>
            <a:ext cx="2117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add </a:t>
            </a:r>
            <a:r>
              <a:rPr lang="en-US" altLang="en-US" sz="1800">
                <a:solidFill>
                  <a:schemeClr val="hlink"/>
                </a:solidFill>
                <a:latin typeface="Lucida Console" pitchFamily="49" charset="0"/>
              </a:rPr>
              <a:t>$4</a:t>
            </a:r>
            <a:r>
              <a:rPr lang="en-US" altLang="en-US" sz="1800">
                <a:latin typeface="Lucida Console" pitchFamily="49" charset="0"/>
              </a:rPr>
              <a:t>, $5, $6</a:t>
            </a:r>
            <a:endParaRPr lang="en-AU" altLang="en-US" sz="1800">
              <a:latin typeface="Lucida Console" pitchFamily="49" charset="0"/>
            </a:endParaRPr>
          </a:p>
        </p:txBody>
      </p:sp>
      <p:sp>
        <p:nvSpPr>
          <p:cNvPr id="92183" name="Rectangle 40"/>
          <p:cNvSpPr>
            <a:spLocks noChangeArrowheads="1"/>
          </p:cNvSpPr>
          <p:nvPr/>
        </p:nvSpPr>
        <p:spPr bwMode="auto">
          <a:xfrm>
            <a:off x="755650" y="3725863"/>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lw  </a:t>
            </a:r>
            <a:r>
              <a:rPr lang="en-US" altLang="en-US" sz="1800">
                <a:solidFill>
                  <a:schemeClr val="hlink"/>
                </a:solidFill>
                <a:latin typeface="Lucida Console" pitchFamily="49" charset="0"/>
              </a:rPr>
              <a:t>$1</a:t>
            </a:r>
            <a:r>
              <a:rPr lang="en-US" altLang="en-US" sz="1800">
                <a:latin typeface="Lucida Console" pitchFamily="49" charset="0"/>
              </a:rPr>
              <a:t>, addr</a:t>
            </a:r>
            <a:endParaRPr lang="en-AU" altLang="en-US" sz="1800">
              <a:latin typeface="Lucida Console" pitchFamily="49" charset="0"/>
            </a:endParaRPr>
          </a:p>
        </p:txBody>
      </p:sp>
      <p:sp>
        <p:nvSpPr>
          <p:cNvPr id="92184" name="Rectangle 41"/>
          <p:cNvSpPr>
            <a:spLocks noChangeArrowheads="1"/>
          </p:cNvSpPr>
          <p:nvPr/>
        </p:nvSpPr>
        <p:spPr bwMode="auto">
          <a:xfrm>
            <a:off x="755650" y="5454650"/>
            <a:ext cx="2670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pPr algn="l"/>
            <a:r>
              <a:rPr lang="en-US" altLang="en-US" sz="1800">
                <a:latin typeface="Lucida Console" pitchFamily="49" charset="0"/>
              </a:rPr>
              <a:t>beq </a:t>
            </a:r>
            <a:r>
              <a:rPr lang="en-US" altLang="en-US" sz="1800">
                <a:solidFill>
                  <a:schemeClr val="hlink"/>
                </a:solidFill>
                <a:latin typeface="Lucida Console" pitchFamily="49" charset="0"/>
              </a:rPr>
              <a:t>$1</a:t>
            </a:r>
            <a:r>
              <a:rPr lang="en-US" altLang="en-US" sz="1800">
                <a:latin typeface="Lucida Console" pitchFamily="49" charset="0"/>
              </a:rPr>
              <a:t>, </a:t>
            </a:r>
            <a:r>
              <a:rPr lang="en-US" altLang="en-US" sz="1800">
                <a:solidFill>
                  <a:schemeClr val="hlink"/>
                </a:solidFill>
                <a:latin typeface="Lucida Console" pitchFamily="49" charset="0"/>
              </a:rPr>
              <a:t>$4</a:t>
            </a:r>
            <a:r>
              <a:rPr lang="en-US" altLang="en-US" sz="1800">
                <a:latin typeface="Lucida Console" pitchFamily="49" charset="0"/>
              </a:rPr>
              <a:t>, target</a:t>
            </a:r>
            <a:endParaRPr lang="en-AU" altLang="en-US" sz="1800">
              <a:latin typeface="Lucida Console" pitchFamily="49" charset="0"/>
            </a:endParaRPr>
          </a:p>
        </p:txBody>
      </p:sp>
      <p:sp>
        <p:nvSpPr>
          <p:cNvPr id="92185" name="Line 42"/>
          <p:cNvSpPr>
            <a:spLocks noChangeShapeType="1"/>
          </p:cNvSpPr>
          <p:nvPr/>
        </p:nvSpPr>
        <p:spPr bwMode="auto">
          <a:xfrm>
            <a:off x="5651500" y="3860800"/>
            <a:ext cx="433388" cy="17272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6" name="Line 43"/>
          <p:cNvSpPr>
            <a:spLocks noChangeShapeType="1"/>
          </p:cNvSpPr>
          <p:nvPr/>
        </p:nvSpPr>
        <p:spPr bwMode="auto">
          <a:xfrm>
            <a:off x="5651500" y="4437063"/>
            <a:ext cx="433388" cy="1223962"/>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7" name="AutoShape 44"/>
          <p:cNvSpPr>
            <a:spLocks noChangeArrowheads="1"/>
          </p:cNvSpPr>
          <p:nvPr/>
        </p:nvSpPr>
        <p:spPr bwMode="auto">
          <a:xfrm>
            <a:off x="5724525" y="4940300"/>
            <a:ext cx="360363" cy="287338"/>
          </a:xfrm>
          <a:prstGeom prst="cloudCallout">
            <a:avLst>
              <a:gd name="adj1" fmla="val -12995"/>
              <a:gd name="adj2" fmla="val 3619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sz="1800"/>
          </a:p>
        </p:txBody>
      </p:sp>
      <p:sp>
        <p:nvSpPr>
          <p:cNvPr id="92188" name="AutoShape 45"/>
          <p:cNvSpPr>
            <a:spLocks noChangeArrowheads="1"/>
          </p:cNvSpPr>
          <p:nvPr/>
        </p:nvSpPr>
        <p:spPr bwMode="auto">
          <a:xfrm>
            <a:off x="6372225" y="4940300"/>
            <a:ext cx="358775" cy="287338"/>
          </a:xfrm>
          <a:prstGeom prst="cloudCallout">
            <a:avLst>
              <a:gd name="adj1" fmla="val -12833"/>
              <a:gd name="adj2" fmla="val 3619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sz="1800"/>
          </a:p>
        </p:txBody>
      </p:sp>
      <p:sp>
        <p:nvSpPr>
          <p:cNvPr id="92189" name="AutoShape 46"/>
          <p:cNvSpPr>
            <a:spLocks noChangeArrowheads="1"/>
          </p:cNvSpPr>
          <p:nvPr/>
        </p:nvSpPr>
        <p:spPr bwMode="auto">
          <a:xfrm>
            <a:off x="7019925" y="4940300"/>
            <a:ext cx="358775" cy="287338"/>
          </a:xfrm>
          <a:prstGeom prst="cloudCallout">
            <a:avLst>
              <a:gd name="adj1" fmla="val -12833"/>
              <a:gd name="adj2" fmla="val 3619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algn="ctr" eaLnBrk="0" fontAlgn="base" hangingPunct="0">
              <a:spcBef>
                <a:spcPct val="0"/>
              </a:spcBef>
              <a:spcAft>
                <a:spcPct val="0"/>
              </a:spcAft>
              <a:defRPr sz="1600">
                <a:solidFill>
                  <a:schemeClr val="tx1"/>
                </a:solidFill>
                <a:latin typeface="Arial" pitchFamily="34" charset="0"/>
              </a:defRPr>
            </a:lvl6pPr>
            <a:lvl7pPr marL="2971800" indent="-228600" algn="ctr" eaLnBrk="0" fontAlgn="base" hangingPunct="0">
              <a:spcBef>
                <a:spcPct val="0"/>
              </a:spcBef>
              <a:spcAft>
                <a:spcPct val="0"/>
              </a:spcAft>
              <a:defRPr sz="1600">
                <a:solidFill>
                  <a:schemeClr val="tx1"/>
                </a:solidFill>
                <a:latin typeface="Arial" pitchFamily="34" charset="0"/>
              </a:defRPr>
            </a:lvl7pPr>
            <a:lvl8pPr marL="3429000" indent="-228600" algn="ctr" eaLnBrk="0" fontAlgn="base" hangingPunct="0">
              <a:spcBef>
                <a:spcPct val="0"/>
              </a:spcBef>
              <a:spcAft>
                <a:spcPct val="0"/>
              </a:spcAft>
              <a:defRPr sz="1600">
                <a:solidFill>
                  <a:schemeClr val="tx1"/>
                </a:solidFill>
                <a:latin typeface="Arial" pitchFamily="34" charset="0"/>
              </a:defRPr>
            </a:lvl8pPr>
            <a:lvl9pPr marL="3886200" indent="-228600" algn="ctr" eaLnBrk="0" fontAlgn="base" hangingPunct="0">
              <a:spcBef>
                <a:spcPct val="0"/>
              </a:spcBef>
              <a:spcAft>
                <a:spcPct val="0"/>
              </a:spcAft>
              <a:defRPr sz="1600">
                <a:solidFill>
                  <a:schemeClr val="tx1"/>
                </a:solidFill>
                <a:latin typeface="Arial" pitchFamily="34" charset="0"/>
              </a:defRPr>
            </a:lvl9pPr>
          </a:lstStyle>
          <a:p>
            <a:endParaRPr lang="en-US" altLang="en-US" sz="1800"/>
          </a:p>
        </p:txBody>
      </p:sp>
    </p:spTree>
    <p:extLst>
      <p:ext uri="{BB962C8B-B14F-4D97-AF65-F5344CB8AC3E}">
        <p14:creationId xmlns:p14="http://schemas.microsoft.com/office/powerpoint/2010/main" val="3575666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AU" alt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AU" altLang="en-US" sz="16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9540</TotalTime>
  <Words>2000</Words>
  <Application>Microsoft Office PowerPoint</Application>
  <PresentationFormat>On-screen Show (4:3)</PresentationFormat>
  <Paragraphs>512</Paragraphs>
  <Slides>35</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 Black</vt:lpstr>
      <vt:lpstr>Calibri</vt:lpstr>
      <vt:lpstr>ITCFranklinGothicStd-Hvy</vt:lpstr>
      <vt:lpstr>LetterGothicStd</vt:lpstr>
      <vt:lpstr>Lucida Console</vt:lpstr>
      <vt:lpstr>MinionPro-Regular</vt:lpstr>
      <vt:lpstr>Symbol</vt:lpstr>
      <vt:lpstr>Times New Roman</vt:lpstr>
      <vt:lpstr>Wingdings</vt:lpstr>
      <vt:lpstr>cod4e</vt:lpstr>
      <vt:lpstr>Chapter 4</vt:lpstr>
      <vt:lpstr>Branch Hazards</vt:lpstr>
      <vt:lpstr>Reducing Branch Delay</vt:lpstr>
      <vt:lpstr>Hardware Example</vt:lpstr>
      <vt:lpstr>Example: Branch Taken</vt:lpstr>
      <vt:lpstr>Example: Branch Taken</vt:lpstr>
      <vt:lpstr>Data Hazards for Branches</vt:lpstr>
      <vt:lpstr>Data Hazards for Branches</vt:lpstr>
      <vt:lpstr>Data Hazards for Branches</vt:lpstr>
      <vt:lpstr>Dynamic Branch Prediction</vt:lpstr>
      <vt:lpstr>1-Bit Predictor</vt:lpstr>
      <vt:lpstr>Accuracy for Different Predictors</vt:lpstr>
      <vt:lpstr>Accuracy for Different Predictors</vt:lpstr>
      <vt:lpstr>Accuracy for Different Predictors</vt:lpstr>
      <vt:lpstr>2-Bit Predictor</vt:lpstr>
      <vt:lpstr>PowerPoint Presentation</vt:lpstr>
      <vt:lpstr>Calculating the Branch Target</vt:lpstr>
      <vt:lpstr>PowerPoint Presentation</vt:lpstr>
      <vt:lpstr>Instruction-Level Parallelism (ILP)</vt:lpstr>
      <vt:lpstr>Multiple Issue</vt:lpstr>
      <vt:lpstr>Static Multiple Issue</vt:lpstr>
      <vt:lpstr>Scheduling Static Multiple Issue</vt:lpstr>
      <vt:lpstr>MIPS with Static Dual Issue</vt:lpstr>
      <vt:lpstr>Hazards in the Dual-Issue MIPS</vt:lpstr>
      <vt:lpstr>Scheduling Example</vt:lpstr>
      <vt:lpstr>Loop Unrolling</vt:lpstr>
      <vt:lpstr>PowerPoint Presentation</vt:lpstr>
      <vt:lpstr>PowerPoint Presentation</vt:lpstr>
      <vt:lpstr>Loop Unrolling Example</vt:lpstr>
      <vt:lpstr>Dynamic Multiple Issue</vt:lpstr>
      <vt:lpstr>Dynamic Pipeline Scheduling</vt:lpstr>
      <vt:lpstr>Dynamically Scheduled CPU</vt:lpstr>
      <vt:lpstr>Register Renaming</vt:lpstr>
      <vt:lpstr>Speculation</vt:lpstr>
      <vt:lpstr>Why Do Dynamic Scheduling?</vt:lpstr>
    </vt:vector>
  </TitlesOfParts>
  <Company>Ashenden Designs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dc:title>
  <dc:creator>Peter Ashenden</dc:creator>
  <cp:lastModifiedBy>Mohammad Zubair</cp:lastModifiedBy>
  <cp:revision>109</cp:revision>
  <cp:lastPrinted>2016-10-13T13:57:52Z</cp:lastPrinted>
  <dcterms:created xsi:type="dcterms:W3CDTF">2008-08-18T10:44:28Z</dcterms:created>
  <dcterms:modified xsi:type="dcterms:W3CDTF">2017-10-23T11:49:10Z</dcterms:modified>
</cp:coreProperties>
</file>