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70" r:id="rId2"/>
    <p:sldId id="348" r:id="rId3"/>
    <p:sldId id="349" r:id="rId4"/>
    <p:sldId id="350" r:id="rId5"/>
    <p:sldId id="343" r:id="rId6"/>
    <p:sldId id="344" r:id="rId7"/>
    <p:sldId id="345" r:id="rId8"/>
    <p:sldId id="346" r:id="rId9"/>
    <p:sldId id="347" r:id="rId10"/>
  </p:sldIdLst>
  <p:sldSz cx="9144000" cy="6858000" type="screen4x3"/>
  <p:notesSz cx="7102475" cy="93884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 snapToObjects="1">
      <p:cViewPr varScale="1">
        <p:scale>
          <a:sx n="108" d="100"/>
          <a:sy n="108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4036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8475" y="0"/>
            <a:ext cx="15240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C90A4E2-19CF-4EE8-BDB8-BE0DA2483357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0163"/>
            <a:ext cx="544036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8475" y="8920163"/>
            <a:ext cx="15240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F85ACF2-A16E-400F-B9D9-7334848981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356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3E3F0F7-8027-4C52-B2D3-A3CD29BAE8AD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4850"/>
            <a:ext cx="4695825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60875"/>
            <a:ext cx="52101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163"/>
            <a:ext cx="307816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920163"/>
            <a:ext cx="30781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35900C6-EC49-4C37-A649-86D67CA6F4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53652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88A44-2378-4CD0-A20D-A5B4B2DEA9AC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39377F-FDCA-4003-B659-9B526B3E23A2}" type="slidenum">
              <a:rPr lang="en-AU" altLang="en-US" smtClean="0">
                <a:latin typeface="Times New Roman" pitchFamily="18" charset="0"/>
              </a:rPr>
              <a:pPr/>
              <a:t>1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92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  <a:cs typeface="+mn-cs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34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A52993AB-DEC3-4AD9-8983-1E5949B8E3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84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7608891D-9B6B-4228-BF86-25B133AE48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98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7901B54F-4DCC-4F5C-8396-3E5ED16578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4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A41246F3-F459-45E2-9460-C2CE615113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7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0CAB7549-4493-41AB-8DAF-2549166E0B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2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D04680CC-632F-415F-ADE2-CBD83299D8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28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7BB67FF2-4790-4B3E-806D-903026B54D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6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5085360A-38F6-492F-B5E9-A8F0AB0E3A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6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3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0AB8A291-E95C-4AC7-AF5E-52AAE04344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5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3F09DF06-A3CF-4A1E-BAF3-2AECC4A0D2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61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A1F860DB-A4DF-409D-9FBB-9C6C7CA04C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5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2062103"/>
          </a:xfrm>
        </p:spPr>
        <p:txBody>
          <a:bodyPr/>
          <a:lstStyle/>
          <a:p>
            <a:pPr eaLnBrk="1" hangingPunct="1"/>
            <a:r>
              <a:rPr lang="en-AU" altLang="en-US" dirty="0"/>
              <a:t>Large and Fast: Exploiting Memory Hierarchy – Memory Access Pattern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4213" y="261938"/>
            <a:ext cx="8259762" cy="6461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800" kern="0" dirty="0"/>
              <a:t>Memory access pattern – hits and misses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938567" cy="30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90" y="260648"/>
            <a:ext cx="4777352" cy="59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75656" y="332656"/>
            <a:ext cx="5184576" cy="5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9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 dirty="0"/>
              <a:t>Software Optimization via Blocking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562CB4B-1F99-451D-A5E3-A597351C93D7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pPr>
              <a:defRPr/>
            </a:pPr>
            <a:r>
              <a:rPr lang="en-US" dirty="0"/>
              <a:t>Matrix Multiply - </a:t>
            </a:r>
            <a:r>
              <a:rPr lang="en-US" dirty="0" err="1"/>
              <a:t>Unoptimized</a:t>
            </a:r>
            <a:r>
              <a:rPr lang="en-US" dirty="0"/>
              <a:t> code: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2.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3.  for (int i = 0; i &lt; n; ++i)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4.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5.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6.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*n]; 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7.     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8.      cij += A[i+k*n] * B[k+j*n]; /* cij += A[i][k]*B[k][j]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9.    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*n]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/*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10.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11. }</a:t>
            </a:r>
          </a:p>
        </p:txBody>
      </p:sp>
    </p:spTree>
    <p:extLst>
      <p:ext uri="{BB962C8B-B14F-4D97-AF65-F5344CB8AC3E}">
        <p14:creationId xmlns:p14="http://schemas.microsoft.com/office/powerpoint/2010/main" val="3314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Goal:  maximize accesses to data before it is replaced</a:t>
            </a:r>
          </a:p>
          <a:p>
            <a:pPr>
              <a:defRPr/>
            </a:pPr>
            <a:r>
              <a:rPr lang="en-US" dirty="0"/>
              <a:t>Consider inner loops of DGEMM: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cij += A[i+k*n] * B[k+j*n];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562CB4B-1F99-451D-A5E3-A597351C93D7}" type="slidenum">
              <a:rPr lang="en-AU" altLang="en-US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570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F7EC1D3-D7FA-4573-8D0F-88FD6E5850C3}" type="slidenum">
              <a:rPr lang="en-AU" altLang="en-US"/>
              <a:pPr/>
              <a:t>7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66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 #define BLOCKSIZE 32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2 void do_block (int n, int si, int sj, int sk, double *A, double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3 *B, double *C)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4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5  for (int i = si; i &lt; si+BLOCKSIZE; ++i)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6   for (int j = sj; j &lt; sj+BLOCKSIZE; ++j)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7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8    double cij = C[i+j*n];/* cij = C[i][j]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9    for( int k = sk; k &lt; sk+BLOCKSIZE; k++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10    cij += A[i+k*n] * B[k+j*n];/* cij+=A[i][k]*B[k][j]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11   C[i+j*n] = cij;/* C[i][j] = cij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12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13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14 void dgemm (int n, double* A, double* B, double* 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15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sv-SE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16  for ( int sj = 0; sj &lt; n; sj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17   for ( int si = 0; si &lt; n; si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18    for ( int sk = 0; sk &lt; n; sk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19     do_block(n, si, sj, sk, A, B, C);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AE410FC-2A9E-467A-9E36-B2D51041E565}" type="slidenum">
              <a:rPr lang="en-AU" altLang="en-US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5091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7F18D62-1776-4B6A-B99F-56D818D39CDC}" type="slidenum">
              <a:rPr lang="en-AU" altLang="en-US"/>
              <a:pPr/>
              <a:t>9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099476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16728</TotalTime>
  <Words>687</Words>
  <Application>Microsoft Office PowerPoint</Application>
  <PresentationFormat>On-screen Show (4:3)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Corbel</vt:lpstr>
      <vt:lpstr>Courier New</vt:lpstr>
      <vt:lpstr>Times New Roman</vt:lpstr>
      <vt:lpstr>Wingdings</vt:lpstr>
      <vt:lpstr>cod4e</vt:lpstr>
      <vt:lpstr>Chapter 5</vt:lpstr>
      <vt:lpstr>PowerPoint Presentation</vt:lpstr>
      <vt:lpstr>PowerPoint Presentation</vt:lpstr>
      <vt:lpstr>PowerPoint Presentation</vt:lpstr>
      <vt:lpstr>Software Optimization via Blocking</vt:lpstr>
      <vt:lpstr>Software Optimization via Blocking</vt:lpstr>
      <vt:lpstr>DGEMM Access Pattern</vt:lpstr>
      <vt:lpstr>Cache Blocked DGEMM</vt:lpstr>
      <vt:lpstr>Blocked DGEMM Access Pattern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Anton Rasmussen</cp:lastModifiedBy>
  <cp:revision>79</cp:revision>
  <cp:lastPrinted>2014-10-28T19:48:05Z</cp:lastPrinted>
  <dcterms:created xsi:type="dcterms:W3CDTF">2008-08-25T10:09:57Z</dcterms:created>
  <dcterms:modified xsi:type="dcterms:W3CDTF">2017-12-05T21:01:16Z</dcterms:modified>
</cp:coreProperties>
</file>