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1"/>
  </p:sldMasterIdLst>
  <p:notesMasterIdLst>
    <p:notesMasterId r:id="rId28"/>
  </p:notesMasterIdLst>
  <p:handoutMasterIdLst>
    <p:handoutMasterId r:id="rId29"/>
  </p:handoutMasterIdLst>
  <p:sldIdLst>
    <p:sldId id="270" r:id="rId2"/>
    <p:sldId id="303" r:id="rId3"/>
    <p:sldId id="309" r:id="rId4"/>
    <p:sldId id="310" r:id="rId5"/>
    <p:sldId id="311" r:id="rId6"/>
    <p:sldId id="312" r:id="rId7"/>
    <p:sldId id="313" r:id="rId8"/>
    <p:sldId id="314" r:id="rId9"/>
    <p:sldId id="328" r:id="rId10"/>
    <p:sldId id="315" r:id="rId11"/>
    <p:sldId id="330" r:id="rId12"/>
    <p:sldId id="335" r:id="rId13"/>
    <p:sldId id="331" r:id="rId14"/>
    <p:sldId id="317" r:id="rId15"/>
    <p:sldId id="318" r:id="rId16"/>
    <p:sldId id="332" r:id="rId17"/>
    <p:sldId id="319" r:id="rId18"/>
    <p:sldId id="320" r:id="rId19"/>
    <p:sldId id="333" r:id="rId20"/>
    <p:sldId id="334" r:id="rId21"/>
    <p:sldId id="321" r:id="rId22"/>
    <p:sldId id="322" r:id="rId23"/>
    <p:sldId id="323" r:id="rId24"/>
    <p:sldId id="324" r:id="rId25"/>
    <p:sldId id="325" r:id="rId26"/>
    <p:sldId id="326" r:id="rId27"/>
  </p:sldIdLst>
  <p:sldSz cx="9144000" cy="6858000" type="screen4x3"/>
  <p:notesSz cx="7099300" cy="10234613"/>
  <p:defaultTextStyle>
    <a:defPPr>
      <a:defRPr lang="en-AU"/>
    </a:defPPr>
    <a:lvl1pPr algn="ctr" rtl="0" eaLnBrk="0" fontAlgn="base" hangingPunct="0">
      <a:spcBef>
        <a:spcPct val="0"/>
      </a:spcBef>
      <a:spcAft>
        <a:spcPct val="0"/>
      </a:spcAft>
      <a:defRPr sz="1600" kern="1200">
        <a:solidFill>
          <a:schemeClr val="tx1"/>
        </a:solidFill>
        <a:latin typeface="Arial" charset="0"/>
        <a:ea typeface="+mn-ea"/>
        <a:cs typeface="+mn-cs"/>
      </a:defRPr>
    </a:lvl1pPr>
    <a:lvl2pPr marL="457200" algn="ctr" rtl="0" eaLnBrk="0" fontAlgn="base" hangingPunct="0">
      <a:spcBef>
        <a:spcPct val="0"/>
      </a:spcBef>
      <a:spcAft>
        <a:spcPct val="0"/>
      </a:spcAft>
      <a:defRPr sz="1600" kern="1200">
        <a:solidFill>
          <a:schemeClr val="tx1"/>
        </a:solidFill>
        <a:latin typeface="Arial" charset="0"/>
        <a:ea typeface="+mn-ea"/>
        <a:cs typeface="+mn-cs"/>
      </a:defRPr>
    </a:lvl2pPr>
    <a:lvl3pPr marL="914400" algn="ctr" rtl="0" eaLnBrk="0" fontAlgn="base" hangingPunct="0">
      <a:spcBef>
        <a:spcPct val="0"/>
      </a:spcBef>
      <a:spcAft>
        <a:spcPct val="0"/>
      </a:spcAft>
      <a:defRPr sz="1600" kern="1200">
        <a:solidFill>
          <a:schemeClr val="tx1"/>
        </a:solidFill>
        <a:latin typeface="Arial" charset="0"/>
        <a:ea typeface="+mn-ea"/>
        <a:cs typeface="+mn-cs"/>
      </a:defRPr>
    </a:lvl3pPr>
    <a:lvl4pPr marL="1371600" algn="ctr" rtl="0" eaLnBrk="0" fontAlgn="base" hangingPunct="0">
      <a:spcBef>
        <a:spcPct val="0"/>
      </a:spcBef>
      <a:spcAft>
        <a:spcPct val="0"/>
      </a:spcAft>
      <a:defRPr sz="1600" kern="1200">
        <a:solidFill>
          <a:schemeClr val="tx1"/>
        </a:solidFill>
        <a:latin typeface="Arial" charset="0"/>
        <a:ea typeface="+mn-ea"/>
        <a:cs typeface="+mn-cs"/>
      </a:defRPr>
    </a:lvl4pPr>
    <a:lvl5pPr marL="1828800" algn="ctr" rtl="0" eaLnBrk="0" fontAlgn="base" hangingPunct="0">
      <a:spcBef>
        <a:spcPct val="0"/>
      </a:spcBef>
      <a:spcAft>
        <a:spcPct val="0"/>
      </a:spcAft>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7B38"/>
    <a:srgbClr val="FF0000"/>
    <a:srgbClr val="CCFFFF"/>
    <a:srgbClr val="66FF66"/>
    <a:srgbClr val="0099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34" autoAdjust="0"/>
    <p:restoredTop sz="94686" autoAdjust="0"/>
  </p:normalViewPr>
  <p:slideViewPr>
    <p:cSldViewPr snapToObjects="1">
      <p:cViewPr varScale="1">
        <p:scale>
          <a:sx n="100" d="100"/>
          <a:sy n="100" d="100"/>
        </p:scale>
        <p:origin x="84" y="348"/>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notesViewPr>
    <p:cSldViewPr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5437188"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l" defTabSz="966788">
              <a:defRPr sz="1300">
                <a:latin typeface="Times New Roman" pitchFamily="18" charset="0"/>
              </a:defRPr>
            </a:lvl1pPr>
          </a:lstStyle>
          <a:p>
            <a:r>
              <a:rPr lang="en-AU" altLang="en-US"/>
              <a:t>Morgan Kaufmann Publishers</a:t>
            </a:r>
          </a:p>
        </p:txBody>
      </p:sp>
      <p:sp>
        <p:nvSpPr>
          <p:cNvPr id="6147" name="Rectangle 3"/>
          <p:cNvSpPr>
            <a:spLocks noGrp="1" noChangeArrowheads="1"/>
          </p:cNvSpPr>
          <p:nvPr>
            <p:ph type="dt" sz="quarter" idx="1"/>
          </p:nvPr>
        </p:nvSpPr>
        <p:spPr bwMode="auto">
          <a:xfrm>
            <a:off x="5575300" y="0"/>
            <a:ext cx="152400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a:defRPr sz="1300">
                <a:latin typeface="Times New Roman" pitchFamily="18" charset="0"/>
              </a:defRPr>
            </a:lvl1pPr>
          </a:lstStyle>
          <a:p>
            <a:fld id="{2094D4F8-EBB1-460F-9955-0A71B9EF5969}" type="datetime3">
              <a:rPr lang="en-AU" altLang="en-US"/>
              <a:pPr/>
              <a:t>16 September, 2015</a:t>
            </a:fld>
            <a:endParaRPr lang="en-AU" altLang="en-US"/>
          </a:p>
        </p:txBody>
      </p:sp>
      <p:sp>
        <p:nvSpPr>
          <p:cNvPr id="6148" name="Rectangle 4"/>
          <p:cNvSpPr>
            <a:spLocks noGrp="1" noChangeArrowheads="1"/>
          </p:cNvSpPr>
          <p:nvPr>
            <p:ph type="ftr" sz="quarter" idx="2"/>
          </p:nvPr>
        </p:nvSpPr>
        <p:spPr bwMode="auto">
          <a:xfrm>
            <a:off x="0" y="9723438"/>
            <a:ext cx="5437188"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l" defTabSz="966788">
              <a:defRPr sz="1300">
                <a:latin typeface="Times New Roman" pitchFamily="18" charset="0"/>
              </a:defRPr>
            </a:lvl1pPr>
          </a:lstStyle>
          <a:p>
            <a:r>
              <a:rPr lang="en-AU" altLang="en-US"/>
              <a:t>Chapter 4 — The Processor</a:t>
            </a:r>
          </a:p>
        </p:txBody>
      </p:sp>
      <p:sp>
        <p:nvSpPr>
          <p:cNvPr id="6149" name="Rectangle 5"/>
          <p:cNvSpPr>
            <a:spLocks noGrp="1" noChangeArrowheads="1"/>
          </p:cNvSpPr>
          <p:nvPr>
            <p:ph type="sldNum" sz="quarter" idx="3"/>
          </p:nvPr>
        </p:nvSpPr>
        <p:spPr bwMode="auto">
          <a:xfrm>
            <a:off x="5575300" y="9723438"/>
            <a:ext cx="152400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a:defRPr sz="1300">
                <a:latin typeface="Times New Roman" pitchFamily="18" charset="0"/>
              </a:defRPr>
            </a:lvl1pPr>
          </a:lstStyle>
          <a:p>
            <a:fld id="{D2EC2743-0B4F-43AD-898F-CBD6C1E70CBF}" type="slidenum">
              <a:rPr lang="en-AU" altLang="en-US"/>
              <a:pPr/>
              <a:t>‹#›</a:t>
            </a:fld>
            <a:endParaRPr lang="en-AU" altLang="en-US"/>
          </a:p>
        </p:txBody>
      </p:sp>
    </p:spTree>
    <p:extLst>
      <p:ext uri="{BB962C8B-B14F-4D97-AF65-F5344CB8AC3E}">
        <p14:creationId xmlns:p14="http://schemas.microsoft.com/office/powerpoint/2010/main" val="37981067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l" defTabSz="966788">
              <a:defRPr sz="1300">
                <a:latin typeface="Times New Roman" pitchFamily="18" charset="0"/>
              </a:defRPr>
            </a:lvl1pPr>
          </a:lstStyle>
          <a:p>
            <a:r>
              <a:rPr lang="en-AU" altLang="en-US"/>
              <a:t>Morgan Kaufmann Publishers</a:t>
            </a:r>
          </a:p>
        </p:txBody>
      </p:sp>
      <p:sp>
        <p:nvSpPr>
          <p:cNvPr id="8195" name="Rectangle 3"/>
          <p:cNvSpPr>
            <a:spLocks noGrp="1" noChangeArrowheads="1"/>
          </p:cNvSpPr>
          <p:nvPr>
            <p:ph type="dt"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a:defRPr sz="1300">
                <a:latin typeface="Times New Roman" pitchFamily="18" charset="0"/>
              </a:defRPr>
            </a:lvl1pPr>
          </a:lstStyle>
          <a:p>
            <a:fld id="{D0FE5135-308A-44F3-BB83-6ED80DD8E3B9}" type="datetime3">
              <a:rPr lang="en-AU" altLang="en-US"/>
              <a:pPr/>
              <a:t>16 September, 2015</a:t>
            </a:fld>
            <a:endParaRPr lang="en-AU" altLang="en-US"/>
          </a:p>
        </p:txBody>
      </p:sp>
      <p:sp>
        <p:nvSpPr>
          <p:cNvPr id="8196"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946150" y="4862513"/>
            <a:ext cx="5207000" cy="460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n-AU" altLang="en-US" smtClean="0"/>
              <a:t>Click to edit Master text styles</a:t>
            </a:r>
          </a:p>
          <a:p>
            <a:pPr lvl="1"/>
            <a:r>
              <a:rPr lang="en-AU" altLang="en-US" smtClean="0"/>
              <a:t>Second level</a:t>
            </a:r>
          </a:p>
          <a:p>
            <a:pPr lvl="2"/>
            <a:r>
              <a:rPr lang="en-AU" altLang="en-US" smtClean="0"/>
              <a:t>Third level</a:t>
            </a:r>
          </a:p>
          <a:p>
            <a:pPr lvl="3"/>
            <a:r>
              <a:rPr lang="en-AU" altLang="en-US" smtClean="0"/>
              <a:t>Fourth level</a:t>
            </a:r>
          </a:p>
          <a:p>
            <a:pPr lvl="4"/>
            <a:r>
              <a:rPr lang="en-AU" altLang="en-US" smtClean="0"/>
              <a:t>Fifth level</a:t>
            </a:r>
          </a:p>
        </p:txBody>
      </p:sp>
      <p:sp>
        <p:nvSpPr>
          <p:cNvPr id="8198" name="Rectangle 6"/>
          <p:cNvSpPr>
            <a:spLocks noGrp="1" noChangeArrowheads="1"/>
          </p:cNvSpPr>
          <p:nvPr>
            <p:ph type="ftr" sz="quarter" idx="4"/>
          </p:nvPr>
        </p:nvSpPr>
        <p:spPr bwMode="auto">
          <a:xfrm>
            <a:off x="0"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l" defTabSz="966788">
              <a:defRPr sz="1300">
                <a:latin typeface="Times New Roman" pitchFamily="18" charset="0"/>
              </a:defRPr>
            </a:lvl1pPr>
          </a:lstStyle>
          <a:p>
            <a:r>
              <a:rPr lang="en-AU" altLang="en-US"/>
              <a:t>Chapter 4 — The Processor</a:t>
            </a:r>
          </a:p>
        </p:txBody>
      </p:sp>
      <p:sp>
        <p:nvSpPr>
          <p:cNvPr id="8199" name="Rectangle 7"/>
          <p:cNvSpPr>
            <a:spLocks noGrp="1" noChangeArrowheads="1"/>
          </p:cNvSpPr>
          <p:nvPr>
            <p:ph type="sldNum" sz="quarter" idx="5"/>
          </p:nvPr>
        </p:nvSpPr>
        <p:spPr bwMode="auto">
          <a:xfrm>
            <a:off x="4022725"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a:defRPr sz="1300">
                <a:latin typeface="Times New Roman" pitchFamily="18" charset="0"/>
              </a:defRPr>
            </a:lvl1pPr>
          </a:lstStyle>
          <a:p>
            <a:fld id="{F91636C0-CF2C-4975-B6CD-8AC4477404D5}" type="slidenum">
              <a:rPr lang="en-AU" altLang="en-US"/>
              <a:pPr/>
              <a:t>‹#›</a:t>
            </a:fld>
            <a:endParaRPr lang="en-AU" altLang="en-US"/>
          </a:p>
        </p:txBody>
      </p:sp>
    </p:spTree>
    <p:extLst>
      <p:ext uri="{BB962C8B-B14F-4D97-AF65-F5344CB8AC3E}">
        <p14:creationId xmlns:p14="http://schemas.microsoft.com/office/powerpoint/2010/main" val="2762642595"/>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ltLang="en-US"/>
              <a:t>Morgan Kaufmann Publishers</a:t>
            </a:r>
          </a:p>
        </p:txBody>
      </p:sp>
      <p:sp>
        <p:nvSpPr>
          <p:cNvPr id="5" name="Rectangle 3"/>
          <p:cNvSpPr>
            <a:spLocks noGrp="1" noChangeArrowheads="1"/>
          </p:cNvSpPr>
          <p:nvPr>
            <p:ph type="dt" idx="1"/>
          </p:nvPr>
        </p:nvSpPr>
        <p:spPr>
          <a:ln/>
        </p:spPr>
        <p:txBody>
          <a:bodyPr/>
          <a:lstStyle/>
          <a:p>
            <a:fld id="{6894D0B9-9048-4BDA-9315-33C220574A10}" type="datetime3">
              <a:rPr lang="en-AU" altLang="en-US"/>
              <a:pPr/>
              <a:t>16 September, 2015</a:t>
            </a:fld>
            <a:endParaRPr lang="en-AU" altLang="en-US"/>
          </a:p>
        </p:txBody>
      </p:sp>
      <p:sp>
        <p:nvSpPr>
          <p:cNvPr id="6" name="Rectangle 6"/>
          <p:cNvSpPr>
            <a:spLocks noGrp="1" noChangeArrowheads="1"/>
          </p:cNvSpPr>
          <p:nvPr>
            <p:ph type="ftr" sz="quarter" idx="4"/>
          </p:nvPr>
        </p:nvSpPr>
        <p:spPr>
          <a:ln/>
        </p:spPr>
        <p:txBody>
          <a:bodyPr/>
          <a:lstStyle/>
          <a:p>
            <a:r>
              <a:rPr lang="en-AU" altLang="en-US"/>
              <a:t>Chapter 4 — The Processor</a:t>
            </a:r>
          </a:p>
        </p:txBody>
      </p:sp>
      <p:sp>
        <p:nvSpPr>
          <p:cNvPr id="7" name="Rectangle 7"/>
          <p:cNvSpPr>
            <a:spLocks noGrp="1" noChangeArrowheads="1"/>
          </p:cNvSpPr>
          <p:nvPr>
            <p:ph type="sldNum" sz="quarter" idx="5"/>
          </p:nvPr>
        </p:nvSpPr>
        <p:spPr>
          <a:ln/>
        </p:spPr>
        <p:txBody>
          <a:bodyPr/>
          <a:lstStyle/>
          <a:p>
            <a:fld id="{FA5AF0B1-1379-4E01-A050-278A1C9009D7}" type="slidenum">
              <a:rPr lang="en-AU" altLang="en-US"/>
              <a:pPr/>
              <a:t>1</a:t>
            </a:fld>
            <a:endParaRPr lang="en-AU" altLang="en-US"/>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268481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ltLang="en-US"/>
              <a:t>Morgan Kaufmann Publishers</a:t>
            </a:r>
          </a:p>
        </p:txBody>
      </p:sp>
      <p:sp>
        <p:nvSpPr>
          <p:cNvPr id="5" name="Rectangle 3"/>
          <p:cNvSpPr>
            <a:spLocks noGrp="1" noChangeArrowheads="1"/>
          </p:cNvSpPr>
          <p:nvPr>
            <p:ph type="dt" idx="1"/>
          </p:nvPr>
        </p:nvSpPr>
        <p:spPr>
          <a:ln/>
        </p:spPr>
        <p:txBody>
          <a:bodyPr/>
          <a:lstStyle/>
          <a:p>
            <a:fld id="{A0D924FE-328A-4ACD-92F4-ADD647C5E659}" type="datetime3">
              <a:rPr lang="en-AU" altLang="en-US"/>
              <a:pPr/>
              <a:t>16 September, 2015</a:t>
            </a:fld>
            <a:endParaRPr lang="en-AU" altLang="en-US"/>
          </a:p>
        </p:txBody>
      </p:sp>
      <p:sp>
        <p:nvSpPr>
          <p:cNvPr id="6" name="Rectangle 6"/>
          <p:cNvSpPr>
            <a:spLocks noGrp="1" noChangeArrowheads="1"/>
          </p:cNvSpPr>
          <p:nvPr>
            <p:ph type="ftr" sz="quarter" idx="4"/>
          </p:nvPr>
        </p:nvSpPr>
        <p:spPr>
          <a:ln/>
        </p:spPr>
        <p:txBody>
          <a:bodyPr/>
          <a:lstStyle/>
          <a:p>
            <a:r>
              <a:rPr lang="en-AU" altLang="en-US"/>
              <a:t>Chapter 4 — The Processor</a:t>
            </a:r>
          </a:p>
        </p:txBody>
      </p:sp>
      <p:sp>
        <p:nvSpPr>
          <p:cNvPr id="7" name="Rectangle 7"/>
          <p:cNvSpPr>
            <a:spLocks noGrp="1" noChangeArrowheads="1"/>
          </p:cNvSpPr>
          <p:nvPr>
            <p:ph type="sldNum" sz="quarter" idx="5"/>
          </p:nvPr>
        </p:nvSpPr>
        <p:spPr>
          <a:ln/>
        </p:spPr>
        <p:txBody>
          <a:bodyPr/>
          <a:lstStyle/>
          <a:p>
            <a:fld id="{5D5A3D82-39A3-4839-A5AE-265778C77E0F}" type="slidenum">
              <a:rPr lang="en-AU" altLang="en-US"/>
              <a:pPr/>
              <a:t>13</a:t>
            </a:fld>
            <a:endParaRPr lang="en-AU" altLang="en-US"/>
          </a:p>
        </p:txBody>
      </p:sp>
      <p:sp>
        <p:nvSpPr>
          <p:cNvPr id="338946" name="Rectangle 2"/>
          <p:cNvSpPr>
            <a:spLocks noGrp="1" noRot="1" noChangeAspect="1" noChangeArrowheads="1" noTextEdit="1"/>
          </p:cNvSpPr>
          <p:nvPr>
            <p:ph type="sldImg"/>
          </p:nvPr>
        </p:nvSpPr>
        <p:spPr>
          <a:ln/>
        </p:spPr>
      </p:sp>
      <p:sp>
        <p:nvSpPr>
          <p:cNvPr id="3389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570954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ltLang="en-US"/>
              <a:t>Morgan Kaufmann Publishers</a:t>
            </a:r>
          </a:p>
        </p:txBody>
      </p:sp>
      <p:sp>
        <p:nvSpPr>
          <p:cNvPr id="5" name="Rectangle 3"/>
          <p:cNvSpPr>
            <a:spLocks noGrp="1" noChangeArrowheads="1"/>
          </p:cNvSpPr>
          <p:nvPr>
            <p:ph type="dt" idx="1"/>
          </p:nvPr>
        </p:nvSpPr>
        <p:spPr>
          <a:ln/>
        </p:spPr>
        <p:txBody>
          <a:bodyPr/>
          <a:lstStyle/>
          <a:p>
            <a:fld id="{4F5D253D-27A3-49D4-9FE0-4A9F9DB80062}" type="datetime3">
              <a:rPr lang="en-AU" altLang="en-US"/>
              <a:pPr/>
              <a:t>16 September, 2015</a:t>
            </a:fld>
            <a:endParaRPr lang="en-AU" altLang="en-US"/>
          </a:p>
        </p:txBody>
      </p:sp>
      <p:sp>
        <p:nvSpPr>
          <p:cNvPr id="6" name="Rectangle 6"/>
          <p:cNvSpPr>
            <a:spLocks noGrp="1" noChangeArrowheads="1"/>
          </p:cNvSpPr>
          <p:nvPr>
            <p:ph type="ftr" sz="quarter" idx="4"/>
          </p:nvPr>
        </p:nvSpPr>
        <p:spPr>
          <a:ln/>
        </p:spPr>
        <p:txBody>
          <a:bodyPr/>
          <a:lstStyle/>
          <a:p>
            <a:r>
              <a:rPr lang="en-AU" altLang="en-US"/>
              <a:t>Chapter 4 — The Processor</a:t>
            </a:r>
          </a:p>
        </p:txBody>
      </p:sp>
      <p:sp>
        <p:nvSpPr>
          <p:cNvPr id="7" name="Rectangle 7"/>
          <p:cNvSpPr>
            <a:spLocks noGrp="1" noChangeArrowheads="1"/>
          </p:cNvSpPr>
          <p:nvPr>
            <p:ph type="sldNum" sz="quarter" idx="5"/>
          </p:nvPr>
        </p:nvSpPr>
        <p:spPr>
          <a:ln/>
        </p:spPr>
        <p:txBody>
          <a:bodyPr/>
          <a:lstStyle/>
          <a:p>
            <a:fld id="{921B394D-952A-401A-A38F-A8E765A1B802}" type="slidenum">
              <a:rPr lang="en-AU" altLang="en-US"/>
              <a:pPr/>
              <a:t>14</a:t>
            </a:fld>
            <a:endParaRPr lang="en-AU" altLang="en-US"/>
          </a:p>
        </p:txBody>
      </p:sp>
      <p:sp>
        <p:nvSpPr>
          <p:cNvPr id="340994" name="Rectangle 2"/>
          <p:cNvSpPr>
            <a:spLocks noGrp="1" noRot="1" noChangeAspect="1" noChangeArrowheads="1" noTextEdit="1"/>
          </p:cNvSpPr>
          <p:nvPr>
            <p:ph type="sldImg"/>
          </p:nvPr>
        </p:nvSpPr>
        <p:spPr>
          <a:ln/>
        </p:spPr>
      </p:sp>
      <p:sp>
        <p:nvSpPr>
          <p:cNvPr id="3409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04211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ltLang="en-US"/>
              <a:t>Morgan Kaufmann Publishers</a:t>
            </a:r>
          </a:p>
        </p:txBody>
      </p:sp>
      <p:sp>
        <p:nvSpPr>
          <p:cNvPr id="5" name="Rectangle 3"/>
          <p:cNvSpPr>
            <a:spLocks noGrp="1" noChangeArrowheads="1"/>
          </p:cNvSpPr>
          <p:nvPr>
            <p:ph type="dt" idx="1"/>
          </p:nvPr>
        </p:nvSpPr>
        <p:spPr>
          <a:ln/>
        </p:spPr>
        <p:txBody>
          <a:bodyPr/>
          <a:lstStyle/>
          <a:p>
            <a:fld id="{F5906685-3EB5-48D6-9CA5-40FB50697940}" type="datetime3">
              <a:rPr lang="en-AU" altLang="en-US"/>
              <a:pPr/>
              <a:t>16 September, 2015</a:t>
            </a:fld>
            <a:endParaRPr lang="en-AU" altLang="en-US"/>
          </a:p>
        </p:txBody>
      </p:sp>
      <p:sp>
        <p:nvSpPr>
          <p:cNvPr id="6" name="Rectangle 6"/>
          <p:cNvSpPr>
            <a:spLocks noGrp="1" noChangeArrowheads="1"/>
          </p:cNvSpPr>
          <p:nvPr>
            <p:ph type="ftr" sz="quarter" idx="4"/>
          </p:nvPr>
        </p:nvSpPr>
        <p:spPr>
          <a:ln/>
        </p:spPr>
        <p:txBody>
          <a:bodyPr/>
          <a:lstStyle/>
          <a:p>
            <a:r>
              <a:rPr lang="en-AU" altLang="en-US"/>
              <a:t>Chapter 4 — The Processor</a:t>
            </a:r>
          </a:p>
        </p:txBody>
      </p:sp>
      <p:sp>
        <p:nvSpPr>
          <p:cNvPr id="7" name="Rectangle 7"/>
          <p:cNvSpPr>
            <a:spLocks noGrp="1" noChangeArrowheads="1"/>
          </p:cNvSpPr>
          <p:nvPr>
            <p:ph type="sldNum" sz="quarter" idx="5"/>
          </p:nvPr>
        </p:nvSpPr>
        <p:spPr>
          <a:ln/>
        </p:spPr>
        <p:txBody>
          <a:bodyPr/>
          <a:lstStyle/>
          <a:p>
            <a:fld id="{CB4D9DA5-F406-4251-A16E-195357E395B5}" type="slidenum">
              <a:rPr lang="en-AU" altLang="en-US"/>
              <a:pPr/>
              <a:t>15</a:t>
            </a:fld>
            <a:endParaRPr lang="en-AU" altLang="en-US"/>
          </a:p>
        </p:txBody>
      </p:sp>
      <p:sp>
        <p:nvSpPr>
          <p:cNvPr id="343042" name="Rectangle 2"/>
          <p:cNvSpPr>
            <a:spLocks noGrp="1" noRot="1" noChangeAspect="1" noChangeArrowheads="1" noTextEdit="1"/>
          </p:cNvSpPr>
          <p:nvPr>
            <p:ph type="sldImg"/>
          </p:nvPr>
        </p:nvSpPr>
        <p:spPr>
          <a:ln/>
        </p:spPr>
      </p:sp>
      <p:sp>
        <p:nvSpPr>
          <p:cNvPr id="3430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645202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ltLang="en-US"/>
              <a:t>Morgan Kaufmann Publishers</a:t>
            </a:r>
          </a:p>
        </p:txBody>
      </p:sp>
      <p:sp>
        <p:nvSpPr>
          <p:cNvPr id="5" name="Rectangle 3"/>
          <p:cNvSpPr>
            <a:spLocks noGrp="1" noChangeArrowheads="1"/>
          </p:cNvSpPr>
          <p:nvPr>
            <p:ph type="dt" idx="1"/>
          </p:nvPr>
        </p:nvSpPr>
        <p:spPr>
          <a:ln/>
        </p:spPr>
        <p:txBody>
          <a:bodyPr/>
          <a:lstStyle/>
          <a:p>
            <a:fld id="{EB5A7464-033B-4AE5-870A-A7454D6D7B6E}" type="datetime3">
              <a:rPr lang="en-AU" altLang="en-US"/>
              <a:pPr/>
              <a:t>16 September, 2015</a:t>
            </a:fld>
            <a:endParaRPr lang="en-AU" altLang="en-US"/>
          </a:p>
        </p:txBody>
      </p:sp>
      <p:sp>
        <p:nvSpPr>
          <p:cNvPr id="6" name="Rectangle 6"/>
          <p:cNvSpPr>
            <a:spLocks noGrp="1" noChangeArrowheads="1"/>
          </p:cNvSpPr>
          <p:nvPr>
            <p:ph type="ftr" sz="quarter" idx="4"/>
          </p:nvPr>
        </p:nvSpPr>
        <p:spPr>
          <a:ln/>
        </p:spPr>
        <p:txBody>
          <a:bodyPr/>
          <a:lstStyle/>
          <a:p>
            <a:r>
              <a:rPr lang="en-AU" altLang="en-US"/>
              <a:t>Chapter 4 — The Processor</a:t>
            </a:r>
          </a:p>
        </p:txBody>
      </p:sp>
      <p:sp>
        <p:nvSpPr>
          <p:cNvPr id="7" name="Rectangle 7"/>
          <p:cNvSpPr>
            <a:spLocks noGrp="1" noChangeArrowheads="1"/>
          </p:cNvSpPr>
          <p:nvPr>
            <p:ph type="sldNum" sz="quarter" idx="5"/>
          </p:nvPr>
        </p:nvSpPr>
        <p:spPr>
          <a:ln/>
        </p:spPr>
        <p:txBody>
          <a:bodyPr/>
          <a:lstStyle/>
          <a:p>
            <a:fld id="{0706F3DA-03CF-4A0E-9FF2-688089A0D09F}" type="slidenum">
              <a:rPr lang="en-AU" altLang="en-US"/>
              <a:pPr/>
              <a:t>17</a:t>
            </a:fld>
            <a:endParaRPr lang="en-AU" altLang="en-US"/>
          </a:p>
        </p:txBody>
      </p:sp>
      <p:sp>
        <p:nvSpPr>
          <p:cNvPr id="345090" name="Rectangle 2"/>
          <p:cNvSpPr>
            <a:spLocks noGrp="1" noRot="1" noChangeAspect="1" noChangeArrowheads="1" noTextEdit="1"/>
          </p:cNvSpPr>
          <p:nvPr>
            <p:ph type="sldImg"/>
          </p:nvPr>
        </p:nvSpPr>
        <p:spPr>
          <a:ln/>
        </p:spPr>
      </p:sp>
      <p:sp>
        <p:nvSpPr>
          <p:cNvPr id="3450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224287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ltLang="en-US"/>
              <a:t>Morgan Kaufmann Publishers</a:t>
            </a:r>
          </a:p>
        </p:txBody>
      </p:sp>
      <p:sp>
        <p:nvSpPr>
          <p:cNvPr id="5" name="Rectangle 3"/>
          <p:cNvSpPr>
            <a:spLocks noGrp="1" noChangeArrowheads="1"/>
          </p:cNvSpPr>
          <p:nvPr>
            <p:ph type="dt" idx="1"/>
          </p:nvPr>
        </p:nvSpPr>
        <p:spPr>
          <a:ln/>
        </p:spPr>
        <p:txBody>
          <a:bodyPr/>
          <a:lstStyle/>
          <a:p>
            <a:fld id="{DA1F128A-2B8D-4573-9A9F-D189E78EAE53}" type="datetime3">
              <a:rPr lang="en-AU" altLang="en-US"/>
              <a:pPr/>
              <a:t>16 September, 2015</a:t>
            </a:fld>
            <a:endParaRPr lang="en-AU" altLang="en-US"/>
          </a:p>
        </p:txBody>
      </p:sp>
      <p:sp>
        <p:nvSpPr>
          <p:cNvPr id="6" name="Rectangle 6"/>
          <p:cNvSpPr>
            <a:spLocks noGrp="1" noChangeArrowheads="1"/>
          </p:cNvSpPr>
          <p:nvPr>
            <p:ph type="ftr" sz="quarter" idx="4"/>
          </p:nvPr>
        </p:nvSpPr>
        <p:spPr>
          <a:ln/>
        </p:spPr>
        <p:txBody>
          <a:bodyPr/>
          <a:lstStyle/>
          <a:p>
            <a:r>
              <a:rPr lang="en-AU" altLang="en-US"/>
              <a:t>Chapter 4 — The Processor</a:t>
            </a:r>
          </a:p>
        </p:txBody>
      </p:sp>
      <p:sp>
        <p:nvSpPr>
          <p:cNvPr id="7" name="Rectangle 7"/>
          <p:cNvSpPr>
            <a:spLocks noGrp="1" noChangeArrowheads="1"/>
          </p:cNvSpPr>
          <p:nvPr>
            <p:ph type="sldNum" sz="quarter" idx="5"/>
          </p:nvPr>
        </p:nvSpPr>
        <p:spPr>
          <a:ln/>
        </p:spPr>
        <p:txBody>
          <a:bodyPr/>
          <a:lstStyle/>
          <a:p>
            <a:fld id="{F1DCF6CB-A823-4130-B7E0-D3029856DC2C}" type="slidenum">
              <a:rPr lang="en-AU" altLang="en-US"/>
              <a:pPr/>
              <a:t>18</a:t>
            </a:fld>
            <a:endParaRPr lang="en-AU" altLang="en-US"/>
          </a:p>
        </p:txBody>
      </p:sp>
      <p:sp>
        <p:nvSpPr>
          <p:cNvPr id="347138" name="Rectangle 2"/>
          <p:cNvSpPr>
            <a:spLocks noGrp="1" noRot="1" noChangeAspect="1" noChangeArrowheads="1" noTextEdit="1"/>
          </p:cNvSpPr>
          <p:nvPr>
            <p:ph type="sldImg"/>
          </p:nvPr>
        </p:nvSpPr>
        <p:spPr>
          <a:ln/>
        </p:spPr>
      </p:sp>
      <p:sp>
        <p:nvSpPr>
          <p:cNvPr id="3471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661861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ltLang="en-US"/>
              <a:t>Morgan Kaufmann Publishers</a:t>
            </a:r>
          </a:p>
        </p:txBody>
      </p:sp>
      <p:sp>
        <p:nvSpPr>
          <p:cNvPr id="5" name="Rectangle 3"/>
          <p:cNvSpPr>
            <a:spLocks noGrp="1" noChangeArrowheads="1"/>
          </p:cNvSpPr>
          <p:nvPr>
            <p:ph type="dt" idx="1"/>
          </p:nvPr>
        </p:nvSpPr>
        <p:spPr>
          <a:ln/>
        </p:spPr>
        <p:txBody>
          <a:bodyPr/>
          <a:lstStyle/>
          <a:p>
            <a:fld id="{F7D5BC51-28A3-43A4-83E2-DF70C24DE901}" type="datetime3">
              <a:rPr lang="en-AU" altLang="en-US"/>
              <a:pPr/>
              <a:t>16 September, 2015</a:t>
            </a:fld>
            <a:endParaRPr lang="en-AU" altLang="en-US"/>
          </a:p>
        </p:txBody>
      </p:sp>
      <p:sp>
        <p:nvSpPr>
          <p:cNvPr id="6" name="Rectangle 6"/>
          <p:cNvSpPr>
            <a:spLocks noGrp="1" noChangeArrowheads="1"/>
          </p:cNvSpPr>
          <p:nvPr>
            <p:ph type="ftr" sz="quarter" idx="4"/>
          </p:nvPr>
        </p:nvSpPr>
        <p:spPr>
          <a:ln/>
        </p:spPr>
        <p:txBody>
          <a:bodyPr/>
          <a:lstStyle/>
          <a:p>
            <a:r>
              <a:rPr lang="en-AU" altLang="en-US"/>
              <a:t>Chapter 4 — The Processor</a:t>
            </a:r>
          </a:p>
        </p:txBody>
      </p:sp>
      <p:sp>
        <p:nvSpPr>
          <p:cNvPr id="7" name="Rectangle 7"/>
          <p:cNvSpPr>
            <a:spLocks noGrp="1" noChangeArrowheads="1"/>
          </p:cNvSpPr>
          <p:nvPr>
            <p:ph type="sldNum" sz="quarter" idx="5"/>
          </p:nvPr>
        </p:nvSpPr>
        <p:spPr>
          <a:ln/>
        </p:spPr>
        <p:txBody>
          <a:bodyPr/>
          <a:lstStyle/>
          <a:p>
            <a:fld id="{1DA7975E-8453-40CA-950F-C1A6ED3E6528}" type="slidenum">
              <a:rPr lang="en-AU" altLang="en-US"/>
              <a:pPr/>
              <a:t>21</a:t>
            </a:fld>
            <a:endParaRPr lang="en-AU" altLang="en-US"/>
          </a:p>
        </p:txBody>
      </p:sp>
      <p:sp>
        <p:nvSpPr>
          <p:cNvPr id="349186" name="Rectangle 2"/>
          <p:cNvSpPr>
            <a:spLocks noGrp="1" noRot="1" noChangeAspect="1" noChangeArrowheads="1" noTextEdit="1"/>
          </p:cNvSpPr>
          <p:nvPr>
            <p:ph type="sldImg"/>
          </p:nvPr>
        </p:nvSpPr>
        <p:spPr>
          <a:ln/>
        </p:spPr>
      </p:sp>
      <p:sp>
        <p:nvSpPr>
          <p:cNvPr id="3491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8577734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ltLang="en-US"/>
              <a:t>Morgan Kaufmann Publishers</a:t>
            </a:r>
          </a:p>
        </p:txBody>
      </p:sp>
      <p:sp>
        <p:nvSpPr>
          <p:cNvPr id="5" name="Rectangle 3"/>
          <p:cNvSpPr>
            <a:spLocks noGrp="1" noChangeArrowheads="1"/>
          </p:cNvSpPr>
          <p:nvPr>
            <p:ph type="dt" idx="1"/>
          </p:nvPr>
        </p:nvSpPr>
        <p:spPr>
          <a:ln/>
        </p:spPr>
        <p:txBody>
          <a:bodyPr/>
          <a:lstStyle/>
          <a:p>
            <a:fld id="{625FD36E-D573-4E99-A026-8F27DC9C4B65}" type="datetime3">
              <a:rPr lang="en-AU" altLang="en-US"/>
              <a:pPr/>
              <a:t>16 September, 2015</a:t>
            </a:fld>
            <a:endParaRPr lang="en-AU" altLang="en-US"/>
          </a:p>
        </p:txBody>
      </p:sp>
      <p:sp>
        <p:nvSpPr>
          <p:cNvPr id="6" name="Rectangle 6"/>
          <p:cNvSpPr>
            <a:spLocks noGrp="1" noChangeArrowheads="1"/>
          </p:cNvSpPr>
          <p:nvPr>
            <p:ph type="ftr" sz="quarter" idx="4"/>
          </p:nvPr>
        </p:nvSpPr>
        <p:spPr>
          <a:ln/>
        </p:spPr>
        <p:txBody>
          <a:bodyPr/>
          <a:lstStyle/>
          <a:p>
            <a:r>
              <a:rPr lang="en-AU" altLang="en-US"/>
              <a:t>Chapter 4 — The Processor</a:t>
            </a:r>
          </a:p>
        </p:txBody>
      </p:sp>
      <p:sp>
        <p:nvSpPr>
          <p:cNvPr id="7" name="Rectangle 7"/>
          <p:cNvSpPr>
            <a:spLocks noGrp="1" noChangeArrowheads="1"/>
          </p:cNvSpPr>
          <p:nvPr>
            <p:ph type="sldNum" sz="quarter" idx="5"/>
          </p:nvPr>
        </p:nvSpPr>
        <p:spPr>
          <a:ln/>
        </p:spPr>
        <p:txBody>
          <a:bodyPr/>
          <a:lstStyle/>
          <a:p>
            <a:fld id="{57E1D864-B5C1-454F-A963-ADA059081216}" type="slidenum">
              <a:rPr lang="en-AU" altLang="en-US"/>
              <a:pPr/>
              <a:t>22</a:t>
            </a:fld>
            <a:endParaRPr lang="en-AU" altLang="en-US"/>
          </a:p>
        </p:txBody>
      </p:sp>
      <p:sp>
        <p:nvSpPr>
          <p:cNvPr id="351234" name="Rectangle 2"/>
          <p:cNvSpPr>
            <a:spLocks noGrp="1" noRot="1" noChangeAspect="1" noChangeArrowheads="1" noTextEdit="1"/>
          </p:cNvSpPr>
          <p:nvPr>
            <p:ph type="sldImg"/>
          </p:nvPr>
        </p:nvSpPr>
        <p:spPr>
          <a:ln/>
        </p:spPr>
      </p:sp>
      <p:sp>
        <p:nvSpPr>
          <p:cNvPr id="3512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223546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ltLang="en-US"/>
              <a:t>Morgan Kaufmann Publishers</a:t>
            </a:r>
          </a:p>
        </p:txBody>
      </p:sp>
      <p:sp>
        <p:nvSpPr>
          <p:cNvPr id="5" name="Rectangle 3"/>
          <p:cNvSpPr>
            <a:spLocks noGrp="1" noChangeArrowheads="1"/>
          </p:cNvSpPr>
          <p:nvPr>
            <p:ph type="dt" idx="1"/>
          </p:nvPr>
        </p:nvSpPr>
        <p:spPr>
          <a:ln/>
        </p:spPr>
        <p:txBody>
          <a:bodyPr/>
          <a:lstStyle/>
          <a:p>
            <a:fld id="{BC7853E0-9A2A-4879-A819-8D341B5874D1}" type="datetime3">
              <a:rPr lang="en-AU" altLang="en-US"/>
              <a:pPr/>
              <a:t>16 September, 2015</a:t>
            </a:fld>
            <a:endParaRPr lang="en-AU" altLang="en-US"/>
          </a:p>
        </p:txBody>
      </p:sp>
      <p:sp>
        <p:nvSpPr>
          <p:cNvPr id="6" name="Rectangle 6"/>
          <p:cNvSpPr>
            <a:spLocks noGrp="1" noChangeArrowheads="1"/>
          </p:cNvSpPr>
          <p:nvPr>
            <p:ph type="ftr" sz="quarter" idx="4"/>
          </p:nvPr>
        </p:nvSpPr>
        <p:spPr>
          <a:ln/>
        </p:spPr>
        <p:txBody>
          <a:bodyPr/>
          <a:lstStyle/>
          <a:p>
            <a:r>
              <a:rPr lang="en-AU" altLang="en-US"/>
              <a:t>Chapter 4 — The Processor</a:t>
            </a:r>
          </a:p>
        </p:txBody>
      </p:sp>
      <p:sp>
        <p:nvSpPr>
          <p:cNvPr id="7" name="Rectangle 7"/>
          <p:cNvSpPr>
            <a:spLocks noGrp="1" noChangeArrowheads="1"/>
          </p:cNvSpPr>
          <p:nvPr>
            <p:ph type="sldNum" sz="quarter" idx="5"/>
          </p:nvPr>
        </p:nvSpPr>
        <p:spPr>
          <a:ln/>
        </p:spPr>
        <p:txBody>
          <a:bodyPr/>
          <a:lstStyle/>
          <a:p>
            <a:fld id="{E4E34309-B4A6-4869-9847-B9F9214CE534}" type="slidenum">
              <a:rPr lang="en-AU" altLang="en-US"/>
              <a:pPr/>
              <a:t>23</a:t>
            </a:fld>
            <a:endParaRPr lang="en-AU" altLang="en-US"/>
          </a:p>
        </p:txBody>
      </p:sp>
      <p:sp>
        <p:nvSpPr>
          <p:cNvPr id="353282" name="Rectangle 2"/>
          <p:cNvSpPr>
            <a:spLocks noGrp="1" noRot="1" noChangeAspect="1" noChangeArrowheads="1" noTextEdit="1"/>
          </p:cNvSpPr>
          <p:nvPr>
            <p:ph type="sldImg"/>
          </p:nvPr>
        </p:nvSpPr>
        <p:spPr>
          <a:ln/>
        </p:spPr>
      </p:sp>
      <p:sp>
        <p:nvSpPr>
          <p:cNvPr id="3532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997271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ltLang="en-US"/>
              <a:t>Morgan Kaufmann Publishers</a:t>
            </a:r>
          </a:p>
        </p:txBody>
      </p:sp>
      <p:sp>
        <p:nvSpPr>
          <p:cNvPr id="5" name="Rectangle 3"/>
          <p:cNvSpPr>
            <a:spLocks noGrp="1" noChangeArrowheads="1"/>
          </p:cNvSpPr>
          <p:nvPr>
            <p:ph type="dt" idx="1"/>
          </p:nvPr>
        </p:nvSpPr>
        <p:spPr>
          <a:ln/>
        </p:spPr>
        <p:txBody>
          <a:bodyPr/>
          <a:lstStyle/>
          <a:p>
            <a:fld id="{CE0CA0D4-4E00-4803-9E81-1B765C1BE61B}" type="datetime3">
              <a:rPr lang="en-AU" altLang="en-US"/>
              <a:pPr/>
              <a:t>16 September, 2015</a:t>
            </a:fld>
            <a:endParaRPr lang="en-AU" altLang="en-US"/>
          </a:p>
        </p:txBody>
      </p:sp>
      <p:sp>
        <p:nvSpPr>
          <p:cNvPr id="6" name="Rectangle 6"/>
          <p:cNvSpPr>
            <a:spLocks noGrp="1" noChangeArrowheads="1"/>
          </p:cNvSpPr>
          <p:nvPr>
            <p:ph type="ftr" sz="quarter" idx="4"/>
          </p:nvPr>
        </p:nvSpPr>
        <p:spPr>
          <a:ln/>
        </p:spPr>
        <p:txBody>
          <a:bodyPr/>
          <a:lstStyle/>
          <a:p>
            <a:r>
              <a:rPr lang="en-AU" altLang="en-US"/>
              <a:t>Chapter 4 — The Processor</a:t>
            </a:r>
          </a:p>
        </p:txBody>
      </p:sp>
      <p:sp>
        <p:nvSpPr>
          <p:cNvPr id="7" name="Rectangle 7"/>
          <p:cNvSpPr>
            <a:spLocks noGrp="1" noChangeArrowheads="1"/>
          </p:cNvSpPr>
          <p:nvPr>
            <p:ph type="sldNum" sz="quarter" idx="5"/>
          </p:nvPr>
        </p:nvSpPr>
        <p:spPr>
          <a:ln/>
        </p:spPr>
        <p:txBody>
          <a:bodyPr/>
          <a:lstStyle/>
          <a:p>
            <a:fld id="{2F9F1F0F-5ED0-42DB-BF52-A7996B022999}" type="slidenum">
              <a:rPr lang="en-AU" altLang="en-US"/>
              <a:pPr/>
              <a:t>24</a:t>
            </a:fld>
            <a:endParaRPr lang="en-AU" altLang="en-US"/>
          </a:p>
        </p:txBody>
      </p:sp>
      <p:sp>
        <p:nvSpPr>
          <p:cNvPr id="355330" name="Rectangle 2"/>
          <p:cNvSpPr>
            <a:spLocks noGrp="1" noRot="1" noChangeAspect="1" noChangeArrowheads="1" noTextEdit="1"/>
          </p:cNvSpPr>
          <p:nvPr>
            <p:ph type="sldImg"/>
          </p:nvPr>
        </p:nvSpPr>
        <p:spPr>
          <a:ln/>
        </p:spPr>
      </p:sp>
      <p:sp>
        <p:nvSpPr>
          <p:cNvPr id="3553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532545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ltLang="en-US"/>
              <a:t>Morgan Kaufmann Publishers</a:t>
            </a:r>
          </a:p>
        </p:txBody>
      </p:sp>
      <p:sp>
        <p:nvSpPr>
          <p:cNvPr id="5" name="Rectangle 3"/>
          <p:cNvSpPr>
            <a:spLocks noGrp="1" noChangeArrowheads="1"/>
          </p:cNvSpPr>
          <p:nvPr>
            <p:ph type="dt" idx="1"/>
          </p:nvPr>
        </p:nvSpPr>
        <p:spPr>
          <a:ln/>
        </p:spPr>
        <p:txBody>
          <a:bodyPr/>
          <a:lstStyle/>
          <a:p>
            <a:fld id="{922BE6D6-6014-4D9E-AE5E-AD89CF66F0F7}" type="datetime3">
              <a:rPr lang="en-AU" altLang="en-US"/>
              <a:pPr/>
              <a:t>16 September, 2015</a:t>
            </a:fld>
            <a:endParaRPr lang="en-AU" altLang="en-US"/>
          </a:p>
        </p:txBody>
      </p:sp>
      <p:sp>
        <p:nvSpPr>
          <p:cNvPr id="6" name="Rectangle 6"/>
          <p:cNvSpPr>
            <a:spLocks noGrp="1" noChangeArrowheads="1"/>
          </p:cNvSpPr>
          <p:nvPr>
            <p:ph type="ftr" sz="quarter" idx="4"/>
          </p:nvPr>
        </p:nvSpPr>
        <p:spPr>
          <a:ln/>
        </p:spPr>
        <p:txBody>
          <a:bodyPr/>
          <a:lstStyle/>
          <a:p>
            <a:r>
              <a:rPr lang="en-AU" altLang="en-US"/>
              <a:t>Chapter 4 — The Processor</a:t>
            </a:r>
          </a:p>
        </p:txBody>
      </p:sp>
      <p:sp>
        <p:nvSpPr>
          <p:cNvPr id="7" name="Rectangle 7"/>
          <p:cNvSpPr>
            <a:spLocks noGrp="1" noChangeArrowheads="1"/>
          </p:cNvSpPr>
          <p:nvPr>
            <p:ph type="sldNum" sz="quarter" idx="5"/>
          </p:nvPr>
        </p:nvSpPr>
        <p:spPr>
          <a:ln/>
        </p:spPr>
        <p:txBody>
          <a:bodyPr/>
          <a:lstStyle/>
          <a:p>
            <a:fld id="{EC5C5711-6896-4213-BC40-92349BB53C99}" type="slidenum">
              <a:rPr lang="en-AU" altLang="en-US"/>
              <a:pPr/>
              <a:t>25</a:t>
            </a:fld>
            <a:endParaRPr lang="en-AU" altLang="en-US"/>
          </a:p>
        </p:txBody>
      </p:sp>
      <p:sp>
        <p:nvSpPr>
          <p:cNvPr id="357378" name="Rectangle 2"/>
          <p:cNvSpPr>
            <a:spLocks noGrp="1" noRot="1" noChangeAspect="1" noChangeArrowheads="1" noTextEdit="1"/>
          </p:cNvSpPr>
          <p:nvPr>
            <p:ph type="sldImg"/>
          </p:nvPr>
        </p:nvSpPr>
        <p:spPr>
          <a:ln/>
        </p:spPr>
      </p:sp>
      <p:sp>
        <p:nvSpPr>
          <p:cNvPr id="3573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885240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ltLang="en-US"/>
              <a:t>Morgan Kaufmann Publishers</a:t>
            </a:r>
          </a:p>
        </p:txBody>
      </p:sp>
      <p:sp>
        <p:nvSpPr>
          <p:cNvPr id="5" name="Rectangle 3"/>
          <p:cNvSpPr>
            <a:spLocks noGrp="1" noChangeArrowheads="1"/>
          </p:cNvSpPr>
          <p:nvPr>
            <p:ph type="dt" idx="1"/>
          </p:nvPr>
        </p:nvSpPr>
        <p:spPr>
          <a:ln/>
        </p:spPr>
        <p:txBody>
          <a:bodyPr/>
          <a:lstStyle/>
          <a:p>
            <a:fld id="{4BCA8289-C68E-40F6-BEF6-2AF6F1C140F1}" type="datetime3">
              <a:rPr lang="en-AU" altLang="en-US"/>
              <a:pPr/>
              <a:t>16 September, 2015</a:t>
            </a:fld>
            <a:endParaRPr lang="en-AU" altLang="en-US"/>
          </a:p>
        </p:txBody>
      </p:sp>
      <p:sp>
        <p:nvSpPr>
          <p:cNvPr id="6" name="Rectangle 6"/>
          <p:cNvSpPr>
            <a:spLocks noGrp="1" noChangeArrowheads="1"/>
          </p:cNvSpPr>
          <p:nvPr>
            <p:ph type="ftr" sz="quarter" idx="4"/>
          </p:nvPr>
        </p:nvSpPr>
        <p:spPr>
          <a:ln/>
        </p:spPr>
        <p:txBody>
          <a:bodyPr/>
          <a:lstStyle/>
          <a:p>
            <a:r>
              <a:rPr lang="en-AU" altLang="en-US"/>
              <a:t>Chapter 4 — The Processor</a:t>
            </a:r>
          </a:p>
        </p:txBody>
      </p:sp>
      <p:sp>
        <p:nvSpPr>
          <p:cNvPr id="7" name="Rectangle 7"/>
          <p:cNvSpPr>
            <a:spLocks noGrp="1" noChangeArrowheads="1"/>
          </p:cNvSpPr>
          <p:nvPr>
            <p:ph type="sldNum" sz="quarter" idx="5"/>
          </p:nvPr>
        </p:nvSpPr>
        <p:spPr>
          <a:ln/>
        </p:spPr>
        <p:txBody>
          <a:bodyPr/>
          <a:lstStyle/>
          <a:p>
            <a:fld id="{EC05A7F9-9DE4-4818-87D6-E817FEC4DCF7}" type="slidenum">
              <a:rPr lang="en-AU" altLang="en-US"/>
              <a:pPr/>
              <a:t>2</a:t>
            </a:fld>
            <a:endParaRPr lang="en-AU" altLang="en-US"/>
          </a:p>
        </p:txBody>
      </p:sp>
      <p:sp>
        <p:nvSpPr>
          <p:cNvPr id="307202" name="Rectangle 2"/>
          <p:cNvSpPr>
            <a:spLocks noGrp="1" noRot="1" noChangeAspect="1" noChangeArrowheads="1" noTextEdit="1"/>
          </p:cNvSpPr>
          <p:nvPr>
            <p:ph type="sldImg"/>
          </p:nvPr>
        </p:nvSpPr>
        <p:spPr>
          <a:ln/>
        </p:spPr>
      </p:sp>
      <p:sp>
        <p:nvSpPr>
          <p:cNvPr id="3072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569192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ltLang="en-US"/>
              <a:t>Morgan Kaufmann Publishers</a:t>
            </a:r>
          </a:p>
        </p:txBody>
      </p:sp>
      <p:sp>
        <p:nvSpPr>
          <p:cNvPr id="5" name="Rectangle 3"/>
          <p:cNvSpPr>
            <a:spLocks noGrp="1" noChangeArrowheads="1"/>
          </p:cNvSpPr>
          <p:nvPr>
            <p:ph type="dt" idx="1"/>
          </p:nvPr>
        </p:nvSpPr>
        <p:spPr>
          <a:ln/>
        </p:spPr>
        <p:txBody>
          <a:bodyPr/>
          <a:lstStyle/>
          <a:p>
            <a:fld id="{B1E070E2-BCCB-442C-A4AB-9D4FE95DBCF2}" type="datetime3">
              <a:rPr lang="en-AU" altLang="en-US"/>
              <a:pPr/>
              <a:t>16 September, 2015</a:t>
            </a:fld>
            <a:endParaRPr lang="en-AU" altLang="en-US"/>
          </a:p>
        </p:txBody>
      </p:sp>
      <p:sp>
        <p:nvSpPr>
          <p:cNvPr id="6" name="Rectangle 6"/>
          <p:cNvSpPr>
            <a:spLocks noGrp="1" noChangeArrowheads="1"/>
          </p:cNvSpPr>
          <p:nvPr>
            <p:ph type="ftr" sz="quarter" idx="4"/>
          </p:nvPr>
        </p:nvSpPr>
        <p:spPr>
          <a:ln/>
        </p:spPr>
        <p:txBody>
          <a:bodyPr/>
          <a:lstStyle/>
          <a:p>
            <a:r>
              <a:rPr lang="en-AU" altLang="en-US"/>
              <a:t>Chapter 4 — The Processor</a:t>
            </a:r>
          </a:p>
        </p:txBody>
      </p:sp>
      <p:sp>
        <p:nvSpPr>
          <p:cNvPr id="7" name="Rectangle 7"/>
          <p:cNvSpPr>
            <a:spLocks noGrp="1" noChangeArrowheads="1"/>
          </p:cNvSpPr>
          <p:nvPr>
            <p:ph type="sldNum" sz="quarter" idx="5"/>
          </p:nvPr>
        </p:nvSpPr>
        <p:spPr>
          <a:ln/>
        </p:spPr>
        <p:txBody>
          <a:bodyPr/>
          <a:lstStyle/>
          <a:p>
            <a:fld id="{B4C52C7C-EBD3-4A10-9E53-78D4F5AA7754}" type="slidenum">
              <a:rPr lang="en-AU" altLang="en-US"/>
              <a:pPr/>
              <a:t>26</a:t>
            </a:fld>
            <a:endParaRPr lang="en-AU" altLang="en-US"/>
          </a:p>
        </p:txBody>
      </p:sp>
      <p:sp>
        <p:nvSpPr>
          <p:cNvPr id="359426" name="Rectangle 2"/>
          <p:cNvSpPr>
            <a:spLocks noGrp="1" noRot="1" noChangeAspect="1" noChangeArrowheads="1" noTextEdit="1"/>
          </p:cNvSpPr>
          <p:nvPr>
            <p:ph type="sldImg"/>
          </p:nvPr>
        </p:nvSpPr>
        <p:spPr>
          <a:ln/>
        </p:spPr>
      </p:sp>
      <p:sp>
        <p:nvSpPr>
          <p:cNvPr id="3594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61916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ltLang="en-US"/>
              <a:t>Morgan Kaufmann Publishers</a:t>
            </a:r>
          </a:p>
        </p:txBody>
      </p:sp>
      <p:sp>
        <p:nvSpPr>
          <p:cNvPr id="5" name="Rectangle 3"/>
          <p:cNvSpPr>
            <a:spLocks noGrp="1" noChangeArrowheads="1"/>
          </p:cNvSpPr>
          <p:nvPr>
            <p:ph type="dt" idx="1"/>
          </p:nvPr>
        </p:nvSpPr>
        <p:spPr>
          <a:ln/>
        </p:spPr>
        <p:txBody>
          <a:bodyPr/>
          <a:lstStyle/>
          <a:p>
            <a:fld id="{4D8DAD6A-DC17-463F-AC50-01B391F623BA}" type="datetime3">
              <a:rPr lang="en-AU" altLang="en-US"/>
              <a:pPr/>
              <a:t>16 September, 2015</a:t>
            </a:fld>
            <a:endParaRPr lang="en-AU" altLang="en-US"/>
          </a:p>
        </p:txBody>
      </p:sp>
      <p:sp>
        <p:nvSpPr>
          <p:cNvPr id="6" name="Rectangle 6"/>
          <p:cNvSpPr>
            <a:spLocks noGrp="1" noChangeArrowheads="1"/>
          </p:cNvSpPr>
          <p:nvPr>
            <p:ph type="ftr" sz="quarter" idx="4"/>
          </p:nvPr>
        </p:nvSpPr>
        <p:spPr>
          <a:ln/>
        </p:spPr>
        <p:txBody>
          <a:bodyPr/>
          <a:lstStyle/>
          <a:p>
            <a:r>
              <a:rPr lang="en-AU" altLang="en-US"/>
              <a:t>Chapter 4 — The Processor</a:t>
            </a:r>
          </a:p>
        </p:txBody>
      </p:sp>
      <p:sp>
        <p:nvSpPr>
          <p:cNvPr id="7" name="Rectangle 7"/>
          <p:cNvSpPr>
            <a:spLocks noGrp="1" noChangeArrowheads="1"/>
          </p:cNvSpPr>
          <p:nvPr>
            <p:ph type="sldNum" sz="quarter" idx="5"/>
          </p:nvPr>
        </p:nvSpPr>
        <p:spPr>
          <a:ln/>
        </p:spPr>
        <p:txBody>
          <a:bodyPr/>
          <a:lstStyle/>
          <a:p>
            <a:fld id="{43620A14-4EAD-41EB-A3CA-ED35546F62FD}" type="slidenum">
              <a:rPr lang="en-AU" altLang="en-US"/>
              <a:pPr/>
              <a:t>3</a:t>
            </a:fld>
            <a:endParaRPr lang="en-AU" altLang="en-US"/>
          </a:p>
        </p:txBody>
      </p:sp>
      <p:sp>
        <p:nvSpPr>
          <p:cNvPr id="324610" name="Rectangle 2"/>
          <p:cNvSpPr>
            <a:spLocks noGrp="1" noRot="1" noChangeAspect="1" noChangeArrowheads="1" noTextEdit="1"/>
          </p:cNvSpPr>
          <p:nvPr>
            <p:ph type="sldImg"/>
          </p:nvPr>
        </p:nvSpPr>
        <p:spPr>
          <a:ln/>
        </p:spPr>
      </p:sp>
      <p:sp>
        <p:nvSpPr>
          <p:cNvPr id="3246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47659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ltLang="en-US"/>
              <a:t>Morgan Kaufmann Publishers</a:t>
            </a:r>
          </a:p>
        </p:txBody>
      </p:sp>
      <p:sp>
        <p:nvSpPr>
          <p:cNvPr id="5" name="Rectangle 3"/>
          <p:cNvSpPr>
            <a:spLocks noGrp="1" noChangeArrowheads="1"/>
          </p:cNvSpPr>
          <p:nvPr>
            <p:ph type="dt" idx="1"/>
          </p:nvPr>
        </p:nvSpPr>
        <p:spPr>
          <a:ln/>
        </p:spPr>
        <p:txBody>
          <a:bodyPr/>
          <a:lstStyle/>
          <a:p>
            <a:fld id="{46BF3BC6-4562-460B-B6F7-E1A30FBCEFF3}" type="datetime3">
              <a:rPr lang="en-AU" altLang="en-US"/>
              <a:pPr/>
              <a:t>16 September, 2015</a:t>
            </a:fld>
            <a:endParaRPr lang="en-AU" altLang="en-US"/>
          </a:p>
        </p:txBody>
      </p:sp>
      <p:sp>
        <p:nvSpPr>
          <p:cNvPr id="6" name="Rectangle 6"/>
          <p:cNvSpPr>
            <a:spLocks noGrp="1" noChangeArrowheads="1"/>
          </p:cNvSpPr>
          <p:nvPr>
            <p:ph type="ftr" sz="quarter" idx="4"/>
          </p:nvPr>
        </p:nvSpPr>
        <p:spPr>
          <a:ln/>
        </p:spPr>
        <p:txBody>
          <a:bodyPr/>
          <a:lstStyle/>
          <a:p>
            <a:r>
              <a:rPr lang="en-AU" altLang="en-US"/>
              <a:t>Chapter 4 — The Processor</a:t>
            </a:r>
          </a:p>
        </p:txBody>
      </p:sp>
      <p:sp>
        <p:nvSpPr>
          <p:cNvPr id="7" name="Rectangle 7"/>
          <p:cNvSpPr>
            <a:spLocks noGrp="1" noChangeArrowheads="1"/>
          </p:cNvSpPr>
          <p:nvPr>
            <p:ph type="sldNum" sz="quarter" idx="5"/>
          </p:nvPr>
        </p:nvSpPr>
        <p:spPr>
          <a:ln/>
        </p:spPr>
        <p:txBody>
          <a:bodyPr/>
          <a:lstStyle/>
          <a:p>
            <a:fld id="{F3511555-8324-484F-A871-366F1EE34A81}" type="slidenum">
              <a:rPr lang="en-AU" altLang="en-US"/>
              <a:pPr/>
              <a:t>4</a:t>
            </a:fld>
            <a:endParaRPr lang="en-AU" altLang="en-US"/>
          </a:p>
        </p:txBody>
      </p:sp>
      <p:sp>
        <p:nvSpPr>
          <p:cNvPr id="326658" name="Rectangle 2"/>
          <p:cNvSpPr>
            <a:spLocks noGrp="1" noRot="1" noChangeAspect="1" noChangeArrowheads="1" noTextEdit="1"/>
          </p:cNvSpPr>
          <p:nvPr>
            <p:ph type="sldImg"/>
          </p:nvPr>
        </p:nvSpPr>
        <p:spPr>
          <a:ln/>
        </p:spPr>
      </p:sp>
      <p:sp>
        <p:nvSpPr>
          <p:cNvPr id="3266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897500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ltLang="en-US"/>
              <a:t>Morgan Kaufmann Publishers</a:t>
            </a:r>
          </a:p>
        </p:txBody>
      </p:sp>
      <p:sp>
        <p:nvSpPr>
          <p:cNvPr id="5" name="Rectangle 3"/>
          <p:cNvSpPr>
            <a:spLocks noGrp="1" noChangeArrowheads="1"/>
          </p:cNvSpPr>
          <p:nvPr>
            <p:ph type="dt" idx="1"/>
          </p:nvPr>
        </p:nvSpPr>
        <p:spPr>
          <a:ln/>
        </p:spPr>
        <p:txBody>
          <a:bodyPr/>
          <a:lstStyle/>
          <a:p>
            <a:fld id="{1089A36A-B0CE-4FB9-B088-5DC592AB602C}" type="datetime3">
              <a:rPr lang="en-AU" altLang="en-US"/>
              <a:pPr/>
              <a:t>16 September, 2015</a:t>
            </a:fld>
            <a:endParaRPr lang="en-AU" altLang="en-US"/>
          </a:p>
        </p:txBody>
      </p:sp>
      <p:sp>
        <p:nvSpPr>
          <p:cNvPr id="6" name="Rectangle 6"/>
          <p:cNvSpPr>
            <a:spLocks noGrp="1" noChangeArrowheads="1"/>
          </p:cNvSpPr>
          <p:nvPr>
            <p:ph type="ftr" sz="quarter" idx="4"/>
          </p:nvPr>
        </p:nvSpPr>
        <p:spPr>
          <a:ln/>
        </p:spPr>
        <p:txBody>
          <a:bodyPr/>
          <a:lstStyle/>
          <a:p>
            <a:r>
              <a:rPr lang="en-AU" altLang="en-US"/>
              <a:t>Chapter 4 — The Processor</a:t>
            </a:r>
          </a:p>
        </p:txBody>
      </p:sp>
      <p:sp>
        <p:nvSpPr>
          <p:cNvPr id="7" name="Rectangle 7"/>
          <p:cNvSpPr>
            <a:spLocks noGrp="1" noChangeArrowheads="1"/>
          </p:cNvSpPr>
          <p:nvPr>
            <p:ph type="sldNum" sz="quarter" idx="5"/>
          </p:nvPr>
        </p:nvSpPr>
        <p:spPr>
          <a:ln/>
        </p:spPr>
        <p:txBody>
          <a:bodyPr/>
          <a:lstStyle/>
          <a:p>
            <a:fld id="{174A73FC-7DF5-43B2-BC4C-6CF9E6CD2CD6}" type="slidenum">
              <a:rPr lang="en-AU" altLang="en-US"/>
              <a:pPr/>
              <a:t>5</a:t>
            </a:fld>
            <a:endParaRPr lang="en-AU" altLang="en-US"/>
          </a:p>
        </p:txBody>
      </p:sp>
      <p:sp>
        <p:nvSpPr>
          <p:cNvPr id="328706" name="Rectangle 2"/>
          <p:cNvSpPr>
            <a:spLocks noGrp="1" noRot="1" noChangeAspect="1" noChangeArrowheads="1" noTextEdit="1"/>
          </p:cNvSpPr>
          <p:nvPr>
            <p:ph type="sldImg"/>
          </p:nvPr>
        </p:nvSpPr>
        <p:spPr>
          <a:ln/>
        </p:spPr>
      </p:sp>
      <p:sp>
        <p:nvSpPr>
          <p:cNvPr id="3287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29370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ltLang="en-US"/>
              <a:t>Morgan Kaufmann Publishers</a:t>
            </a:r>
          </a:p>
        </p:txBody>
      </p:sp>
      <p:sp>
        <p:nvSpPr>
          <p:cNvPr id="5" name="Rectangle 3"/>
          <p:cNvSpPr>
            <a:spLocks noGrp="1" noChangeArrowheads="1"/>
          </p:cNvSpPr>
          <p:nvPr>
            <p:ph type="dt" idx="1"/>
          </p:nvPr>
        </p:nvSpPr>
        <p:spPr>
          <a:ln/>
        </p:spPr>
        <p:txBody>
          <a:bodyPr/>
          <a:lstStyle/>
          <a:p>
            <a:fld id="{1FCFF101-9A6B-4B8C-ADD7-08CDC9C6FCD6}" type="datetime3">
              <a:rPr lang="en-AU" altLang="en-US"/>
              <a:pPr/>
              <a:t>16 September, 2015</a:t>
            </a:fld>
            <a:endParaRPr lang="en-AU" altLang="en-US"/>
          </a:p>
        </p:txBody>
      </p:sp>
      <p:sp>
        <p:nvSpPr>
          <p:cNvPr id="6" name="Rectangle 6"/>
          <p:cNvSpPr>
            <a:spLocks noGrp="1" noChangeArrowheads="1"/>
          </p:cNvSpPr>
          <p:nvPr>
            <p:ph type="ftr" sz="quarter" idx="4"/>
          </p:nvPr>
        </p:nvSpPr>
        <p:spPr>
          <a:ln/>
        </p:spPr>
        <p:txBody>
          <a:bodyPr/>
          <a:lstStyle/>
          <a:p>
            <a:r>
              <a:rPr lang="en-AU" altLang="en-US"/>
              <a:t>Chapter 4 — The Processor</a:t>
            </a:r>
          </a:p>
        </p:txBody>
      </p:sp>
      <p:sp>
        <p:nvSpPr>
          <p:cNvPr id="7" name="Rectangle 7"/>
          <p:cNvSpPr>
            <a:spLocks noGrp="1" noChangeArrowheads="1"/>
          </p:cNvSpPr>
          <p:nvPr>
            <p:ph type="sldNum" sz="quarter" idx="5"/>
          </p:nvPr>
        </p:nvSpPr>
        <p:spPr>
          <a:ln/>
        </p:spPr>
        <p:txBody>
          <a:bodyPr/>
          <a:lstStyle/>
          <a:p>
            <a:fld id="{E344D254-9F1E-47EF-A612-DA605176BC6E}" type="slidenum">
              <a:rPr lang="en-AU" altLang="en-US"/>
              <a:pPr/>
              <a:t>6</a:t>
            </a:fld>
            <a:endParaRPr lang="en-AU" altLang="en-US"/>
          </a:p>
        </p:txBody>
      </p:sp>
      <p:sp>
        <p:nvSpPr>
          <p:cNvPr id="330754" name="Rectangle 2"/>
          <p:cNvSpPr>
            <a:spLocks noGrp="1" noRot="1" noChangeAspect="1" noChangeArrowheads="1" noTextEdit="1"/>
          </p:cNvSpPr>
          <p:nvPr>
            <p:ph type="sldImg"/>
          </p:nvPr>
        </p:nvSpPr>
        <p:spPr>
          <a:ln/>
        </p:spPr>
      </p:sp>
      <p:sp>
        <p:nvSpPr>
          <p:cNvPr id="3307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911544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ltLang="en-US"/>
              <a:t>Morgan Kaufmann Publishers</a:t>
            </a:r>
          </a:p>
        </p:txBody>
      </p:sp>
      <p:sp>
        <p:nvSpPr>
          <p:cNvPr id="5" name="Rectangle 3"/>
          <p:cNvSpPr>
            <a:spLocks noGrp="1" noChangeArrowheads="1"/>
          </p:cNvSpPr>
          <p:nvPr>
            <p:ph type="dt" idx="1"/>
          </p:nvPr>
        </p:nvSpPr>
        <p:spPr>
          <a:ln/>
        </p:spPr>
        <p:txBody>
          <a:bodyPr/>
          <a:lstStyle/>
          <a:p>
            <a:fld id="{A7CEF859-0AF8-463F-B1D6-3881CC5EE0BC}" type="datetime3">
              <a:rPr lang="en-AU" altLang="en-US"/>
              <a:pPr/>
              <a:t>16 September, 2015</a:t>
            </a:fld>
            <a:endParaRPr lang="en-AU" altLang="en-US"/>
          </a:p>
        </p:txBody>
      </p:sp>
      <p:sp>
        <p:nvSpPr>
          <p:cNvPr id="6" name="Rectangle 6"/>
          <p:cNvSpPr>
            <a:spLocks noGrp="1" noChangeArrowheads="1"/>
          </p:cNvSpPr>
          <p:nvPr>
            <p:ph type="ftr" sz="quarter" idx="4"/>
          </p:nvPr>
        </p:nvSpPr>
        <p:spPr>
          <a:ln/>
        </p:spPr>
        <p:txBody>
          <a:bodyPr/>
          <a:lstStyle/>
          <a:p>
            <a:r>
              <a:rPr lang="en-AU" altLang="en-US"/>
              <a:t>Chapter 4 — The Processor</a:t>
            </a:r>
          </a:p>
        </p:txBody>
      </p:sp>
      <p:sp>
        <p:nvSpPr>
          <p:cNvPr id="7" name="Rectangle 7"/>
          <p:cNvSpPr>
            <a:spLocks noGrp="1" noChangeArrowheads="1"/>
          </p:cNvSpPr>
          <p:nvPr>
            <p:ph type="sldNum" sz="quarter" idx="5"/>
          </p:nvPr>
        </p:nvSpPr>
        <p:spPr>
          <a:ln/>
        </p:spPr>
        <p:txBody>
          <a:bodyPr/>
          <a:lstStyle/>
          <a:p>
            <a:fld id="{CD035565-219C-4BAA-B1B1-88F42498E551}" type="slidenum">
              <a:rPr lang="en-AU" altLang="en-US"/>
              <a:pPr/>
              <a:t>7</a:t>
            </a:fld>
            <a:endParaRPr lang="en-AU" altLang="en-US"/>
          </a:p>
        </p:txBody>
      </p:sp>
      <p:sp>
        <p:nvSpPr>
          <p:cNvPr id="332802" name="Rectangle 2"/>
          <p:cNvSpPr>
            <a:spLocks noGrp="1" noRot="1" noChangeAspect="1" noChangeArrowheads="1" noTextEdit="1"/>
          </p:cNvSpPr>
          <p:nvPr>
            <p:ph type="sldImg"/>
          </p:nvPr>
        </p:nvSpPr>
        <p:spPr>
          <a:ln/>
        </p:spPr>
      </p:sp>
      <p:sp>
        <p:nvSpPr>
          <p:cNvPr id="3328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68921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ltLang="en-US"/>
              <a:t>Morgan Kaufmann Publishers</a:t>
            </a:r>
          </a:p>
        </p:txBody>
      </p:sp>
      <p:sp>
        <p:nvSpPr>
          <p:cNvPr id="5" name="Rectangle 3"/>
          <p:cNvSpPr>
            <a:spLocks noGrp="1" noChangeArrowheads="1"/>
          </p:cNvSpPr>
          <p:nvPr>
            <p:ph type="dt" idx="1"/>
          </p:nvPr>
        </p:nvSpPr>
        <p:spPr>
          <a:ln/>
        </p:spPr>
        <p:txBody>
          <a:bodyPr/>
          <a:lstStyle/>
          <a:p>
            <a:fld id="{8C22F2FA-5CC1-432F-AE02-83DAF7CBC1E6}" type="datetime3">
              <a:rPr lang="en-AU" altLang="en-US"/>
              <a:pPr/>
              <a:t>16 September, 2015</a:t>
            </a:fld>
            <a:endParaRPr lang="en-AU" altLang="en-US"/>
          </a:p>
        </p:txBody>
      </p:sp>
      <p:sp>
        <p:nvSpPr>
          <p:cNvPr id="6" name="Rectangle 6"/>
          <p:cNvSpPr>
            <a:spLocks noGrp="1" noChangeArrowheads="1"/>
          </p:cNvSpPr>
          <p:nvPr>
            <p:ph type="ftr" sz="quarter" idx="4"/>
          </p:nvPr>
        </p:nvSpPr>
        <p:spPr>
          <a:ln/>
        </p:spPr>
        <p:txBody>
          <a:bodyPr/>
          <a:lstStyle/>
          <a:p>
            <a:r>
              <a:rPr lang="en-AU" altLang="en-US"/>
              <a:t>Chapter 4 — The Processor</a:t>
            </a:r>
          </a:p>
        </p:txBody>
      </p:sp>
      <p:sp>
        <p:nvSpPr>
          <p:cNvPr id="7" name="Rectangle 7"/>
          <p:cNvSpPr>
            <a:spLocks noGrp="1" noChangeArrowheads="1"/>
          </p:cNvSpPr>
          <p:nvPr>
            <p:ph type="sldNum" sz="quarter" idx="5"/>
          </p:nvPr>
        </p:nvSpPr>
        <p:spPr>
          <a:ln/>
        </p:spPr>
        <p:txBody>
          <a:bodyPr/>
          <a:lstStyle/>
          <a:p>
            <a:fld id="{2EE463B8-36E5-4F0D-A46D-D784B5F6400F}" type="slidenum">
              <a:rPr lang="en-AU" altLang="en-US"/>
              <a:pPr/>
              <a:t>8</a:t>
            </a:fld>
            <a:endParaRPr lang="en-AU" altLang="en-US"/>
          </a:p>
        </p:txBody>
      </p:sp>
      <p:sp>
        <p:nvSpPr>
          <p:cNvPr id="334850" name="Rectangle 2"/>
          <p:cNvSpPr>
            <a:spLocks noGrp="1" noRot="1" noChangeAspect="1" noChangeArrowheads="1" noTextEdit="1"/>
          </p:cNvSpPr>
          <p:nvPr>
            <p:ph type="sldImg"/>
          </p:nvPr>
        </p:nvSpPr>
        <p:spPr>
          <a:ln/>
        </p:spPr>
      </p:sp>
      <p:sp>
        <p:nvSpPr>
          <p:cNvPr id="3348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488323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ltLang="en-US"/>
              <a:t>Morgan Kaufmann Publishers</a:t>
            </a:r>
          </a:p>
        </p:txBody>
      </p:sp>
      <p:sp>
        <p:nvSpPr>
          <p:cNvPr id="5" name="Rectangle 3"/>
          <p:cNvSpPr>
            <a:spLocks noGrp="1" noChangeArrowheads="1"/>
          </p:cNvSpPr>
          <p:nvPr>
            <p:ph type="dt" idx="1"/>
          </p:nvPr>
        </p:nvSpPr>
        <p:spPr>
          <a:ln/>
        </p:spPr>
        <p:txBody>
          <a:bodyPr/>
          <a:lstStyle/>
          <a:p>
            <a:fld id="{5CA8DF79-78B8-427B-A2BF-5A98432118B2}" type="datetime3">
              <a:rPr lang="en-AU" altLang="en-US"/>
              <a:pPr/>
              <a:t>16 September, 2015</a:t>
            </a:fld>
            <a:endParaRPr lang="en-AU" altLang="en-US"/>
          </a:p>
        </p:txBody>
      </p:sp>
      <p:sp>
        <p:nvSpPr>
          <p:cNvPr id="6" name="Rectangle 6"/>
          <p:cNvSpPr>
            <a:spLocks noGrp="1" noChangeArrowheads="1"/>
          </p:cNvSpPr>
          <p:nvPr>
            <p:ph type="ftr" sz="quarter" idx="4"/>
          </p:nvPr>
        </p:nvSpPr>
        <p:spPr>
          <a:ln/>
        </p:spPr>
        <p:txBody>
          <a:bodyPr/>
          <a:lstStyle/>
          <a:p>
            <a:r>
              <a:rPr lang="en-AU" altLang="en-US"/>
              <a:t>Chapter 4 — The Processor</a:t>
            </a:r>
          </a:p>
        </p:txBody>
      </p:sp>
      <p:sp>
        <p:nvSpPr>
          <p:cNvPr id="7" name="Rectangle 7"/>
          <p:cNvSpPr>
            <a:spLocks noGrp="1" noChangeArrowheads="1"/>
          </p:cNvSpPr>
          <p:nvPr>
            <p:ph type="sldNum" sz="quarter" idx="5"/>
          </p:nvPr>
        </p:nvSpPr>
        <p:spPr>
          <a:ln/>
        </p:spPr>
        <p:txBody>
          <a:bodyPr/>
          <a:lstStyle/>
          <a:p>
            <a:fld id="{21E65969-C673-459F-B60E-8DAC33753D10}" type="slidenum">
              <a:rPr lang="en-AU" altLang="en-US"/>
              <a:pPr/>
              <a:t>10</a:t>
            </a:fld>
            <a:endParaRPr lang="en-AU" altLang="en-US"/>
          </a:p>
        </p:txBody>
      </p:sp>
      <p:sp>
        <p:nvSpPr>
          <p:cNvPr id="336898" name="Rectangle 2"/>
          <p:cNvSpPr>
            <a:spLocks noGrp="1" noRot="1" noChangeAspect="1" noChangeArrowheads="1" noTextEdit="1"/>
          </p:cNvSpPr>
          <p:nvPr>
            <p:ph type="sldImg"/>
          </p:nvPr>
        </p:nvSpPr>
        <p:spPr>
          <a:ln/>
        </p:spPr>
      </p:sp>
      <p:sp>
        <p:nvSpPr>
          <p:cNvPr id="3368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353610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2031" name="Rectangle 47"/>
          <p:cNvSpPr>
            <a:spLocks noChangeArrowheads="1"/>
          </p:cNvSpPr>
          <p:nvPr/>
        </p:nvSpPr>
        <p:spPr bwMode="auto">
          <a:xfrm>
            <a:off x="1619250" y="1125538"/>
            <a:ext cx="28575" cy="5732462"/>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6" name="Rectangle 12"/>
          <p:cNvSpPr>
            <a:spLocks noGrp="1" noChangeArrowheads="1"/>
          </p:cNvSpPr>
          <p:nvPr>
            <p:ph type="ctrTitle"/>
          </p:nvPr>
        </p:nvSpPr>
        <p:spPr>
          <a:xfrm>
            <a:off x="2409825" y="1844675"/>
            <a:ext cx="5832475" cy="762000"/>
          </a:xfrm>
        </p:spPr>
        <p:txBody>
          <a:bodyPr anchor="t"/>
          <a:lstStyle>
            <a:lvl1pPr>
              <a:defRPr>
                <a:latin typeface="Arial Black" pitchFamily="34" charset="0"/>
              </a:defRPr>
            </a:lvl1pPr>
          </a:lstStyle>
          <a:p>
            <a:pPr lvl="0"/>
            <a:r>
              <a:rPr lang="en-AU" altLang="en-US" noProof="0" smtClean="0"/>
              <a:t>Chapter …</a:t>
            </a:r>
          </a:p>
        </p:txBody>
      </p:sp>
      <p:sp>
        <p:nvSpPr>
          <p:cNvPr id="41997" name="Rectangle 13"/>
          <p:cNvSpPr>
            <a:spLocks noGrp="1" noChangeArrowheads="1"/>
          </p:cNvSpPr>
          <p:nvPr>
            <p:ph type="subTitle" idx="1"/>
          </p:nvPr>
        </p:nvSpPr>
        <p:spPr>
          <a:xfrm>
            <a:off x="2409825" y="2924175"/>
            <a:ext cx="5832475" cy="579438"/>
          </a:xfrm>
        </p:spPr>
        <p:txBody>
          <a:bodyPr>
            <a:spAutoFit/>
          </a:bodyPr>
          <a:lstStyle>
            <a:lvl1pPr marL="0" indent="0">
              <a:buFont typeface="Wingdings" pitchFamily="2" charset="2"/>
              <a:buNone/>
              <a:defRPr>
                <a:latin typeface="Arial Black" pitchFamily="34" charset="0"/>
              </a:defRPr>
            </a:lvl1pPr>
          </a:lstStyle>
          <a:p>
            <a:pPr lvl="0"/>
            <a:r>
              <a:rPr lang="en-AU" altLang="en-US" noProof="0" smtClean="0"/>
              <a:t>Subtitle</a:t>
            </a:r>
          </a:p>
        </p:txBody>
      </p:sp>
      <p:sp>
        <p:nvSpPr>
          <p:cNvPr id="42020" name="Rectangle 36"/>
          <p:cNvSpPr>
            <a:spLocks noChangeArrowheads="1"/>
          </p:cNvSpPr>
          <p:nvPr/>
        </p:nvSpPr>
        <p:spPr bwMode="auto">
          <a:xfrm>
            <a:off x="1981200" y="1987550"/>
            <a:ext cx="36513" cy="3816350"/>
          </a:xfrm>
          <a:prstGeom prst="rect">
            <a:avLst/>
          </a:prstGeom>
          <a:gradFill rotWithShape="1">
            <a:gsLst>
              <a:gs pos="0">
                <a:schemeClr val="tx2"/>
              </a:gs>
              <a:gs pos="100000">
                <a:srgbClr val="FFFF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21" name="Rectangle 37"/>
          <p:cNvSpPr>
            <a:spLocks noChangeArrowheads="1"/>
          </p:cNvSpPr>
          <p:nvPr/>
        </p:nvSpPr>
        <p:spPr bwMode="auto">
          <a:xfrm>
            <a:off x="1763713" y="2708275"/>
            <a:ext cx="7380287" cy="73025"/>
          </a:xfrm>
          <a:prstGeom prst="rect">
            <a:avLst/>
          </a:prstGeom>
          <a:gradFill rotWithShape="1">
            <a:gsLst>
              <a:gs pos="0">
                <a:schemeClr val="tx2"/>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22" name="Rectangle 38"/>
          <p:cNvSpPr>
            <a:spLocks noChangeArrowheads="1"/>
          </p:cNvSpPr>
          <p:nvPr/>
        </p:nvSpPr>
        <p:spPr bwMode="auto">
          <a:xfrm>
            <a:off x="0" y="0"/>
            <a:ext cx="9144000" cy="1125538"/>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42024" name="Picture 40" descr="MKP-logo-white-transparen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388" y="339725"/>
            <a:ext cx="1360487" cy="425450"/>
          </a:xfrm>
          <a:prstGeom prst="rect">
            <a:avLst/>
          </a:prstGeom>
          <a:noFill/>
          <a:extLst>
            <a:ext uri="{909E8E84-426E-40DD-AFC4-6F175D3DCCD1}">
              <a14:hiddenFill xmlns:a14="http://schemas.microsoft.com/office/drawing/2010/main">
                <a:solidFill>
                  <a:srgbClr val="FFFFFF"/>
                </a:solidFill>
              </a14:hiddenFill>
            </a:ext>
          </a:extLst>
        </p:spPr>
      </p:pic>
      <p:sp>
        <p:nvSpPr>
          <p:cNvPr id="42030" name="Rectangle 46"/>
          <p:cNvSpPr>
            <a:spLocks noChangeArrowheads="1"/>
          </p:cNvSpPr>
          <p:nvPr/>
        </p:nvSpPr>
        <p:spPr bwMode="auto">
          <a:xfrm>
            <a:off x="0" y="1125538"/>
            <a:ext cx="9144000" cy="17462"/>
          </a:xfrm>
          <a:prstGeom prst="rect">
            <a:avLst/>
          </a:prstGeom>
          <a:solidFill>
            <a:srgbClr val="FF0000"/>
          </a:solidFill>
          <a:ln>
            <a:noFill/>
          </a:ln>
          <a:effectLst/>
          <a:extLs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32" name="Rectangle 48"/>
          <p:cNvSpPr>
            <a:spLocks noChangeArrowheads="1"/>
          </p:cNvSpPr>
          <p:nvPr/>
        </p:nvSpPr>
        <p:spPr bwMode="auto">
          <a:xfrm>
            <a:off x="1619250" y="549275"/>
            <a:ext cx="28575" cy="5762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42035" name="Picture 51" descr="Tit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115888"/>
            <a:ext cx="6424612" cy="8540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AU" altLang="en-US"/>
              <a:t>Chapter 4 — The Processor — </a:t>
            </a:r>
            <a:fld id="{0B2E8CA8-3133-46CA-930D-704602D9BB6F}" type="slidenum">
              <a:rPr lang="en-AU" altLang="en-US"/>
              <a:pPr/>
              <a:t>‹#›</a:t>
            </a:fld>
            <a:endParaRPr lang="en-AU" altLang="en-US"/>
          </a:p>
        </p:txBody>
      </p:sp>
    </p:spTree>
    <p:extLst>
      <p:ext uri="{BB962C8B-B14F-4D97-AF65-F5344CB8AC3E}">
        <p14:creationId xmlns:p14="http://schemas.microsoft.com/office/powerpoint/2010/main" val="269583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8163" y="146050"/>
            <a:ext cx="2066925" cy="60912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4213" y="146050"/>
            <a:ext cx="6051550" cy="60912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AU" altLang="en-US"/>
              <a:t>Chapter 4 — The Processor — </a:t>
            </a:r>
            <a:fld id="{05C7F90E-196C-4759-BC2B-6BD2D0426760}" type="slidenum">
              <a:rPr lang="en-AU" altLang="en-US"/>
              <a:pPr/>
              <a:t>‹#›</a:t>
            </a:fld>
            <a:endParaRPr lang="en-AU" altLang="en-US"/>
          </a:p>
        </p:txBody>
      </p:sp>
    </p:spTree>
    <p:extLst>
      <p:ext uri="{BB962C8B-B14F-4D97-AF65-F5344CB8AC3E}">
        <p14:creationId xmlns:p14="http://schemas.microsoft.com/office/powerpoint/2010/main" val="576881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AU" altLang="en-US"/>
              <a:t>Chapter 4 — The Processor — </a:t>
            </a:r>
            <a:fld id="{A588BF47-C39F-4360-82E9-2603EF179012}" type="slidenum">
              <a:rPr lang="en-AU" altLang="en-US"/>
              <a:pPr/>
              <a:t>‹#›</a:t>
            </a:fld>
            <a:endParaRPr lang="en-AU" altLang="en-US"/>
          </a:p>
        </p:txBody>
      </p:sp>
    </p:spTree>
    <p:extLst>
      <p:ext uri="{BB962C8B-B14F-4D97-AF65-F5344CB8AC3E}">
        <p14:creationId xmlns:p14="http://schemas.microsoft.com/office/powerpoint/2010/main" val="1083424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AU" altLang="en-US"/>
              <a:t>Chapter 4 — The Processor — </a:t>
            </a:r>
            <a:fld id="{A2E6FB68-68F6-4F10-8BB9-39661D3C8684}" type="slidenum">
              <a:rPr lang="en-AU" altLang="en-US"/>
              <a:pPr/>
              <a:t>‹#›</a:t>
            </a:fld>
            <a:endParaRPr lang="en-AU" altLang="en-US"/>
          </a:p>
        </p:txBody>
      </p:sp>
    </p:spTree>
    <p:extLst>
      <p:ext uri="{BB962C8B-B14F-4D97-AF65-F5344CB8AC3E}">
        <p14:creationId xmlns:p14="http://schemas.microsoft.com/office/powerpoint/2010/main" val="4003919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4213" y="1125538"/>
            <a:ext cx="4059237"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95850" y="1125538"/>
            <a:ext cx="4059238"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AU" altLang="en-US"/>
              <a:t>Chapter 4 — The Processor — </a:t>
            </a:r>
            <a:fld id="{A5C41247-2814-40A6-8A4C-C9F422D110CD}" type="slidenum">
              <a:rPr lang="en-AU" altLang="en-US"/>
              <a:pPr/>
              <a:t>‹#›</a:t>
            </a:fld>
            <a:endParaRPr lang="en-AU" altLang="en-US"/>
          </a:p>
        </p:txBody>
      </p:sp>
    </p:spTree>
    <p:extLst>
      <p:ext uri="{BB962C8B-B14F-4D97-AF65-F5344CB8AC3E}">
        <p14:creationId xmlns:p14="http://schemas.microsoft.com/office/powerpoint/2010/main" val="1975827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AU" altLang="en-US"/>
              <a:t>Chapter 4 — The Processor — </a:t>
            </a:r>
            <a:fld id="{2C5F358A-B2C1-4F3F-ACCB-4596C1AACCAC}" type="slidenum">
              <a:rPr lang="en-AU" altLang="en-US"/>
              <a:pPr/>
              <a:t>‹#›</a:t>
            </a:fld>
            <a:endParaRPr lang="en-AU" altLang="en-US"/>
          </a:p>
        </p:txBody>
      </p:sp>
    </p:spTree>
    <p:extLst>
      <p:ext uri="{BB962C8B-B14F-4D97-AF65-F5344CB8AC3E}">
        <p14:creationId xmlns:p14="http://schemas.microsoft.com/office/powerpoint/2010/main" val="518855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AU" altLang="en-US"/>
              <a:t>Chapter 4 — The Processor — </a:t>
            </a:r>
            <a:fld id="{B3172649-DAE5-43EB-BD98-1AD4FF10FFFB}" type="slidenum">
              <a:rPr lang="en-AU" altLang="en-US"/>
              <a:pPr/>
              <a:t>‹#›</a:t>
            </a:fld>
            <a:endParaRPr lang="en-AU" altLang="en-US"/>
          </a:p>
        </p:txBody>
      </p:sp>
    </p:spTree>
    <p:extLst>
      <p:ext uri="{BB962C8B-B14F-4D97-AF65-F5344CB8AC3E}">
        <p14:creationId xmlns:p14="http://schemas.microsoft.com/office/powerpoint/2010/main" val="2946921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AU" altLang="en-US"/>
              <a:t>Chapter 4 — The Processor — </a:t>
            </a:r>
            <a:fld id="{D2384437-3047-4455-A22E-6FD06CB324FC}" type="slidenum">
              <a:rPr lang="en-AU" altLang="en-US"/>
              <a:pPr/>
              <a:t>‹#›</a:t>
            </a:fld>
            <a:endParaRPr lang="en-AU" altLang="en-US"/>
          </a:p>
        </p:txBody>
      </p:sp>
    </p:spTree>
    <p:extLst>
      <p:ext uri="{BB962C8B-B14F-4D97-AF65-F5344CB8AC3E}">
        <p14:creationId xmlns:p14="http://schemas.microsoft.com/office/powerpoint/2010/main" val="1672251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AU" altLang="en-US"/>
              <a:t>Chapter 4 — The Processor — </a:t>
            </a:r>
            <a:fld id="{A9443909-1DC5-4C20-8B1D-4C8FF8B180BB}" type="slidenum">
              <a:rPr lang="en-AU" altLang="en-US"/>
              <a:pPr/>
              <a:t>‹#›</a:t>
            </a:fld>
            <a:endParaRPr lang="en-AU" altLang="en-US"/>
          </a:p>
        </p:txBody>
      </p:sp>
    </p:spTree>
    <p:extLst>
      <p:ext uri="{BB962C8B-B14F-4D97-AF65-F5344CB8AC3E}">
        <p14:creationId xmlns:p14="http://schemas.microsoft.com/office/powerpoint/2010/main" val="2584976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AU" altLang="en-US"/>
              <a:t>Chapter 4 — The Processor — </a:t>
            </a:r>
            <a:fld id="{E1C75CE2-3CE0-4471-952F-7039E80A17ED}" type="slidenum">
              <a:rPr lang="en-AU" altLang="en-US"/>
              <a:pPr/>
              <a:t>‹#›</a:t>
            </a:fld>
            <a:endParaRPr lang="en-AU" altLang="en-US"/>
          </a:p>
        </p:txBody>
      </p:sp>
    </p:spTree>
    <p:extLst>
      <p:ext uri="{BB962C8B-B14F-4D97-AF65-F5344CB8AC3E}">
        <p14:creationId xmlns:p14="http://schemas.microsoft.com/office/powerpoint/2010/main" val="1274406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6" name="Rectangle 26"/>
          <p:cNvSpPr>
            <a:spLocks noChangeArrowheads="1"/>
          </p:cNvSpPr>
          <p:nvPr/>
        </p:nvSpPr>
        <p:spPr bwMode="auto">
          <a:xfrm>
            <a:off x="468313" y="260350"/>
            <a:ext cx="36512" cy="3816350"/>
          </a:xfrm>
          <a:prstGeom prst="rect">
            <a:avLst/>
          </a:prstGeom>
          <a:gradFill rotWithShape="1">
            <a:gsLst>
              <a:gs pos="0">
                <a:schemeClr val="tx2"/>
              </a:gs>
              <a:gs pos="100000">
                <a:srgbClr val="FFFF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9" name="Rectangle 9"/>
          <p:cNvSpPr>
            <a:spLocks noGrp="1" noChangeArrowheads="1"/>
          </p:cNvSpPr>
          <p:nvPr>
            <p:ph type="title"/>
          </p:nvPr>
        </p:nvSpPr>
        <p:spPr bwMode="auto">
          <a:xfrm>
            <a:off x="684213" y="146050"/>
            <a:ext cx="8259762"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p>
            <a:pPr lvl="0"/>
            <a:r>
              <a:rPr lang="en-AU" altLang="en-US" smtClean="0"/>
              <a:t>Click to edit Master title style</a:t>
            </a:r>
          </a:p>
        </p:txBody>
      </p:sp>
      <p:sp>
        <p:nvSpPr>
          <p:cNvPr id="40970" name="Rectangle 10"/>
          <p:cNvSpPr>
            <a:spLocks noGrp="1" noChangeArrowheads="1"/>
          </p:cNvSpPr>
          <p:nvPr>
            <p:ph type="body" idx="1"/>
          </p:nvPr>
        </p:nvSpPr>
        <p:spPr bwMode="auto">
          <a:xfrm>
            <a:off x="684213" y="1125538"/>
            <a:ext cx="8270875" cy="511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altLang="en-US" smtClean="0"/>
              <a:t>Click to edit Master text styles</a:t>
            </a:r>
          </a:p>
          <a:p>
            <a:pPr lvl="1"/>
            <a:r>
              <a:rPr lang="en-AU" altLang="en-US" smtClean="0"/>
              <a:t>Second level</a:t>
            </a:r>
          </a:p>
          <a:p>
            <a:pPr lvl="2"/>
            <a:r>
              <a:rPr lang="en-AU" altLang="en-US" smtClean="0"/>
              <a:t>Third level</a:t>
            </a:r>
          </a:p>
          <a:p>
            <a:pPr lvl="3"/>
            <a:r>
              <a:rPr lang="en-AU" altLang="en-US" smtClean="0"/>
              <a:t>Fourth level</a:t>
            </a:r>
          </a:p>
          <a:p>
            <a:pPr lvl="4"/>
            <a:r>
              <a:rPr lang="en-AU" altLang="en-US" smtClean="0"/>
              <a:t>Fifth level</a:t>
            </a:r>
          </a:p>
        </p:txBody>
      </p:sp>
      <p:sp>
        <p:nvSpPr>
          <p:cNvPr id="40979" name="Rectangle 19"/>
          <p:cNvSpPr>
            <a:spLocks noGrp="1" noChangeArrowheads="1"/>
          </p:cNvSpPr>
          <p:nvPr>
            <p:ph type="ftr" sz="quarter" idx="3"/>
          </p:nvPr>
        </p:nvSpPr>
        <p:spPr bwMode="auto">
          <a:xfrm>
            <a:off x="1692275" y="6381750"/>
            <a:ext cx="7272338"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b="1"/>
            </a:lvl1pPr>
          </a:lstStyle>
          <a:p>
            <a:r>
              <a:rPr lang="en-AU" altLang="en-US"/>
              <a:t>Chapter 4 — The Processor — </a:t>
            </a:r>
            <a:fld id="{C66939AE-7FC2-4FDE-9DBE-9CC05B0DBA62}" type="slidenum">
              <a:rPr lang="en-AU" altLang="en-US"/>
              <a:pPr/>
              <a:t>‹#›</a:t>
            </a:fld>
            <a:endParaRPr lang="en-AU" altLang="en-US"/>
          </a:p>
        </p:txBody>
      </p:sp>
      <p:pic>
        <p:nvPicPr>
          <p:cNvPr id="40984" name="Picture 24" descr="MKP-logo"/>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79388" y="6308725"/>
            <a:ext cx="1371600" cy="428625"/>
          </a:xfrm>
          <a:prstGeom prst="rect">
            <a:avLst/>
          </a:prstGeom>
          <a:noFill/>
          <a:extLst>
            <a:ext uri="{909E8E84-426E-40DD-AFC4-6F175D3DCCD1}">
              <a14:hiddenFill xmlns:a14="http://schemas.microsoft.com/office/drawing/2010/main">
                <a:solidFill>
                  <a:srgbClr val="FFFFFF"/>
                </a:solidFill>
              </a14:hiddenFill>
            </a:ext>
          </a:extLst>
        </p:spPr>
      </p:pic>
      <p:sp>
        <p:nvSpPr>
          <p:cNvPr id="40985" name="Rectangle 25"/>
          <p:cNvSpPr>
            <a:spLocks noChangeArrowheads="1"/>
          </p:cNvSpPr>
          <p:nvPr/>
        </p:nvSpPr>
        <p:spPr bwMode="auto">
          <a:xfrm>
            <a:off x="250825" y="981075"/>
            <a:ext cx="8569325" cy="71438"/>
          </a:xfrm>
          <a:prstGeom prst="rect">
            <a:avLst/>
          </a:prstGeom>
          <a:gradFill rotWithShape="1">
            <a:gsLst>
              <a:gs pos="0">
                <a:schemeClr val="tx2"/>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sldNum="0" hdr="0" dt="0"/>
  <p:txStyles>
    <p:titleStyle>
      <a:lvl1pPr algn="l" rtl="0" fontAlgn="base">
        <a:spcBef>
          <a:spcPct val="0"/>
        </a:spcBef>
        <a:spcAft>
          <a:spcPct val="0"/>
        </a:spcAft>
        <a:defRPr sz="4400" b="1">
          <a:solidFill>
            <a:schemeClr val="tx2"/>
          </a:solidFill>
          <a:latin typeface="+mj-lt"/>
          <a:ea typeface="+mj-ea"/>
          <a:cs typeface="+mj-cs"/>
        </a:defRPr>
      </a:lvl1pPr>
      <a:lvl2pPr algn="l" rtl="0" fontAlgn="base">
        <a:spcBef>
          <a:spcPct val="0"/>
        </a:spcBef>
        <a:spcAft>
          <a:spcPct val="0"/>
        </a:spcAft>
        <a:defRPr sz="4400" b="1">
          <a:solidFill>
            <a:schemeClr val="tx2"/>
          </a:solidFill>
          <a:latin typeface="Arial" charset="0"/>
        </a:defRPr>
      </a:lvl2pPr>
      <a:lvl3pPr algn="l" rtl="0" fontAlgn="base">
        <a:spcBef>
          <a:spcPct val="0"/>
        </a:spcBef>
        <a:spcAft>
          <a:spcPct val="0"/>
        </a:spcAft>
        <a:defRPr sz="4400" b="1">
          <a:solidFill>
            <a:schemeClr val="tx2"/>
          </a:solidFill>
          <a:latin typeface="Arial" charset="0"/>
        </a:defRPr>
      </a:lvl3pPr>
      <a:lvl4pPr algn="l" rtl="0" fontAlgn="base">
        <a:spcBef>
          <a:spcPct val="0"/>
        </a:spcBef>
        <a:spcAft>
          <a:spcPct val="0"/>
        </a:spcAft>
        <a:defRPr sz="4400" b="1">
          <a:solidFill>
            <a:schemeClr val="tx2"/>
          </a:solidFill>
          <a:latin typeface="Arial" charset="0"/>
        </a:defRPr>
      </a:lvl4pPr>
      <a:lvl5pPr algn="l" rtl="0" fontAlgn="base">
        <a:spcBef>
          <a:spcPct val="0"/>
        </a:spcBef>
        <a:spcAft>
          <a:spcPct val="0"/>
        </a:spcAft>
        <a:defRPr sz="4400" b="1">
          <a:solidFill>
            <a:schemeClr val="tx2"/>
          </a:solidFill>
          <a:latin typeface="Arial" charset="0"/>
        </a:defRPr>
      </a:lvl5pPr>
      <a:lvl6pPr marL="457200" algn="l" rtl="0" fontAlgn="base">
        <a:spcBef>
          <a:spcPct val="0"/>
        </a:spcBef>
        <a:spcAft>
          <a:spcPct val="0"/>
        </a:spcAft>
        <a:defRPr sz="4400" b="1">
          <a:solidFill>
            <a:schemeClr val="tx2"/>
          </a:solidFill>
          <a:latin typeface="Arial" charset="0"/>
        </a:defRPr>
      </a:lvl6pPr>
      <a:lvl7pPr marL="914400" algn="l" rtl="0" fontAlgn="base">
        <a:spcBef>
          <a:spcPct val="0"/>
        </a:spcBef>
        <a:spcAft>
          <a:spcPct val="0"/>
        </a:spcAft>
        <a:defRPr sz="4400" b="1">
          <a:solidFill>
            <a:schemeClr val="tx2"/>
          </a:solidFill>
          <a:latin typeface="Arial" charset="0"/>
        </a:defRPr>
      </a:lvl7pPr>
      <a:lvl8pPr marL="1371600" algn="l" rtl="0" fontAlgn="base">
        <a:spcBef>
          <a:spcPct val="0"/>
        </a:spcBef>
        <a:spcAft>
          <a:spcPct val="0"/>
        </a:spcAft>
        <a:defRPr sz="4400" b="1">
          <a:solidFill>
            <a:schemeClr val="tx2"/>
          </a:solidFill>
          <a:latin typeface="Arial" charset="0"/>
        </a:defRPr>
      </a:lvl8pPr>
      <a:lvl9pPr marL="1828800" algn="l" rtl="0" fontAlgn="base">
        <a:spcBef>
          <a:spcPct val="0"/>
        </a:spcBef>
        <a:spcAft>
          <a:spcPct val="0"/>
        </a:spcAft>
        <a:defRPr sz="4400" b="1">
          <a:solidFill>
            <a:schemeClr val="tx2"/>
          </a:solidFill>
          <a:latin typeface="Arial"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6" name="Rectangle 4"/>
          <p:cNvSpPr>
            <a:spLocks noGrp="1" noChangeArrowheads="1"/>
          </p:cNvSpPr>
          <p:nvPr>
            <p:ph type="ctrTitle"/>
          </p:nvPr>
        </p:nvSpPr>
        <p:spPr/>
        <p:txBody>
          <a:bodyPr/>
          <a:lstStyle/>
          <a:p>
            <a:r>
              <a:rPr lang="en-AU" altLang="en-US">
                <a:solidFill>
                  <a:schemeClr val="tx1"/>
                </a:solidFill>
              </a:rPr>
              <a:t>Chapter 4</a:t>
            </a:r>
          </a:p>
        </p:txBody>
      </p:sp>
      <p:sp>
        <p:nvSpPr>
          <p:cNvPr id="233477" name="Rectangle 5"/>
          <p:cNvSpPr>
            <a:spLocks noGrp="1" noChangeArrowheads="1"/>
          </p:cNvSpPr>
          <p:nvPr>
            <p:ph type="subTitle" idx="1"/>
          </p:nvPr>
        </p:nvSpPr>
        <p:spPr>
          <a:xfrm>
            <a:off x="2409825" y="2924175"/>
            <a:ext cx="5832475" cy="1545038"/>
          </a:xfrm>
        </p:spPr>
        <p:txBody>
          <a:bodyPr/>
          <a:lstStyle/>
          <a:p>
            <a:r>
              <a:rPr lang="en-AU" altLang="en-US" dirty="0" smtClean="0"/>
              <a:t>Pipelining-I</a:t>
            </a:r>
          </a:p>
          <a:p>
            <a:endParaRPr lang="en-AU" altLang="en-US" dirty="0"/>
          </a:p>
          <a:p>
            <a:r>
              <a:rPr lang="en-AU" altLang="en-US" sz="2000" dirty="0">
                <a:latin typeface="+mn-lt"/>
              </a:rPr>
              <a:t>Reference:  Section </a:t>
            </a:r>
            <a:r>
              <a:rPr lang="en-AU" altLang="en-US" sz="2000" dirty="0" smtClean="0">
                <a:latin typeface="+mn-lt"/>
              </a:rPr>
              <a:t>4.5</a:t>
            </a:r>
            <a:endParaRPr lang="en-AU" altLang="en-US" sz="2000" dirty="0">
              <a:latin typeface="+mn-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AU" altLang="en-US"/>
              <a:t>Chapter 4 — The Processor — </a:t>
            </a:r>
            <a:fld id="{27D2D242-03CD-4058-B931-2E0D099A04B2}" type="slidenum">
              <a:rPr lang="en-AU" altLang="en-US"/>
              <a:pPr/>
              <a:t>10</a:t>
            </a:fld>
            <a:endParaRPr lang="en-AU" altLang="en-US"/>
          </a:p>
        </p:txBody>
      </p:sp>
      <p:sp>
        <p:nvSpPr>
          <p:cNvPr id="335874" name="Rectangle 2"/>
          <p:cNvSpPr>
            <a:spLocks noGrp="1" noChangeArrowheads="1"/>
          </p:cNvSpPr>
          <p:nvPr>
            <p:ph type="title"/>
          </p:nvPr>
        </p:nvSpPr>
        <p:spPr/>
        <p:txBody>
          <a:bodyPr/>
          <a:lstStyle/>
          <a:p>
            <a:r>
              <a:rPr lang="en-US" altLang="en-US"/>
              <a:t>Hazards</a:t>
            </a:r>
            <a:endParaRPr lang="en-AU" altLang="en-US"/>
          </a:p>
        </p:txBody>
      </p:sp>
      <p:sp>
        <p:nvSpPr>
          <p:cNvPr id="335875" name="Rectangle 3"/>
          <p:cNvSpPr>
            <a:spLocks noGrp="1" noChangeArrowheads="1"/>
          </p:cNvSpPr>
          <p:nvPr>
            <p:ph type="body" idx="1"/>
          </p:nvPr>
        </p:nvSpPr>
        <p:spPr/>
        <p:txBody>
          <a:bodyPr/>
          <a:lstStyle/>
          <a:p>
            <a:pPr>
              <a:lnSpc>
                <a:spcPct val="90000"/>
              </a:lnSpc>
            </a:pPr>
            <a:r>
              <a:rPr lang="en-US" altLang="en-US"/>
              <a:t>Situations that prevent starting the next instruction in the next cycle</a:t>
            </a:r>
          </a:p>
          <a:p>
            <a:pPr>
              <a:lnSpc>
                <a:spcPct val="90000"/>
              </a:lnSpc>
            </a:pPr>
            <a:r>
              <a:rPr lang="en-US" altLang="en-US"/>
              <a:t>Structure hazards</a:t>
            </a:r>
          </a:p>
          <a:p>
            <a:pPr lvl="1">
              <a:lnSpc>
                <a:spcPct val="90000"/>
              </a:lnSpc>
            </a:pPr>
            <a:r>
              <a:rPr lang="en-US" altLang="en-US"/>
              <a:t>A required resource is busy</a:t>
            </a:r>
          </a:p>
          <a:p>
            <a:pPr>
              <a:lnSpc>
                <a:spcPct val="90000"/>
              </a:lnSpc>
            </a:pPr>
            <a:r>
              <a:rPr lang="en-US" altLang="en-US"/>
              <a:t>Data hazard</a:t>
            </a:r>
          </a:p>
          <a:p>
            <a:pPr lvl="1">
              <a:lnSpc>
                <a:spcPct val="90000"/>
              </a:lnSpc>
            </a:pPr>
            <a:r>
              <a:rPr lang="en-US" altLang="en-US"/>
              <a:t>Need to wait for previous instruction to complete its data read/write</a:t>
            </a:r>
          </a:p>
          <a:p>
            <a:pPr>
              <a:lnSpc>
                <a:spcPct val="90000"/>
              </a:lnSpc>
            </a:pPr>
            <a:r>
              <a:rPr lang="en-US" altLang="en-US"/>
              <a:t>Control hazard</a:t>
            </a:r>
          </a:p>
          <a:p>
            <a:pPr lvl="1">
              <a:lnSpc>
                <a:spcPct val="90000"/>
              </a:lnSpc>
            </a:pPr>
            <a:r>
              <a:rPr lang="en-US" altLang="en-US"/>
              <a:t>Deciding on control action depends on previous instruction</a:t>
            </a:r>
            <a:endParaRPr lang="en-AU"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Structural Hazard</a:t>
            </a:r>
            <a:endParaRPr lang="en-US" dirty="0"/>
          </a:p>
        </p:txBody>
      </p:sp>
      <p:sp>
        <p:nvSpPr>
          <p:cNvPr id="3" name="Footer Placeholder 2"/>
          <p:cNvSpPr>
            <a:spLocks noGrp="1"/>
          </p:cNvSpPr>
          <p:nvPr>
            <p:ph type="ftr" sz="quarter" idx="10"/>
          </p:nvPr>
        </p:nvSpPr>
        <p:spPr/>
        <p:txBody>
          <a:bodyPr/>
          <a:lstStyle/>
          <a:p>
            <a:r>
              <a:rPr lang="en-AU" altLang="en-US" smtClean="0"/>
              <a:t>Chapter 4 — The Processor — </a:t>
            </a:r>
            <a:fld id="{B3172649-DAE5-43EB-BD98-1AD4FF10FFFB}" type="slidenum">
              <a:rPr lang="en-AU" altLang="en-US" smtClean="0"/>
              <a:pPr/>
              <a:t>11</a:t>
            </a:fld>
            <a:endParaRPr lang="en-AU" altLang="en-US"/>
          </a:p>
        </p:txBody>
      </p:sp>
      <p:sp>
        <p:nvSpPr>
          <p:cNvPr id="4" name="TextBox 3"/>
          <p:cNvSpPr txBox="1"/>
          <p:nvPr/>
        </p:nvSpPr>
        <p:spPr>
          <a:xfrm>
            <a:off x="858128" y="2018819"/>
            <a:ext cx="1553631" cy="338554"/>
          </a:xfrm>
          <a:prstGeom prst="rect">
            <a:avLst/>
          </a:prstGeom>
          <a:noFill/>
        </p:spPr>
        <p:txBody>
          <a:bodyPr wrap="none" rtlCol="0">
            <a:spAutoFit/>
          </a:bodyPr>
          <a:lstStyle/>
          <a:p>
            <a:r>
              <a:rPr lang="en-US" dirty="0" err="1" smtClean="0"/>
              <a:t>Lw</a:t>
            </a:r>
            <a:r>
              <a:rPr lang="en-US" dirty="0" smtClean="0"/>
              <a:t> $1, 100($0)</a:t>
            </a:r>
            <a:endParaRPr lang="en-US" dirty="0"/>
          </a:p>
        </p:txBody>
      </p:sp>
      <p:sp>
        <p:nvSpPr>
          <p:cNvPr id="9" name="TextBox 8"/>
          <p:cNvSpPr txBox="1"/>
          <p:nvPr/>
        </p:nvSpPr>
        <p:spPr>
          <a:xfrm>
            <a:off x="858129" y="2840886"/>
            <a:ext cx="1553631" cy="338554"/>
          </a:xfrm>
          <a:prstGeom prst="rect">
            <a:avLst/>
          </a:prstGeom>
          <a:noFill/>
        </p:spPr>
        <p:txBody>
          <a:bodyPr wrap="none" rtlCol="0">
            <a:spAutoFit/>
          </a:bodyPr>
          <a:lstStyle/>
          <a:p>
            <a:r>
              <a:rPr lang="en-US" dirty="0" err="1" smtClean="0"/>
              <a:t>Lw</a:t>
            </a:r>
            <a:r>
              <a:rPr lang="en-US" dirty="0" smtClean="0"/>
              <a:t> $2, </a:t>
            </a:r>
            <a:r>
              <a:rPr lang="en-US" dirty="0"/>
              <a:t>2</a:t>
            </a:r>
            <a:r>
              <a:rPr lang="en-US" dirty="0" smtClean="0"/>
              <a:t>00($0)</a:t>
            </a:r>
            <a:endParaRPr lang="en-US" dirty="0"/>
          </a:p>
        </p:txBody>
      </p:sp>
      <p:sp>
        <p:nvSpPr>
          <p:cNvPr id="10" name="TextBox 9"/>
          <p:cNvSpPr txBox="1"/>
          <p:nvPr/>
        </p:nvSpPr>
        <p:spPr>
          <a:xfrm>
            <a:off x="858130" y="3662953"/>
            <a:ext cx="1553631" cy="338554"/>
          </a:xfrm>
          <a:prstGeom prst="rect">
            <a:avLst/>
          </a:prstGeom>
          <a:noFill/>
        </p:spPr>
        <p:txBody>
          <a:bodyPr wrap="none" rtlCol="0">
            <a:spAutoFit/>
          </a:bodyPr>
          <a:lstStyle/>
          <a:p>
            <a:r>
              <a:rPr lang="en-US" dirty="0" err="1" smtClean="0"/>
              <a:t>Lw</a:t>
            </a:r>
            <a:r>
              <a:rPr lang="en-US" dirty="0" smtClean="0"/>
              <a:t> $3, 300($0)</a:t>
            </a:r>
            <a:endParaRPr lang="en-US" dirty="0"/>
          </a:p>
        </p:txBody>
      </p:sp>
      <p:sp>
        <p:nvSpPr>
          <p:cNvPr id="11" name="TextBox 10"/>
          <p:cNvSpPr txBox="1"/>
          <p:nvPr/>
        </p:nvSpPr>
        <p:spPr>
          <a:xfrm>
            <a:off x="858131" y="4485020"/>
            <a:ext cx="1553631" cy="338554"/>
          </a:xfrm>
          <a:prstGeom prst="rect">
            <a:avLst/>
          </a:prstGeom>
          <a:noFill/>
        </p:spPr>
        <p:txBody>
          <a:bodyPr wrap="none" rtlCol="0">
            <a:spAutoFit/>
          </a:bodyPr>
          <a:lstStyle/>
          <a:p>
            <a:r>
              <a:rPr lang="en-US" dirty="0" err="1" smtClean="0"/>
              <a:t>Lw</a:t>
            </a:r>
            <a:r>
              <a:rPr lang="en-US" dirty="0" smtClean="0"/>
              <a:t> $4, </a:t>
            </a:r>
            <a:r>
              <a:rPr lang="en-US" dirty="0"/>
              <a:t>4</a:t>
            </a:r>
            <a:r>
              <a:rPr lang="en-US" dirty="0" smtClean="0"/>
              <a:t>00($0)</a:t>
            </a:r>
            <a:endParaRPr lang="en-US" dirty="0"/>
          </a:p>
        </p:txBody>
      </p:sp>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1880568"/>
            <a:ext cx="3029030" cy="615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1202" y="2669929"/>
            <a:ext cx="3029030" cy="615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960" y="3429000"/>
            <a:ext cx="3029030" cy="615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4398121"/>
            <a:ext cx="3029030" cy="615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ounded Rectangle 7"/>
          <p:cNvSpPr/>
          <p:nvPr/>
        </p:nvSpPr>
        <p:spPr bwMode="auto">
          <a:xfrm>
            <a:off x="4860032" y="1628800"/>
            <a:ext cx="504056" cy="3384376"/>
          </a:xfrm>
          <a:prstGeom prst="roundRect">
            <a:avLst/>
          </a:prstGeom>
          <a:no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cxnSp>
        <p:nvCxnSpPr>
          <p:cNvPr id="6" name="Straight Arrow Connector 5"/>
          <p:cNvCxnSpPr/>
          <p:nvPr/>
        </p:nvCxnSpPr>
        <p:spPr bwMode="auto">
          <a:xfrm>
            <a:off x="971600" y="1196752"/>
            <a:ext cx="7056784"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extBox 6"/>
          <p:cNvSpPr txBox="1"/>
          <p:nvPr/>
        </p:nvSpPr>
        <p:spPr>
          <a:xfrm>
            <a:off x="7922526" y="745540"/>
            <a:ext cx="1132040" cy="523220"/>
          </a:xfrm>
          <a:prstGeom prst="rect">
            <a:avLst/>
          </a:prstGeom>
          <a:noFill/>
        </p:spPr>
        <p:txBody>
          <a:bodyPr wrap="none" rtlCol="0">
            <a:spAutoFit/>
          </a:bodyPr>
          <a:lstStyle/>
          <a:p>
            <a:r>
              <a:rPr lang="en-US" sz="1400" dirty="0" smtClean="0"/>
              <a:t>Time in</a:t>
            </a:r>
          </a:p>
          <a:p>
            <a:r>
              <a:rPr lang="en-US" sz="1400" dirty="0" smtClean="0"/>
              <a:t>Clock Cycle</a:t>
            </a:r>
            <a:endParaRPr lang="en-US" sz="1400" dirty="0"/>
          </a:p>
        </p:txBody>
      </p:sp>
      <p:cxnSp>
        <p:nvCxnSpPr>
          <p:cNvPr id="17" name="Straight Connector 16"/>
          <p:cNvCxnSpPr/>
          <p:nvPr/>
        </p:nvCxnSpPr>
        <p:spPr bwMode="auto">
          <a:xfrm>
            <a:off x="2843808" y="1484784"/>
            <a:ext cx="0" cy="3960440"/>
          </a:xfrm>
          <a:prstGeom prst="line">
            <a:avLst/>
          </a:prstGeom>
          <a:solidFill>
            <a:schemeClr val="accent1"/>
          </a:solidFill>
          <a:ln w="6350" cap="flat" cmpd="sng" algn="ctr">
            <a:solidFill>
              <a:schemeClr val="tx1">
                <a:lumMod val="50000"/>
                <a:lumOff val="5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p:cNvCxnSpPr/>
          <p:nvPr/>
        </p:nvCxnSpPr>
        <p:spPr bwMode="auto">
          <a:xfrm>
            <a:off x="3491880" y="1484784"/>
            <a:ext cx="0" cy="3960440"/>
          </a:xfrm>
          <a:prstGeom prst="line">
            <a:avLst/>
          </a:prstGeom>
          <a:solidFill>
            <a:schemeClr val="accent1"/>
          </a:solidFill>
          <a:ln w="9525" cap="flat" cmpd="sng" algn="ctr">
            <a:solidFill>
              <a:schemeClr val="tx1">
                <a:lumMod val="50000"/>
                <a:lumOff val="5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p:cNvCxnSpPr/>
          <p:nvPr/>
        </p:nvCxnSpPr>
        <p:spPr bwMode="auto">
          <a:xfrm>
            <a:off x="4139952" y="1484784"/>
            <a:ext cx="0" cy="3960440"/>
          </a:xfrm>
          <a:prstGeom prst="line">
            <a:avLst/>
          </a:prstGeom>
          <a:solidFill>
            <a:schemeClr val="accent1"/>
          </a:solidFill>
          <a:ln w="9525" cap="flat" cmpd="sng" algn="ctr">
            <a:solidFill>
              <a:schemeClr val="tx1">
                <a:lumMod val="50000"/>
                <a:lumOff val="5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p:cNvCxnSpPr/>
          <p:nvPr/>
        </p:nvCxnSpPr>
        <p:spPr bwMode="auto">
          <a:xfrm>
            <a:off x="4788024" y="1484784"/>
            <a:ext cx="0" cy="3960440"/>
          </a:xfrm>
          <a:prstGeom prst="line">
            <a:avLst/>
          </a:prstGeom>
          <a:solidFill>
            <a:schemeClr val="accent1"/>
          </a:solidFill>
          <a:ln w="9525" cap="flat" cmpd="sng" algn="ctr">
            <a:solidFill>
              <a:schemeClr val="tx1">
                <a:lumMod val="50000"/>
                <a:lumOff val="5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20"/>
          <p:cNvCxnSpPr/>
          <p:nvPr/>
        </p:nvCxnSpPr>
        <p:spPr bwMode="auto">
          <a:xfrm>
            <a:off x="5436096" y="1484784"/>
            <a:ext cx="0" cy="3960440"/>
          </a:xfrm>
          <a:prstGeom prst="line">
            <a:avLst/>
          </a:prstGeom>
          <a:solidFill>
            <a:schemeClr val="accent1"/>
          </a:solidFill>
          <a:ln w="9525" cap="flat" cmpd="sng" algn="ctr">
            <a:solidFill>
              <a:schemeClr val="tx1">
                <a:lumMod val="50000"/>
                <a:lumOff val="5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21"/>
          <p:cNvCxnSpPr/>
          <p:nvPr/>
        </p:nvCxnSpPr>
        <p:spPr bwMode="auto">
          <a:xfrm>
            <a:off x="6084168" y="1484784"/>
            <a:ext cx="0" cy="3960440"/>
          </a:xfrm>
          <a:prstGeom prst="line">
            <a:avLst/>
          </a:prstGeom>
          <a:solidFill>
            <a:schemeClr val="accent1"/>
          </a:solidFill>
          <a:ln w="9525" cap="flat" cmpd="sng" algn="ctr">
            <a:solidFill>
              <a:schemeClr val="tx1">
                <a:lumMod val="50000"/>
                <a:lumOff val="5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p:cNvCxnSpPr/>
          <p:nvPr/>
        </p:nvCxnSpPr>
        <p:spPr bwMode="auto">
          <a:xfrm>
            <a:off x="6732240" y="1484784"/>
            <a:ext cx="0" cy="3960440"/>
          </a:xfrm>
          <a:prstGeom prst="line">
            <a:avLst/>
          </a:prstGeom>
          <a:solidFill>
            <a:schemeClr val="accent1"/>
          </a:solidFill>
          <a:ln w="9525" cap="flat" cmpd="sng" algn="ctr">
            <a:solidFill>
              <a:schemeClr val="tx1">
                <a:lumMod val="50000"/>
                <a:lumOff val="5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23"/>
          <p:cNvCxnSpPr/>
          <p:nvPr/>
        </p:nvCxnSpPr>
        <p:spPr bwMode="auto">
          <a:xfrm>
            <a:off x="7308304" y="1484784"/>
            <a:ext cx="0" cy="3960440"/>
          </a:xfrm>
          <a:prstGeom prst="line">
            <a:avLst/>
          </a:prstGeom>
          <a:solidFill>
            <a:schemeClr val="accent1"/>
          </a:solidFill>
          <a:ln w="9525" cap="flat" cmpd="sng" algn="ctr">
            <a:solidFill>
              <a:schemeClr val="tx1">
                <a:lumMod val="50000"/>
                <a:lumOff val="5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Connector 24"/>
          <p:cNvCxnSpPr/>
          <p:nvPr/>
        </p:nvCxnSpPr>
        <p:spPr bwMode="auto">
          <a:xfrm>
            <a:off x="7884368" y="1484784"/>
            <a:ext cx="0" cy="3960440"/>
          </a:xfrm>
          <a:prstGeom prst="line">
            <a:avLst/>
          </a:prstGeom>
          <a:solidFill>
            <a:schemeClr val="accent1"/>
          </a:solidFill>
          <a:ln w="9525" cap="flat" cmpd="sng" algn="ctr">
            <a:solidFill>
              <a:schemeClr val="tx1">
                <a:lumMod val="50000"/>
                <a:lumOff val="5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TextBox 25"/>
          <p:cNvSpPr txBox="1"/>
          <p:nvPr/>
        </p:nvSpPr>
        <p:spPr>
          <a:xfrm>
            <a:off x="2987824" y="1340768"/>
            <a:ext cx="298480" cy="338554"/>
          </a:xfrm>
          <a:prstGeom prst="rect">
            <a:avLst/>
          </a:prstGeom>
          <a:noFill/>
        </p:spPr>
        <p:txBody>
          <a:bodyPr wrap="none" rtlCol="0">
            <a:spAutoFit/>
          </a:bodyPr>
          <a:lstStyle/>
          <a:p>
            <a:r>
              <a:rPr lang="en-US" b="1" dirty="0" smtClean="0"/>
              <a:t>1</a:t>
            </a:r>
            <a:endParaRPr lang="en-US" b="1" dirty="0"/>
          </a:p>
        </p:txBody>
      </p:sp>
      <p:sp>
        <p:nvSpPr>
          <p:cNvPr id="27" name="TextBox 26"/>
          <p:cNvSpPr txBox="1"/>
          <p:nvPr/>
        </p:nvSpPr>
        <p:spPr>
          <a:xfrm>
            <a:off x="3635896" y="1362254"/>
            <a:ext cx="298480" cy="338554"/>
          </a:xfrm>
          <a:prstGeom prst="rect">
            <a:avLst/>
          </a:prstGeom>
          <a:noFill/>
        </p:spPr>
        <p:txBody>
          <a:bodyPr wrap="none" rtlCol="0">
            <a:spAutoFit/>
          </a:bodyPr>
          <a:lstStyle/>
          <a:p>
            <a:r>
              <a:rPr lang="en-US" b="1" dirty="0"/>
              <a:t>2</a:t>
            </a:r>
            <a:endParaRPr lang="en-US" b="1" dirty="0"/>
          </a:p>
        </p:txBody>
      </p:sp>
      <p:sp>
        <p:nvSpPr>
          <p:cNvPr id="28" name="TextBox 27"/>
          <p:cNvSpPr txBox="1"/>
          <p:nvPr/>
        </p:nvSpPr>
        <p:spPr>
          <a:xfrm>
            <a:off x="4283968" y="1383740"/>
            <a:ext cx="298480" cy="338554"/>
          </a:xfrm>
          <a:prstGeom prst="rect">
            <a:avLst/>
          </a:prstGeom>
          <a:noFill/>
        </p:spPr>
        <p:txBody>
          <a:bodyPr wrap="none" rtlCol="0">
            <a:spAutoFit/>
          </a:bodyPr>
          <a:lstStyle/>
          <a:p>
            <a:r>
              <a:rPr lang="en-US" b="1" dirty="0"/>
              <a:t>3</a:t>
            </a:r>
            <a:endParaRPr lang="en-US" b="1" dirty="0"/>
          </a:p>
        </p:txBody>
      </p:sp>
      <p:sp>
        <p:nvSpPr>
          <p:cNvPr id="29" name="TextBox 28"/>
          <p:cNvSpPr txBox="1"/>
          <p:nvPr/>
        </p:nvSpPr>
        <p:spPr>
          <a:xfrm>
            <a:off x="4932040" y="1362254"/>
            <a:ext cx="298480" cy="338554"/>
          </a:xfrm>
          <a:prstGeom prst="rect">
            <a:avLst/>
          </a:prstGeom>
          <a:noFill/>
        </p:spPr>
        <p:txBody>
          <a:bodyPr wrap="none" rtlCol="0">
            <a:spAutoFit/>
          </a:bodyPr>
          <a:lstStyle/>
          <a:p>
            <a:r>
              <a:rPr lang="en-US" b="1" dirty="0"/>
              <a:t>4</a:t>
            </a:r>
            <a:endParaRPr lang="en-US" b="1" dirty="0"/>
          </a:p>
        </p:txBody>
      </p:sp>
      <p:sp>
        <p:nvSpPr>
          <p:cNvPr id="30" name="TextBox 29"/>
          <p:cNvSpPr txBox="1"/>
          <p:nvPr/>
        </p:nvSpPr>
        <p:spPr>
          <a:xfrm>
            <a:off x="5580112" y="1362254"/>
            <a:ext cx="298480" cy="338554"/>
          </a:xfrm>
          <a:prstGeom prst="rect">
            <a:avLst/>
          </a:prstGeom>
          <a:noFill/>
        </p:spPr>
        <p:txBody>
          <a:bodyPr wrap="none" rtlCol="0">
            <a:spAutoFit/>
          </a:bodyPr>
          <a:lstStyle/>
          <a:p>
            <a:r>
              <a:rPr lang="en-US" b="1" dirty="0"/>
              <a:t>5</a:t>
            </a:r>
            <a:endParaRPr lang="en-US" b="1" dirty="0"/>
          </a:p>
        </p:txBody>
      </p:sp>
      <p:sp>
        <p:nvSpPr>
          <p:cNvPr id="31" name="TextBox 30"/>
          <p:cNvSpPr txBox="1"/>
          <p:nvPr/>
        </p:nvSpPr>
        <p:spPr>
          <a:xfrm>
            <a:off x="6228184" y="1362254"/>
            <a:ext cx="298480" cy="338554"/>
          </a:xfrm>
          <a:prstGeom prst="rect">
            <a:avLst/>
          </a:prstGeom>
          <a:noFill/>
        </p:spPr>
        <p:txBody>
          <a:bodyPr wrap="none" rtlCol="0">
            <a:spAutoFit/>
          </a:bodyPr>
          <a:lstStyle/>
          <a:p>
            <a:r>
              <a:rPr lang="en-US" b="1" dirty="0"/>
              <a:t>6</a:t>
            </a:r>
            <a:endParaRPr lang="en-US" b="1" dirty="0"/>
          </a:p>
        </p:txBody>
      </p:sp>
      <p:sp>
        <p:nvSpPr>
          <p:cNvPr id="32" name="TextBox 31"/>
          <p:cNvSpPr txBox="1"/>
          <p:nvPr/>
        </p:nvSpPr>
        <p:spPr>
          <a:xfrm>
            <a:off x="6876256" y="1362254"/>
            <a:ext cx="298480" cy="338554"/>
          </a:xfrm>
          <a:prstGeom prst="rect">
            <a:avLst/>
          </a:prstGeom>
          <a:noFill/>
        </p:spPr>
        <p:txBody>
          <a:bodyPr wrap="none" rtlCol="0">
            <a:spAutoFit/>
          </a:bodyPr>
          <a:lstStyle/>
          <a:p>
            <a:r>
              <a:rPr lang="en-US" b="1" dirty="0"/>
              <a:t>7</a:t>
            </a:r>
            <a:endParaRPr lang="en-US" b="1" dirty="0"/>
          </a:p>
        </p:txBody>
      </p:sp>
      <p:sp>
        <p:nvSpPr>
          <p:cNvPr id="33" name="TextBox 32"/>
          <p:cNvSpPr txBox="1"/>
          <p:nvPr/>
        </p:nvSpPr>
        <p:spPr>
          <a:xfrm>
            <a:off x="7524328" y="1362254"/>
            <a:ext cx="298480" cy="338554"/>
          </a:xfrm>
          <a:prstGeom prst="rect">
            <a:avLst/>
          </a:prstGeom>
          <a:noFill/>
        </p:spPr>
        <p:txBody>
          <a:bodyPr wrap="none" rtlCol="0">
            <a:spAutoFit/>
          </a:bodyPr>
          <a:lstStyle/>
          <a:p>
            <a:r>
              <a:rPr lang="en-US" b="1" dirty="0"/>
              <a:t>8</a:t>
            </a:r>
            <a:endParaRPr lang="en-US" b="1" dirty="0"/>
          </a:p>
        </p:txBody>
      </p:sp>
    </p:spTree>
    <p:extLst>
      <p:ext uri="{BB962C8B-B14F-4D97-AF65-F5344CB8AC3E}">
        <p14:creationId xmlns:p14="http://schemas.microsoft.com/office/powerpoint/2010/main" val="2550044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1000"/>
                                        <p:tgtEl>
                                          <p:spTgt spid="11"/>
                                        </p:tgtEl>
                                      </p:cBhvr>
                                    </p:animEffect>
                                    <p:anim calcmode="lin" valueType="num">
                                      <p:cBhvr>
                                        <p:cTn id="27" dur="1000" fill="hold"/>
                                        <p:tgtEl>
                                          <p:spTgt spid="11"/>
                                        </p:tgtEl>
                                        <p:attrNameLst>
                                          <p:attrName>ppt_x</p:attrName>
                                        </p:attrNameLst>
                                      </p:cBhvr>
                                      <p:tavLst>
                                        <p:tav tm="0">
                                          <p:val>
                                            <p:strVal val="#ppt_x"/>
                                          </p:val>
                                        </p:tav>
                                        <p:tav tm="100000">
                                          <p:val>
                                            <p:strVal val="#ppt_x"/>
                                          </p:val>
                                        </p:tav>
                                      </p:tavLst>
                                    </p:anim>
                                    <p:anim calcmode="lin" valueType="num">
                                      <p:cBhvr>
                                        <p:cTn id="2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0" grpId="0"/>
      <p:bldP spid="11" grpId="0"/>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Structural </a:t>
            </a:r>
            <a:r>
              <a:rPr lang="en-US" dirty="0" smtClean="0"/>
              <a:t>Hazard</a:t>
            </a:r>
            <a:endParaRPr lang="en-US" dirty="0"/>
          </a:p>
        </p:txBody>
      </p:sp>
      <p:sp>
        <p:nvSpPr>
          <p:cNvPr id="3" name="Footer Placeholder 2"/>
          <p:cNvSpPr>
            <a:spLocks noGrp="1"/>
          </p:cNvSpPr>
          <p:nvPr>
            <p:ph type="ftr" sz="quarter" idx="10"/>
          </p:nvPr>
        </p:nvSpPr>
        <p:spPr/>
        <p:txBody>
          <a:bodyPr/>
          <a:lstStyle/>
          <a:p>
            <a:r>
              <a:rPr lang="en-AU" altLang="en-US" smtClean="0"/>
              <a:t>Chapter 4 — The Processor — </a:t>
            </a:r>
            <a:fld id="{B3172649-DAE5-43EB-BD98-1AD4FF10FFFB}" type="slidenum">
              <a:rPr lang="en-AU" altLang="en-US" smtClean="0"/>
              <a:pPr/>
              <a:t>12</a:t>
            </a:fld>
            <a:endParaRPr lang="en-AU" altLang="en-US"/>
          </a:p>
        </p:txBody>
      </p:sp>
      <p:pic>
        <p:nvPicPr>
          <p:cNvPr id="5" name="Picture 4"/>
          <p:cNvPicPr>
            <a:picLocks noChangeAspect="1"/>
          </p:cNvPicPr>
          <p:nvPr/>
        </p:nvPicPr>
        <p:blipFill>
          <a:blip r:embed="rId2"/>
          <a:stretch>
            <a:fillRect/>
          </a:stretch>
        </p:blipFill>
        <p:spPr>
          <a:xfrm>
            <a:off x="684213" y="1124744"/>
            <a:ext cx="3238810" cy="1559220"/>
          </a:xfrm>
          <a:prstGeom prst="rect">
            <a:avLst/>
          </a:prstGeom>
        </p:spPr>
      </p:pic>
      <p:pic>
        <p:nvPicPr>
          <p:cNvPr id="6" name="Picture 5"/>
          <p:cNvPicPr>
            <a:picLocks noChangeAspect="1"/>
          </p:cNvPicPr>
          <p:nvPr/>
        </p:nvPicPr>
        <p:blipFill>
          <a:blip r:embed="rId3"/>
          <a:stretch>
            <a:fillRect/>
          </a:stretch>
        </p:blipFill>
        <p:spPr>
          <a:xfrm>
            <a:off x="1403648" y="3347865"/>
            <a:ext cx="7637462" cy="2369983"/>
          </a:xfrm>
          <a:prstGeom prst="rect">
            <a:avLst/>
          </a:prstGeom>
        </p:spPr>
      </p:pic>
    </p:spTree>
    <p:extLst>
      <p:ext uri="{BB962C8B-B14F-4D97-AF65-F5344CB8AC3E}">
        <p14:creationId xmlns:p14="http://schemas.microsoft.com/office/powerpoint/2010/main" val="5641672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AU" altLang="en-US"/>
              <a:t>Chapter 4 — The Processor — </a:t>
            </a:r>
            <a:fld id="{B2B3F9E0-1839-4ED4-BE91-3FC7CB0A3CC9}" type="slidenum">
              <a:rPr lang="en-AU" altLang="en-US"/>
              <a:pPr/>
              <a:t>13</a:t>
            </a:fld>
            <a:endParaRPr lang="en-AU" altLang="en-US"/>
          </a:p>
        </p:txBody>
      </p:sp>
      <p:sp>
        <p:nvSpPr>
          <p:cNvPr id="337922" name="Rectangle 2"/>
          <p:cNvSpPr>
            <a:spLocks noGrp="1" noChangeArrowheads="1"/>
          </p:cNvSpPr>
          <p:nvPr>
            <p:ph type="title"/>
          </p:nvPr>
        </p:nvSpPr>
        <p:spPr/>
        <p:txBody>
          <a:bodyPr/>
          <a:lstStyle/>
          <a:p>
            <a:r>
              <a:rPr lang="en-US" altLang="en-US"/>
              <a:t>Structure Hazards</a:t>
            </a:r>
            <a:endParaRPr lang="en-AU" altLang="en-US"/>
          </a:p>
        </p:txBody>
      </p:sp>
      <p:sp>
        <p:nvSpPr>
          <p:cNvPr id="337923" name="Rectangle 3"/>
          <p:cNvSpPr>
            <a:spLocks noGrp="1" noChangeArrowheads="1"/>
          </p:cNvSpPr>
          <p:nvPr>
            <p:ph type="body" idx="1"/>
          </p:nvPr>
        </p:nvSpPr>
        <p:spPr/>
        <p:txBody>
          <a:bodyPr/>
          <a:lstStyle/>
          <a:p>
            <a:r>
              <a:rPr lang="en-US" altLang="en-US"/>
              <a:t>Conflict for use of a resource</a:t>
            </a:r>
          </a:p>
          <a:p>
            <a:r>
              <a:rPr lang="en-US" altLang="en-US"/>
              <a:t>In MIPS pipeline with a single memory</a:t>
            </a:r>
          </a:p>
          <a:p>
            <a:pPr lvl="1"/>
            <a:r>
              <a:rPr lang="en-US" altLang="en-US"/>
              <a:t>Load/store requires data access</a:t>
            </a:r>
          </a:p>
          <a:p>
            <a:pPr lvl="1"/>
            <a:r>
              <a:rPr lang="en-US" altLang="en-US"/>
              <a:t>Instruction fetch would have to </a:t>
            </a:r>
            <a:r>
              <a:rPr lang="en-US" altLang="en-US" i="1"/>
              <a:t>stall</a:t>
            </a:r>
            <a:r>
              <a:rPr lang="en-US" altLang="en-US"/>
              <a:t> for that cycle</a:t>
            </a:r>
          </a:p>
          <a:p>
            <a:pPr lvl="2"/>
            <a:r>
              <a:rPr lang="en-US" altLang="en-US"/>
              <a:t>Would cause a pipeline “bubble”</a:t>
            </a:r>
          </a:p>
          <a:p>
            <a:r>
              <a:rPr lang="en-US" altLang="en-US"/>
              <a:t>Hence, pipelined datapaths require separate instruction/data memories</a:t>
            </a:r>
          </a:p>
          <a:p>
            <a:pPr lvl="1"/>
            <a:r>
              <a:rPr lang="en-US" altLang="en-US"/>
              <a:t>Or separate instruction/data caches</a:t>
            </a:r>
            <a:endParaRPr lang="en-AU" altLang="en-US"/>
          </a:p>
        </p:txBody>
      </p:sp>
    </p:spTree>
    <p:extLst>
      <p:ext uri="{BB962C8B-B14F-4D97-AF65-F5344CB8AC3E}">
        <p14:creationId xmlns:p14="http://schemas.microsoft.com/office/powerpoint/2010/main" val="28820669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AU" altLang="en-US"/>
              <a:t>Chapter 4 — The Processor — </a:t>
            </a:r>
            <a:fld id="{DCB9893E-9A65-4C25-B440-65766BE4BB5C}" type="slidenum">
              <a:rPr lang="en-AU" altLang="en-US"/>
              <a:pPr/>
              <a:t>14</a:t>
            </a:fld>
            <a:endParaRPr lang="en-AU" altLang="en-US"/>
          </a:p>
        </p:txBody>
      </p:sp>
      <p:pic>
        <p:nvPicPr>
          <p:cNvPr id="339974" name="Picture 6" descr="data-hazard-bubble-no-forward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3429000"/>
            <a:ext cx="7964488" cy="2778125"/>
          </a:xfrm>
          <a:prstGeom prst="rect">
            <a:avLst/>
          </a:prstGeom>
          <a:noFill/>
          <a:extLst>
            <a:ext uri="{909E8E84-426E-40DD-AFC4-6F175D3DCCD1}">
              <a14:hiddenFill xmlns:a14="http://schemas.microsoft.com/office/drawing/2010/main">
                <a:solidFill>
                  <a:srgbClr val="FFFFFF"/>
                </a:solidFill>
              </a14:hiddenFill>
            </a:ext>
          </a:extLst>
        </p:spPr>
      </p:pic>
      <p:sp>
        <p:nvSpPr>
          <p:cNvPr id="339970" name="Rectangle 2"/>
          <p:cNvSpPr>
            <a:spLocks noGrp="1" noChangeArrowheads="1"/>
          </p:cNvSpPr>
          <p:nvPr>
            <p:ph type="title"/>
          </p:nvPr>
        </p:nvSpPr>
        <p:spPr/>
        <p:txBody>
          <a:bodyPr/>
          <a:lstStyle/>
          <a:p>
            <a:r>
              <a:rPr lang="en-US" altLang="en-US"/>
              <a:t>Data Hazards</a:t>
            </a:r>
            <a:endParaRPr lang="en-AU" altLang="en-US"/>
          </a:p>
        </p:txBody>
      </p:sp>
      <p:sp>
        <p:nvSpPr>
          <p:cNvPr id="339971" name="Rectangle 3"/>
          <p:cNvSpPr>
            <a:spLocks noGrp="1" noChangeArrowheads="1"/>
          </p:cNvSpPr>
          <p:nvPr>
            <p:ph type="body" idx="1"/>
          </p:nvPr>
        </p:nvSpPr>
        <p:spPr>
          <a:xfrm>
            <a:off x="684213" y="1125538"/>
            <a:ext cx="8270875" cy="2227262"/>
          </a:xfrm>
        </p:spPr>
        <p:txBody>
          <a:bodyPr/>
          <a:lstStyle/>
          <a:p>
            <a:r>
              <a:rPr lang="en-US" altLang="en-US"/>
              <a:t>An instruction depends on completion of data access by a previous instruction</a:t>
            </a:r>
          </a:p>
          <a:p>
            <a:pPr lvl="1"/>
            <a:r>
              <a:rPr lang="en-US" altLang="en-US">
                <a:latin typeface="Lucida Console" pitchFamily="49" charset="0"/>
              </a:rPr>
              <a:t>add	</a:t>
            </a:r>
            <a:r>
              <a:rPr lang="en-US" altLang="en-US">
                <a:solidFill>
                  <a:srgbClr val="FF0000"/>
                </a:solidFill>
                <a:latin typeface="Lucida Console" pitchFamily="49" charset="0"/>
              </a:rPr>
              <a:t>$s0</a:t>
            </a:r>
            <a:r>
              <a:rPr lang="en-US" altLang="en-US">
                <a:latin typeface="Lucida Console" pitchFamily="49" charset="0"/>
              </a:rPr>
              <a:t>, $t0, $t1</a:t>
            </a:r>
            <a:br>
              <a:rPr lang="en-US" altLang="en-US">
                <a:latin typeface="Lucida Console" pitchFamily="49" charset="0"/>
              </a:rPr>
            </a:br>
            <a:r>
              <a:rPr lang="en-US" altLang="en-US">
                <a:latin typeface="Lucida Console" pitchFamily="49" charset="0"/>
              </a:rPr>
              <a:t>sub	$t2, </a:t>
            </a:r>
            <a:r>
              <a:rPr lang="en-US" altLang="en-US">
                <a:solidFill>
                  <a:srgbClr val="FF0000"/>
                </a:solidFill>
                <a:latin typeface="Lucida Console" pitchFamily="49" charset="0"/>
              </a:rPr>
              <a:t>$s0</a:t>
            </a:r>
            <a:r>
              <a:rPr lang="en-US" altLang="en-US">
                <a:latin typeface="Lucida Console" pitchFamily="49" charset="0"/>
              </a:rPr>
              <a:t>, $t3</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AU" altLang="en-US"/>
              <a:t>Chapter 4 — The Processor — </a:t>
            </a:r>
            <a:fld id="{82E68CDE-6267-4699-A734-77AC967D0507}" type="slidenum">
              <a:rPr lang="en-AU" altLang="en-US"/>
              <a:pPr/>
              <a:t>15</a:t>
            </a:fld>
            <a:endParaRPr lang="en-AU" altLang="en-US"/>
          </a:p>
        </p:txBody>
      </p:sp>
      <p:pic>
        <p:nvPicPr>
          <p:cNvPr id="342022" name="Picture 6" descr="f04-29-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3284538"/>
            <a:ext cx="6340475" cy="2184400"/>
          </a:xfrm>
          <a:prstGeom prst="rect">
            <a:avLst/>
          </a:prstGeom>
          <a:noFill/>
          <a:extLst>
            <a:ext uri="{909E8E84-426E-40DD-AFC4-6F175D3DCCD1}">
              <a14:hiddenFill xmlns:a14="http://schemas.microsoft.com/office/drawing/2010/main">
                <a:solidFill>
                  <a:srgbClr val="FFFFFF"/>
                </a:solidFill>
              </a14:hiddenFill>
            </a:ext>
          </a:extLst>
        </p:spPr>
      </p:pic>
      <p:sp>
        <p:nvSpPr>
          <p:cNvPr id="342018" name="Rectangle 2"/>
          <p:cNvSpPr>
            <a:spLocks noGrp="1" noChangeArrowheads="1"/>
          </p:cNvSpPr>
          <p:nvPr>
            <p:ph type="title"/>
          </p:nvPr>
        </p:nvSpPr>
        <p:spPr/>
        <p:txBody>
          <a:bodyPr/>
          <a:lstStyle/>
          <a:p>
            <a:r>
              <a:rPr lang="en-US" altLang="en-US"/>
              <a:t>Forwarding (aka Bypassing)</a:t>
            </a:r>
            <a:endParaRPr lang="en-AU" altLang="en-US"/>
          </a:p>
        </p:txBody>
      </p:sp>
      <p:sp>
        <p:nvSpPr>
          <p:cNvPr id="342019" name="Rectangle 3"/>
          <p:cNvSpPr>
            <a:spLocks noGrp="1" noChangeArrowheads="1"/>
          </p:cNvSpPr>
          <p:nvPr>
            <p:ph type="body" idx="1"/>
          </p:nvPr>
        </p:nvSpPr>
        <p:spPr>
          <a:xfrm>
            <a:off x="684213" y="1125538"/>
            <a:ext cx="8270875" cy="1766887"/>
          </a:xfrm>
        </p:spPr>
        <p:txBody>
          <a:bodyPr/>
          <a:lstStyle/>
          <a:p>
            <a:r>
              <a:rPr lang="en-US" altLang="en-US"/>
              <a:t>Use result when it is computed</a:t>
            </a:r>
          </a:p>
          <a:p>
            <a:pPr lvl="1"/>
            <a:r>
              <a:rPr lang="en-US" altLang="en-US"/>
              <a:t>Don’t wait for it to be stored in a register</a:t>
            </a:r>
          </a:p>
          <a:p>
            <a:pPr lvl="1"/>
            <a:r>
              <a:rPr lang="en-US" altLang="en-US"/>
              <a:t>Requires extra connections in the datapath</a:t>
            </a:r>
            <a:endParaRPr lang="en-AU"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5212080" y="2670048"/>
            <a:ext cx="180020" cy="310896"/>
          </a:xfrm>
          <a:prstGeom prst="rect">
            <a:avLst/>
          </a:prstGeom>
          <a:solidFill>
            <a:schemeClr val="bg1">
              <a:lumMod val="6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smtClean="0"/>
              <a:t>Forwarding</a:t>
            </a:r>
            <a:endParaRPr lang="en-US" dirty="0"/>
          </a:p>
        </p:txBody>
      </p:sp>
      <p:sp>
        <p:nvSpPr>
          <p:cNvPr id="3" name="Footer Placeholder 2"/>
          <p:cNvSpPr>
            <a:spLocks noGrp="1"/>
          </p:cNvSpPr>
          <p:nvPr>
            <p:ph type="ftr" sz="quarter" idx="10"/>
          </p:nvPr>
        </p:nvSpPr>
        <p:spPr/>
        <p:txBody>
          <a:bodyPr/>
          <a:lstStyle/>
          <a:p>
            <a:r>
              <a:rPr lang="en-AU" altLang="en-US" smtClean="0"/>
              <a:t>Chapter 4 — The Processor — </a:t>
            </a:r>
            <a:fld id="{B3172649-DAE5-43EB-BD98-1AD4FF10FFFB}" type="slidenum">
              <a:rPr lang="en-AU" altLang="en-US" smtClean="0"/>
              <a:pPr/>
              <a:t>16</a:t>
            </a:fld>
            <a:endParaRPr lang="en-AU"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8475" y="2531368"/>
            <a:ext cx="30670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7198" y="3467472"/>
            <a:ext cx="30670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2708920"/>
            <a:ext cx="876300" cy="247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7704" y="3645024"/>
            <a:ext cx="1000125" cy="27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Connector 5"/>
          <p:cNvCxnSpPr/>
          <p:nvPr/>
        </p:nvCxnSpPr>
        <p:spPr bwMode="auto">
          <a:xfrm>
            <a:off x="4860032" y="2836168"/>
            <a:ext cx="144016" cy="808856"/>
          </a:xfrm>
          <a:prstGeom prst="line">
            <a:avLst/>
          </a:prstGeom>
          <a:solidFill>
            <a:schemeClr val="accent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extBox 6"/>
          <p:cNvSpPr txBox="1"/>
          <p:nvPr/>
        </p:nvSpPr>
        <p:spPr>
          <a:xfrm>
            <a:off x="827587" y="1408341"/>
            <a:ext cx="5819222" cy="338554"/>
          </a:xfrm>
          <a:prstGeom prst="rect">
            <a:avLst/>
          </a:prstGeom>
          <a:noFill/>
        </p:spPr>
        <p:txBody>
          <a:bodyPr wrap="none" rtlCol="0">
            <a:spAutoFit/>
          </a:bodyPr>
          <a:lstStyle/>
          <a:p>
            <a:r>
              <a:rPr lang="en-US" dirty="0" smtClean="0"/>
              <a:t>What happens if it is a load followed by a dependent subtract?</a:t>
            </a:r>
            <a:endParaRPr lang="en-US" dirty="0"/>
          </a:p>
        </p:txBody>
      </p:sp>
      <p:sp>
        <p:nvSpPr>
          <p:cNvPr id="11" name="TextBox 10"/>
          <p:cNvSpPr txBox="1"/>
          <p:nvPr/>
        </p:nvSpPr>
        <p:spPr>
          <a:xfrm>
            <a:off x="1892168" y="4725352"/>
            <a:ext cx="2292614" cy="338554"/>
          </a:xfrm>
          <a:prstGeom prst="rect">
            <a:avLst/>
          </a:prstGeom>
          <a:noFill/>
        </p:spPr>
        <p:txBody>
          <a:bodyPr wrap="none" rtlCol="0">
            <a:spAutoFit/>
          </a:bodyPr>
          <a:lstStyle/>
          <a:p>
            <a:r>
              <a:rPr lang="en-US" dirty="0" smtClean="0"/>
              <a:t>Does forwarding  help?</a:t>
            </a:r>
            <a:endParaRPr lang="en-US" dirty="0"/>
          </a:p>
        </p:txBody>
      </p:sp>
      <p:cxnSp>
        <p:nvCxnSpPr>
          <p:cNvPr id="12" name="Straight Connector 11"/>
          <p:cNvCxnSpPr/>
          <p:nvPr/>
        </p:nvCxnSpPr>
        <p:spPr bwMode="auto">
          <a:xfrm flipH="1">
            <a:off x="5004048" y="2836168"/>
            <a:ext cx="504056" cy="808856"/>
          </a:xfrm>
          <a:prstGeom prst="line">
            <a:avLst/>
          </a:prstGeom>
          <a:solidFill>
            <a:schemeClr val="accent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920423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051"/>
                                        </p:tgtEl>
                                        <p:attrNameLst>
                                          <p:attrName>style.visibility</p:attrName>
                                        </p:attrNameLst>
                                      </p:cBhvr>
                                      <p:to>
                                        <p:strVal val="visible"/>
                                      </p:to>
                                    </p:set>
                                    <p:animEffect transition="in" filter="fade">
                                      <p:cBhvr>
                                        <p:cTn id="12" dur="1000"/>
                                        <p:tgtEl>
                                          <p:spTgt spid="2051"/>
                                        </p:tgtEl>
                                      </p:cBhvr>
                                    </p:animEffect>
                                    <p:anim calcmode="lin" valueType="num">
                                      <p:cBhvr>
                                        <p:cTn id="13" dur="1000" fill="hold"/>
                                        <p:tgtEl>
                                          <p:spTgt spid="2051"/>
                                        </p:tgtEl>
                                        <p:attrNameLst>
                                          <p:attrName>ppt_x</p:attrName>
                                        </p:attrNameLst>
                                      </p:cBhvr>
                                      <p:tavLst>
                                        <p:tav tm="0">
                                          <p:val>
                                            <p:strVal val="#ppt_x"/>
                                          </p:val>
                                        </p:tav>
                                        <p:tav tm="100000">
                                          <p:val>
                                            <p:strVal val="#ppt_x"/>
                                          </p:val>
                                        </p:tav>
                                      </p:tavLst>
                                    </p:anim>
                                    <p:anim calcmode="lin" valueType="num">
                                      <p:cBhvr>
                                        <p:cTn id="14" dur="1000" fill="hold"/>
                                        <p:tgtEl>
                                          <p:spTgt spid="205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052"/>
                                        </p:tgtEl>
                                        <p:attrNameLst>
                                          <p:attrName>style.visibility</p:attrName>
                                        </p:attrNameLst>
                                      </p:cBhvr>
                                      <p:to>
                                        <p:strVal val="visible"/>
                                      </p:to>
                                    </p:set>
                                    <p:animEffect transition="in" filter="fade">
                                      <p:cBhvr>
                                        <p:cTn id="19" dur="1000"/>
                                        <p:tgtEl>
                                          <p:spTgt spid="2052"/>
                                        </p:tgtEl>
                                      </p:cBhvr>
                                    </p:animEffect>
                                    <p:anim calcmode="lin" valueType="num">
                                      <p:cBhvr>
                                        <p:cTn id="20" dur="1000" fill="hold"/>
                                        <p:tgtEl>
                                          <p:spTgt spid="2052"/>
                                        </p:tgtEl>
                                        <p:attrNameLst>
                                          <p:attrName>ppt_x</p:attrName>
                                        </p:attrNameLst>
                                      </p:cBhvr>
                                      <p:tavLst>
                                        <p:tav tm="0">
                                          <p:val>
                                            <p:strVal val="#ppt_x"/>
                                          </p:val>
                                        </p:tav>
                                        <p:tav tm="100000">
                                          <p:val>
                                            <p:strVal val="#ppt_x"/>
                                          </p:val>
                                        </p:tav>
                                      </p:tavLst>
                                    </p:anim>
                                    <p:anim calcmode="lin" valueType="num">
                                      <p:cBhvr>
                                        <p:cTn id="21" dur="1000" fill="hold"/>
                                        <p:tgtEl>
                                          <p:spTgt spid="2052"/>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500"/>
                                        <p:tgtEl>
                                          <p:spTgt spid="6"/>
                                        </p:tgtEl>
                                      </p:cBhvr>
                                    </p:animEffect>
                                    <p:set>
                                      <p:cBhvr>
                                        <p:cTn id="35" dur="1" fill="hold">
                                          <p:stCondLst>
                                            <p:cond delay="499"/>
                                          </p:stCondLst>
                                        </p:cTn>
                                        <p:tgtEl>
                                          <p:spTgt spid="6"/>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500"/>
                                        <p:tgtEl>
                                          <p:spTgt spid="12"/>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AU" altLang="en-US"/>
              <a:t>Chapter 4 — The Processor — </a:t>
            </a:r>
            <a:fld id="{9BC1EC69-8F59-4913-9BE5-E9E7DF9A1FE4}" type="slidenum">
              <a:rPr lang="en-AU" altLang="en-US"/>
              <a:pPr/>
              <a:t>17</a:t>
            </a:fld>
            <a:endParaRPr lang="en-AU" altLang="en-US"/>
          </a:p>
        </p:txBody>
      </p:sp>
      <p:pic>
        <p:nvPicPr>
          <p:cNvPr id="344070" name="Picture 6" descr="f04-30-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3141663"/>
            <a:ext cx="6586537" cy="2598737"/>
          </a:xfrm>
          <a:prstGeom prst="rect">
            <a:avLst/>
          </a:prstGeom>
          <a:noFill/>
          <a:extLst>
            <a:ext uri="{909E8E84-426E-40DD-AFC4-6F175D3DCCD1}">
              <a14:hiddenFill xmlns:a14="http://schemas.microsoft.com/office/drawing/2010/main">
                <a:solidFill>
                  <a:srgbClr val="FFFFFF"/>
                </a:solidFill>
              </a14:hiddenFill>
            </a:ext>
          </a:extLst>
        </p:spPr>
      </p:pic>
      <p:sp>
        <p:nvSpPr>
          <p:cNvPr id="344066" name="Rectangle 2"/>
          <p:cNvSpPr>
            <a:spLocks noGrp="1" noChangeArrowheads="1"/>
          </p:cNvSpPr>
          <p:nvPr>
            <p:ph type="title"/>
          </p:nvPr>
        </p:nvSpPr>
        <p:spPr/>
        <p:txBody>
          <a:bodyPr/>
          <a:lstStyle/>
          <a:p>
            <a:r>
              <a:rPr lang="en-US" altLang="en-US"/>
              <a:t>Load-Use Data Hazard</a:t>
            </a:r>
            <a:endParaRPr lang="en-AU" altLang="en-US"/>
          </a:p>
        </p:txBody>
      </p:sp>
      <p:sp>
        <p:nvSpPr>
          <p:cNvPr id="344067" name="Rectangle 3"/>
          <p:cNvSpPr>
            <a:spLocks noGrp="1" noChangeArrowheads="1"/>
          </p:cNvSpPr>
          <p:nvPr>
            <p:ph type="body" idx="1"/>
          </p:nvPr>
        </p:nvSpPr>
        <p:spPr>
          <a:xfrm>
            <a:off x="684213" y="1125538"/>
            <a:ext cx="8270875" cy="1843087"/>
          </a:xfrm>
        </p:spPr>
        <p:txBody>
          <a:bodyPr/>
          <a:lstStyle/>
          <a:p>
            <a:r>
              <a:rPr lang="en-US" altLang="en-US"/>
              <a:t>Can’t always avoid stalls by forwarding</a:t>
            </a:r>
          </a:p>
          <a:p>
            <a:pPr lvl="1"/>
            <a:r>
              <a:rPr lang="en-US" altLang="en-US"/>
              <a:t>If value not computed when needed</a:t>
            </a:r>
          </a:p>
          <a:p>
            <a:pPr lvl="1"/>
            <a:r>
              <a:rPr lang="en-US" altLang="en-US"/>
              <a:t>Can’t forward backward in time!</a:t>
            </a:r>
            <a:endParaRPr lang="en-AU"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ooter Placeholder 3"/>
          <p:cNvSpPr>
            <a:spLocks noGrp="1"/>
          </p:cNvSpPr>
          <p:nvPr>
            <p:ph type="ftr" sz="quarter" idx="10"/>
          </p:nvPr>
        </p:nvSpPr>
        <p:spPr/>
        <p:txBody>
          <a:bodyPr/>
          <a:lstStyle/>
          <a:p>
            <a:r>
              <a:rPr lang="en-AU" altLang="en-US"/>
              <a:t>Chapter 4 — The Processor — </a:t>
            </a:r>
            <a:fld id="{ADEE8BFC-843F-46E3-B331-EDB098AB626D}" type="slidenum">
              <a:rPr lang="en-AU" altLang="en-US"/>
              <a:pPr/>
              <a:t>18</a:t>
            </a:fld>
            <a:endParaRPr lang="en-AU" altLang="en-US"/>
          </a:p>
        </p:txBody>
      </p:sp>
      <p:sp>
        <p:nvSpPr>
          <p:cNvPr id="346114" name="Rectangle 2"/>
          <p:cNvSpPr>
            <a:spLocks noGrp="1" noChangeArrowheads="1"/>
          </p:cNvSpPr>
          <p:nvPr>
            <p:ph type="title"/>
          </p:nvPr>
        </p:nvSpPr>
        <p:spPr/>
        <p:txBody>
          <a:bodyPr/>
          <a:lstStyle/>
          <a:p>
            <a:r>
              <a:rPr lang="en-US" altLang="en-US" sz="4000"/>
              <a:t>Code Scheduling to Avoid Stalls</a:t>
            </a:r>
            <a:endParaRPr lang="en-AU" altLang="en-US" sz="4000"/>
          </a:p>
        </p:txBody>
      </p:sp>
      <p:sp>
        <p:nvSpPr>
          <p:cNvPr id="346115" name="Rectangle 3"/>
          <p:cNvSpPr>
            <a:spLocks noGrp="1" noChangeArrowheads="1"/>
          </p:cNvSpPr>
          <p:nvPr>
            <p:ph type="body" idx="1"/>
          </p:nvPr>
        </p:nvSpPr>
        <p:spPr>
          <a:xfrm>
            <a:off x="684213" y="1125538"/>
            <a:ext cx="8270875" cy="1843087"/>
          </a:xfrm>
        </p:spPr>
        <p:txBody>
          <a:bodyPr/>
          <a:lstStyle/>
          <a:p>
            <a:r>
              <a:rPr lang="en-US" altLang="en-US"/>
              <a:t>Reorder code to avoid use of load result in the next instruction</a:t>
            </a:r>
          </a:p>
          <a:p>
            <a:r>
              <a:rPr lang="en-US" altLang="en-US"/>
              <a:t>C code for </a:t>
            </a:r>
            <a:r>
              <a:rPr lang="en-US" altLang="en-US">
                <a:latin typeface="Lucida Console" pitchFamily="49" charset="0"/>
              </a:rPr>
              <a:t>A = B + E; C = B + F;</a:t>
            </a:r>
            <a:endParaRPr lang="en-AU" altLang="en-US">
              <a:latin typeface="Lucida Console" pitchFamily="49" charset="0"/>
            </a:endParaRPr>
          </a:p>
        </p:txBody>
      </p:sp>
      <p:sp>
        <p:nvSpPr>
          <p:cNvPr id="346116" name="Text Box 4"/>
          <p:cNvSpPr txBox="1">
            <a:spLocks noChangeArrowheads="1"/>
          </p:cNvSpPr>
          <p:nvPr/>
        </p:nvSpPr>
        <p:spPr bwMode="auto">
          <a:xfrm>
            <a:off x="2146300" y="3225800"/>
            <a:ext cx="2794000" cy="2587625"/>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defTabSz="628650">
              <a:defRPr sz="2400">
                <a:solidFill>
                  <a:schemeClr val="tx1"/>
                </a:solidFill>
                <a:latin typeface="Times New Roman" pitchFamily="18" charset="0"/>
              </a:defRPr>
            </a:lvl1pPr>
            <a:lvl2pPr algn="l" defTabSz="628650">
              <a:defRPr sz="2400">
                <a:solidFill>
                  <a:schemeClr val="tx1"/>
                </a:solidFill>
                <a:latin typeface="Times New Roman" pitchFamily="18" charset="0"/>
              </a:defRPr>
            </a:lvl2pPr>
            <a:lvl3pPr algn="l" defTabSz="628650">
              <a:defRPr sz="2400">
                <a:solidFill>
                  <a:schemeClr val="tx1"/>
                </a:solidFill>
                <a:latin typeface="Times New Roman" pitchFamily="18" charset="0"/>
              </a:defRPr>
            </a:lvl3pPr>
            <a:lvl4pPr algn="l" defTabSz="628650">
              <a:defRPr sz="2400">
                <a:solidFill>
                  <a:schemeClr val="tx1"/>
                </a:solidFill>
                <a:latin typeface="Times New Roman" pitchFamily="18" charset="0"/>
              </a:defRPr>
            </a:lvl4pPr>
            <a:lvl5pPr algn="l" defTabSz="628650">
              <a:defRPr sz="2400">
                <a:solidFill>
                  <a:schemeClr val="tx1"/>
                </a:solidFill>
                <a:latin typeface="Times New Roman" pitchFamily="18" charset="0"/>
              </a:defRPr>
            </a:lvl5pPr>
            <a:lvl6pPr defTabSz="628650" eaLnBrk="0" fontAlgn="base" hangingPunct="0">
              <a:spcBef>
                <a:spcPct val="0"/>
              </a:spcBef>
              <a:spcAft>
                <a:spcPct val="0"/>
              </a:spcAft>
              <a:defRPr sz="2400">
                <a:solidFill>
                  <a:schemeClr val="tx1"/>
                </a:solidFill>
                <a:latin typeface="Times New Roman" pitchFamily="18" charset="0"/>
              </a:defRPr>
            </a:lvl6pPr>
            <a:lvl7pPr defTabSz="628650" eaLnBrk="0" fontAlgn="base" hangingPunct="0">
              <a:spcBef>
                <a:spcPct val="0"/>
              </a:spcBef>
              <a:spcAft>
                <a:spcPct val="0"/>
              </a:spcAft>
              <a:defRPr sz="2400">
                <a:solidFill>
                  <a:schemeClr val="tx1"/>
                </a:solidFill>
                <a:latin typeface="Times New Roman" pitchFamily="18" charset="0"/>
              </a:defRPr>
            </a:lvl7pPr>
            <a:lvl8pPr defTabSz="628650" eaLnBrk="0" fontAlgn="base" hangingPunct="0">
              <a:spcBef>
                <a:spcPct val="0"/>
              </a:spcBef>
              <a:spcAft>
                <a:spcPct val="0"/>
              </a:spcAft>
              <a:defRPr sz="2400">
                <a:solidFill>
                  <a:schemeClr val="tx1"/>
                </a:solidFill>
                <a:latin typeface="Times New Roman" pitchFamily="18" charset="0"/>
              </a:defRPr>
            </a:lvl8pPr>
            <a:lvl9pPr defTabSz="62865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sz="2000">
                <a:latin typeface="Lucida Console" pitchFamily="49" charset="0"/>
              </a:rPr>
              <a:t>lw	$t1, 0($t0)</a:t>
            </a:r>
          </a:p>
          <a:p>
            <a:pPr>
              <a:spcBef>
                <a:spcPct val="20000"/>
              </a:spcBef>
            </a:pPr>
            <a:r>
              <a:rPr lang="en-US" altLang="en-US" sz="2000">
                <a:latin typeface="Lucida Console" pitchFamily="49" charset="0"/>
              </a:rPr>
              <a:t>lw	</a:t>
            </a:r>
            <a:r>
              <a:rPr lang="en-US" altLang="en-US" sz="2000">
                <a:solidFill>
                  <a:srgbClr val="FF0000"/>
                </a:solidFill>
                <a:latin typeface="Lucida Console" pitchFamily="49" charset="0"/>
              </a:rPr>
              <a:t>$t2</a:t>
            </a:r>
            <a:r>
              <a:rPr lang="en-US" altLang="en-US" sz="2000">
                <a:latin typeface="Lucida Console" pitchFamily="49" charset="0"/>
              </a:rPr>
              <a:t>, 4($t0)</a:t>
            </a:r>
          </a:p>
          <a:p>
            <a:pPr>
              <a:spcBef>
                <a:spcPct val="20000"/>
              </a:spcBef>
            </a:pPr>
            <a:r>
              <a:rPr lang="en-US" altLang="en-US" sz="2000">
                <a:latin typeface="Lucida Console" pitchFamily="49" charset="0"/>
              </a:rPr>
              <a:t>add	$t3, $t1, </a:t>
            </a:r>
            <a:r>
              <a:rPr lang="en-US" altLang="en-US" sz="2000">
                <a:solidFill>
                  <a:srgbClr val="FF0000"/>
                </a:solidFill>
                <a:latin typeface="Lucida Console" pitchFamily="49" charset="0"/>
              </a:rPr>
              <a:t>$t2</a:t>
            </a:r>
          </a:p>
          <a:p>
            <a:pPr>
              <a:spcBef>
                <a:spcPct val="20000"/>
              </a:spcBef>
            </a:pPr>
            <a:r>
              <a:rPr lang="en-US" altLang="en-US" sz="2000">
                <a:latin typeface="Lucida Console" pitchFamily="49" charset="0"/>
              </a:rPr>
              <a:t>sw	$t3, 12($t0)</a:t>
            </a:r>
          </a:p>
          <a:p>
            <a:pPr>
              <a:spcBef>
                <a:spcPct val="20000"/>
              </a:spcBef>
            </a:pPr>
            <a:r>
              <a:rPr lang="en-US" altLang="en-US" sz="2000">
                <a:latin typeface="Lucida Console" pitchFamily="49" charset="0"/>
              </a:rPr>
              <a:t>lw	</a:t>
            </a:r>
            <a:r>
              <a:rPr lang="en-US" altLang="en-US" sz="2000">
                <a:solidFill>
                  <a:srgbClr val="FF0000"/>
                </a:solidFill>
                <a:latin typeface="Lucida Console" pitchFamily="49" charset="0"/>
              </a:rPr>
              <a:t>$t4</a:t>
            </a:r>
            <a:r>
              <a:rPr lang="en-US" altLang="en-US" sz="2000">
                <a:latin typeface="Lucida Console" pitchFamily="49" charset="0"/>
              </a:rPr>
              <a:t>, 8($t0)</a:t>
            </a:r>
          </a:p>
          <a:p>
            <a:pPr>
              <a:spcBef>
                <a:spcPct val="20000"/>
              </a:spcBef>
            </a:pPr>
            <a:r>
              <a:rPr lang="en-US" altLang="en-US" sz="2000">
                <a:latin typeface="Lucida Console" pitchFamily="49" charset="0"/>
              </a:rPr>
              <a:t>add	$t5, $t1, </a:t>
            </a:r>
            <a:r>
              <a:rPr lang="en-US" altLang="en-US" sz="2000">
                <a:solidFill>
                  <a:srgbClr val="FF0000"/>
                </a:solidFill>
                <a:latin typeface="Lucida Console" pitchFamily="49" charset="0"/>
              </a:rPr>
              <a:t>$t4</a:t>
            </a:r>
          </a:p>
          <a:p>
            <a:pPr>
              <a:spcBef>
                <a:spcPct val="20000"/>
              </a:spcBef>
            </a:pPr>
            <a:r>
              <a:rPr lang="en-US" altLang="en-US" sz="2000">
                <a:latin typeface="Lucida Console" pitchFamily="49" charset="0"/>
              </a:rPr>
              <a:t>sw	$t5, 16($t0)</a:t>
            </a:r>
            <a:endParaRPr lang="en-AU" altLang="en-US" sz="2000">
              <a:latin typeface="Lucida Console" pitchFamily="49" charset="0"/>
            </a:endParaRPr>
          </a:p>
        </p:txBody>
      </p:sp>
      <p:sp>
        <p:nvSpPr>
          <p:cNvPr id="346117" name="AutoShape 5"/>
          <p:cNvSpPr>
            <a:spLocks/>
          </p:cNvSpPr>
          <p:nvPr/>
        </p:nvSpPr>
        <p:spPr bwMode="auto">
          <a:xfrm>
            <a:off x="777875" y="4078288"/>
            <a:ext cx="914400" cy="401637"/>
          </a:xfrm>
          <a:prstGeom prst="borderCallout1">
            <a:avLst>
              <a:gd name="adj1" fmla="val 28458"/>
              <a:gd name="adj2" fmla="val 108333"/>
              <a:gd name="adj3" fmla="val 25296"/>
              <a:gd name="adj4" fmla="val 147917"/>
            </a:avLst>
          </a:prstGeom>
          <a:solidFill>
            <a:schemeClr val="hlink"/>
          </a:solidFill>
          <a:ln w="952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1800"/>
              <a:t>stall</a:t>
            </a:r>
            <a:endParaRPr lang="en-AU" altLang="en-US" sz="1800"/>
          </a:p>
        </p:txBody>
      </p:sp>
      <p:sp>
        <p:nvSpPr>
          <p:cNvPr id="346118" name="AutoShape 6"/>
          <p:cNvSpPr>
            <a:spLocks/>
          </p:cNvSpPr>
          <p:nvPr/>
        </p:nvSpPr>
        <p:spPr bwMode="auto">
          <a:xfrm>
            <a:off x="777875" y="5157788"/>
            <a:ext cx="914400" cy="401637"/>
          </a:xfrm>
          <a:prstGeom prst="borderCallout1">
            <a:avLst>
              <a:gd name="adj1" fmla="val 28458"/>
              <a:gd name="adj2" fmla="val 108333"/>
              <a:gd name="adj3" fmla="val 25296"/>
              <a:gd name="adj4" fmla="val 147917"/>
            </a:avLst>
          </a:prstGeom>
          <a:solidFill>
            <a:schemeClr val="hlink"/>
          </a:solidFill>
          <a:ln w="952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1800"/>
              <a:t>stall</a:t>
            </a:r>
            <a:endParaRPr lang="en-AU" altLang="en-US" sz="1800"/>
          </a:p>
        </p:txBody>
      </p:sp>
      <p:sp>
        <p:nvSpPr>
          <p:cNvPr id="346119" name="Text Box 7"/>
          <p:cNvSpPr txBox="1">
            <a:spLocks noChangeArrowheads="1"/>
          </p:cNvSpPr>
          <p:nvPr/>
        </p:nvSpPr>
        <p:spPr bwMode="auto">
          <a:xfrm>
            <a:off x="5457825" y="3225800"/>
            <a:ext cx="2794000" cy="2587625"/>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defTabSz="628650">
              <a:defRPr sz="2400">
                <a:solidFill>
                  <a:schemeClr val="tx1"/>
                </a:solidFill>
                <a:latin typeface="Times New Roman" pitchFamily="18" charset="0"/>
              </a:defRPr>
            </a:lvl1pPr>
            <a:lvl2pPr algn="l" defTabSz="628650">
              <a:defRPr sz="2400">
                <a:solidFill>
                  <a:schemeClr val="tx1"/>
                </a:solidFill>
                <a:latin typeface="Times New Roman" pitchFamily="18" charset="0"/>
              </a:defRPr>
            </a:lvl2pPr>
            <a:lvl3pPr algn="l" defTabSz="628650">
              <a:defRPr sz="2400">
                <a:solidFill>
                  <a:schemeClr val="tx1"/>
                </a:solidFill>
                <a:latin typeface="Times New Roman" pitchFamily="18" charset="0"/>
              </a:defRPr>
            </a:lvl3pPr>
            <a:lvl4pPr algn="l" defTabSz="628650">
              <a:defRPr sz="2400">
                <a:solidFill>
                  <a:schemeClr val="tx1"/>
                </a:solidFill>
                <a:latin typeface="Times New Roman" pitchFamily="18" charset="0"/>
              </a:defRPr>
            </a:lvl4pPr>
            <a:lvl5pPr algn="l" defTabSz="628650">
              <a:defRPr sz="2400">
                <a:solidFill>
                  <a:schemeClr val="tx1"/>
                </a:solidFill>
                <a:latin typeface="Times New Roman" pitchFamily="18" charset="0"/>
              </a:defRPr>
            </a:lvl5pPr>
            <a:lvl6pPr defTabSz="628650" eaLnBrk="0" fontAlgn="base" hangingPunct="0">
              <a:spcBef>
                <a:spcPct val="0"/>
              </a:spcBef>
              <a:spcAft>
                <a:spcPct val="0"/>
              </a:spcAft>
              <a:defRPr sz="2400">
                <a:solidFill>
                  <a:schemeClr val="tx1"/>
                </a:solidFill>
                <a:latin typeface="Times New Roman" pitchFamily="18" charset="0"/>
              </a:defRPr>
            </a:lvl6pPr>
            <a:lvl7pPr defTabSz="628650" eaLnBrk="0" fontAlgn="base" hangingPunct="0">
              <a:spcBef>
                <a:spcPct val="0"/>
              </a:spcBef>
              <a:spcAft>
                <a:spcPct val="0"/>
              </a:spcAft>
              <a:defRPr sz="2400">
                <a:solidFill>
                  <a:schemeClr val="tx1"/>
                </a:solidFill>
                <a:latin typeface="Times New Roman" pitchFamily="18" charset="0"/>
              </a:defRPr>
            </a:lvl7pPr>
            <a:lvl8pPr defTabSz="628650" eaLnBrk="0" fontAlgn="base" hangingPunct="0">
              <a:spcBef>
                <a:spcPct val="0"/>
              </a:spcBef>
              <a:spcAft>
                <a:spcPct val="0"/>
              </a:spcAft>
              <a:defRPr sz="2400">
                <a:solidFill>
                  <a:schemeClr val="tx1"/>
                </a:solidFill>
                <a:latin typeface="Times New Roman" pitchFamily="18" charset="0"/>
              </a:defRPr>
            </a:lvl8pPr>
            <a:lvl9pPr defTabSz="62865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sz="2000">
                <a:latin typeface="Lucida Console" pitchFamily="49" charset="0"/>
              </a:rPr>
              <a:t>lw	$t1, 0($t0)</a:t>
            </a:r>
          </a:p>
          <a:p>
            <a:pPr>
              <a:spcBef>
                <a:spcPct val="20000"/>
              </a:spcBef>
            </a:pPr>
            <a:r>
              <a:rPr lang="en-US" altLang="en-US" sz="2000">
                <a:latin typeface="Lucida Console" pitchFamily="49" charset="0"/>
              </a:rPr>
              <a:t>lw	</a:t>
            </a:r>
            <a:r>
              <a:rPr lang="en-US" altLang="en-US" sz="2000">
                <a:solidFill>
                  <a:srgbClr val="FF0000"/>
                </a:solidFill>
                <a:latin typeface="Lucida Console" pitchFamily="49" charset="0"/>
              </a:rPr>
              <a:t>$t2</a:t>
            </a:r>
            <a:r>
              <a:rPr lang="en-US" altLang="en-US" sz="2000">
                <a:latin typeface="Lucida Console" pitchFamily="49" charset="0"/>
              </a:rPr>
              <a:t>, 4($t0)</a:t>
            </a:r>
          </a:p>
          <a:p>
            <a:pPr>
              <a:spcBef>
                <a:spcPct val="20000"/>
              </a:spcBef>
            </a:pPr>
            <a:r>
              <a:rPr lang="en-US" altLang="en-US" sz="2000">
                <a:latin typeface="Lucida Console" pitchFamily="49" charset="0"/>
              </a:rPr>
              <a:t>lw	</a:t>
            </a:r>
            <a:r>
              <a:rPr lang="en-US" altLang="en-US" sz="2000">
                <a:solidFill>
                  <a:srgbClr val="FF0000"/>
                </a:solidFill>
                <a:latin typeface="Lucida Console" pitchFamily="49" charset="0"/>
              </a:rPr>
              <a:t>$t4</a:t>
            </a:r>
            <a:r>
              <a:rPr lang="en-US" altLang="en-US" sz="2000">
                <a:latin typeface="Lucida Console" pitchFamily="49" charset="0"/>
              </a:rPr>
              <a:t>, 8($t0)</a:t>
            </a:r>
          </a:p>
          <a:p>
            <a:pPr>
              <a:spcBef>
                <a:spcPct val="20000"/>
              </a:spcBef>
            </a:pPr>
            <a:r>
              <a:rPr lang="en-US" altLang="en-US" sz="2000">
                <a:latin typeface="Lucida Console" pitchFamily="49" charset="0"/>
              </a:rPr>
              <a:t>add	$t3, $t1, </a:t>
            </a:r>
            <a:r>
              <a:rPr lang="en-US" altLang="en-US" sz="2000">
                <a:solidFill>
                  <a:srgbClr val="FF0000"/>
                </a:solidFill>
                <a:latin typeface="Lucida Console" pitchFamily="49" charset="0"/>
              </a:rPr>
              <a:t>$t2</a:t>
            </a:r>
          </a:p>
          <a:p>
            <a:pPr>
              <a:spcBef>
                <a:spcPct val="20000"/>
              </a:spcBef>
            </a:pPr>
            <a:r>
              <a:rPr lang="en-US" altLang="en-US" sz="2000">
                <a:latin typeface="Lucida Console" pitchFamily="49" charset="0"/>
              </a:rPr>
              <a:t>sw	$t3, 12($t0)</a:t>
            </a:r>
          </a:p>
          <a:p>
            <a:pPr>
              <a:spcBef>
                <a:spcPct val="20000"/>
              </a:spcBef>
            </a:pPr>
            <a:r>
              <a:rPr lang="en-US" altLang="en-US" sz="2000">
                <a:latin typeface="Lucida Console" pitchFamily="49" charset="0"/>
              </a:rPr>
              <a:t>add	$t5, $t1, </a:t>
            </a:r>
            <a:r>
              <a:rPr lang="en-US" altLang="en-US" sz="2000">
                <a:solidFill>
                  <a:srgbClr val="FF0000"/>
                </a:solidFill>
                <a:latin typeface="Lucida Console" pitchFamily="49" charset="0"/>
              </a:rPr>
              <a:t>$t4</a:t>
            </a:r>
          </a:p>
          <a:p>
            <a:pPr>
              <a:spcBef>
                <a:spcPct val="20000"/>
              </a:spcBef>
            </a:pPr>
            <a:r>
              <a:rPr lang="en-US" altLang="en-US" sz="2000">
                <a:latin typeface="Lucida Console" pitchFamily="49" charset="0"/>
              </a:rPr>
              <a:t>sw	$t5, 16($t0)</a:t>
            </a:r>
            <a:endParaRPr lang="en-AU" altLang="en-US" sz="2000">
              <a:latin typeface="Lucida Console" pitchFamily="49" charset="0"/>
            </a:endParaRPr>
          </a:p>
        </p:txBody>
      </p:sp>
      <p:sp>
        <p:nvSpPr>
          <p:cNvPr id="346120" name="Line 8"/>
          <p:cNvSpPr>
            <a:spLocks noChangeShapeType="1"/>
          </p:cNvSpPr>
          <p:nvPr/>
        </p:nvSpPr>
        <p:spPr bwMode="auto">
          <a:xfrm flipV="1">
            <a:off x="4572000" y="4221163"/>
            <a:ext cx="936625" cy="647700"/>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6121" name="Oval 9"/>
          <p:cNvSpPr>
            <a:spLocks noChangeArrowheads="1"/>
          </p:cNvSpPr>
          <p:nvPr/>
        </p:nvSpPr>
        <p:spPr bwMode="auto">
          <a:xfrm>
            <a:off x="2771775" y="3573463"/>
            <a:ext cx="647700" cy="431800"/>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22" name="Oval 10"/>
          <p:cNvSpPr>
            <a:spLocks noChangeArrowheads="1"/>
          </p:cNvSpPr>
          <p:nvPr/>
        </p:nvSpPr>
        <p:spPr bwMode="auto">
          <a:xfrm>
            <a:off x="4284663" y="3933825"/>
            <a:ext cx="647700" cy="431800"/>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23" name="Oval 11"/>
          <p:cNvSpPr>
            <a:spLocks noChangeArrowheads="1"/>
          </p:cNvSpPr>
          <p:nvPr/>
        </p:nvSpPr>
        <p:spPr bwMode="auto">
          <a:xfrm>
            <a:off x="2771775" y="4652963"/>
            <a:ext cx="647700" cy="431800"/>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24" name="Oval 12"/>
          <p:cNvSpPr>
            <a:spLocks noChangeArrowheads="1"/>
          </p:cNvSpPr>
          <p:nvPr/>
        </p:nvSpPr>
        <p:spPr bwMode="auto">
          <a:xfrm>
            <a:off x="4284663" y="5013325"/>
            <a:ext cx="647700" cy="431800"/>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25" name="Oval 13"/>
          <p:cNvSpPr>
            <a:spLocks noChangeArrowheads="1"/>
          </p:cNvSpPr>
          <p:nvPr/>
        </p:nvSpPr>
        <p:spPr bwMode="auto">
          <a:xfrm>
            <a:off x="6084888" y="3573463"/>
            <a:ext cx="647700" cy="431800"/>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26" name="Oval 14"/>
          <p:cNvSpPr>
            <a:spLocks noChangeArrowheads="1"/>
          </p:cNvSpPr>
          <p:nvPr/>
        </p:nvSpPr>
        <p:spPr bwMode="auto">
          <a:xfrm>
            <a:off x="7596188" y="4292600"/>
            <a:ext cx="647700" cy="431800"/>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27" name="Oval 15"/>
          <p:cNvSpPr>
            <a:spLocks noChangeArrowheads="1"/>
          </p:cNvSpPr>
          <p:nvPr/>
        </p:nvSpPr>
        <p:spPr bwMode="auto">
          <a:xfrm>
            <a:off x="7596188" y="5013325"/>
            <a:ext cx="647700" cy="431800"/>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28" name="Oval 16"/>
          <p:cNvSpPr>
            <a:spLocks noChangeArrowheads="1"/>
          </p:cNvSpPr>
          <p:nvPr/>
        </p:nvSpPr>
        <p:spPr bwMode="auto">
          <a:xfrm>
            <a:off x="6084888" y="3933825"/>
            <a:ext cx="647700" cy="431800"/>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29" name="Line 17"/>
          <p:cNvSpPr>
            <a:spLocks noChangeShapeType="1"/>
          </p:cNvSpPr>
          <p:nvPr/>
        </p:nvSpPr>
        <p:spPr bwMode="auto">
          <a:xfrm>
            <a:off x="3409950" y="3819525"/>
            <a:ext cx="879475" cy="2921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6130" name="Line 18"/>
          <p:cNvSpPr>
            <a:spLocks noChangeShapeType="1"/>
          </p:cNvSpPr>
          <p:nvPr/>
        </p:nvSpPr>
        <p:spPr bwMode="auto">
          <a:xfrm>
            <a:off x="3400425" y="4918075"/>
            <a:ext cx="903288" cy="2159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6131" name="Line 19"/>
          <p:cNvSpPr>
            <a:spLocks noChangeShapeType="1"/>
          </p:cNvSpPr>
          <p:nvPr/>
        </p:nvSpPr>
        <p:spPr bwMode="auto">
          <a:xfrm>
            <a:off x="6726238" y="3829050"/>
            <a:ext cx="895350" cy="608013"/>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6132" name="Line 20"/>
          <p:cNvSpPr>
            <a:spLocks noChangeShapeType="1"/>
          </p:cNvSpPr>
          <p:nvPr/>
        </p:nvSpPr>
        <p:spPr bwMode="auto">
          <a:xfrm>
            <a:off x="6654800" y="4287838"/>
            <a:ext cx="966788" cy="846137"/>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6133" name="Text Box 21"/>
          <p:cNvSpPr txBox="1">
            <a:spLocks noChangeArrowheads="1"/>
          </p:cNvSpPr>
          <p:nvPr/>
        </p:nvSpPr>
        <p:spPr bwMode="auto">
          <a:xfrm>
            <a:off x="6300788" y="5876925"/>
            <a:ext cx="1146175" cy="376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t>11 cycles</a:t>
            </a:r>
            <a:endParaRPr lang="en-AU" altLang="en-US" sz="1800"/>
          </a:p>
        </p:txBody>
      </p:sp>
      <p:sp>
        <p:nvSpPr>
          <p:cNvPr id="346134" name="Text Box 22"/>
          <p:cNvSpPr txBox="1">
            <a:spLocks noChangeArrowheads="1"/>
          </p:cNvSpPr>
          <p:nvPr/>
        </p:nvSpPr>
        <p:spPr bwMode="auto">
          <a:xfrm>
            <a:off x="2987675" y="5876925"/>
            <a:ext cx="1146175" cy="376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t>13 cycles</a:t>
            </a:r>
            <a:endParaRPr lang="en-AU" altLang="en-US" sz="18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AU" altLang="en-US" smtClean="0"/>
              <a:t>Chapter 4 — The Processor — </a:t>
            </a:r>
            <a:fld id="{D2384437-3047-4455-A22E-6FD06CB324FC}" type="slidenum">
              <a:rPr lang="en-AU" altLang="en-US" smtClean="0"/>
              <a:pPr/>
              <a:t>19</a:t>
            </a:fld>
            <a:endParaRPr lang="en-AU" altLang="en-US"/>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412776"/>
            <a:ext cx="6889280" cy="4338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Connector 3"/>
          <p:cNvCxnSpPr/>
          <p:nvPr/>
        </p:nvCxnSpPr>
        <p:spPr bwMode="auto">
          <a:xfrm>
            <a:off x="4416240" y="2492896"/>
            <a:ext cx="155760" cy="720080"/>
          </a:xfrm>
          <a:prstGeom prst="line">
            <a:avLst/>
          </a:prstGeom>
          <a:solidFill>
            <a:schemeClr val="accent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Connector 8"/>
          <p:cNvCxnSpPr/>
          <p:nvPr/>
        </p:nvCxnSpPr>
        <p:spPr bwMode="auto">
          <a:xfrm>
            <a:off x="4860032" y="3429000"/>
            <a:ext cx="504056" cy="252028"/>
          </a:xfrm>
          <a:prstGeom prst="line">
            <a:avLst/>
          </a:prstGeom>
          <a:solidFill>
            <a:schemeClr val="accent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p:cNvCxnSpPr/>
          <p:nvPr/>
        </p:nvCxnSpPr>
        <p:spPr bwMode="auto">
          <a:xfrm>
            <a:off x="6156176" y="4293096"/>
            <a:ext cx="155760" cy="720080"/>
          </a:xfrm>
          <a:prstGeom prst="line">
            <a:avLst/>
          </a:prstGeom>
          <a:solidFill>
            <a:schemeClr val="accent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p:cNvCxnSpPr/>
          <p:nvPr/>
        </p:nvCxnSpPr>
        <p:spPr bwMode="auto">
          <a:xfrm>
            <a:off x="6516216" y="5229200"/>
            <a:ext cx="504056" cy="252028"/>
          </a:xfrm>
          <a:prstGeom prst="line">
            <a:avLst/>
          </a:prstGeom>
          <a:solidFill>
            <a:schemeClr val="accent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69448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AU" altLang="en-US"/>
              <a:t>Chapter 4 — The Processor — </a:t>
            </a:r>
            <a:fld id="{980A1A09-C237-40D8-9202-F28DBA4D072C}" type="slidenum">
              <a:rPr lang="en-AU" altLang="en-US"/>
              <a:pPr/>
              <a:t>2</a:t>
            </a:fld>
            <a:endParaRPr lang="en-AU" altLang="en-US"/>
          </a:p>
        </p:txBody>
      </p:sp>
      <p:sp>
        <p:nvSpPr>
          <p:cNvPr id="306178" name="Rectangle 2"/>
          <p:cNvSpPr>
            <a:spLocks noGrp="1" noChangeArrowheads="1"/>
          </p:cNvSpPr>
          <p:nvPr>
            <p:ph type="title"/>
          </p:nvPr>
        </p:nvSpPr>
        <p:spPr>
          <a:noFill/>
          <a:ln/>
        </p:spPr>
        <p:txBody>
          <a:bodyPr/>
          <a:lstStyle/>
          <a:p>
            <a:r>
              <a:rPr lang="en-US" altLang="en-US"/>
              <a:t>Performance Issues</a:t>
            </a:r>
            <a:endParaRPr lang="en-AU" altLang="en-US"/>
          </a:p>
        </p:txBody>
      </p:sp>
      <p:sp>
        <p:nvSpPr>
          <p:cNvPr id="306179" name="Rectangle 3"/>
          <p:cNvSpPr>
            <a:spLocks noGrp="1" noChangeArrowheads="1"/>
          </p:cNvSpPr>
          <p:nvPr>
            <p:ph type="body" idx="1"/>
          </p:nvPr>
        </p:nvSpPr>
        <p:spPr>
          <a:noFill/>
          <a:ln/>
        </p:spPr>
        <p:txBody>
          <a:bodyPr/>
          <a:lstStyle/>
          <a:p>
            <a:r>
              <a:rPr lang="en-US" altLang="en-US" sz="2400" dirty="0"/>
              <a:t>Longest delay determines clock </a:t>
            </a:r>
            <a:r>
              <a:rPr lang="en-US" altLang="en-US" sz="2400" dirty="0" smtClean="0"/>
              <a:t>period resulting in every instruction having the same length (time)</a:t>
            </a:r>
            <a:endParaRPr lang="en-US" altLang="en-US" sz="2400" dirty="0"/>
          </a:p>
          <a:p>
            <a:pPr lvl="1"/>
            <a:r>
              <a:rPr lang="en-US" altLang="en-US" sz="2000" dirty="0"/>
              <a:t>Critical path: load instruction</a:t>
            </a:r>
          </a:p>
          <a:p>
            <a:pPr lvl="1"/>
            <a:r>
              <a:rPr lang="en-US" altLang="en-US" sz="2000" dirty="0"/>
              <a:t>Instruction memory </a:t>
            </a:r>
            <a:r>
              <a:rPr lang="en-US" altLang="en-US" sz="2000" dirty="0">
                <a:sym typeface="Symbol" pitchFamily="18" charset="2"/>
              </a:rPr>
              <a:t></a:t>
            </a:r>
            <a:r>
              <a:rPr lang="en-US" altLang="en-US" sz="2000" dirty="0"/>
              <a:t> register file </a:t>
            </a:r>
            <a:r>
              <a:rPr lang="en-US" altLang="en-US" sz="2000" dirty="0">
                <a:sym typeface="Symbol" pitchFamily="18" charset="2"/>
              </a:rPr>
              <a:t></a:t>
            </a:r>
            <a:r>
              <a:rPr lang="en-US" altLang="en-US" sz="2000" dirty="0"/>
              <a:t> ALU </a:t>
            </a:r>
            <a:r>
              <a:rPr lang="en-US" altLang="en-US" sz="2000" dirty="0">
                <a:sym typeface="Symbol" pitchFamily="18" charset="2"/>
              </a:rPr>
              <a:t></a:t>
            </a:r>
            <a:r>
              <a:rPr lang="en-US" altLang="en-US" sz="2000" dirty="0"/>
              <a:t> data memory </a:t>
            </a:r>
            <a:r>
              <a:rPr lang="en-US" altLang="en-US" sz="2000" dirty="0">
                <a:sym typeface="Symbol" pitchFamily="18" charset="2"/>
              </a:rPr>
              <a:t></a:t>
            </a:r>
            <a:r>
              <a:rPr lang="en-US" altLang="en-US" sz="2000" dirty="0"/>
              <a:t> register </a:t>
            </a:r>
            <a:r>
              <a:rPr lang="en-US" altLang="en-US" sz="2000" dirty="0" smtClean="0"/>
              <a:t>file</a:t>
            </a:r>
          </a:p>
          <a:p>
            <a:pPr lvl="1"/>
            <a:r>
              <a:rPr lang="en-US" altLang="en-US" sz="2000" dirty="0" smtClean="0"/>
              <a:t>What happens with more complex instruction set?</a:t>
            </a:r>
            <a:endParaRPr lang="en-US" altLang="en-US" sz="2000" dirty="0"/>
          </a:p>
          <a:p>
            <a:endParaRPr lang="en-US" altLang="en-US" sz="2400" dirty="0" smtClean="0"/>
          </a:p>
          <a:p>
            <a:r>
              <a:rPr lang="en-US" altLang="en-US" sz="2400" dirty="0" smtClean="0"/>
              <a:t>Not </a:t>
            </a:r>
            <a:r>
              <a:rPr lang="en-US" altLang="en-US" sz="2400" dirty="0"/>
              <a:t>feasible to vary period for different </a:t>
            </a:r>
            <a:r>
              <a:rPr lang="en-US" altLang="en-US" sz="2400" dirty="0" smtClean="0"/>
              <a:t>instructions</a:t>
            </a:r>
          </a:p>
          <a:p>
            <a:endParaRPr lang="en-US" altLang="en-US" sz="2400" dirty="0"/>
          </a:p>
          <a:p>
            <a:r>
              <a:rPr lang="en-US" altLang="en-US" sz="2400" dirty="0"/>
              <a:t>Violates design principle</a:t>
            </a:r>
          </a:p>
          <a:p>
            <a:pPr lvl="1"/>
            <a:r>
              <a:rPr lang="en-US" altLang="en-US" sz="2000" dirty="0"/>
              <a:t>Making the common case </a:t>
            </a:r>
            <a:r>
              <a:rPr lang="en-US" altLang="en-US" sz="2000" dirty="0" smtClean="0"/>
              <a:t>fast</a:t>
            </a:r>
          </a:p>
          <a:p>
            <a:pPr lvl="1"/>
            <a:endParaRPr lang="en-US" altLang="en-US" sz="2000" dirty="0"/>
          </a:p>
          <a:p>
            <a:r>
              <a:rPr lang="en-US" altLang="en-US" sz="2400" dirty="0"/>
              <a:t>We will improve performance by pipelining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AU" altLang="en-US" smtClean="0"/>
              <a:t>Chapter 4 — The Processor — </a:t>
            </a:r>
            <a:fld id="{D2384437-3047-4455-A22E-6FD06CB324FC}" type="slidenum">
              <a:rPr lang="en-AU" altLang="en-US" smtClean="0"/>
              <a:pPr/>
              <a:t>20</a:t>
            </a:fld>
            <a:endParaRPr lang="en-AU" alt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461081"/>
            <a:ext cx="6139290" cy="3480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Connector 5"/>
          <p:cNvCxnSpPr/>
          <p:nvPr/>
        </p:nvCxnSpPr>
        <p:spPr bwMode="auto">
          <a:xfrm>
            <a:off x="4860032" y="2481044"/>
            <a:ext cx="155760" cy="720080"/>
          </a:xfrm>
          <a:prstGeom prst="line">
            <a:avLst/>
          </a:prstGeom>
          <a:solidFill>
            <a:schemeClr val="accent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Connector 6"/>
          <p:cNvCxnSpPr/>
          <p:nvPr/>
        </p:nvCxnSpPr>
        <p:spPr bwMode="auto">
          <a:xfrm>
            <a:off x="5292080" y="3465004"/>
            <a:ext cx="504056" cy="252028"/>
          </a:xfrm>
          <a:prstGeom prst="line">
            <a:avLst/>
          </a:prstGeom>
          <a:solidFill>
            <a:schemeClr val="accent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Connector 7"/>
          <p:cNvCxnSpPr/>
          <p:nvPr/>
        </p:nvCxnSpPr>
        <p:spPr bwMode="auto">
          <a:xfrm>
            <a:off x="6156176" y="4293096"/>
            <a:ext cx="432048" cy="360040"/>
          </a:xfrm>
          <a:prstGeom prst="line">
            <a:avLst/>
          </a:prstGeom>
          <a:solidFill>
            <a:schemeClr val="accent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625946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AU" altLang="en-US"/>
              <a:t>Chapter 4 — The Processor — </a:t>
            </a:r>
            <a:fld id="{4A80EA71-B1D6-464D-9E81-DA92F56E437C}" type="slidenum">
              <a:rPr lang="en-AU" altLang="en-US"/>
              <a:pPr/>
              <a:t>21</a:t>
            </a:fld>
            <a:endParaRPr lang="en-AU" altLang="en-US"/>
          </a:p>
        </p:txBody>
      </p:sp>
      <p:sp>
        <p:nvSpPr>
          <p:cNvPr id="348162" name="Rectangle 2"/>
          <p:cNvSpPr>
            <a:spLocks noGrp="1" noChangeArrowheads="1"/>
          </p:cNvSpPr>
          <p:nvPr>
            <p:ph type="title"/>
          </p:nvPr>
        </p:nvSpPr>
        <p:spPr/>
        <p:txBody>
          <a:bodyPr/>
          <a:lstStyle/>
          <a:p>
            <a:r>
              <a:rPr lang="en-US" altLang="en-US"/>
              <a:t>Control Hazards</a:t>
            </a:r>
            <a:endParaRPr lang="en-AU" altLang="en-US"/>
          </a:p>
        </p:txBody>
      </p:sp>
      <p:sp>
        <p:nvSpPr>
          <p:cNvPr id="348163" name="Rectangle 3"/>
          <p:cNvSpPr>
            <a:spLocks noGrp="1" noChangeArrowheads="1"/>
          </p:cNvSpPr>
          <p:nvPr>
            <p:ph type="body" idx="1"/>
          </p:nvPr>
        </p:nvSpPr>
        <p:spPr/>
        <p:txBody>
          <a:bodyPr/>
          <a:lstStyle/>
          <a:p>
            <a:pPr>
              <a:lnSpc>
                <a:spcPct val="90000"/>
              </a:lnSpc>
            </a:pPr>
            <a:r>
              <a:rPr lang="en-US" altLang="en-US"/>
              <a:t>Branch determines flow of control</a:t>
            </a:r>
          </a:p>
          <a:p>
            <a:pPr lvl="1">
              <a:lnSpc>
                <a:spcPct val="90000"/>
              </a:lnSpc>
            </a:pPr>
            <a:r>
              <a:rPr lang="en-US" altLang="en-US"/>
              <a:t>Fetching next instruction depends on branch outcome</a:t>
            </a:r>
          </a:p>
          <a:p>
            <a:pPr lvl="1">
              <a:lnSpc>
                <a:spcPct val="90000"/>
              </a:lnSpc>
            </a:pPr>
            <a:r>
              <a:rPr lang="en-US" altLang="en-US"/>
              <a:t>Pipeline can’t always fetch correct instruction</a:t>
            </a:r>
          </a:p>
          <a:p>
            <a:pPr lvl="2">
              <a:lnSpc>
                <a:spcPct val="90000"/>
              </a:lnSpc>
            </a:pPr>
            <a:r>
              <a:rPr lang="en-US" altLang="en-US"/>
              <a:t>Still working on ID stage of branch</a:t>
            </a:r>
          </a:p>
          <a:p>
            <a:pPr>
              <a:lnSpc>
                <a:spcPct val="90000"/>
              </a:lnSpc>
            </a:pPr>
            <a:r>
              <a:rPr lang="en-US" altLang="en-US"/>
              <a:t>In MIPS pipeline</a:t>
            </a:r>
          </a:p>
          <a:p>
            <a:pPr lvl="1">
              <a:lnSpc>
                <a:spcPct val="90000"/>
              </a:lnSpc>
            </a:pPr>
            <a:r>
              <a:rPr lang="en-US" altLang="en-US"/>
              <a:t>Need to compare registers and compute target early in the pipeline</a:t>
            </a:r>
          </a:p>
          <a:p>
            <a:pPr lvl="1">
              <a:lnSpc>
                <a:spcPct val="90000"/>
              </a:lnSpc>
            </a:pPr>
            <a:r>
              <a:rPr lang="en-US" altLang="en-US"/>
              <a:t>Add hardware to do it in ID stage</a:t>
            </a:r>
            <a:endParaRPr lang="en-AU"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AU" altLang="en-US"/>
              <a:t>Chapter 4 — The Processor — </a:t>
            </a:r>
            <a:fld id="{745F6EF2-3E6E-4CD8-B3C1-51922C7066D5}" type="slidenum">
              <a:rPr lang="en-AU" altLang="en-US"/>
              <a:pPr/>
              <a:t>22</a:t>
            </a:fld>
            <a:endParaRPr lang="en-AU" altLang="en-US"/>
          </a:p>
        </p:txBody>
      </p:sp>
      <p:pic>
        <p:nvPicPr>
          <p:cNvPr id="350214" name="Picture 6" descr="f04-31-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2852738"/>
            <a:ext cx="6042025" cy="2317750"/>
          </a:xfrm>
          <a:prstGeom prst="rect">
            <a:avLst/>
          </a:prstGeom>
          <a:noFill/>
          <a:extLst>
            <a:ext uri="{909E8E84-426E-40DD-AFC4-6F175D3DCCD1}">
              <a14:hiddenFill xmlns:a14="http://schemas.microsoft.com/office/drawing/2010/main">
                <a:solidFill>
                  <a:srgbClr val="FFFFFF"/>
                </a:solidFill>
              </a14:hiddenFill>
            </a:ext>
          </a:extLst>
        </p:spPr>
      </p:pic>
      <p:sp>
        <p:nvSpPr>
          <p:cNvPr id="350210" name="Rectangle 2"/>
          <p:cNvSpPr>
            <a:spLocks noGrp="1" noChangeArrowheads="1"/>
          </p:cNvSpPr>
          <p:nvPr>
            <p:ph type="title"/>
          </p:nvPr>
        </p:nvSpPr>
        <p:spPr/>
        <p:txBody>
          <a:bodyPr/>
          <a:lstStyle/>
          <a:p>
            <a:r>
              <a:rPr lang="en-US" altLang="en-US"/>
              <a:t>Stall on Branch</a:t>
            </a:r>
            <a:endParaRPr lang="en-AU" altLang="en-US"/>
          </a:p>
        </p:txBody>
      </p:sp>
      <p:sp>
        <p:nvSpPr>
          <p:cNvPr id="350211" name="Rectangle 3"/>
          <p:cNvSpPr>
            <a:spLocks noGrp="1" noChangeArrowheads="1"/>
          </p:cNvSpPr>
          <p:nvPr>
            <p:ph type="body" idx="1"/>
          </p:nvPr>
        </p:nvSpPr>
        <p:spPr>
          <a:xfrm>
            <a:off x="684213" y="1125538"/>
            <a:ext cx="8270875" cy="1306512"/>
          </a:xfrm>
        </p:spPr>
        <p:txBody>
          <a:bodyPr/>
          <a:lstStyle/>
          <a:p>
            <a:r>
              <a:rPr lang="en-US" altLang="en-US"/>
              <a:t>Wait until branch outcome determined before fetching next instruction</a:t>
            </a:r>
            <a:endParaRPr lang="en-AU"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AU" altLang="en-US"/>
              <a:t>Chapter 4 — The Processor — </a:t>
            </a:r>
            <a:fld id="{0FDE2F39-4DC3-45C7-8259-437DD8144F18}" type="slidenum">
              <a:rPr lang="en-AU" altLang="en-US"/>
              <a:pPr/>
              <a:t>23</a:t>
            </a:fld>
            <a:endParaRPr lang="en-AU" altLang="en-US"/>
          </a:p>
        </p:txBody>
      </p:sp>
      <p:sp>
        <p:nvSpPr>
          <p:cNvPr id="352258" name="Rectangle 2"/>
          <p:cNvSpPr>
            <a:spLocks noGrp="1" noChangeArrowheads="1"/>
          </p:cNvSpPr>
          <p:nvPr>
            <p:ph type="title"/>
          </p:nvPr>
        </p:nvSpPr>
        <p:spPr/>
        <p:txBody>
          <a:bodyPr/>
          <a:lstStyle/>
          <a:p>
            <a:r>
              <a:rPr lang="en-US" altLang="en-US"/>
              <a:t>Branch Prediction</a:t>
            </a:r>
            <a:endParaRPr lang="en-AU" altLang="en-US"/>
          </a:p>
        </p:txBody>
      </p:sp>
      <p:sp>
        <p:nvSpPr>
          <p:cNvPr id="352259" name="Rectangle 3"/>
          <p:cNvSpPr>
            <a:spLocks noGrp="1" noChangeArrowheads="1"/>
          </p:cNvSpPr>
          <p:nvPr>
            <p:ph type="body" idx="1"/>
          </p:nvPr>
        </p:nvSpPr>
        <p:spPr/>
        <p:txBody>
          <a:bodyPr/>
          <a:lstStyle/>
          <a:p>
            <a:r>
              <a:rPr lang="en-US" altLang="en-US"/>
              <a:t>Longer pipelines can’t readily determine branch outcome early</a:t>
            </a:r>
          </a:p>
          <a:p>
            <a:pPr lvl="1"/>
            <a:r>
              <a:rPr lang="en-US" altLang="en-US"/>
              <a:t>Stall penalty becomes unacceptable</a:t>
            </a:r>
          </a:p>
          <a:p>
            <a:r>
              <a:rPr lang="en-US" altLang="en-US"/>
              <a:t>Predict outcome of branch</a:t>
            </a:r>
          </a:p>
          <a:p>
            <a:pPr lvl="1"/>
            <a:r>
              <a:rPr lang="en-US" altLang="en-US"/>
              <a:t>Only stall if prediction is wrong</a:t>
            </a:r>
          </a:p>
          <a:p>
            <a:r>
              <a:rPr lang="en-US" altLang="en-US"/>
              <a:t>In MIPS pipeline</a:t>
            </a:r>
          </a:p>
          <a:p>
            <a:pPr lvl="1"/>
            <a:r>
              <a:rPr lang="en-US" altLang="en-US"/>
              <a:t>Can predict branches not taken</a:t>
            </a:r>
          </a:p>
          <a:p>
            <a:pPr lvl="1"/>
            <a:r>
              <a:rPr lang="en-US" altLang="en-US"/>
              <a:t>Fetch instruction after branch, with no delay</a:t>
            </a:r>
            <a:endParaRPr lang="en-AU"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p:txBody>
          <a:bodyPr/>
          <a:lstStyle/>
          <a:p>
            <a:r>
              <a:rPr lang="en-AU" altLang="en-US"/>
              <a:t>Chapter 4 — The Processor — </a:t>
            </a:r>
            <a:fld id="{4C6208E5-DE38-4F3A-9BC4-8E57BED33AC4}" type="slidenum">
              <a:rPr lang="en-AU" altLang="en-US"/>
              <a:pPr/>
              <a:t>24</a:t>
            </a:fld>
            <a:endParaRPr lang="en-AU" altLang="en-US"/>
          </a:p>
        </p:txBody>
      </p:sp>
      <p:pic>
        <p:nvPicPr>
          <p:cNvPr id="354311" name="Picture 7" descr="f04-32-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1268413"/>
            <a:ext cx="6035675" cy="4979987"/>
          </a:xfrm>
          <a:prstGeom prst="rect">
            <a:avLst/>
          </a:prstGeom>
          <a:noFill/>
          <a:extLst>
            <a:ext uri="{909E8E84-426E-40DD-AFC4-6F175D3DCCD1}">
              <a14:hiddenFill xmlns:a14="http://schemas.microsoft.com/office/drawing/2010/main">
                <a:solidFill>
                  <a:srgbClr val="FFFFFF"/>
                </a:solidFill>
              </a14:hiddenFill>
            </a:ext>
          </a:extLst>
        </p:spPr>
      </p:pic>
      <p:sp>
        <p:nvSpPr>
          <p:cNvPr id="354306" name="Rectangle 2"/>
          <p:cNvSpPr>
            <a:spLocks noGrp="1" noChangeArrowheads="1"/>
          </p:cNvSpPr>
          <p:nvPr>
            <p:ph type="title"/>
          </p:nvPr>
        </p:nvSpPr>
        <p:spPr/>
        <p:txBody>
          <a:bodyPr/>
          <a:lstStyle/>
          <a:p>
            <a:r>
              <a:rPr lang="en-US" altLang="en-US"/>
              <a:t>MIPS with Predict Not Taken</a:t>
            </a:r>
            <a:endParaRPr lang="en-AU" altLang="en-US"/>
          </a:p>
        </p:txBody>
      </p:sp>
      <p:sp>
        <p:nvSpPr>
          <p:cNvPr id="354309" name="Text Box 5"/>
          <p:cNvSpPr txBox="1">
            <a:spLocks noChangeArrowheads="1"/>
          </p:cNvSpPr>
          <p:nvPr/>
        </p:nvSpPr>
        <p:spPr bwMode="auto">
          <a:xfrm>
            <a:off x="755650" y="2133600"/>
            <a:ext cx="1295400" cy="6508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1800"/>
              <a:t>Prediction correct</a:t>
            </a:r>
            <a:endParaRPr lang="en-AU" altLang="en-US" sz="1800"/>
          </a:p>
        </p:txBody>
      </p:sp>
      <p:sp>
        <p:nvSpPr>
          <p:cNvPr id="354310" name="Text Box 6"/>
          <p:cNvSpPr txBox="1">
            <a:spLocks noChangeArrowheads="1"/>
          </p:cNvSpPr>
          <p:nvPr/>
        </p:nvSpPr>
        <p:spPr bwMode="auto">
          <a:xfrm>
            <a:off x="755650" y="4797425"/>
            <a:ext cx="1295400" cy="6508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1800"/>
              <a:t>Prediction incorrect</a:t>
            </a:r>
            <a:endParaRPr lang="en-AU" altLang="en-US" sz="180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AU" altLang="en-US"/>
              <a:t>Chapter 4 — The Processor — </a:t>
            </a:r>
            <a:fld id="{8E7980A4-1B91-45DE-A2D5-C74E2FDF1B25}" type="slidenum">
              <a:rPr lang="en-AU" altLang="en-US"/>
              <a:pPr/>
              <a:t>25</a:t>
            </a:fld>
            <a:endParaRPr lang="en-AU" altLang="en-US"/>
          </a:p>
        </p:txBody>
      </p:sp>
      <p:sp>
        <p:nvSpPr>
          <p:cNvPr id="356354" name="Rectangle 2"/>
          <p:cNvSpPr>
            <a:spLocks noGrp="1" noChangeArrowheads="1"/>
          </p:cNvSpPr>
          <p:nvPr>
            <p:ph type="title"/>
          </p:nvPr>
        </p:nvSpPr>
        <p:spPr/>
        <p:txBody>
          <a:bodyPr/>
          <a:lstStyle/>
          <a:p>
            <a:r>
              <a:rPr lang="en-US" altLang="en-US" sz="4000"/>
              <a:t>More-Realistic Branch Prediction</a:t>
            </a:r>
            <a:endParaRPr lang="en-AU" altLang="en-US" sz="4000"/>
          </a:p>
        </p:txBody>
      </p:sp>
      <p:sp>
        <p:nvSpPr>
          <p:cNvPr id="356355" name="Rectangle 3"/>
          <p:cNvSpPr>
            <a:spLocks noGrp="1" noChangeArrowheads="1"/>
          </p:cNvSpPr>
          <p:nvPr>
            <p:ph type="body" idx="1"/>
          </p:nvPr>
        </p:nvSpPr>
        <p:spPr/>
        <p:txBody>
          <a:bodyPr/>
          <a:lstStyle/>
          <a:p>
            <a:r>
              <a:rPr lang="en-US" altLang="en-US" sz="2800"/>
              <a:t>Static branch prediction</a:t>
            </a:r>
          </a:p>
          <a:p>
            <a:pPr lvl="1"/>
            <a:r>
              <a:rPr lang="en-US" altLang="en-US" sz="2400"/>
              <a:t>Based on typical branch behavior</a:t>
            </a:r>
          </a:p>
          <a:p>
            <a:pPr lvl="1"/>
            <a:r>
              <a:rPr lang="en-US" altLang="en-US" sz="2400"/>
              <a:t>Example: loop and if-statement branches</a:t>
            </a:r>
          </a:p>
          <a:p>
            <a:pPr lvl="2"/>
            <a:r>
              <a:rPr lang="en-US" altLang="en-US" sz="2000"/>
              <a:t>Predict backward branches taken</a:t>
            </a:r>
          </a:p>
          <a:p>
            <a:pPr lvl="2"/>
            <a:r>
              <a:rPr lang="en-US" altLang="en-US" sz="2000"/>
              <a:t>Predict forward branches not taken</a:t>
            </a:r>
          </a:p>
          <a:p>
            <a:r>
              <a:rPr lang="en-US" altLang="en-US" sz="2800"/>
              <a:t>Dynamic branch prediction</a:t>
            </a:r>
          </a:p>
          <a:p>
            <a:pPr lvl="1"/>
            <a:r>
              <a:rPr lang="en-US" altLang="en-US" sz="2400"/>
              <a:t>Hardware measures actual branch behavior</a:t>
            </a:r>
          </a:p>
          <a:p>
            <a:pPr lvl="2"/>
            <a:r>
              <a:rPr lang="en-US" altLang="en-US" sz="2000"/>
              <a:t>e.g., record recent history of each branch</a:t>
            </a:r>
          </a:p>
          <a:p>
            <a:pPr lvl="1"/>
            <a:r>
              <a:rPr lang="en-US" altLang="en-US" sz="2400"/>
              <a:t>Assume future behavior will continue the trend</a:t>
            </a:r>
          </a:p>
          <a:p>
            <a:pPr lvl="2"/>
            <a:r>
              <a:rPr lang="en-US" altLang="en-US" sz="2000"/>
              <a:t>When wrong, stall while re-fetching, and update history</a:t>
            </a:r>
            <a:endParaRPr lang="en-AU" altLang="en-US" sz="200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AU" altLang="en-US"/>
              <a:t>Chapter 4 — The Processor — </a:t>
            </a:r>
            <a:fld id="{BA23D577-303E-4448-AABB-5F84611B067B}" type="slidenum">
              <a:rPr lang="en-AU" altLang="en-US"/>
              <a:pPr/>
              <a:t>26</a:t>
            </a:fld>
            <a:endParaRPr lang="en-AU" altLang="en-US"/>
          </a:p>
        </p:txBody>
      </p:sp>
      <p:sp>
        <p:nvSpPr>
          <p:cNvPr id="358402" name="Rectangle 2"/>
          <p:cNvSpPr>
            <a:spLocks noGrp="1" noChangeArrowheads="1"/>
          </p:cNvSpPr>
          <p:nvPr>
            <p:ph type="title"/>
          </p:nvPr>
        </p:nvSpPr>
        <p:spPr/>
        <p:txBody>
          <a:bodyPr/>
          <a:lstStyle/>
          <a:p>
            <a:r>
              <a:rPr lang="en-US" altLang="en-US"/>
              <a:t>Pipeline Summary</a:t>
            </a:r>
            <a:endParaRPr lang="en-AU" altLang="en-US"/>
          </a:p>
        </p:txBody>
      </p:sp>
      <p:sp>
        <p:nvSpPr>
          <p:cNvPr id="358403" name="Rectangle 3"/>
          <p:cNvSpPr>
            <a:spLocks noGrp="1" noChangeArrowheads="1"/>
          </p:cNvSpPr>
          <p:nvPr>
            <p:ph type="body" idx="1"/>
          </p:nvPr>
        </p:nvSpPr>
        <p:spPr>
          <a:xfrm>
            <a:off x="684213" y="1844675"/>
            <a:ext cx="8270875" cy="4392613"/>
          </a:xfrm>
        </p:spPr>
        <p:txBody>
          <a:bodyPr/>
          <a:lstStyle/>
          <a:p>
            <a:r>
              <a:rPr lang="en-US" altLang="en-US"/>
              <a:t>Pipelining improves performance by increasing instruction throughput</a:t>
            </a:r>
          </a:p>
          <a:p>
            <a:pPr lvl="1"/>
            <a:r>
              <a:rPr lang="en-US" altLang="en-US"/>
              <a:t>Executes multiple instructions in parallel</a:t>
            </a:r>
          </a:p>
          <a:p>
            <a:pPr lvl="1"/>
            <a:r>
              <a:rPr lang="en-US" altLang="en-US"/>
              <a:t>Each instruction has the same latency</a:t>
            </a:r>
          </a:p>
          <a:p>
            <a:r>
              <a:rPr lang="en-US" altLang="en-US"/>
              <a:t>Subject to hazards</a:t>
            </a:r>
          </a:p>
          <a:p>
            <a:pPr lvl="1"/>
            <a:r>
              <a:rPr lang="en-US" altLang="en-US"/>
              <a:t>Structure, data, control</a:t>
            </a:r>
          </a:p>
          <a:p>
            <a:r>
              <a:rPr lang="en-AU" altLang="en-US"/>
              <a:t>Instruction set design affects complexity of pipeline implementation</a:t>
            </a:r>
          </a:p>
        </p:txBody>
      </p:sp>
      <p:sp>
        <p:nvSpPr>
          <p:cNvPr id="358404" name="Text Box 4"/>
          <p:cNvSpPr txBox="1">
            <a:spLocks noChangeArrowheads="1"/>
          </p:cNvSpPr>
          <p:nvPr/>
        </p:nvSpPr>
        <p:spPr bwMode="auto">
          <a:xfrm>
            <a:off x="684213" y="1258888"/>
            <a:ext cx="2825750" cy="457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400" b="1">
                <a:solidFill>
                  <a:schemeClr val="folHlink"/>
                </a:solidFill>
                <a:latin typeface="Arial Black" pitchFamily="34" charset="0"/>
              </a:rPr>
              <a:t>The BIG Picture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AU" altLang="en-US"/>
              <a:t>Chapter 4 — The Processor — </a:t>
            </a:r>
            <a:fld id="{1C26930C-B37C-4F52-85C6-B75C42167481}" type="slidenum">
              <a:rPr lang="en-AU" altLang="en-US"/>
              <a:pPr/>
              <a:t>3</a:t>
            </a:fld>
            <a:endParaRPr lang="en-AU" altLang="en-US"/>
          </a:p>
        </p:txBody>
      </p:sp>
      <p:pic>
        <p:nvPicPr>
          <p:cNvPr id="323592" name="Picture 8" descr="f04-25-P37449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188" y="2420938"/>
            <a:ext cx="4484687" cy="3579812"/>
          </a:xfrm>
          <a:prstGeom prst="rect">
            <a:avLst/>
          </a:prstGeom>
          <a:noFill/>
          <a:extLst>
            <a:ext uri="{909E8E84-426E-40DD-AFC4-6F175D3DCCD1}">
              <a14:hiddenFill xmlns:a14="http://schemas.microsoft.com/office/drawing/2010/main">
                <a:solidFill>
                  <a:srgbClr val="FFFFFF"/>
                </a:solidFill>
              </a14:hiddenFill>
            </a:ext>
          </a:extLst>
        </p:spPr>
      </p:pic>
      <p:sp>
        <p:nvSpPr>
          <p:cNvPr id="323586" name="Rectangle 2"/>
          <p:cNvSpPr>
            <a:spLocks noGrp="1" noChangeArrowheads="1"/>
          </p:cNvSpPr>
          <p:nvPr>
            <p:ph type="title"/>
          </p:nvPr>
        </p:nvSpPr>
        <p:spPr/>
        <p:txBody>
          <a:bodyPr/>
          <a:lstStyle/>
          <a:p>
            <a:r>
              <a:rPr lang="en-US" altLang="en-US"/>
              <a:t>Pipelining Analogy</a:t>
            </a:r>
            <a:endParaRPr lang="en-AU" altLang="en-US"/>
          </a:p>
        </p:txBody>
      </p:sp>
      <p:sp>
        <p:nvSpPr>
          <p:cNvPr id="323587" name="Rectangle 3"/>
          <p:cNvSpPr>
            <a:spLocks noGrp="1" noChangeArrowheads="1"/>
          </p:cNvSpPr>
          <p:nvPr>
            <p:ph type="body" idx="1"/>
          </p:nvPr>
        </p:nvSpPr>
        <p:spPr>
          <a:xfrm>
            <a:off x="684213" y="1125538"/>
            <a:ext cx="8270875" cy="1228725"/>
          </a:xfrm>
        </p:spPr>
        <p:txBody>
          <a:bodyPr/>
          <a:lstStyle/>
          <a:p>
            <a:r>
              <a:rPr lang="en-US" altLang="en-US"/>
              <a:t>Pipelined laundry: overlapping execution</a:t>
            </a:r>
          </a:p>
          <a:p>
            <a:pPr lvl="1"/>
            <a:r>
              <a:rPr lang="en-US" altLang="en-US"/>
              <a:t>Parallelism improves performance</a:t>
            </a:r>
          </a:p>
        </p:txBody>
      </p:sp>
      <p:sp>
        <p:nvSpPr>
          <p:cNvPr id="323588" name="Text Box 4"/>
          <p:cNvSpPr txBox="1">
            <a:spLocks noChangeArrowheads="1"/>
          </p:cNvSpPr>
          <p:nvPr/>
        </p:nvSpPr>
        <p:spPr bwMode="auto">
          <a:xfrm rot="5400000">
            <a:off x="7312819" y="1464469"/>
            <a:ext cx="3295650" cy="36671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chemeClr val="folHlink"/>
                </a:solidFill>
              </a:rPr>
              <a:t>§4.5 An Overview of Pipelining</a:t>
            </a:r>
          </a:p>
        </p:txBody>
      </p:sp>
      <p:sp>
        <p:nvSpPr>
          <p:cNvPr id="323590" name="Rectangle 6"/>
          <p:cNvSpPr>
            <a:spLocks noChangeArrowheads="1"/>
          </p:cNvSpPr>
          <p:nvPr/>
        </p:nvSpPr>
        <p:spPr bwMode="auto">
          <a:xfrm>
            <a:off x="5292725" y="2708275"/>
            <a:ext cx="3735388" cy="338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folHlink"/>
              </a:buClr>
              <a:buSzPct val="60000"/>
              <a:buFont typeface="Wingdings" pitchFamily="2" charset="2"/>
              <a:buChar char="n"/>
              <a:defRPr sz="3200">
                <a:solidFill>
                  <a:schemeClr val="tx1"/>
                </a:solidFill>
                <a:latin typeface="Arial" charset="0"/>
              </a:defRPr>
            </a:lvl1pPr>
            <a:lvl2pPr marL="742950" indent="-285750" algn="l">
              <a:spcBef>
                <a:spcPct val="20000"/>
              </a:spcBef>
              <a:buClr>
                <a:schemeClr val="hlink"/>
              </a:buClr>
              <a:buSzPct val="55000"/>
              <a:buFont typeface="Wingdings" pitchFamily="2" charset="2"/>
              <a:buChar char="n"/>
              <a:defRPr sz="2800">
                <a:solidFill>
                  <a:schemeClr val="tx1"/>
                </a:solidFill>
                <a:latin typeface="Arial" charset="0"/>
              </a:defRPr>
            </a:lvl2pPr>
            <a:lvl3pPr marL="1143000" indent="-228600" algn="l">
              <a:spcBef>
                <a:spcPct val="20000"/>
              </a:spcBef>
              <a:buClr>
                <a:schemeClr val="folHlink"/>
              </a:buClr>
              <a:buSzPct val="50000"/>
              <a:buFont typeface="Wingdings" pitchFamily="2" charset="2"/>
              <a:buChar char="n"/>
              <a:defRPr sz="2400">
                <a:solidFill>
                  <a:schemeClr val="tx1"/>
                </a:solidFill>
                <a:latin typeface="Arial" charset="0"/>
              </a:defRPr>
            </a:lvl3pPr>
            <a:lvl4pPr marL="1600200" indent="-228600" algn="l">
              <a:spcBef>
                <a:spcPct val="20000"/>
              </a:spcBef>
              <a:buClr>
                <a:schemeClr val="accent2"/>
              </a:buClr>
              <a:buSzPct val="55000"/>
              <a:buFont typeface="Wingdings" pitchFamily="2" charset="2"/>
              <a:buChar char="n"/>
              <a:defRPr sz="2000">
                <a:solidFill>
                  <a:schemeClr val="tx1"/>
                </a:solidFill>
                <a:latin typeface="Arial" charset="0"/>
              </a:defRPr>
            </a:lvl4pPr>
            <a:lvl5pPr marL="2057400" indent="-228600" algn="l">
              <a:spcBef>
                <a:spcPct val="20000"/>
              </a:spcBef>
              <a:buClr>
                <a:schemeClr val="accent1"/>
              </a:buClr>
              <a:buSzPct val="50000"/>
              <a:buFont typeface="Wingdings" pitchFamily="2" charset="2"/>
              <a:buChar char="n"/>
              <a:defRPr sz="2000">
                <a:solidFill>
                  <a:schemeClr val="tx1"/>
                </a:solidFill>
                <a:latin typeface="Arial" charset="0"/>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Arial" charset="0"/>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Arial" charset="0"/>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Arial" charset="0"/>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Arial" charset="0"/>
              </a:defRPr>
            </a:lvl9pPr>
          </a:lstStyle>
          <a:p>
            <a:pPr eaLnBrk="1" hangingPunct="1"/>
            <a:r>
              <a:rPr lang="en-US" altLang="en-US" sz="2800" dirty="0"/>
              <a:t>Four loads:</a:t>
            </a:r>
          </a:p>
          <a:p>
            <a:pPr lvl="1" eaLnBrk="1" hangingPunct="1"/>
            <a:r>
              <a:rPr lang="en-US" altLang="en-US" sz="2400" dirty="0"/>
              <a:t>Speedup</a:t>
            </a:r>
            <a:br>
              <a:rPr lang="en-US" altLang="en-US" sz="2400" dirty="0"/>
            </a:br>
            <a:r>
              <a:rPr lang="en-US" altLang="en-US" sz="2400" dirty="0"/>
              <a:t>= 8/3.5 = 2.3</a:t>
            </a:r>
          </a:p>
          <a:p>
            <a:pPr eaLnBrk="1" hangingPunct="1"/>
            <a:r>
              <a:rPr lang="en-US" altLang="en-US" sz="2800" dirty="0"/>
              <a:t>Non-stop:</a:t>
            </a:r>
          </a:p>
          <a:p>
            <a:pPr lvl="1" eaLnBrk="1" hangingPunct="1"/>
            <a:r>
              <a:rPr lang="en-US" altLang="en-US" sz="2400"/>
              <a:t>Speedup</a:t>
            </a:r>
            <a:br>
              <a:rPr lang="en-US" altLang="en-US" sz="2400"/>
            </a:br>
            <a:r>
              <a:rPr lang="en-US" altLang="en-US" sz="2400"/>
              <a:t>= 2n</a:t>
            </a:r>
            <a:r>
              <a:rPr lang="en-US" altLang="en-US" sz="2400" smtClean="0"/>
              <a:t>/(0.5n </a:t>
            </a:r>
            <a:r>
              <a:rPr lang="en-US" altLang="en-US" sz="2400"/>
              <a:t>+ </a:t>
            </a:r>
            <a:r>
              <a:rPr lang="en-US" altLang="en-US" sz="2400" smtClean="0"/>
              <a:t>1.5) </a:t>
            </a:r>
            <a:r>
              <a:rPr lang="en-US" altLang="en-US" sz="2400"/>
              <a:t>≈ 4</a:t>
            </a:r>
            <a:br>
              <a:rPr lang="en-US" altLang="en-US" sz="2400"/>
            </a:br>
            <a:r>
              <a:rPr lang="en-US" altLang="en-US" sz="2400"/>
              <a:t>= number of stages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AU" altLang="en-US"/>
              <a:t>Chapter 4 — The Processor — </a:t>
            </a:r>
            <a:fld id="{18BBEC39-13F2-4A21-BC8F-43C9595003FE}" type="slidenum">
              <a:rPr lang="en-AU" altLang="en-US"/>
              <a:pPr/>
              <a:t>4</a:t>
            </a:fld>
            <a:endParaRPr lang="en-AU" altLang="en-US"/>
          </a:p>
        </p:txBody>
      </p:sp>
      <p:sp>
        <p:nvSpPr>
          <p:cNvPr id="325634" name="Rectangle 2"/>
          <p:cNvSpPr>
            <a:spLocks noGrp="1" noChangeArrowheads="1"/>
          </p:cNvSpPr>
          <p:nvPr>
            <p:ph type="title"/>
          </p:nvPr>
        </p:nvSpPr>
        <p:spPr/>
        <p:txBody>
          <a:bodyPr/>
          <a:lstStyle/>
          <a:p>
            <a:r>
              <a:rPr lang="en-US" altLang="en-US"/>
              <a:t>MIPS Pipeline</a:t>
            </a:r>
            <a:endParaRPr lang="en-AU" altLang="en-US"/>
          </a:p>
        </p:txBody>
      </p:sp>
      <p:sp>
        <p:nvSpPr>
          <p:cNvPr id="325635" name="Rectangle 3"/>
          <p:cNvSpPr>
            <a:spLocks noGrp="1" noChangeArrowheads="1"/>
          </p:cNvSpPr>
          <p:nvPr>
            <p:ph type="body" idx="1"/>
          </p:nvPr>
        </p:nvSpPr>
        <p:spPr/>
        <p:txBody>
          <a:bodyPr/>
          <a:lstStyle/>
          <a:p>
            <a:pPr marL="609600" indent="-609600"/>
            <a:r>
              <a:rPr lang="en-US" altLang="en-US"/>
              <a:t>Five stages, one step per stage</a:t>
            </a:r>
          </a:p>
          <a:p>
            <a:pPr marL="990600" lvl="1" indent="-533400">
              <a:buSzTx/>
              <a:buFont typeface="Wingdings" pitchFamily="2" charset="2"/>
              <a:buAutoNum type="arabicPeriod"/>
            </a:pPr>
            <a:r>
              <a:rPr lang="en-US" altLang="en-US"/>
              <a:t>IF: Instruction fetch from memory</a:t>
            </a:r>
          </a:p>
          <a:p>
            <a:pPr marL="990600" lvl="1" indent="-533400">
              <a:buSzTx/>
              <a:buFont typeface="Wingdings" pitchFamily="2" charset="2"/>
              <a:buAutoNum type="arabicPeriod"/>
            </a:pPr>
            <a:r>
              <a:rPr lang="en-US" altLang="en-US"/>
              <a:t>ID: Instruction decode &amp; register read</a:t>
            </a:r>
          </a:p>
          <a:p>
            <a:pPr marL="990600" lvl="1" indent="-533400">
              <a:buSzTx/>
              <a:buFont typeface="Wingdings" pitchFamily="2" charset="2"/>
              <a:buAutoNum type="arabicPeriod"/>
            </a:pPr>
            <a:r>
              <a:rPr lang="en-US" altLang="en-US"/>
              <a:t>EX: Execute operation or calculate address</a:t>
            </a:r>
          </a:p>
          <a:p>
            <a:pPr marL="990600" lvl="1" indent="-533400">
              <a:buSzTx/>
              <a:buFont typeface="Wingdings" pitchFamily="2" charset="2"/>
              <a:buAutoNum type="arabicPeriod"/>
            </a:pPr>
            <a:r>
              <a:rPr lang="en-US" altLang="en-US"/>
              <a:t>MEM: Access memory operand</a:t>
            </a:r>
          </a:p>
          <a:p>
            <a:pPr marL="990600" lvl="1" indent="-533400">
              <a:buSzTx/>
              <a:buFont typeface="Wingdings" pitchFamily="2" charset="2"/>
              <a:buAutoNum type="arabicPeriod"/>
            </a:pPr>
            <a:r>
              <a:rPr lang="en-US" altLang="en-US"/>
              <a:t>WB: Write result back to register</a:t>
            </a:r>
            <a:endParaRPr lang="en-AU"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Footer Placeholder 3"/>
          <p:cNvSpPr>
            <a:spLocks noGrp="1"/>
          </p:cNvSpPr>
          <p:nvPr>
            <p:ph type="ftr" sz="quarter" idx="10"/>
          </p:nvPr>
        </p:nvSpPr>
        <p:spPr/>
        <p:txBody>
          <a:bodyPr/>
          <a:lstStyle/>
          <a:p>
            <a:r>
              <a:rPr lang="en-AU" altLang="en-US"/>
              <a:t>Chapter 4 — The Processor — </a:t>
            </a:r>
            <a:fld id="{C5245057-D105-4B4A-84F7-3A1E17F66C0F}" type="slidenum">
              <a:rPr lang="en-AU" altLang="en-US"/>
              <a:pPr/>
              <a:t>5</a:t>
            </a:fld>
            <a:endParaRPr lang="en-AU" altLang="en-US"/>
          </a:p>
        </p:txBody>
      </p:sp>
      <p:sp>
        <p:nvSpPr>
          <p:cNvPr id="327682" name="Rectangle 2"/>
          <p:cNvSpPr>
            <a:spLocks noGrp="1" noChangeArrowheads="1"/>
          </p:cNvSpPr>
          <p:nvPr>
            <p:ph type="title"/>
          </p:nvPr>
        </p:nvSpPr>
        <p:spPr/>
        <p:txBody>
          <a:bodyPr/>
          <a:lstStyle/>
          <a:p>
            <a:r>
              <a:rPr lang="en-US" altLang="en-US"/>
              <a:t>Pipeline Performance</a:t>
            </a:r>
            <a:endParaRPr lang="en-AU" altLang="en-US"/>
          </a:p>
        </p:txBody>
      </p:sp>
      <p:sp>
        <p:nvSpPr>
          <p:cNvPr id="327683" name="Rectangle 3"/>
          <p:cNvSpPr>
            <a:spLocks noGrp="1" noChangeArrowheads="1"/>
          </p:cNvSpPr>
          <p:nvPr>
            <p:ph type="body" idx="1"/>
          </p:nvPr>
        </p:nvSpPr>
        <p:spPr>
          <a:xfrm>
            <a:off x="684213" y="1125538"/>
            <a:ext cx="8270875" cy="2533650"/>
          </a:xfrm>
        </p:spPr>
        <p:txBody>
          <a:bodyPr/>
          <a:lstStyle/>
          <a:p>
            <a:r>
              <a:rPr lang="en-US" altLang="en-US" sz="2800"/>
              <a:t>Assume time for stages is</a:t>
            </a:r>
          </a:p>
          <a:p>
            <a:pPr lvl="1"/>
            <a:r>
              <a:rPr lang="en-US" altLang="en-US" sz="2400"/>
              <a:t>100ps for register read or write</a:t>
            </a:r>
          </a:p>
          <a:p>
            <a:pPr lvl="1"/>
            <a:r>
              <a:rPr lang="en-US" altLang="en-US" sz="2400"/>
              <a:t>200ps for other stages</a:t>
            </a:r>
          </a:p>
          <a:p>
            <a:r>
              <a:rPr lang="en-US" altLang="en-US" sz="2800"/>
              <a:t>Compare pipelined datapath with single-cycle datapath</a:t>
            </a:r>
          </a:p>
        </p:txBody>
      </p:sp>
      <p:graphicFrame>
        <p:nvGraphicFramePr>
          <p:cNvPr id="327684" name="Group 4"/>
          <p:cNvGraphicFramePr>
            <a:graphicFrameLocks noGrp="1"/>
          </p:cNvGraphicFramePr>
          <p:nvPr/>
        </p:nvGraphicFramePr>
        <p:xfrm>
          <a:off x="395288" y="3846513"/>
          <a:ext cx="8353425" cy="2246631"/>
        </p:xfrm>
        <a:graphic>
          <a:graphicData uri="http://schemas.openxmlformats.org/drawingml/2006/table">
            <a:tbl>
              <a:tblPr/>
              <a:tblGrid>
                <a:gridCol w="1193800"/>
                <a:gridCol w="1192212"/>
                <a:gridCol w="1195388"/>
                <a:gridCol w="1190625"/>
                <a:gridCol w="1195387"/>
                <a:gridCol w="1192213"/>
                <a:gridCol w="1193800"/>
              </a:tblGrid>
              <a:tr h="446088">
                <a:tc>
                  <a:txBody>
                    <a:bodyPr/>
                    <a:lstStyle>
                      <a:lvl1pPr algn="l">
                        <a:spcBef>
                          <a:spcPct val="20000"/>
                        </a:spcBef>
                        <a:buClr>
                          <a:schemeClr val="folHlink"/>
                        </a:buClr>
                        <a:buSzPct val="60000"/>
                        <a:buFont typeface="Wingdings" pitchFamily="2" charset="2"/>
                        <a:defRPr sz="2800">
                          <a:solidFill>
                            <a:schemeClr val="tx1"/>
                          </a:solidFill>
                          <a:latin typeface="Arial" charset="0"/>
                        </a:defRPr>
                      </a:lvl1pPr>
                      <a:lvl2pPr algn="l">
                        <a:spcBef>
                          <a:spcPct val="20000"/>
                        </a:spcBef>
                        <a:buClr>
                          <a:schemeClr val="hlink"/>
                        </a:buClr>
                        <a:buSzPct val="55000"/>
                        <a:buFont typeface="Wingdings" pitchFamily="2" charset="2"/>
                        <a:defRPr sz="2400">
                          <a:solidFill>
                            <a:schemeClr val="tx1"/>
                          </a:solidFill>
                          <a:latin typeface="Arial" charset="0"/>
                        </a:defRPr>
                      </a:lvl2pPr>
                      <a:lvl3pPr algn="l">
                        <a:spcBef>
                          <a:spcPct val="20000"/>
                        </a:spcBef>
                        <a:buClr>
                          <a:schemeClr val="folHlink"/>
                        </a:buClr>
                        <a:buSzPct val="50000"/>
                        <a:buFont typeface="Wingdings" pitchFamily="2" charset="2"/>
                        <a:defRPr sz="2000">
                          <a:solidFill>
                            <a:schemeClr val="tx1"/>
                          </a:solidFill>
                          <a:latin typeface="Arial" charset="0"/>
                        </a:defRPr>
                      </a:lvl3pPr>
                      <a:lvl4pPr algn="l">
                        <a:spcBef>
                          <a:spcPct val="20000"/>
                        </a:spcBef>
                        <a:buClr>
                          <a:schemeClr val="accent2"/>
                        </a:buClr>
                        <a:buSzPct val="55000"/>
                        <a:buFont typeface="Wingdings" pitchFamily="2" charset="2"/>
                        <a:defRPr>
                          <a:solidFill>
                            <a:schemeClr val="tx1"/>
                          </a:solidFill>
                          <a:latin typeface="Arial" charset="0"/>
                        </a:defRPr>
                      </a:lvl4pPr>
                      <a:lvl5pPr algn="l">
                        <a:spcBef>
                          <a:spcPct val="20000"/>
                        </a:spcBef>
                        <a:buClr>
                          <a:schemeClr val="accent1"/>
                        </a:buClr>
                        <a:buSzPct val="50000"/>
                        <a:buFont typeface="Wingdings" pitchFamily="2" charset="2"/>
                        <a:defRPr>
                          <a:solidFill>
                            <a:schemeClr val="tx1"/>
                          </a:solidFill>
                          <a:latin typeface="Arial"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1800" b="0" i="0" u="none" strike="noStrike" cap="none" normalizeH="0" baseline="0" smtClean="0">
                          <a:ln>
                            <a:noFill/>
                          </a:ln>
                          <a:solidFill>
                            <a:schemeClr val="tx1"/>
                          </a:solidFill>
                          <a:effectLst/>
                          <a:latin typeface="Arial" charset="0"/>
                        </a:rPr>
                        <a:t>Instr</a:t>
                      </a:r>
                      <a:endParaRPr kumimoji="0" lang="en-AU" altLang="en-US" sz="1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itchFamily="2" charset="2"/>
                        <a:defRPr sz="2800">
                          <a:solidFill>
                            <a:schemeClr val="tx1"/>
                          </a:solidFill>
                          <a:latin typeface="Arial" charset="0"/>
                        </a:defRPr>
                      </a:lvl1pPr>
                      <a:lvl2pPr algn="l">
                        <a:spcBef>
                          <a:spcPct val="20000"/>
                        </a:spcBef>
                        <a:buClr>
                          <a:schemeClr val="hlink"/>
                        </a:buClr>
                        <a:buSzPct val="55000"/>
                        <a:buFont typeface="Wingdings" pitchFamily="2" charset="2"/>
                        <a:defRPr sz="2400">
                          <a:solidFill>
                            <a:schemeClr val="tx1"/>
                          </a:solidFill>
                          <a:latin typeface="Arial" charset="0"/>
                        </a:defRPr>
                      </a:lvl2pPr>
                      <a:lvl3pPr algn="l">
                        <a:spcBef>
                          <a:spcPct val="20000"/>
                        </a:spcBef>
                        <a:buClr>
                          <a:schemeClr val="folHlink"/>
                        </a:buClr>
                        <a:buSzPct val="50000"/>
                        <a:buFont typeface="Wingdings" pitchFamily="2" charset="2"/>
                        <a:defRPr sz="2000">
                          <a:solidFill>
                            <a:schemeClr val="tx1"/>
                          </a:solidFill>
                          <a:latin typeface="Arial" charset="0"/>
                        </a:defRPr>
                      </a:lvl3pPr>
                      <a:lvl4pPr algn="l">
                        <a:spcBef>
                          <a:spcPct val="20000"/>
                        </a:spcBef>
                        <a:buClr>
                          <a:schemeClr val="accent2"/>
                        </a:buClr>
                        <a:buSzPct val="55000"/>
                        <a:buFont typeface="Wingdings" pitchFamily="2" charset="2"/>
                        <a:defRPr>
                          <a:solidFill>
                            <a:schemeClr val="tx1"/>
                          </a:solidFill>
                          <a:latin typeface="Arial" charset="0"/>
                        </a:defRPr>
                      </a:lvl4pPr>
                      <a:lvl5pPr algn="l">
                        <a:spcBef>
                          <a:spcPct val="20000"/>
                        </a:spcBef>
                        <a:buClr>
                          <a:schemeClr val="accent1"/>
                        </a:buClr>
                        <a:buSzPct val="50000"/>
                        <a:buFont typeface="Wingdings" pitchFamily="2" charset="2"/>
                        <a:defRPr>
                          <a:solidFill>
                            <a:schemeClr val="tx1"/>
                          </a:solidFill>
                          <a:latin typeface="Arial"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1800" b="0" i="0" u="none" strike="noStrike" cap="none" normalizeH="0" baseline="0" smtClean="0">
                          <a:ln>
                            <a:noFill/>
                          </a:ln>
                          <a:solidFill>
                            <a:schemeClr val="tx1"/>
                          </a:solidFill>
                          <a:effectLst/>
                          <a:latin typeface="Arial" charset="0"/>
                        </a:rPr>
                        <a:t>Instr fetch</a:t>
                      </a:r>
                      <a:endParaRPr kumimoji="0" lang="en-AU"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itchFamily="2" charset="2"/>
                        <a:defRPr sz="2800">
                          <a:solidFill>
                            <a:schemeClr val="tx1"/>
                          </a:solidFill>
                          <a:latin typeface="Arial" charset="0"/>
                        </a:defRPr>
                      </a:lvl1pPr>
                      <a:lvl2pPr algn="l">
                        <a:spcBef>
                          <a:spcPct val="20000"/>
                        </a:spcBef>
                        <a:buClr>
                          <a:schemeClr val="hlink"/>
                        </a:buClr>
                        <a:buSzPct val="55000"/>
                        <a:buFont typeface="Wingdings" pitchFamily="2" charset="2"/>
                        <a:defRPr sz="2400">
                          <a:solidFill>
                            <a:schemeClr val="tx1"/>
                          </a:solidFill>
                          <a:latin typeface="Arial" charset="0"/>
                        </a:defRPr>
                      </a:lvl2pPr>
                      <a:lvl3pPr algn="l">
                        <a:spcBef>
                          <a:spcPct val="20000"/>
                        </a:spcBef>
                        <a:buClr>
                          <a:schemeClr val="folHlink"/>
                        </a:buClr>
                        <a:buSzPct val="50000"/>
                        <a:buFont typeface="Wingdings" pitchFamily="2" charset="2"/>
                        <a:defRPr sz="2000">
                          <a:solidFill>
                            <a:schemeClr val="tx1"/>
                          </a:solidFill>
                          <a:latin typeface="Arial" charset="0"/>
                        </a:defRPr>
                      </a:lvl3pPr>
                      <a:lvl4pPr algn="l">
                        <a:spcBef>
                          <a:spcPct val="20000"/>
                        </a:spcBef>
                        <a:buClr>
                          <a:schemeClr val="accent2"/>
                        </a:buClr>
                        <a:buSzPct val="55000"/>
                        <a:buFont typeface="Wingdings" pitchFamily="2" charset="2"/>
                        <a:defRPr>
                          <a:solidFill>
                            <a:schemeClr val="tx1"/>
                          </a:solidFill>
                          <a:latin typeface="Arial" charset="0"/>
                        </a:defRPr>
                      </a:lvl4pPr>
                      <a:lvl5pPr algn="l">
                        <a:spcBef>
                          <a:spcPct val="20000"/>
                        </a:spcBef>
                        <a:buClr>
                          <a:schemeClr val="accent1"/>
                        </a:buClr>
                        <a:buSzPct val="50000"/>
                        <a:buFont typeface="Wingdings" pitchFamily="2" charset="2"/>
                        <a:defRPr>
                          <a:solidFill>
                            <a:schemeClr val="tx1"/>
                          </a:solidFill>
                          <a:latin typeface="Arial"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1800" b="0" i="0" u="none" strike="noStrike" cap="none" normalizeH="0" baseline="0" smtClean="0">
                          <a:ln>
                            <a:noFill/>
                          </a:ln>
                          <a:solidFill>
                            <a:schemeClr val="tx1"/>
                          </a:solidFill>
                          <a:effectLst/>
                          <a:latin typeface="Arial" charset="0"/>
                        </a:rPr>
                        <a:t>Register read</a:t>
                      </a:r>
                      <a:endParaRPr kumimoji="0" lang="en-AU"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itchFamily="2" charset="2"/>
                        <a:defRPr sz="2800">
                          <a:solidFill>
                            <a:schemeClr val="tx1"/>
                          </a:solidFill>
                          <a:latin typeface="Arial" charset="0"/>
                        </a:defRPr>
                      </a:lvl1pPr>
                      <a:lvl2pPr algn="l">
                        <a:spcBef>
                          <a:spcPct val="20000"/>
                        </a:spcBef>
                        <a:buClr>
                          <a:schemeClr val="hlink"/>
                        </a:buClr>
                        <a:buSzPct val="55000"/>
                        <a:buFont typeface="Wingdings" pitchFamily="2" charset="2"/>
                        <a:defRPr sz="2400">
                          <a:solidFill>
                            <a:schemeClr val="tx1"/>
                          </a:solidFill>
                          <a:latin typeface="Arial" charset="0"/>
                        </a:defRPr>
                      </a:lvl2pPr>
                      <a:lvl3pPr algn="l">
                        <a:spcBef>
                          <a:spcPct val="20000"/>
                        </a:spcBef>
                        <a:buClr>
                          <a:schemeClr val="folHlink"/>
                        </a:buClr>
                        <a:buSzPct val="50000"/>
                        <a:buFont typeface="Wingdings" pitchFamily="2" charset="2"/>
                        <a:defRPr sz="2000">
                          <a:solidFill>
                            <a:schemeClr val="tx1"/>
                          </a:solidFill>
                          <a:latin typeface="Arial" charset="0"/>
                        </a:defRPr>
                      </a:lvl3pPr>
                      <a:lvl4pPr algn="l">
                        <a:spcBef>
                          <a:spcPct val="20000"/>
                        </a:spcBef>
                        <a:buClr>
                          <a:schemeClr val="accent2"/>
                        </a:buClr>
                        <a:buSzPct val="55000"/>
                        <a:buFont typeface="Wingdings" pitchFamily="2" charset="2"/>
                        <a:defRPr>
                          <a:solidFill>
                            <a:schemeClr val="tx1"/>
                          </a:solidFill>
                          <a:latin typeface="Arial" charset="0"/>
                        </a:defRPr>
                      </a:lvl4pPr>
                      <a:lvl5pPr algn="l">
                        <a:spcBef>
                          <a:spcPct val="20000"/>
                        </a:spcBef>
                        <a:buClr>
                          <a:schemeClr val="accent1"/>
                        </a:buClr>
                        <a:buSzPct val="50000"/>
                        <a:buFont typeface="Wingdings" pitchFamily="2" charset="2"/>
                        <a:defRPr>
                          <a:solidFill>
                            <a:schemeClr val="tx1"/>
                          </a:solidFill>
                          <a:latin typeface="Arial"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1800" b="0" i="0" u="none" strike="noStrike" cap="none" normalizeH="0" baseline="0" smtClean="0">
                          <a:ln>
                            <a:noFill/>
                          </a:ln>
                          <a:solidFill>
                            <a:schemeClr val="tx1"/>
                          </a:solidFill>
                          <a:effectLst/>
                          <a:latin typeface="Arial" charset="0"/>
                        </a:rPr>
                        <a:t>ALU op</a:t>
                      </a:r>
                      <a:endParaRPr kumimoji="0" lang="en-AU"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itchFamily="2" charset="2"/>
                        <a:defRPr sz="2800">
                          <a:solidFill>
                            <a:schemeClr val="tx1"/>
                          </a:solidFill>
                          <a:latin typeface="Arial" charset="0"/>
                        </a:defRPr>
                      </a:lvl1pPr>
                      <a:lvl2pPr algn="l">
                        <a:spcBef>
                          <a:spcPct val="20000"/>
                        </a:spcBef>
                        <a:buClr>
                          <a:schemeClr val="hlink"/>
                        </a:buClr>
                        <a:buSzPct val="55000"/>
                        <a:buFont typeface="Wingdings" pitchFamily="2" charset="2"/>
                        <a:defRPr sz="2400">
                          <a:solidFill>
                            <a:schemeClr val="tx1"/>
                          </a:solidFill>
                          <a:latin typeface="Arial" charset="0"/>
                        </a:defRPr>
                      </a:lvl2pPr>
                      <a:lvl3pPr algn="l">
                        <a:spcBef>
                          <a:spcPct val="20000"/>
                        </a:spcBef>
                        <a:buClr>
                          <a:schemeClr val="folHlink"/>
                        </a:buClr>
                        <a:buSzPct val="50000"/>
                        <a:buFont typeface="Wingdings" pitchFamily="2" charset="2"/>
                        <a:defRPr sz="2000">
                          <a:solidFill>
                            <a:schemeClr val="tx1"/>
                          </a:solidFill>
                          <a:latin typeface="Arial" charset="0"/>
                        </a:defRPr>
                      </a:lvl3pPr>
                      <a:lvl4pPr algn="l">
                        <a:spcBef>
                          <a:spcPct val="20000"/>
                        </a:spcBef>
                        <a:buClr>
                          <a:schemeClr val="accent2"/>
                        </a:buClr>
                        <a:buSzPct val="55000"/>
                        <a:buFont typeface="Wingdings" pitchFamily="2" charset="2"/>
                        <a:defRPr>
                          <a:solidFill>
                            <a:schemeClr val="tx1"/>
                          </a:solidFill>
                          <a:latin typeface="Arial" charset="0"/>
                        </a:defRPr>
                      </a:lvl4pPr>
                      <a:lvl5pPr algn="l">
                        <a:spcBef>
                          <a:spcPct val="20000"/>
                        </a:spcBef>
                        <a:buClr>
                          <a:schemeClr val="accent1"/>
                        </a:buClr>
                        <a:buSzPct val="50000"/>
                        <a:buFont typeface="Wingdings" pitchFamily="2" charset="2"/>
                        <a:defRPr>
                          <a:solidFill>
                            <a:schemeClr val="tx1"/>
                          </a:solidFill>
                          <a:latin typeface="Arial"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1800" b="0" i="0" u="none" strike="noStrike" cap="none" normalizeH="0" baseline="0" smtClean="0">
                          <a:ln>
                            <a:noFill/>
                          </a:ln>
                          <a:solidFill>
                            <a:schemeClr val="tx1"/>
                          </a:solidFill>
                          <a:effectLst/>
                          <a:latin typeface="Arial" charset="0"/>
                        </a:rPr>
                        <a:t>Memory access</a:t>
                      </a:r>
                      <a:endParaRPr kumimoji="0" lang="en-AU"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itchFamily="2" charset="2"/>
                        <a:defRPr sz="2800">
                          <a:solidFill>
                            <a:schemeClr val="tx1"/>
                          </a:solidFill>
                          <a:latin typeface="Arial" charset="0"/>
                        </a:defRPr>
                      </a:lvl1pPr>
                      <a:lvl2pPr algn="l">
                        <a:spcBef>
                          <a:spcPct val="20000"/>
                        </a:spcBef>
                        <a:buClr>
                          <a:schemeClr val="hlink"/>
                        </a:buClr>
                        <a:buSzPct val="55000"/>
                        <a:buFont typeface="Wingdings" pitchFamily="2" charset="2"/>
                        <a:defRPr sz="2400">
                          <a:solidFill>
                            <a:schemeClr val="tx1"/>
                          </a:solidFill>
                          <a:latin typeface="Arial" charset="0"/>
                        </a:defRPr>
                      </a:lvl2pPr>
                      <a:lvl3pPr algn="l">
                        <a:spcBef>
                          <a:spcPct val="20000"/>
                        </a:spcBef>
                        <a:buClr>
                          <a:schemeClr val="folHlink"/>
                        </a:buClr>
                        <a:buSzPct val="50000"/>
                        <a:buFont typeface="Wingdings" pitchFamily="2" charset="2"/>
                        <a:defRPr sz="2000">
                          <a:solidFill>
                            <a:schemeClr val="tx1"/>
                          </a:solidFill>
                          <a:latin typeface="Arial" charset="0"/>
                        </a:defRPr>
                      </a:lvl3pPr>
                      <a:lvl4pPr algn="l">
                        <a:spcBef>
                          <a:spcPct val="20000"/>
                        </a:spcBef>
                        <a:buClr>
                          <a:schemeClr val="accent2"/>
                        </a:buClr>
                        <a:buSzPct val="55000"/>
                        <a:buFont typeface="Wingdings" pitchFamily="2" charset="2"/>
                        <a:defRPr>
                          <a:solidFill>
                            <a:schemeClr val="tx1"/>
                          </a:solidFill>
                          <a:latin typeface="Arial" charset="0"/>
                        </a:defRPr>
                      </a:lvl4pPr>
                      <a:lvl5pPr algn="l">
                        <a:spcBef>
                          <a:spcPct val="20000"/>
                        </a:spcBef>
                        <a:buClr>
                          <a:schemeClr val="accent1"/>
                        </a:buClr>
                        <a:buSzPct val="50000"/>
                        <a:buFont typeface="Wingdings" pitchFamily="2" charset="2"/>
                        <a:defRPr>
                          <a:solidFill>
                            <a:schemeClr val="tx1"/>
                          </a:solidFill>
                          <a:latin typeface="Arial"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1800" b="0" i="0" u="none" strike="noStrike" cap="none" normalizeH="0" baseline="0" smtClean="0">
                          <a:ln>
                            <a:noFill/>
                          </a:ln>
                          <a:solidFill>
                            <a:schemeClr val="tx1"/>
                          </a:solidFill>
                          <a:effectLst/>
                          <a:latin typeface="Arial" charset="0"/>
                        </a:rPr>
                        <a:t>Register write</a:t>
                      </a:r>
                      <a:endParaRPr kumimoji="0" lang="en-AU"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itchFamily="2" charset="2"/>
                        <a:defRPr sz="2800">
                          <a:solidFill>
                            <a:schemeClr val="tx1"/>
                          </a:solidFill>
                          <a:latin typeface="Arial" charset="0"/>
                        </a:defRPr>
                      </a:lvl1pPr>
                      <a:lvl2pPr algn="l">
                        <a:spcBef>
                          <a:spcPct val="20000"/>
                        </a:spcBef>
                        <a:buClr>
                          <a:schemeClr val="hlink"/>
                        </a:buClr>
                        <a:buSzPct val="55000"/>
                        <a:buFont typeface="Wingdings" pitchFamily="2" charset="2"/>
                        <a:defRPr sz="2400">
                          <a:solidFill>
                            <a:schemeClr val="tx1"/>
                          </a:solidFill>
                          <a:latin typeface="Arial" charset="0"/>
                        </a:defRPr>
                      </a:lvl2pPr>
                      <a:lvl3pPr algn="l">
                        <a:spcBef>
                          <a:spcPct val="20000"/>
                        </a:spcBef>
                        <a:buClr>
                          <a:schemeClr val="folHlink"/>
                        </a:buClr>
                        <a:buSzPct val="50000"/>
                        <a:buFont typeface="Wingdings" pitchFamily="2" charset="2"/>
                        <a:defRPr sz="2000">
                          <a:solidFill>
                            <a:schemeClr val="tx1"/>
                          </a:solidFill>
                          <a:latin typeface="Arial" charset="0"/>
                        </a:defRPr>
                      </a:lvl3pPr>
                      <a:lvl4pPr algn="l">
                        <a:spcBef>
                          <a:spcPct val="20000"/>
                        </a:spcBef>
                        <a:buClr>
                          <a:schemeClr val="accent2"/>
                        </a:buClr>
                        <a:buSzPct val="55000"/>
                        <a:buFont typeface="Wingdings" pitchFamily="2" charset="2"/>
                        <a:defRPr>
                          <a:solidFill>
                            <a:schemeClr val="tx1"/>
                          </a:solidFill>
                          <a:latin typeface="Arial" charset="0"/>
                        </a:defRPr>
                      </a:lvl4pPr>
                      <a:lvl5pPr algn="l">
                        <a:spcBef>
                          <a:spcPct val="20000"/>
                        </a:spcBef>
                        <a:buClr>
                          <a:schemeClr val="accent1"/>
                        </a:buClr>
                        <a:buSzPct val="50000"/>
                        <a:buFont typeface="Wingdings" pitchFamily="2" charset="2"/>
                        <a:defRPr>
                          <a:solidFill>
                            <a:schemeClr val="tx1"/>
                          </a:solidFill>
                          <a:latin typeface="Arial"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1800" b="0" i="0" u="none" strike="noStrike" cap="none" normalizeH="0" baseline="0" smtClean="0">
                          <a:ln>
                            <a:noFill/>
                          </a:ln>
                          <a:solidFill>
                            <a:schemeClr val="tx1"/>
                          </a:solidFill>
                          <a:effectLst/>
                          <a:latin typeface="Arial" charset="0"/>
                        </a:rPr>
                        <a:t>Total time</a:t>
                      </a:r>
                      <a:endParaRPr kumimoji="0" lang="en-AU"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400050">
                <a:tc>
                  <a:txBody>
                    <a:bodyPr/>
                    <a:lstStyle>
                      <a:lvl1pPr algn="l">
                        <a:spcBef>
                          <a:spcPct val="20000"/>
                        </a:spcBef>
                        <a:buClr>
                          <a:schemeClr val="folHlink"/>
                        </a:buClr>
                        <a:buSzPct val="60000"/>
                        <a:buFont typeface="Wingdings" pitchFamily="2" charset="2"/>
                        <a:defRPr sz="2800">
                          <a:solidFill>
                            <a:schemeClr val="tx1"/>
                          </a:solidFill>
                          <a:latin typeface="Arial" charset="0"/>
                        </a:defRPr>
                      </a:lvl1pPr>
                      <a:lvl2pPr algn="l">
                        <a:spcBef>
                          <a:spcPct val="20000"/>
                        </a:spcBef>
                        <a:buClr>
                          <a:schemeClr val="hlink"/>
                        </a:buClr>
                        <a:buSzPct val="55000"/>
                        <a:buFont typeface="Wingdings" pitchFamily="2" charset="2"/>
                        <a:defRPr sz="2400">
                          <a:solidFill>
                            <a:schemeClr val="tx1"/>
                          </a:solidFill>
                          <a:latin typeface="Arial" charset="0"/>
                        </a:defRPr>
                      </a:lvl2pPr>
                      <a:lvl3pPr algn="l">
                        <a:spcBef>
                          <a:spcPct val="20000"/>
                        </a:spcBef>
                        <a:buClr>
                          <a:schemeClr val="folHlink"/>
                        </a:buClr>
                        <a:buSzPct val="50000"/>
                        <a:buFont typeface="Wingdings" pitchFamily="2" charset="2"/>
                        <a:defRPr sz="2000">
                          <a:solidFill>
                            <a:schemeClr val="tx1"/>
                          </a:solidFill>
                          <a:latin typeface="Arial" charset="0"/>
                        </a:defRPr>
                      </a:lvl3pPr>
                      <a:lvl4pPr algn="l">
                        <a:spcBef>
                          <a:spcPct val="20000"/>
                        </a:spcBef>
                        <a:buClr>
                          <a:schemeClr val="accent2"/>
                        </a:buClr>
                        <a:buSzPct val="55000"/>
                        <a:buFont typeface="Wingdings" pitchFamily="2" charset="2"/>
                        <a:defRPr>
                          <a:solidFill>
                            <a:schemeClr val="tx1"/>
                          </a:solidFill>
                          <a:latin typeface="Arial" charset="0"/>
                        </a:defRPr>
                      </a:lvl4pPr>
                      <a:lvl5pPr algn="l">
                        <a:spcBef>
                          <a:spcPct val="20000"/>
                        </a:spcBef>
                        <a:buClr>
                          <a:schemeClr val="accent1"/>
                        </a:buClr>
                        <a:buSzPct val="50000"/>
                        <a:buFont typeface="Wingdings" pitchFamily="2" charset="2"/>
                        <a:defRPr>
                          <a:solidFill>
                            <a:schemeClr val="tx1"/>
                          </a:solidFill>
                          <a:latin typeface="Arial"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1800" b="0" i="0" u="none" strike="noStrike" cap="none" normalizeH="0" baseline="0" smtClean="0">
                          <a:ln>
                            <a:noFill/>
                          </a:ln>
                          <a:solidFill>
                            <a:schemeClr val="tx1"/>
                          </a:solidFill>
                          <a:effectLst/>
                          <a:latin typeface="Arial" charset="0"/>
                        </a:rPr>
                        <a:t>lw</a:t>
                      </a:r>
                      <a:endParaRPr kumimoji="0" lang="en-AU" altLang="en-US" sz="1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itchFamily="2" charset="2"/>
                        <a:defRPr sz="2800">
                          <a:solidFill>
                            <a:schemeClr val="tx1"/>
                          </a:solidFill>
                          <a:latin typeface="Arial" charset="0"/>
                        </a:defRPr>
                      </a:lvl1pPr>
                      <a:lvl2pPr algn="l">
                        <a:spcBef>
                          <a:spcPct val="20000"/>
                        </a:spcBef>
                        <a:buClr>
                          <a:schemeClr val="hlink"/>
                        </a:buClr>
                        <a:buSzPct val="55000"/>
                        <a:buFont typeface="Wingdings" pitchFamily="2" charset="2"/>
                        <a:defRPr sz="2400">
                          <a:solidFill>
                            <a:schemeClr val="tx1"/>
                          </a:solidFill>
                          <a:latin typeface="Arial" charset="0"/>
                        </a:defRPr>
                      </a:lvl2pPr>
                      <a:lvl3pPr algn="l">
                        <a:spcBef>
                          <a:spcPct val="20000"/>
                        </a:spcBef>
                        <a:buClr>
                          <a:schemeClr val="folHlink"/>
                        </a:buClr>
                        <a:buSzPct val="50000"/>
                        <a:buFont typeface="Wingdings" pitchFamily="2" charset="2"/>
                        <a:defRPr sz="2000">
                          <a:solidFill>
                            <a:schemeClr val="tx1"/>
                          </a:solidFill>
                          <a:latin typeface="Arial" charset="0"/>
                        </a:defRPr>
                      </a:lvl3pPr>
                      <a:lvl4pPr algn="l">
                        <a:spcBef>
                          <a:spcPct val="20000"/>
                        </a:spcBef>
                        <a:buClr>
                          <a:schemeClr val="accent2"/>
                        </a:buClr>
                        <a:buSzPct val="55000"/>
                        <a:buFont typeface="Wingdings" pitchFamily="2" charset="2"/>
                        <a:defRPr>
                          <a:solidFill>
                            <a:schemeClr val="tx1"/>
                          </a:solidFill>
                          <a:latin typeface="Arial" charset="0"/>
                        </a:defRPr>
                      </a:lvl4pPr>
                      <a:lvl5pPr algn="l">
                        <a:spcBef>
                          <a:spcPct val="20000"/>
                        </a:spcBef>
                        <a:buClr>
                          <a:schemeClr val="accent1"/>
                        </a:buClr>
                        <a:buSzPct val="50000"/>
                        <a:buFont typeface="Wingdings" pitchFamily="2" charset="2"/>
                        <a:defRPr>
                          <a:solidFill>
                            <a:schemeClr val="tx1"/>
                          </a:solidFill>
                          <a:latin typeface="Arial"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1800" b="0" i="0" u="none" strike="noStrike" cap="none" normalizeH="0" baseline="0" smtClean="0">
                          <a:ln>
                            <a:noFill/>
                          </a:ln>
                          <a:solidFill>
                            <a:schemeClr val="tx1"/>
                          </a:solidFill>
                          <a:effectLst/>
                          <a:latin typeface="Arial" charset="0"/>
                        </a:rPr>
                        <a:t>200ps</a:t>
                      </a:r>
                      <a:endParaRPr kumimoji="0" lang="en-AU"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itchFamily="2" charset="2"/>
                        <a:defRPr sz="2800">
                          <a:solidFill>
                            <a:schemeClr val="tx1"/>
                          </a:solidFill>
                          <a:latin typeface="Arial" charset="0"/>
                        </a:defRPr>
                      </a:lvl1pPr>
                      <a:lvl2pPr algn="l">
                        <a:spcBef>
                          <a:spcPct val="20000"/>
                        </a:spcBef>
                        <a:buClr>
                          <a:schemeClr val="hlink"/>
                        </a:buClr>
                        <a:buSzPct val="55000"/>
                        <a:buFont typeface="Wingdings" pitchFamily="2" charset="2"/>
                        <a:defRPr sz="2400">
                          <a:solidFill>
                            <a:schemeClr val="tx1"/>
                          </a:solidFill>
                          <a:latin typeface="Arial" charset="0"/>
                        </a:defRPr>
                      </a:lvl2pPr>
                      <a:lvl3pPr algn="l">
                        <a:spcBef>
                          <a:spcPct val="20000"/>
                        </a:spcBef>
                        <a:buClr>
                          <a:schemeClr val="folHlink"/>
                        </a:buClr>
                        <a:buSzPct val="50000"/>
                        <a:buFont typeface="Wingdings" pitchFamily="2" charset="2"/>
                        <a:defRPr sz="2000">
                          <a:solidFill>
                            <a:schemeClr val="tx1"/>
                          </a:solidFill>
                          <a:latin typeface="Arial" charset="0"/>
                        </a:defRPr>
                      </a:lvl3pPr>
                      <a:lvl4pPr algn="l">
                        <a:spcBef>
                          <a:spcPct val="20000"/>
                        </a:spcBef>
                        <a:buClr>
                          <a:schemeClr val="accent2"/>
                        </a:buClr>
                        <a:buSzPct val="55000"/>
                        <a:buFont typeface="Wingdings" pitchFamily="2" charset="2"/>
                        <a:defRPr>
                          <a:solidFill>
                            <a:schemeClr val="tx1"/>
                          </a:solidFill>
                          <a:latin typeface="Arial" charset="0"/>
                        </a:defRPr>
                      </a:lvl4pPr>
                      <a:lvl5pPr algn="l">
                        <a:spcBef>
                          <a:spcPct val="20000"/>
                        </a:spcBef>
                        <a:buClr>
                          <a:schemeClr val="accent1"/>
                        </a:buClr>
                        <a:buSzPct val="50000"/>
                        <a:buFont typeface="Wingdings" pitchFamily="2" charset="2"/>
                        <a:defRPr>
                          <a:solidFill>
                            <a:schemeClr val="tx1"/>
                          </a:solidFill>
                          <a:latin typeface="Arial"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1800" b="0" i="0" u="none" strike="noStrike" cap="none" normalizeH="0" baseline="0" smtClean="0">
                          <a:ln>
                            <a:noFill/>
                          </a:ln>
                          <a:solidFill>
                            <a:schemeClr val="tx1"/>
                          </a:solidFill>
                          <a:effectLst/>
                          <a:latin typeface="Arial" charset="0"/>
                        </a:rPr>
                        <a:t>100 ps</a:t>
                      </a:r>
                      <a:endParaRPr kumimoji="0" lang="en-AU"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itchFamily="2" charset="2"/>
                        <a:defRPr sz="2800">
                          <a:solidFill>
                            <a:schemeClr val="tx1"/>
                          </a:solidFill>
                          <a:latin typeface="Arial" charset="0"/>
                        </a:defRPr>
                      </a:lvl1pPr>
                      <a:lvl2pPr algn="l">
                        <a:spcBef>
                          <a:spcPct val="20000"/>
                        </a:spcBef>
                        <a:buClr>
                          <a:schemeClr val="hlink"/>
                        </a:buClr>
                        <a:buSzPct val="55000"/>
                        <a:buFont typeface="Wingdings" pitchFamily="2" charset="2"/>
                        <a:defRPr sz="2400">
                          <a:solidFill>
                            <a:schemeClr val="tx1"/>
                          </a:solidFill>
                          <a:latin typeface="Arial" charset="0"/>
                        </a:defRPr>
                      </a:lvl2pPr>
                      <a:lvl3pPr algn="l">
                        <a:spcBef>
                          <a:spcPct val="20000"/>
                        </a:spcBef>
                        <a:buClr>
                          <a:schemeClr val="folHlink"/>
                        </a:buClr>
                        <a:buSzPct val="50000"/>
                        <a:buFont typeface="Wingdings" pitchFamily="2" charset="2"/>
                        <a:defRPr sz="2000">
                          <a:solidFill>
                            <a:schemeClr val="tx1"/>
                          </a:solidFill>
                          <a:latin typeface="Arial" charset="0"/>
                        </a:defRPr>
                      </a:lvl3pPr>
                      <a:lvl4pPr algn="l">
                        <a:spcBef>
                          <a:spcPct val="20000"/>
                        </a:spcBef>
                        <a:buClr>
                          <a:schemeClr val="accent2"/>
                        </a:buClr>
                        <a:buSzPct val="55000"/>
                        <a:buFont typeface="Wingdings" pitchFamily="2" charset="2"/>
                        <a:defRPr>
                          <a:solidFill>
                            <a:schemeClr val="tx1"/>
                          </a:solidFill>
                          <a:latin typeface="Arial" charset="0"/>
                        </a:defRPr>
                      </a:lvl4pPr>
                      <a:lvl5pPr algn="l">
                        <a:spcBef>
                          <a:spcPct val="20000"/>
                        </a:spcBef>
                        <a:buClr>
                          <a:schemeClr val="accent1"/>
                        </a:buClr>
                        <a:buSzPct val="50000"/>
                        <a:buFont typeface="Wingdings" pitchFamily="2" charset="2"/>
                        <a:defRPr>
                          <a:solidFill>
                            <a:schemeClr val="tx1"/>
                          </a:solidFill>
                          <a:latin typeface="Arial"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1800" b="0" i="0" u="none" strike="noStrike" cap="none" normalizeH="0" baseline="0" smtClean="0">
                          <a:ln>
                            <a:noFill/>
                          </a:ln>
                          <a:solidFill>
                            <a:schemeClr val="tx1"/>
                          </a:solidFill>
                          <a:effectLst/>
                          <a:latin typeface="Arial" charset="0"/>
                        </a:rPr>
                        <a:t>200ps</a:t>
                      </a:r>
                      <a:endParaRPr kumimoji="0" lang="en-AU"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itchFamily="2" charset="2"/>
                        <a:defRPr sz="2800">
                          <a:solidFill>
                            <a:schemeClr val="tx1"/>
                          </a:solidFill>
                          <a:latin typeface="Arial" charset="0"/>
                        </a:defRPr>
                      </a:lvl1pPr>
                      <a:lvl2pPr algn="l">
                        <a:spcBef>
                          <a:spcPct val="20000"/>
                        </a:spcBef>
                        <a:buClr>
                          <a:schemeClr val="hlink"/>
                        </a:buClr>
                        <a:buSzPct val="55000"/>
                        <a:buFont typeface="Wingdings" pitchFamily="2" charset="2"/>
                        <a:defRPr sz="2400">
                          <a:solidFill>
                            <a:schemeClr val="tx1"/>
                          </a:solidFill>
                          <a:latin typeface="Arial" charset="0"/>
                        </a:defRPr>
                      </a:lvl2pPr>
                      <a:lvl3pPr algn="l">
                        <a:spcBef>
                          <a:spcPct val="20000"/>
                        </a:spcBef>
                        <a:buClr>
                          <a:schemeClr val="folHlink"/>
                        </a:buClr>
                        <a:buSzPct val="50000"/>
                        <a:buFont typeface="Wingdings" pitchFamily="2" charset="2"/>
                        <a:defRPr sz="2000">
                          <a:solidFill>
                            <a:schemeClr val="tx1"/>
                          </a:solidFill>
                          <a:latin typeface="Arial" charset="0"/>
                        </a:defRPr>
                      </a:lvl3pPr>
                      <a:lvl4pPr algn="l">
                        <a:spcBef>
                          <a:spcPct val="20000"/>
                        </a:spcBef>
                        <a:buClr>
                          <a:schemeClr val="accent2"/>
                        </a:buClr>
                        <a:buSzPct val="55000"/>
                        <a:buFont typeface="Wingdings" pitchFamily="2" charset="2"/>
                        <a:defRPr>
                          <a:solidFill>
                            <a:schemeClr val="tx1"/>
                          </a:solidFill>
                          <a:latin typeface="Arial" charset="0"/>
                        </a:defRPr>
                      </a:lvl4pPr>
                      <a:lvl5pPr algn="l">
                        <a:spcBef>
                          <a:spcPct val="20000"/>
                        </a:spcBef>
                        <a:buClr>
                          <a:schemeClr val="accent1"/>
                        </a:buClr>
                        <a:buSzPct val="50000"/>
                        <a:buFont typeface="Wingdings" pitchFamily="2" charset="2"/>
                        <a:defRPr>
                          <a:solidFill>
                            <a:schemeClr val="tx1"/>
                          </a:solidFill>
                          <a:latin typeface="Arial"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1800" b="0" i="0" u="none" strike="noStrike" cap="none" normalizeH="0" baseline="0" smtClean="0">
                          <a:ln>
                            <a:noFill/>
                          </a:ln>
                          <a:solidFill>
                            <a:schemeClr val="tx1"/>
                          </a:solidFill>
                          <a:effectLst/>
                          <a:latin typeface="Arial" charset="0"/>
                        </a:rPr>
                        <a:t>200ps</a:t>
                      </a:r>
                      <a:endParaRPr kumimoji="0" lang="en-AU"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itchFamily="2" charset="2"/>
                        <a:defRPr sz="2800">
                          <a:solidFill>
                            <a:schemeClr val="tx1"/>
                          </a:solidFill>
                          <a:latin typeface="Arial" charset="0"/>
                        </a:defRPr>
                      </a:lvl1pPr>
                      <a:lvl2pPr algn="l">
                        <a:spcBef>
                          <a:spcPct val="20000"/>
                        </a:spcBef>
                        <a:buClr>
                          <a:schemeClr val="hlink"/>
                        </a:buClr>
                        <a:buSzPct val="55000"/>
                        <a:buFont typeface="Wingdings" pitchFamily="2" charset="2"/>
                        <a:defRPr sz="2400">
                          <a:solidFill>
                            <a:schemeClr val="tx1"/>
                          </a:solidFill>
                          <a:latin typeface="Arial" charset="0"/>
                        </a:defRPr>
                      </a:lvl2pPr>
                      <a:lvl3pPr algn="l">
                        <a:spcBef>
                          <a:spcPct val="20000"/>
                        </a:spcBef>
                        <a:buClr>
                          <a:schemeClr val="folHlink"/>
                        </a:buClr>
                        <a:buSzPct val="50000"/>
                        <a:buFont typeface="Wingdings" pitchFamily="2" charset="2"/>
                        <a:defRPr sz="2000">
                          <a:solidFill>
                            <a:schemeClr val="tx1"/>
                          </a:solidFill>
                          <a:latin typeface="Arial" charset="0"/>
                        </a:defRPr>
                      </a:lvl3pPr>
                      <a:lvl4pPr algn="l">
                        <a:spcBef>
                          <a:spcPct val="20000"/>
                        </a:spcBef>
                        <a:buClr>
                          <a:schemeClr val="accent2"/>
                        </a:buClr>
                        <a:buSzPct val="55000"/>
                        <a:buFont typeface="Wingdings" pitchFamily="2" charset="2"/>
                        <a:defRPr>
                          <a:solidFill>
                            <a:schemeClr val="tx1"/>
                          </a:solidFill>
                          <a:latin typeface="Arial" charset="0"/>
                        </a:defRPr>
                      </a:lvl4pPr>
                      <a:lvl5pPr algn="l">
                        <a:spcBef>
                          <a:spcPct val="20000"/>
                        </a:spcBef>
                        <a:buClr>
                          <a:schemeClr val="accent1"/>
                        </a:buClr>
                        <a:buSzPct val="50000"/>
                        <a:buFont typeface="Wingdings" pitchFamily="2" charset="2"/>
                        <a:defRPr>
                          <a:solidFill>
                            <a:schemeClr val="tx1"/>
                          </a:solidFill>
                          <a:latin typeface="Arial"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1800" b="0" i="0" u="none" strike="noStrike" cap="none" normalizeH="0" baseline="0" smtClean="0">
                          <a:ln>
                            <a:noFill/>
                          </a:ln>
                          <a:solidFill>
                            <a:schemeClr val="tx1"/>
                          </a:solidFill>
                          <a:effectLst/>
                          <a:latin typeface="Arial" charset="0"/>
                        </a:rPr>
                        <a:t>100 ps</a:t>
                      </a:r>
                      <a:endParaRPr kumimoji="0" lang="en-AU"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itchFamily="2" charset="2"/>
                        <a:defRPr sz="2800">
                          <a:solidFill>
                            <a:schemeClr val="tx1"/>
                          </a:solidFill>
                          <a:latin typeface="Arial" charset="0"/>
                        </a:defRPr>
                      </a:lvl1pPr>
                      <a:lvl2pPr algn="l">
                        <a:spcBef>
                          <a:spcPct val="20000"/>
                        </a:spcBef>
                        <a:buClr>
                          <a:schemeClr val="hlink"/>
                        </a:buClr>
                        <a:buSzPct val="55000"/>
                        <a:buFont typeface="Wingdings" pitchFamily="2" charset="2"/>
                        <a:defRPr sz="2400">
                          <a:solidFill>
                            <a:schemeClr val="tx1"/>
                          </a:solidFill>
                          <a:latin typeface="Arial" charset="0"/>
                        </a:defRPr>
                      </a:lvl2pPr>
                      <a:lvl3pPr algn="l">
                        <a:spcBef>
                          <a:spcPct val="20000"/>
                        </a:spcBef>
                        <a:buClr>
                          <a:schemeClr val="folHlink"/>
                        </a:buClr>
                        <a:buSzPct val="50000"/>
                        <a:buFont typeface="Wingdings" pitchFamily="2" charset="2"/>
                        <a:defRPr sz="2000">
                          <a:solidFill>
                            <a:schemeClr val="tx1"/>
                          </a:solidFill>
                          <a:latin typeface="Arial" charset="0"/>
                        </a:defRPr>
                      </a:lvl3pPr>
                      <a:lvl4pPr algn="l">
                        <a:spcBef>
                          <a:spcPct val="20000"/>
                        </a:spcBef>
                        <a:buClr>
                          <a:schemeClr val="accent2"/>
                        </a:buClr>
                        <a:buSzPct val="55000"/>
                        <a:buFont typeface="Wingdings" pitchFamily="2" charset="2"/>
                        <a:defRPr>
                          <a:solidFill>
                            <a:schemeClr val="tx1"/>
                          </a:solidFill>
                          <a:latin typeface="Arial" charset="0"/>
                        </a:defRPr>
                      </a:lvl4pPr>
                      <a:lvl5pPr algn="l">
                        <a:spcBef>
                          <a:spcPct val="20000"/>
                        </a:spcBef>
                        <a:buClr>
                          <a:schemeClr val="accent1"/>
                        </a:buClr>
                        <a:buSzPct val="50000"/>
                        <a:buFont typeface="Wingdings" pitchFamily="2" charset="2"/>
                        <a:defRPr>
                          <a:solidFill>
                            <a:schemeClr val="tx1"/>
                          </a:solidFill>
                          <a:latin typeface="Arial"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1800" b="0" i="0" u="none" strike="noStrike" cap="none" normalizeH="0" baseline="0" smtClean="0">
                          <a:ln>
                            <a:noFill/>
                          </a:ln>
                          <a:solidFill>
                            <a:schemeClr val="tx1"/>
                          </a:solidFill>
                          <a:effectLst/>
                          <a:latin typeface="Arial" charset="0"/>
                        </a:rPr>
                        <a:t>800ps</a:t>
                      </a:r>
                      <a:endParaRPr kumimoji="0" lang="en-AU"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4813">
                <a:tc>
                  <a:txBody>
                    <a:bodyPr/>
                    <a:lstStyle>
                      <a:lvl1pPr algn="l">
                        <a:spcBef>
                          <a:spcPct val="20000"/>
                        </a:spcBef>
                        <a:buClr>
                          <a:schemeClr val="folHlink"/>
                        </a:buClr>
                        <a:buSzPct val="60000"/>
                        <a:buFont typeface="Wingdings" pitchFamily="2" charset="2"/>
                        <a:defRPr sz="2800">
                          <a:solidFill>
                            <a:schemeClr val="tx1"/>
                          </a:solidFill>
                          <a:latin typeface="Arial" charset="0"/>
                        </a:defRPr>
                      </a:lvl1pPr>
                      <a:lvl2pPr algn="l">
                        <a:spcBef>
                          <a:spcPct val="20000"/>
                        </a:spcBef>
                        <a:buClr>
                          <a:schemeClr val="hlink"/>
                        </a:buClr>
                        <a:buSzPct val="55000"/>
                        <a:buFont typeface="Wingdings" pitchFamily="2" charset="2"/>
                        <a:defRPr sz="2400">
                          <a:solidFill>
                            <a:schemeClr val="tx1"/>
                          </a:solidFill>
                          <a:latin typeface="Arial" charset="0"/>
                        </a:defRPr>
                      </a:lvl2pPr>
                      <a:lvl3pPr algn="l">
                        <a:spcBef>
                          <a:spcPct val="20000"/>
                        </a:spcBef>
                        <a:buClr>
                          <a:schemeClr val="folHlink"/>
                        </a:buClr>
                        <a:buSzPct val="50000"/>
                        <a:buFont typeface="Wingdings" pitchFamily="2" charset="2"/>
                        <a:defRPr sz="2000">
                          <a:solidFill>
                            <a:schemeClr val="tx1"/>
                          </a:solidFill>
                          <a:latin typeface="Arial" charset="0"/>
                        </a:defRPr>
                      </a:lvl3pPr>
                      <a:lvl4pPr algn="l">
                        <a:spcBef>
                          <a:spcPct val="20000"/>
                        </a:spcBef>
                        <a:buClr>
                          <a:schemeClr val="accent2"/>
                        </a:buClr>
                        <a:buSzPct val="55000"/>
                        <a:buFont typeface="Wingdings" pitchFamily="2" charset="2"/>
                        <a:defRPr>
                          <a:solidFill>
                            <a:schemeClr val="tx1"/>
                          </a:solidFill>
                          <a:latin typeface="Arial" charset="0"/>
                        </a:defRPr>
                      </a:lvl4pPr>
                      <a:lvl5pPr algn="l">
                        <a:spcBef>
                          <a:spcPct val="20000"/>
                        </a:spcBef>
                        <a:buClr>
                          <a:schemeClr val="accent1"/>
                        </a:buClr>
                        <a:buSzPct val="50000"/>
                        <a:buFont typeface="Wingdings" pitchFamily="2" charset="2"/>
                        <a:defRPr>
                          <a:solidFill>
                            <a:schemeClr val="tx1"/>
                          </a:solidFill>
                          <a:latin typeface="Arial"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1800" b="0" i="0" u="none" strike="noStrike" cap="none" normalizeH="0" baseline="0" smtClean="0">
                          <a:ln>
                            <a:noFill/>
                          </a:ln>
                          <a:solidFill>
                            <a:schemeClr val="tx1"/>
                          </a:solidFill>
                          <a:effectLst/>
                          <a:latin typeface="Arial" charset="0"/>
                        </a:rPr>
                        <a:t>sw</a:t>
                      </a:r>
                      <a:endParaRPr kumimoji="0" lang="en-AU" altLang="en-US" sz="1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itchFamily="2" charset="2"/>
                        <a:defRPr sz="2800">
                          <a:solidFill>
                            <a:schemeClr val="tx1"/>
                          </a:solidFill>
                          <a:latin typeface="Arial" charset="0"/>
                        </a:defRPr>
                      </a:lvl1pPr>
                      <a:lvl2pPr algn="l">
                        <a:spcBef>
                          <a:spcPct val="20000"/>
                        </a:spcBef>
                        <a:buClr>
                          <a:schemeClr val="hlink"/>
                        </a:buClr>
                        <a:buSzPct val="55000"/>
                        <a:buFont typeface="Wingdings" pitchFamily="2" charset="2"/>
                        <a:defRPr sz="2400">
                          <a:solidFill>
                            <a:schemeClr val="tx1"/>
                          </a:solidFill>
                          <a:latin typeface="Arial" charset="0"/>
                        </a:defRPr>
                      </a:lvl2pPr>
                      <a:lvl3pPr algn="l">
                        <a:spcBef>
                          <a:spcPct val="20000"/>
                        </a:spcBef>
                        <a:buClr>
                          <a:schemeClr val="folHlink"/>
                        </a:buClr>
                        <a:buSzPct val="50000"/>
                        <a:buFont typeface="Wingdings" pitchFamily="2" charset="2"/>
                        <a:defRPr sz="2000">
                          <a:solidFill>
                            <a:schemeClr val="tx1"/>
                          </a:solidFill>
                          <a:latin typeface="Arial" charset="0"/>
                        </a:defRPr>
                      </a:lvl3pPr>
                      <a:lvl4pPr algn="l">
                        <a:spcBef>
                          <a:spcPct val="20000"/>
                        </a:spcBef>
                        <a:buClr>
                          <a:schemeClr val="accent2"/>
                        </a:buClr>
                        <a:buSzPct val="55000"/>
                        <a:buFont typeface="Wingdings" pitchFamily="2" charset="2"/>
                        <a:defRPr>
                          <a:solidFill>
                            <a:schemeClr val="tx1"/>
                          </a:solidFill>
                          <a:latin typeface="Arial" charset="0"/>
                        </a:defRPr>
                      </a:lvl4pPr>
                      <a:lvl5pPr algn="l">
                        <a:spcBef>
                          <a:spcPct val="20000"/>
                        </a:spcBef>
                        <a:buClr>
                          <a:schemeClr val="accent1"/>
                        </a:buClr>
                        <a:buSzPct val="50000"/>
                        <a:buFont typeface="Wingdings" pitchFamily="2" charset="2"/>
                        <a:defRPr>
                          <a:solidFill>
                            <a:schemeClr val="tx1"/>
                          </a:solidFill>
                          <a:latin typeface="Arial"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1800" b="0" i="0" u="none" strike="noStrike" cap="none" normalizeH="0" baseline="0" smtClean="0">
                          <a:ln>
                            <a:noFill/>
                          </a:ln>
                          <a:solidFill>
                            <a:schemeClr val="tx1"/>
                          </a:solidFill>
                          <a:effectLst/>
                          <a:latin typeface="Arial" charset="0"/>
                        </a:rPr>
                        <a:t>200ps</a:t>
                      </a:r>
                      <a:endParaRPr kumimoji="0" lang="en-AU"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itchFamily="2" charset="2"/>
                        <a:defRPr sz="2800">
                          <a:solidFill>
                            <a:schemeClr val="tx1"/>
                          </a:solidFill>
                          <a:latin typeface="Arial" charset="0"/>
                        </a:defRPr>
                      </a:lvl1pPr>
                      <a:lvl2pPr algn="l">
                        <a:spcBef>
                          <a:spcPct val="20000"/>
                        </a:spcBef>
                        <a:buClr>
                          <a:schemeClr val="hlink"/>
                        </a:buClr>
                        <a:buSzPct val="55000"/>
                        <a:buFont typeface="Wingdings" pitchFamily="2" charset="2"/>
                        <a:defRPr sz="2400">
                          <a:solidFill>
                            <a:schemeClr val="tx1"/>
                          </a:solidFill>
                          <a:latin typeface="Arial" charset="0"/>
                        </a:defRPr>
                      </a:lvl2pPr>
                      <a:lvl3pPr algn="l">
                        <a:spcBef>
                          <a:spcPct val="20000"/>
                        </a:spcBef>
                        <a:buClr>
                          <a:schemeClr val="folHlink"/>
                        </a:buClr>
                        <a:buSzPct val="50000"/>
                        <a:buFont typeface="Wingdings" pitchFamily="2" charset="2"/>
                        <a:defRPr sz="2000">
                          <a:solidFill>
                            <a:schemeClr val="tx1"/>
                          </a:solidFill>
                          <a:latin typeface="Arial" charset="0"/>
                        </a:defRPr>
                      </a:lvl3pPr>
                      <a:lvl4pPr algn="l">
                        <a:spcBef>
                          <a:spcPct val="20000"/>
                        </a:spcBef>
                        <a:buClr>
                          <a:schemeClr val="accent2"/>
                        </a:buClr>
                        <a:buSzPct val="55000"/>
                        <a:buFont typeface="Wingdings" pitchFamily="2" charset="2"/>
                        <a:defRPr>
                          <a:solidFill>
                            <a:schemeClr val="tx1"/>
                          </a:solidFill>
                          <a:latin typeface="Arial" charset="0"/>
                        </a:defRPr>
                      </a:lvl4pPr>
                      <a:lvl5pPr algn="l">
                        <a:spcBef>
                          <a:spcPct val="20000"/>
                        </a:spcBef>
                        <a:buClr>
                          <a:schemeClr val="accent1"/>
                        </a:buClr>
                        <a:buSzPct val="50000"/>
                        <a:buFont typeface="Wingdings" pitchFamily="2" charset="2"/>
                        <a:defRPr>
                          <a:solidFill>
                            <a:schemeClr val="tx1"/>
                          </a:solidFill>
                          <a:latin typeface="Arial"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1800" b="0" i="0" u="none" strike="noStrike" cap="none" normalizeH="0" baseline="0" smtClean="0">
                          <a:ln>
                            <a:noFill/>
                          </a:ln>
                          <a:solidFill>
                            <a:schemeClr val="tx1"/>
                          </a:solidFill>
                          <a:effectLst/>
                          <a:latin typeface="Arial" charset="0"/>
                        </a:rPr>
                        <a:t>100 ps</a:t>
                      </a:r>
                      <a:endParaRPr kumimoji="0" lang="en-AU"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itchFamily="2" charset="2"/>
                        <a:defRPr sz="2800">
                          <a:solidFill>
                            <a:schemeClr val="tx1"/>
                          </a:solidFill>
                          <a:latin typeface="Arial" charset="0"/>
                        </a:defRPr>
                      </a:lvl1pPr>
                      <a:lvl2pPr algn="l">
                        <a:spcBef>
                          <a:spcPct val="20000"/>
                        </a:spcBef>
                        <a:buClr>
                          <a:schemeClr val="hlink"/>
                        </a:buClr>
                        <a:buSzPct val="55000"/>
                        <a:buFont typeface="Wingdings" pitchFamily="2" charset="2"/>
                        <a:defRPr sz="2400">
                          <a:solidFill>
                            <a:schemeClr val="tx1"/>
                          </a:solidFill>
                          <a:latin typeface="Arial" charset="0"/>
                        </a:defRPr>
                      </a:lvl2pPr>
                      <a:lvl3pPr algn="l">
                        <a:spcBef>
                          <a:spcPct val="20000"/>
                        </a:spcBef>
                        <a:buClr>
                          <a:schemeClr val="folHlink"/>
                        </a:buClr>
                        <a:buSzPct val="50000"/>
                        <a:buFont typeface="Wingdings" pitchFamily="2" charset="2"/>
                        <a:defRPr sz="2000">
                          <a:solidFill>
                            <a:schemeClr val="tx1"/>
                          </a:solidFill>
                          <a:latin typeface="Arial" charset="0"/>
                        </a:defRPr>
                      </a:lvl3pPr>
                      <a:lvl4pPr algn="l">
                        <a:spcBef>
                          <a:spcPct val="20000"/>
                        </a:spcBef>
                        <a:buClr>
                          <a:schemeClr val="accent2"/>
                        </a:buClr>
                        <a:buSzPct val="55000"/>
                        <a:buFont typeface="Wingdings" pitchFamily="2" charset="2"/>
                        <a:defRPr>
                          <a:solidFill>
                            <a:schemeClr val="tx1"/>
                          </a:solidFill>
                          <a:latin typeface="Arial" charset="0"/>
                        </a:defRPr>
                      </a:lvl4pPr>
                      <a:lvl5pPr algn="l">
                        <a:spcBef>
                          <a:spcPct val="20000"/>
                        </a:spcBef>
                        <a:buClr>
                          <a:schemeClr val="accent1"/>
                        </a:buClr>
                        <a:buSzPct val="50000"/>
                        <a:buFont typeface="Wingdings" pitchFamily="2" charset="2"/>
                        <a:defRPr>
                          <a:solidFill>
                            <a:schemeClr val="tx1"/>
                          </a:solidFill>
                          <a:latin typeface="Arial"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1800" b="0" i="0" u="none" strike="noStrike" cap="none" normalizeH="0" baseline="0" smtClean="0">
                          <a:ln>
                            <a:noFill/>
                          </a:ln>
                          <a:solidFill>
                            <a:schemeClr val="tx1"/>
                          </a:solidFill>
                          <a:effectLst/>
                          <a:latin typeface="Arial" charset="0"/>
                        </a:rPr>
                        <a:t>200ps</a:t>
                      </a:r>
                      <a:endParaRPr kumimoji="0" lang="en-AU"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itchFamily="2" charset="2"/>
                        <a:defRPr sz="2800">
                          <a:solidFill>
                            <a:schemeClr val="tx1"/>
                          </a:solidFill>
                          <a:latin typeface="Arial" charset="0"/>
                        </a:defRPr>
                      </a:lvl1pPr>
                      <a:lvl2pPr algn="l">
                        <a:spcBef>
                          <a:spcPct val="20000"/>
                        </a:spcBef>
                        <a:buClr>
                          <a:schemeClr val="hlink"/>
                        </a:buClr>
                        <a:buSzPct val="55000"/>
                        <a:buFont typeface="Wingdings" pitchFamily="2" charset="2"/>
                        <a:defRPr sz="2400">
                          <a:solidFill>
                            <a:schemeClr val="tx1"/>
                          </a:solidFill>
                          <a:latin typeface="Arial" charset="0"/>
                        </a:defRPr>
                      </a:lvl2pPr>
                      <a:lvl3pPr algn="l">
                        <a:spcBef>
                          <a:spcPct val="20000"/>
                        </a:spcBef>
                        <a:buClr>
                          <a:schemeClr val="folHlink"/>
                        </a:buClr>
                        <a:buSzPct val="50000"/>
                        <a:buFont typeface="Wingdings" pitchFamily="2" charset="2"/>
                        <a:defRPr sz="2000">
                          <a:solidFill>
                            <a:schemeClr val="tx1"/>
                          </a:solidFill>
                          <a:latin typeface="Arial" charset="0"/>
                        </a:defRPr>
                      </a:lvl3pPr>
                      <a:lvl4pPr algn="l">
                        <a:spcBef>
                          <a:spcPct val="20000"/>
                        </a:spcBef>
                        <a:buClr>
                          <a:schemeClr val="accent2"/>
                        </a:buClr>
                        <a:buSzPct val="55000"/>
                        <a:buFont typeface="Wingdings" pitchFamily="2" charset="2"/>
                        <a:defRPr>
                          <a:solidFill>
                            <a:schemeClr val="tx1"/>
                          </a:solidFill>
                          <a:latin typeface="Arial" charset="0"/>
                        </a:defRPr>
                      </a:lvl4pPr>
                      <a:lvl5pPr algn="l">
                        <a:spcBef>
                          <a:spcPct val="20000"/>
                        </a:spcBef>
                        <a:buClr>
                          <a:schemeClr val="accent1"/>
                        </a:buClr>
                        <a:buSzPct val="50000"/>
                        <a:buFont typeface="Wingdings" pitchFamily="2" charset="2"/>
                        <a:defRPr>
                          <a:solidFill>
                            <a:schemeClr val="tx1"/>
                          </a:solidFill>
                          <a:latin typeface="Arial"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1800" b="0" i="0" u="none" strike="noStrike" cap="none" normalizeH="0" baseline="0" smtClean="0">
                          <a:ln>
                            <a:noFill/>
                          </a:ln>
                          <a:solidFill>
                            <a:schemeClr val="tx1"/>
                          </a:solidFill>
                          <a:effectLst/>
                          <a:latin typeface="Arial" charset="0"/>
                        </a:rPr>
                        <a:t>200ps</a:t>
                      </a:r>
                      <a:endParaRPr kumimoji="0" lang="en-AU"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itchFamily="2" charset="2"/>
                        <a:defRPr sz="2800">
                          <a:solidFill>
                            <a:schemeClr val="tx1"/>
                          </a:solidFill>
                          <a:latin typeface="Arial" charset="0"/>
                        </a:defRPr>
                      </a:lvl1pPr>
                      <a:lvl2pPr algn="l">
                        <a:spcBef>
                          <a:spcPct val="20000"/>
                        </a:spcBef>
                        <a:buClr>
                          <a:schemeClr val="hlink"/>
                        </a:buClr>
                        <a:buSzPct val="55000"/>
                        <a:buFont typeface="Wingdings" pitchFamily="2" charset="2"/>
                        <a:defRPr sz="2400">
                          <a:solidFill>
                            <a:schemeClr val="tx1"/>
                          </a:solidFill>
                          <a:latin typeface="Arial" charset="0"/>
                        </a:defRPr>
                      </a:lvl2pPr>
                      <a:lvl3pPr algn="l">
                        <a:spcBef>
                          <a:spcPct val="20000"/>
                        </a:spcBef>
                        <a:buClr>
                          <a:schemeClr val="folHlink"/>
                        </a:buClr>
                        <a:buSzPct val="50000"/>
                        <a:buFont typeface="Wingdings" pitchFamily="2" charset="2"/>
                        <a:defRPr sz="2000">
                          <a:solidFill>
                            <a:schemeClr val="tx1"/>
                          </a:solidFill>
                          <a:latin typeface="Arial" charset="0"/>
                        </a:defRPr>
                      </a:lvl3pPr>
                      <a:lvl4pPr algn="l">
                        <a:spcBef>
                          <a:spcPct val="20000"/>
                        </a:spcBef>
                        <a:buClr>
                          <a:schemeClr val="accent2"/>
                        </a:buClr>
                        <a:buSzPct val="55000"/>
                        <a:buFont typeface="Wingdings" pitchFamily="2" charset="2"/>
                        <a:defRPr>
                          <a:solidFill>
                            <a:schemeClr val="tx1"/>
                          </a:solidFill>
                          <a:latin typeface="Arial" charset="0"/>
                        </a:defRPr>
                      </a:lvl4pPr>
                      <a:lvl5pPr algn="l">
                        <a:spcBef>
                          <a:spcPct val="20000"/>
                        </a:spcBef>
                        <a:buClr>
                          <a:schemeClr val="accent1"/>
                        </a:buClr>
                        <a:buSzPct val="50000"/>
                        <a:buFont typeface="Wingdings" pitchFamily="2" charset="2"/>
                        <a:defRPr>
                          <a:solidFill>
                            <a:schemeClr val="tx1"/>
                          </a:solidFill>
                          <a:latin typeface="Arial"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itchFamily="2" charset="2"/>
                        <a:defRPr sz="2800">
                          <a:solidFill>
                            <a:schemeClr val="tx1"/>
                          </a:solidFill>
                          <a:latin typeface="Arial" charset="0"/>
                        </a:defRPr>
                      </a:lvl1pPr>
                      <a:lvl2pPr algn="l">
                        <a:spcBef>
                          <a:spcPct val="20000"/>
                        </a:spcBef>
                        <a:buClr>
                          <a:schemeClr val="hlink"/>
                        </a:buClr>
                        <a:buSzPct val="55000"/>
                        <a:buFont typeface="Wingdings" pitchFamily="2" charset="2"/>
                        <a:defRPr sz="2400">
                          <a:solidFill>
                            <a:schemeClr val="tx1"/>
                          </a:solidFill>
                          <a:latin typeface="Arial" charset="0"/>
                        </a:defRPr>
                      </a:lvl2pPr>
                      <a:lvl3pPr algn="l">
                        <a:spcBef>
                          <a:spcPct val="20000"/>
                        </a:spcBef>
                        <a:buClr>
                          <a:schemeClr val="folHlink"/>
                        </a:buClr>
                        <a:buSzPct val="50000"/>
                        <a:buFont typeface="Wingdings" pitchFamily="2" charset="2"/>
                        <a:defRPr sz="2000">
                          <a:solidFill>
                            <a:schemeClr val="tx1"/>
                          </a:solidFill>
                          <a:latin typeface="Arial" charset="0"/>
                        </a:defRPr>
                      </a:lvl3pPr>
                      <a:lvl4pPr algn="l">
                        <a:spcBef>
                          <a:spcPct val="20000"/>
                        </a:spcBef>
                        <a:buClr>
                          <a:schemeClr val="accent2"/>
                        </a:buClr>
                        <a:buSzPct val="55000"/>
                        <a:buFont typeface="Wingdings" pitchFamily="2" charset="2"/>
                        <a:defRPr>
                          <a:solidFill>
                            <a:schemeClr val="tx1"/>
                          </a:solidFill>
                          <a:latin typeface="Arial" charset="0"/>
                        </a:defRPr>
                      </a:lvl4pPr>
                      <a:lvl5pPr algn="l">
                        <a:spcBef>
                          <a:spcPct val="20000"/>
                        </a:spcBef>
                        <a:buClr>
                          <a:schemeClr val="accent1"/>
                        </a:buClr>
                        <a:buSzPct val="50000"/>
                        <a:buFont typeface="Wingdings" pitchFamily="2" charset="2"/>
                        <a:defRPr>
                          <a:solidFill>
                            <a:schemeClr val="tx1"/>
                          </a:solidFill>
                          <a:latin typeface="Arial"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1800" b="0" i="0" u="none" strike="noStrike" cap="none" normalizeH="0" baseline="0" smtClean="0">
                          <a:ln>
                            <a:noFill/>
                          </a:ln>
                          <a:solidFill>
                            <a:schemeClr val="tx1"/>
                          </a:solidFill>
                          <a:effectLst/>
                          <a:latin typeface="Arial" charset="0"/>
                        </a:rPr>
                        <a:t>700ps</a:t>
                      </a:r>
                      <a:endParaRPr kumimoji="0" lang="en-AU"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lstStyle>
                      <a:lvl1pPr algn="l">
                        <a:spcBef>
                          <a:spcPct val="20000"/>
                        </a:spcBef>
                        <a:buClr>
                          <a:schemeClr val="folHlink"/>
                        </a:buClr>
                        <a:buSzPct val="60000"/>
                        <a:buFont typeface="Wingdings" pitchFamily="2" charset="2"/>
                        <a:defRPr sz="2800">
                          <a:solidFill>
                            <a:schemeClr val="tx1"/>
                          </a:solidFill>
                          <a:latin typeface="Arial" charset="0"/>
                        </a:defRPr>
                      </a:lvl1pPr>
                      <a:lvl2pPr algn="l">
                        <a:spcBef>
                          <a:spcPct val="20000"/>
                        </a:spcBef>
                        <a:buClr>
                          <a:schemeClr val="hlink"/>
                        </a:buClr>
                        <a:buSzPct val="55000"/>
                        <a:buFont typeface="Wingdings" pitchFamily="2" charset="2"/>
                        <a:defRPr sz="2400">
                          <a:solidFill>
                            <a:schemeClr val="tx1"/>
                          </a:solidFill>
                          <a:latin typeface="Arial" charset="0"/>
                        </a:defRPr>
                      </a:lvl2pPr>
                      <a:lvl3pPr algn="l">
                        <a:spcBef>
                          <a:spcPct val="20000"/>
                        </a:spcBef>
                        <a:buClr>
                          <a:schemeClr val="folHlink"/>
                        </a:buClr>
                        <a:buSzPct val="50000"/>
                        <a:buFont typeface="Wingdings" pitchFamily="2" charset="2"/>
                        <a:defRPr sz="2000">
                          <a:solidFill>
                            <a:schemeClr val="tx1"/>
                          </a:solidFill>
                          <a:latin typeface="Arial" charset="0"/>
                        </a:defRPr>
                      </a:lvl3pPr>
                      <a:lvl4pPr algn="l">
                        <a:spcBef>
                          <a:spcPct val="20000"/>
                        </a:spcBef>
                        <a:buClr>
                          <a:schemeClr val="accent2"/>
                        </a:buClr>
                        <a:buSzPct val="55000"/>
                        <a:buFont typeface="Wingdings" pitchFamily="2" charset="2"/>
                        <a:defRPr>
                          <a:solidFill>
                            <a:schemeClr val="tx1"/>
                          </a:solidFill>
                          <a:latin typeface="Arial" charset="0"/>
                        </a:defRPr>
                      </a:lvl4pPr>
                      <a:lvl5pPr algn="l">
                        <a:spcBef>
                          <a:spcPct val="20000"/>
                        </a:spcBef>
                        <a:buClr>
                          <a:schemeClr val="accent1"/>
                        </a:buClr>
                        <a:buSzPct val="50000"/>
                        <a:buFont typeface="Wingdings" pitchFamily="2" charset="2"/>
                        <a:defRPr>
                          <a:solidFill>
                            <a:schemeClr val="tx1"/>
                          </a:solidFill>
                          <a:latin typeface="Arial"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1800" b="0" i="0" u="none" strike="noStrike" cap="none" normalizeH="0" baseline="0" smtClean="0">
                          <a:ln>
                            <a:noFill/>
                          </a:ln>
                          <a:solidFill>
                            <a:schemeClr val="tx1"/>
                          </a:solidFill>
                          <a:effectLst/>
                          <a:latin typeface="Arial" charset="0"/>
                        </a:rPr>
                        <a:t>R-format</a:t>
                      </a:r>
                      <a:endParaRPr kumimoji="0" lang="en-AU" altLang="en-US" sz="1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itchFamily="2" charset="2"/>
                        <a:defRPr sz="2800">
                          <a:solidFill>
                            <a:schemeClr val="tx1"/>
                          </a:solidFill>
                          <a:latin typeface="Arial" charset="0"/>
                        </a:defRPr>
                      </a:lvl1pPr>
                      <a:lvl2pPr algn="l">
                        <a:spcBef>
                          <a:spcPct val="20000"/>
                        </a:spcBef>
                        <a:buClr>
                          <a:schemeClr val="hlink"/>
                        </a:buClr>
                        <a:buSzPct val="55000"/>
                        <a:buFont typeface="Wingdings" pitchFamily="2" charset="2"/>
                        <a:defRPr sz="2400">
                          <a:solidFill>
                            <a:schemeClr val="tx1"/>
                          </a:solidFill>
                          <a:latin typeface="Arial" charset="0"/>
                        </a:defRPr>
                      </a:lvl2pPr>
                      <a:lvl3pPr algn="l">
                        <a:spcBef>
                          <a:spcPct val="20000"/>
                        </a:spcBef>
                        <a:buClr>
                          <a:schemeClr val="folHlink"/>
                        </a:buClr>
                        <a:buSzPct val="50000"/>
                        <a:buFont typeface="Wingdings" pitchFamily="2" charset="2"/>
                        <a:defRPr sz="2000">
                          <a:solidFill>
                            <a:schemeClr val="tx1"/>
                          </a:solidFill>
                          <a:latin typeface="Arial" charset="0"/>
                        </a:defRPr>
                      </a:lvl3pPr>
                      <a:lvl4pPr algn="l">
                        <a:spcBef>
                          <a:spcPct val="20000"/>
                        </a:spcBef>
                        <a:buClr>
                          <a:schemeClr val="accent2"/>
                        </a:buClr>
                        <a:buSzPct val="55000"/>
                        <a:buFont typeface="Wingdings" pitchFamily="2" charset="2"/>
                        <a:defRPr>
                          <a:solidFill>
                            <a:schemeClr val="tx1"/>
                          </a:solidFill>
                          <a:latin typeface="Arial" charset="0"/>
                        </a:defRPr>
                      </a:lvl4pPr>
                      <a:lvl5pPr algn="l">
                        <a:spcBef>
                          <a:spcPct val="20000"/>
                        </a:spcBef>
                        <a:buClr>
                          <a:schemeClr val="accent1"/>
                        </a:buClr>
                        <a:buSzPct val="50000"/>
                        <a:buFont typeface="Wingdings" pitchFamily="2" charset="2"/>
                        <a:defRPr>
                          <a:solidFill>
                            <a:schemeClr val="tx1"/>
                          </a:solidFill>
                          <a:latin typeface="Arial"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1800" b="0" i="0" u="none" strike="noStrike" cap="none" normalizeH="0" baseline="0" smtClean="0">
                          <a:ln>
                            <a:noFill/>
                          </a:ln>
                          <a:solidFill>
                            <a:schemeClr val="tx1"/>
                          </a:solidFill>
                          <a:effectLst/>
                          <a:latin typeface="Arial" charset="0"/>
                        </a:rPr>
                        <a:t>200ps</a:t>
                      </a:r>
                      <a:endParaRPr kumimoji="0" lang="en-AU"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itchFamily="2" charset="2"/>
                        <a:defRPr sz="2800">
                          <a:solidFill>
                            <a:schemeClr val="tx1"/>
                          </a:solidFill>
                          <a:latin typeface="Arial" charset="0"/>
                        </a:defRPr>
                      </a:lvl1pPr>
                      <a:lvl2pPr algn="l">
                        <a:spcBef>
                          <a:spcPct val="20000"/>
                        </a:spcBef>
                        <a:buClr>
                          <a:schemeClr val="hlink"/>
                        </a:buClr>
                        <a:buSzPct val="55000"/>
                        <a:buFont typeface="Wingdings" pitchFamily="2" charset="2"/>
                        <a:defRPr sz="2400">
                          <a:solidFill>
                            <a:schemeClr val="tx1"/>
                          </a:solidFill>
                          <a:latin typeface="Arial" charset="0"/>
                        </a:defRPr>
                      </a:lvl2pPr>
                      <a:lvl3pPr algn="l">
                        <a:spcBef>
                          <a:spcPct val="20000"/>
                        </a:spcBef>
                        <a:buClr>
                          <a:schemeClr val="folHlink"/>
                        </a:buClr>
                        <a:buSzPct val="50000"/>
                        <a:buFont typeface="Wingdings" pitchFamily="2" charset="2"/>
                        <a:defRPr sz="2000">
                          <a:solidFill>
                            <a:schemeClr val="tx1"/>
                          </a:solidFill>
                          <a:latin typeface="Arial" charset="0"/>
                        </a:defRPr>
                      </a:lvl3pPr>
                      <a:lvl4pPr algn="l">
                        <a:spcBef>
                          <a:spcPct val="20000"/>
                        </a:spcBef>
                        <a:buClr>
                          <a:schemeClr val="accent2"/>
                        </a:buClr>
                        <a:buSzPct val="55000"/>
                        <a:buFont typeface="Wingdings" pitchFamily="2" charset="2"/>
                        <a:defRPr>
                          <a:solidFill>
                            <a:schemeClr val="tx1"/>
                          </a:solidFill>
                          <a:latin typeface="Arial" charset="0"/>
                        </a:defRPr>
                      </a:lvl4pPr>
                      <a:lvl5pPr algn="l">
                        <a:spcBef>
                          <a:spcPct val="20000"/>
                        </a:spcBef>
                        <a:buClr>
                          <a:schemeClr val="accent1"/>
                        </a:buClr>
                        <a:buSzPct val="50000"/>
                        <a:buFont typeface="Wingdings" pitchFamily="2" charset="2"/>
                        <a:defRPr>
                          <a:solidFill>
                            <a:schemeClr val="tx1"/>
                          </a:solidFill>
                          <a:latin typeface="Arial"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1800" b="0" i="0" u="none" strike="noStrike" cap="none" normalizeH="0" baseline="0" smtClean="0">
                          <a:ln>
                            <a:noFill/>
                          </a:ln>
                          <a:solidFill>
                            <a:schemeClr val="tx1"/>
                          </a:solidFill>
                          <a:effectLst/>
                          <a:latin typeface="Arial" charset="0"/>
                        </a:rPr>
                        <a:t>100 ps</a:t>
                      </a:r>
                      <a:endParaRPr kumimoji="0" lang="en-AU"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itchFamily="2" charset="2"/>
                        <a:defRPr sz="2800">
                          <a:solidFill>
                            <a:schemeClr val="tx1"/>
                          </a:solidFill>
                          <a:latin typeface="Arial" charset="0"/>
                        </a:defRPr>
                      </a:lvl1pPr>
                      <a:lvl2pPr algn="l">
                        <a:spcBef>
                          <a:spcPct val="20000"/>
                        </a:spcBef>
                        <a:buClr>
                          <a:schemeClr val="hlink"/>
                        </a:buClr>
                        <a:buSzPct val="55000"/>
                        <a:buFont typeface="Wingdings" pitchFamily="2" charset="2"/>
                        <a:defRPr sz="2400">
                          <a:solidFill>
                            <a:schemeClr val="tx1"/>
                          </a:solidFill>
                          <a:latin typeface="Arial" charset="0"/>
                        </a:defRPr>
                      </a:lvl2pPr>
                      <a:lvl3pPr algn="l">
                        <a:spcBef>
                          <a:spcPct val="20000"/>
                        </a:spcBef>
                        <a:buClr>
                          <a:schemeClr val="folHlink"/>
                        </a:buClr>
                        <a:buSzPct val="50000"/>
                        <a:buFont typeface="Wingdings" pitchFamily="2" charset="2"/>
                        <a:defRPr sz="2000">
                          <a:solidFill>
                            <a:schemeClr val="tx1"/>
                          </a:solidFill>
                          <a:latin typeface="Arial" charset="0"/>
                        </a:defRPr>
                      </a:lvl3pPr>
                      <a:lvl4pPr algn="l">
                        <a:spcBef>
                          <a:spcPct val="20000"/>
                        </a:spcBef>
                        <a:buClr>
                          <a:schemeClr val="accent2"/>
                        </a:buClr>
                        <a:buSzPct val="55000"/>
                        <a:buFont typeface="Wingdings" pitchFamily="2" charset="2"/>
                        <a:defRPr>
                          <a:solidFill>
                            <a:schemeClr val="tx1"/>
                          </a:solidFill>
                          <a:latin typeface="Arial" charset="0"/>
                        </a:defRPr>
                      </a:lvl4pPr>
                      <a:lvl5pPr algn="l">
                        <a:spcBef>
                          <a:spcPct val="20000"/>
                        </a:spcBef>
                        <a:buClr>
                          <a:schemeClr val="accent1"/>
                        </a:buClr>
                        <a:buSzPct val="50000"/>
                        <a:buFont typeface="Wingdings" pitchFamily="2" charset="2"/>
                        <a:defRPr>
                          <a:solidFill>
                            <a:schemeClr val="tx1"/>
                          </a:solidFill>
                          <a:latin typeface="Arial"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1800" b="0" i="0" u="none" strike="noStrike" cap="none" normalizeH="0" baseline="0" smtClean="0">
                          <a:ln>
                            <a:noFill/>
                          </a:ln>
                          <a:solidFill>
                            <a:schemeClr val="tx1"/>
                          </a:solidFill>
                          <a:effectLst/>
                          <a:latin typeface="Arial" charset="0"/>
                        </a:rPr>
                        <a:t>200ps</a:t>
                      </a:r>
                      <a:endParaRPr kumimoji="0" lang="en-AU"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itchFamily="2" charset="2"/>
                        <a:defRPr sz="2800">
                          <a:solidFill>
                            <a:schemeClr val="tx1"/>
                          </a:solidFill>
                          <a:latin typeface="Arial" charset="0"/>
                        </a:defRPr>
                      </a:lvl1pPr>
                      <a:lvl2pPr algn="l">
                        <a:spcBef>
                          <a:spcPct val="20000"/>
                        </a:spcBef>
                        <a:buClr>
                          <a:schemeClr val="hlink"/>
                        </a:buClr>
                        <a:buSzPct val="55000"/>
                        <a:buFont typeface="Wingdings" pitchFamily="2" charset="2"/>
                        <a:defRPr sz="2400">
                          <a:solidFill>
                            <a:schemeClr val="tx1"/>
                          </a:solidFill>
                          <a:latin typeface="Arial" charset="0"/>
                        </a:defRPr>
                      </a:lvl2pPr>
                      <a:lvl3pPr algn="l">
                        <a:spcBef>
                          <a:spcPct val="20000"/>
                        </a:spcBef>
                        <a:buClr>
                          <a:schemeClr val="folHlink"/>
                        </a:buClr>
                        <a:buSzPct val="50000"/>
                        <a:buFont typeface="Wingdings" pitchFamily="2" charset="2"/>
                        <a:defRPr sz="2000">
                          <a:solidFill>
                            <a:schemeClr val="tx1"/>
                          </a:solidFill>
                          <a:latin typeface="Arial" charset="0"/>
                        </a:defRPr>
                      </a:lvl3pPr>
                      <a:lvl4pPr algn="l">
                        <a:spcBef>
                          <a:spcPct val="20000"/>
                        </a:spcBef>
                        <a:buClr>
                          <a:schemeClr val="accent2"/>
                        </a:buClr>
                        <a:buSzPct val="55000"/>
                        <a:buFont typeface="Wingdings" pitchFamily="2" charset="2"/>
                        <a:defRPr>
                          <a:solidFill>
                            <a:schemeClr val="tx1"/>
                          </a:solidFill>
                          <a:latin typeface="Arial" charset="0"/>
                        </a:defRPr>
                      </a:lvl4pPr>
                      <a:lvl5pPr algn="l">
                        <a:spcBef>
                          <a:spcPct val="20000"/>
                        </a:spcBef>
                        <a:buClr>
                          <a:schemeClr val="accent1"/>
                        </a:buClr>
                        <a:buSzPct val="50000"/>
                        <a:buFont typeface="Wingdings" pitchFamily="2" charset="2"/>
                        <a:defRPr>
                          <a:solidFill>
                            <a:schemeClr val="tx1"/>
                          </a:solidFill>
                          <a:latin typeface="Arial"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itchFamily="2" charset="2"/>
                        <a:defRPr sz="2800">
                          <a:solidFill>
                            <a:schemeClr val="tx1"/>
                          </a:solidFill>
                          <a:latin typeface="Arial" charset="0"/>
                        </a:defRPr>
                      </a:lvl1pPr>
                      <a:lvl2pPr algn="l">
                        <a:spcBef>
                          <a:spcPct val="20000"/>
                        </a:spcBef>
                        <a:buClr>
                          <a:schemeClr val="hlink"/>
                        </a:buClr>
                        <a:buSzPct val="55000"/>
                        <a:buFont typeface="Wingdings" pitchFamily="2" charset="2"/>
                        <a:defRPr sz="2400">
                          <a:solidFill>
                            <a:schemeClr val="tx1"/>
                          </a:solidFill>
                          <a:latin typeface="Arial" charset="0"/>
                        </a:defRPr>
                      </a:lvl2pPr>
                      <a:lvl3pPr algn="l">
                        <a:spcBef>
                          <a:spcPct val="20000"/>
                        </a:spcBef>
                        <a:buClr>
                          <a:schemeClr val="folHlink"/>
                        </a:buClr>
                        <a:buSzPct val="50000"/>
                        <a:buFont typeface="Wingdings" pitchFamily="2" charset="2"/>
                        <a:defRPr sz="2000">
                          <a:solidFill>
                            <a:schemeClr val="tx1"/>
                          </a:solidFill>
                          <a:latin typeface="Arial" charset="0"/>
                        </a:defRPr>
                      </a:lvl3pPr>
                      <a:lvl4pPr algn="l">
                        <a:spcBef>
                          <a:spcPct val="20000"/>
                        </a:spcBef>
                        <a:buClr>
                          <a:schemeClr val="accent2"/>
                        </a:buClr>
                        <a:buSzPct val="55000"/>
                        <a:buFont typeface="Wingdings" pitchFamily="2" charset="2"/>
                        <a:defRPr>
                          <a:solidFill>
                            <a:schemeClr val="tx1"/>
                          </a:solidFill>
                          <a:latin typeface="Arial" charset="0"/>
                        </a:defRPr>
                      </a:lvl4pPr>
                      <a:lvl5pPr algn="l">
                        <a:spcBef>
                          <a:spcPct val="20000"/>
                        </a:spcBef>
                        <a:buClr>
                          <a:schemeClr val="accent1"/>
                        </a:buClr>
                        <a:buSzPct val="50000"/>
                        <a:buFont typeface="Wingdings" pitchFamily="2" charset="2"/>
                        <a:defRPr>
                          <a:solidFill>
                            <a:schemeClr val="tx1"/>
                          </a:solidFill>
                          <a:latin typeface="Arial"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1800" b="0" i="0" u="none" strike="noStrike" cap="none" normalizeH="0" baseline="0" smtClean="0">
                          <a:ln>
                            <a:noFill/>
                          </a:ln>
                          <a:solidFill>
                            <a:schemeClr val="tx1"/>
                          </a:solidFill>
                          <a:effectLst/>
                          <a:latin typeface="Arial" charset="0"/>
                        </a:rPr>
                        <a:t>100 ps</a:t>
                      </a:r>
                      <a:endParaRPr kumimoji="0" lang="en-AU"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itchFamily="2" charset="2"/>
                        <a:defRPr sz="2800">
                          <a:solidFill>
                            <a:schemeClr val="tx1"/>
                          </a:solidFill>
                          <a:latin typeface="Arial" charset="0"/>
                        </a:defRPr>
                      </a:lvl1pPr>
                      <a:lvl2pPr algn="l">
                        <a:spcBef>
                          <a:spcPct val="20000"/>
                        </a:spcBef>
                        <a:buClr>
                          <a:schemeClr val="hlink"/>
                        </a:buClr>
                        <a:buSzPct val="55000"/>
                        <a:buFont typeface="Wingdings" pitchFamily="2" charset="2"/>
                        <a:defRPr sz="2400">
                          <a:solidFill>
                            <a:schemeClr val="tx1"/>
                          </a:solidFill>
                          <a:latin typeface="Arial" charset="0"/>
                        </a:defRPr>
                      </a:lvl2pPr>
                      <a:lvl3pPr algn="l">
                        <a:spcBef>
                          <a:spcPct val="20000"/>
                        </a:spcBef>
                        <a:buClr>
                          <a:schemeClr val="folHlink"/>
                        </a:buClr>
                        <a:buSzPct val="50000"/>
                        <a:buFont typeface="Wingdings" pitchFamily="2" charset="2"/>
                        <a:defRPr sz="2000">
                          <a:solidFill>
                            <a:schemeClr val="tx1"/>
                          </a:solidFill>
                          <a:latin typeface="Arial" charset="0"/>
                        </a:defRPr>
                      </a:lvl3pPr>
                      <a:lvl4pPr algn="l">
                        <a:spcBef>
                          <a:spcPct val="20000"/>
                        </a:spcBef>
                        <a:buClr>
                          <a:schemeClr val="accent2"/>
                        </a:buClr>
                        <a:buSzPct val="55000"/>
                        <a:buFont typeface="Wingdings" pitchFamily="2" charset="2"/>
                        <a:defRPr>
                          <a:solidFill>
                            <a:schemeClr val="tx1"/>
                          </a:solidFill>
                          <a:latin typeface="Arial" charset="0"/>
                        </a:defRPr>
                      </a:lvl4pPr>
                      <a:lvl5pPr algn="l">
                        <a:spcBef>
                          <a:spcPct val="20000"/>
                        </a:spcBef>
                        <a:buClr>
                          <a:schemeClr val="accent1"/>
                        </a:buClr>
                        <a:buSzPct val="50000"/>
                        <a:buFont typeface="Wingdings" pitchFamily="2" charset="2"/>
                        <a:defRPr>
                          <a:solidFill>
                            <a:schemeClr val="tx1"/>
                          </a:solidFill>
                          <a:latin typeface="Arial"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1800" b="0" i="0" u="none" strike="noStrike" cap="none" normalizeH="0" baseline="0" smtClean="0">
                          <a:ln>
                            <a:noFill/>
                          </a:ln>
                          <a:solidFill>
                            <a:schemeClr val="tx1"/>
                          </a:solidFill>
                          <a:effectLst/>
                          <a:latin typeface="Arial" charset="0"/>
                        </a:rPr>
                        <a:t>600ps</a:t>
                      </a:r>
                      <a:endParaRPr kumimoji="0" lang="en-AU"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lvl1pPr algn="l">
                        <a:spcBef>
                          <a:spcPct val="20000"/>
                        </a:spcBef>
                        <a:buClr>
                          <a:schemeClr val="folHlink"/>
                        </a:buClr>
                        <a:buSzPct val="60000"/>
                        <a:buFont typeface="Wingdings" pitchFamily="2" charset="2"/>
                        <a:defRPr sz="2800">
                          <a:solidFill>
                            <a:schemeClr val="tx1"/>
                          </a:solidFill>
                          <a:latin typeface="Arial" charset="0"/>
                        </a:defRPr>
                      </a:lvl1pPr>
                      <a:lvl2pPr algn="l">
                        <a:spcBef>
                          <a:spcPct val="20000"/>
                        </a:spcBef>
                        <a:buClr>
                          <a:schemeClr val="hlink"/>
                        </a:buClr>
                        <a:buSzPct val="55000"/>
                        <a:buFont typeface="Wingdings" pitchFamily="2" charset="2"/>
                        <a:defRPr sz="2400">
                          <a:solidFill>
                            <a:schemeClr val="tx1"/>
                          </a:solidFill>
                          <a:latin typeface="Arial" charset="0"/>
                        </a:defRPr>
                      </a:lvl2pPr>
                      <a:lvl3pPr algn="l">
                        <a:spcBef>
                          <a:spcPct val="20000"/>
                        </a:spcBef>
                        <a:buClr>
                          <a:schemeClr val="folHlink"/>
                        </a:buClr>
                        <a:buSzPct val="50000"/>
                        <a:buFont typeface="Wingdings" pitchFamily="2" charset="2"/>
                        <a:defRPr sz="2000">
                          <a:solidFill>
                            <a:schemeClr val="tx1"/>
                          </a:solidFill>
                          <a:latin typeface="Arial" charset="0"/>
                        </a:defRPr>
                      </a:lvl3pPr>
                      <a:lvl4pPr algn="l">
                        <a:spcBef>
                          <a:spcPct val="20000"/>
                        </a:spcBef>
                        <a:buClr>
                          <a:schemeClr val="accent2"/>
                        </a:buClr>
                        <a:buSzPct val="55000"/>
                        <a:buFont typeface="Wingdings" pitchFamily="2" charset="2"/>
                        <a:defRPr>
                          <a:solidFill>
                            <a:schemeClr val="tx1"/>
                          </a:solidFill>
                          <a:latin typeface="Arial" charset="0"/>
                        </a:defRPr>
                      </a:lvl4pPr>
                      <a:lvl5pPr algn="l">
                        <a:spcBef>
                          <a:spcPct val="20000"/>
                        </a:spcBef>
                        <a:buClr>
                          <a:schemeClr val="accent1"/>
                        </a:buClr>
                        <a:buSzPct val="50000"/>
                        <a:buFont typeface="Wingdings" pitchFamily="2" charset="2"/>
                        <a:defRPr>
                          <a:solidFill>
                            <a:schemeClr val="tx1"/>
                          </a:solidFill>
                          <a:latin typeface="Arial"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1800" b="0" i="0" u="none" strike="noStrike" cap="none" normalizeH="0" baseline="0" smtClean="0">
                          <a:ln>
                            <a:noFill/>
                          </a:ln>
                          <a:solidFill>
                            <a:schemeClr val="tx1"/>
                          </a:solidFill>
                          <a:effectLst/>
                          <a:latin typeface="Arial" charset="0"/>
                        </a:rPr>
                        <a:t>beq</a:t>
                      </a:r>
                      <a:endParaRPr kumimoji="0" lang="en-AU" altLang="en-US" sz="1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itchFamily="2" charset="2"/>
                        <a:defRPr sz="2800">
                          <a:solidFill>
                            <a:schemeClr val="tx1"/>
                          </a:solidFill>
                          <a:latin typeface="Arial" charset="0"/>
                        </a:defRPr>
                      </a:lvl1pPr>
                      <a:lvl2pPr algn="l">
                        <a:spcBef>
                          <a:spcPct val="20000"/>
                        </a:spcBef>
                        <a:buClr>
                          <a:schemeClr val="hlink"/>
                        </a:buClr>
                        <a:buSzPct val="55000"/>
                        <a:buFont typeface="Wingdings" pitchFamily="2" charset="2"/>
                        <a:defRPr sz="2400">
                          <a:solidFill>
                            <a:schemeClr val="tx1"/>
                          </a:solidFill>
                          <a:latin typeface="Arial" charset="0"/>
                        </a:defRPr>
                      </a:lvl2pPr>
                      <a:lvl3pPr algn="l">
                        <a:spcBef>
                          <a:spcPct val="20000"/>
                        </a:spcBef>
                        <a:buClr>
                          <a:schemeClr val="folHlink"/>
                        </a:buClr>
                        <a:buSzPct val="50000"/>
                        <a:buFont typeface="Wingdings" pitchFamily="2" charset="2"/>
                        <a:defRPr sz="2000">
                          <a:solidFill>
                            <a:schemeClr val="tx1"/>
                          </a:solidFill>
                          <a:latin typeface="Arial" charset="0"/>
                        </a:defRPr>
                      </a:lvl3pPr>
                      <a:lvl4pPr algn="l">
                        <a:spcBef>
                          <a:spcPct val="20000"/>
                        </a:spcBef>
                        <a:buClr>
                          <a:schemeClr val="accent2"/>
                        </a:buClr>
                        <a:buSzPct val="55000"/>
                        <a:buFont typeface="Wingdings" pitchFamily="2" charset="2"/>
                        <a:defRPr>
                          <a:solidFill>
                            <a:schemeClr val="tx1"/>
                          </a:solidFill>
                          <a:latin typeface="Arial" charset="0"/>
                        </a:defRPr>
                      </a:lvl4pPr>
                      <a:lvl5pPr algn="l">
                        <a:spcBef>
                          <a:spcPct val="20000"/>
                        </a:spcBef>
                        <a:buClr>
                          <a:schemeClr val="accent1"/>
                        </a:buClr>
                        <a:buSzPct val="50000"/>
                        <a:buFont typeface="Wingdings" pitchFamily="2" charset="2"/>
                        <a:defRPr>
                          <a:solidFill>
                            <a:schemeClr val="tx1"/>
                          </a:solidFill>
                          <a:latin typeface="Arial"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1800" b="0" i="0" u="none" strike="noStrike" cap="none" normalizeH="0" baseline="0" smtClean="0">
                          <a:ln>
                            <a:noFill/>
                          </a:ln>
                          <a:solidFill>
                            <a:schemeClr val="tx1"/>
                          </a:solidFill>
                          <a:effectLst/>
                          <a:latin typeface="Arial" charset="0"/>
                        </a:rPr>
                        <a:t>200ps</a:t>
                      </a:r>
                      <a:endParaRPr kumimoji="0" lang="en-AU"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itchFamily="2" charset="2"/>
                        <a:defRPr sz="2800">
                          <a:solidFill>
                            <a:schemeClr val="tx1"/>
                          </a:solidFill>
                          <a:latin typeface="Arial" charset="0"/>
                        </a:defRPr>
                      </a:lvl1pPr>
                      <a:lvl2pPr algn="l">
                        <a:spcBef>
                          <a:spcPct val="20000"/>
                        </a:spcBef>
                        <a:buClr>
                          <a:schemeClr val="hlink"/>
                        </a:buClr>
                        <a:buSzPct val="55000"/>
                        <a:buFont typeface="Wingdings" pitchFamily="2" charset="2"/>
                        <a:defRPr sz="2400">
                          <a:solidFill>
                            <a:schemeClr val="tx1"/>
                          </a:solidFill>
                          <a:latin typeface="Arial" charset="0"/>
                        </a:defRPr>
                      </a:lvl2pPr>
                      <a:lvl3pPr algn="l">
                        <a:spcBef>
                          <a:spcPct val="20000"/>
                        </a:spcBef>
                        <a:buClr>
                          <a:schemeClr val="folHlink"/>
                        </a:buClr>
                        <a:buSzPct val="50000"/>
                        <a:buFont typeface="Wingdings" pitchFamily="2" charset="2"/>
                        <a:defRPr sz="2000">
                          <a:solidFill>
                            <a:schemeClr val="tx1"/>
                          </a:solidFill>
                          <a:latin typeface="Arial" charset="0"/>
                        </a:defRPr>
                      </a:lvl3pPr>
                      <a:lvl4pPr algn="l">
                        <a:spcBef>
                          <a:spcPct val="20000"/>
                        </a:spcBef>
                        <a:buClr>
                          <a:schemeClr val="accent2"/>
                        </a:buClr>
                        <a:buSzPct val="55000"/>
                        <a:buFont typeface="Wingdings" pitchFamily="2" charset="2"/>
                        <a:defRPr>
                          <a:solidFill>
                            <a:schemeClr val="tx1"/>
                          </a:solidFill>
                          <a:latin typeface="Arial" charset="0"/>
                        </a:defRPr>
                      </a:lvl4pPr>
                      <a:lvl5pPr algn="l">
                        <a:spcBef>
                          <a:spcPct val="20000"/>
                        </a:spcBef>
                        <a:buClr>
                          <a:schemeClr val="accent1"/>
                        </a:buClr>
                        <a:buSzPct val="50000"/>
                        <a:buFont typeface="Wingdings" pitchFamily="2" charset="2"/>
                        <a:defRPr>
                          <a:solidFill>
                            <a:schemeClr val="tx1"/>
                          </a:solidFill>
                          <a:latin typeface="Arial"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1800" b="0" i="0" u="none" strike="noStrike" cap="none" normalizeH="0" baseline="0" smtClean="0">
                          <a:ln>
                            <a:noFill/>
                          </a:ln>
                          <a:solidFill>
                            <a:schemeClr val="tx1"/>
                          </a:solidFill>
                          <a:effectLst/>
                          <a:latin typeface="Arial" charset="0"/>
                        </a:rPr>
                        <a:t>100 ps</a:t>
                      </a:r>
                      <a:endParaRPr kumimoji="0" lang="en-AU"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itchFamily="2" charset="2"/>
                        <a:defRPr sz="2800">
                          <a:solidFill>
                            <a:schemeClr val="tx1"/>
                          </a:solidFill>
                          <a:latin typeface="Arial" charset="0"/>
                        </a:defRPr>
                      </a:lvl1pPr>
                      <a:lvl2pPr algn="l">
                        <a:spcBef>
                          <a:spcPct val="20000"/>
                        </a:spcBef>
                        <a:buClr>
                          <a:schemeClr val="hlink"/>
                        </a:buClr>
                        <a:buSzPct val="55000"/>
                        <a:buFont typeface="Wingdings" pitchFamily="2" charset="2"/>
                        <a:defRPr sz="2400">
                          <a:solidFill>
                            <a:schemeClr val="tx1"/>
                          </a:solidFill>
                          <a:latin typeface="Arial" charset="0"/>
                        </a:defRPr>
                      </a:lvl2pPr>
                      <a:lvl3pPr algn="l">
                        <a:spcBef>
                          <a:spcPct val="20000"/>
                        </a:spcBef>
                        <a:buClr>
                          <a:schemeClr val="folHlink"/>
                        </a:buClr>
                        <a:buSzPct val="50000"/>
                        <a:buFont typeface="Wingdings" pitchFamily="2" charset="2"/>
                        <a:defRPr sz="2000">
                          <a:solidFill>
                            <a:schemeClr val="tx1"/>
                          </a:solidFill>
                          <a:latin typeface="Arial" charset="0"/>
                        </a:defRPr>
                      </a:lvl3pPr>
                      <a:lvl4pPr algn="l">
                        <a:spcBef>
                          <a:spcPct val="20000"/>
                        </a:spcBef>
                        <a:buClr>
                          <a:schemeClr val="accent2"/>
                        </a:buClr>
                        <a:buSzPct val="55000"/>
                        <a:buFont typeface="Wingdings" pitchFamily="2" charset="2"/>
                        <a:defRPr>
                          <a:solidFill>
                            <a:schemeClr val="tx1"/>
                          </a:solidFill>
                          <a:latin typeface="Arial" charset="0"/>
                        </a:defRPr>
                      </a:lvl4pPr>
                      <a:lvl5pPr algn="l">
                        <a:spcBef>
                          <a:spcPct val="20000"/>
                        </a:spcBef>
                        <a:buClr>
                          <a:schemeClr val="accent1"/>
                        </a:buClr>
                        <a:buSzPct val="50000"/>
                        <a:buFont typeface="Wingdings" pitchFamily="2" charset="2"/>
                        <a:defRPr>
                          <a:solidFill>
                            <a:schemeClr val="tx1"/>
                          </a:solidFill>
                          <a:latin typeface="Arial"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1800" b="0" i="0" u="none" strike="noStrike" cap="none" normalizeH="0" baseline="0" smtClean="0">
                          <a:ln>
                            <a:noFill/>
                          </a:ln>
                          <a:solidFill>
                            <a:schemeClr val="tx1"/>
                          </a:solidFill>
                          <a:effectLst/>
                          <a:latin typeface="Arial" charset="0"/>
                        </a:rPr>
                        <a:t>200ps</a:t>
                      </a:r>
                      <a:endParaRPr kumimoji="0" lang="en-AU"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itchFamily="2" charset="2"/>
                        <a:defRPr sz="2800">
                          <a:solidFill>
                            <a:schemeClr val="tx1"/>
                          </a:solidFill>
                          <a:latin typeface="Arial" charset="0"/>
                        </a:defRPr>
                      </a:lvl1pPr>
                      <a:lvl2pPr algn="l">
                        <a:spcBef>
                          <a:spcPct val="20000"/>
                        </a:spcBef>
                        <a:buClr>
                          <a:schemeClr val="hlink"/>
                        </a:buClr>
                        <a:buSzPct val="55000"/>
                        <a:buFont typeface="Wingdings" pitchFamily="2" charset="2"/>
                        <a:defRPr sz="2400">
                          <a:solidFill>
                            <a:schemeClr val="tx1"/>
                          </a:solidFill>
                          <a:latin typeface="Arial" charset="0"/>
                        </a:defRPr>
                      </a:lvl2pPr>
                      <a:lvl3pPr algn="l">
                        <a:spcBef>
                          <a:spcPct val="20000"/>
                        </a:spcBef>
                        <a:buClr>
                          <a:schemeClr val="folHlink"/>
                        </a:buClr>
                        <a:buSzPct val="50000"/>
                        <a:buFont typeface="Wingdings" pitchFamily="2" charset="2"/>
                        <a:defRPr sz="2000">
                          <a:solidFill>
                            <a:schemeClr val="tx1"/>
                          </a:solidFill>
                          <a:latin typeface="Arial" charset="0"/>
                        </a:defRPr>
                      </a:lvl3pPr>
                      <a:lvl4pPr algn="l">
                        <a:spcBef>
                          <a:spcPct val="20000"/>
                        </a:spcBef>
                        <a:buClr>
                          <a:schemeClr val="accent2"/>
                        </a:buClr>
                        <a:buSzPct val="55000"/>
                        <a:buFont typeface="Wingdings" pitchFamily="2" charset="2"/>
                        <a:defRPr>
                          <a:solidFill>
                            <a:schemeClr val="tx1"/>
                          </a:solidFill>
                          <a:latin typeface="Arial" charset="0"/>
                        </a:defRPr>
                      </a:lvl4pPr>
                      <a:lvl5pPr algn="l">
                        <a:spcBef>
                          <a:spcPct val="20000"/>
                        </a:spcBef>
                        <a:buClr>
                          <a:schemeClr val="accent1"/>
                        </a:buClr>
                        <a:buSzPct val="50000"/>
                        <a:buFont typeface="Wingdings" pitchFamily="2" charset="2"/>
                        <a:defRPr>
                          <a:solidFill>
                            <a:schemeClr val="tx1"/>
                          </a:solidFill>
                          <a:latin typeface="Arial"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itchFamily="2" charset="2"/>
                        <a:defRPr sz="2800">
                          <a:solidFill>
                            <a:schemeClr val="tx1"/>
                          </a:solidFill>
                          <a:latin typeface="Arial" charset="0"/>
                        </a:defRPr>
                      </a:lvl1pPr>
                      <a:lvl2pPr algn="l">
                        <a:spcBef>
                          <a:spcPct val="20000"/>
                        </a:spcBef>
                        <a:buClr>
                          <a:schemeClr val="hlink"/>
                        </a:buClr>
                        <a:buSzPct val="55000"/>
                        <a:buFont typeface="Wingdings" pitchFamily="2" charset="2"/>
                        <a:defRPr sz="2400">
                          <a:solidFill>
                            <a:schemeClr val="tx1"/>
                          </a:solidFill>
                          <a:latin typeface="Arial" charset="0"/>
                        </a:defRPr>
                      </a:lvl2pPr>
                      <a:lvl3pPr algn="l">
                        <a:spcBef>
                          <a:spcPct val="20000"/>
                        </a:spcBef>
                        <a:buClr>
                          <a:schemeClr val="folHlink"/>
                        </a:buClr>
                        <a:buSzPct val="50000"/>
                        <a:buFont typeface="Wingdings" pitchFamily="2" charset="2"/>
                        <a:defRPr sz="2000">
                          <a:solidFill>
                            <a:schemeClr val="tx1"/>
                          </a:solidFill>
                          <a:latin typeface="Arial" charset="0"/>
                        </a:defRPr>
                      </a:lvl3pPr>
                      <a:lvl4pPr algn="l">
                        <a:spcBef>
                          <a:spcPct val="20000"/>
                        </a:spcBef>
                        <a:buClr>
                          <a:schemeClr val="accent2"/>
                        </a:buClr>
                        <a:buSzPct val="55000"/>
                        <a:buFont typeface="Wingdings" pitchFamily="2" charset="2"/>
                        <a:defRPr>
                          <a:solidFill>
                            <a:schemeClr val="tx1"/>
                          </a:solidFill>
                          <a:latin typeface="Arial" charset="0"/>
                        </a:defRPr>
                      </a:lvl4pPr>
                      <a:lvl5pPr algn="l">
                        <a:spcBef>
                          <a:spcPct val="20000"/>
                        </a:spcBef>
                        <a:buClr>
                          <a:schemeClr val="accent1"/>
                        </a:buClr>
                        <a:buSzPct val="50000"/>
                        <a:buFont typeface="Wingdings" pitchFamily="2" charset="2"/>
                        <a:defRPr>
                          <a:solidFill>
                            <a:schemeClr val="tx1"/>
                          </a:solidFill>
                          <a:latin typeface="Arial"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itchFamily="2" charset="2"/>
                        <a:defRPr sz="2800">
                          <a:solidFill>
                            <a:schemeClr val="tx1"/>
                          </a:solidFill>
                          <a:latin typeface="Arial" charset="0"/>
                        </a:defRPr>
                      </a:lvl1pPr>
                      <a:lvl2pPr algn="l">
                        <a:spcBef>
                          <a:spcPct val="20000"/>
                        </a:spcBef>
                        <a:buClr>
                          <a:schemeClr val="hlink"/>
                        </a:buClr>
                        <a:buSzPct val="55000"/>
                        <a:buFont typeface="Wingdings" pitchFamily="2" charset="2"/>
                        <a:defRPr sz="2400">
                          <a:solidFill>
                            <a:schemeClr val="tx1"/>
                          </a:solidFill>
                          <a:latin typeface="Arial" charset="0"/>
                        </a:defRPr>
                      </a:lvl2pPr>
                      <a:lvl3pPr algn="l">
                        <a:spcBef>
                          <a:spcPct val="20000"/>
                        </a:spcBef>
                        <a:buClr>
                          <a:schemeClr val="folHlink"/>
                        </a:buClr>
                        <a:buSzPct val="50000"/>
                        <a:buFont typeface="Wingdings" pitchFamily="2" charset="2"/>
                        <a:defRPr sz="2000">
                          <a:solidFill>
                            <a:schemeClr val="tx1"/>
                          </a:solidFill>
                          <a:latin typeface="Arial" charset="0"/>
                        </a:defRPr>
                      </a:lvl3pPr>
                      <a:lvl4pPr algn="l">
                        <a:spcBef>
                          <a:spcPct val="20000"/>
                        </a:spcBef>
                        <a:buClr>
                          <a:schemeClr val="accent2"/>
                        </a:buClr>
                        <a:buSzPct val="55000"/>
                        <a:buFont typeface="Wingdings" pitchFamily="2" charset="2"/>
                        <a:defRPr>
                          <a:solidFill>
                            <a:schemeClr val="tx1"/>
                          </a:solidFill>
                          <a:latin typeface="Arial" charset="0"/>
                        </a:defRPr>
                      </a:lvl4pPr>
                      <a:lvl5pPr algn="l">
                        <a:spcBef>
                          <a:spcPct val="20000"/>
                        </a:spcBef>
                        <a:buClr>
                          <a:schemeClr val="accent1"/>
                        </a:buClr>
                        <a:buSzPct val="50000"/>
                        <a:buFont typeface="Wingdings" pitchFamily="2" charset="2"/>
                        <a:defRPr>
                          <a:solidFill>
                            <a:schemeClr val="tx1"/>
                          </a:solidFill>
                          <a:latin typeface="Arial"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1800" b="0" i="0" u="none" strike="noStrike" cap="none" normalizeH="0" baseline="0" smtClean="0">
                          <a:ln>
                            <a:noFill/>
                          </a:ln>
                          <a:solidFill>
                            <a:schemeClr val="tx1"/>
                          </a:solidFill>
                          <a:effectLst/>
                          <a:latin typeface="Arial" charset="0"/>
                        </a:rPr>
                        <a:t>500ps</a:t>
                      </a:r>
                      <a:endParaRPr kumimoji="0" lang="en-AU"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p:txBody>
          <a:bodyPr/>
          <a:lstStyle/>
          <a:p>
            <a:r>
              <a:rPr lang="en-AU" altLang="en-US"/>
              <a:t>Chapter 4 — The Processor — </a:t>
            </a:r>
            <a:fld id="{C88FA00B-F849-43E4-B9D1-FA0BCB584069}" type="slidenum">
              <a:rPr lang="en-AU" altLang="en-US"/>
              <a:pPr/>
              <a:t>6</a:t>
            </a:fld>
            <a:endParaRPr lang="en-AU" altLang="en-US"/>
          </a:p>
        </p:txBody>
      </p:sp>
      <p:pic>
        <p:nvPicPr>
          <p:cNvPr id="329734" name="Picture 6" descr="f04-27-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1557338"/>
            <a:ext cx="6621463" cy="4629150"/>
          </a:xfrm>
          <a:prstGeom prst="rect">
            <a:avLst/>
          </a:prstGeom>
          <a:noFill/>
          <a:extLst>
            <a:ext uri="{909E8E84-426E-40DD-AFC4-6F175D3DCCD1}">
              <a14:hiddenFill xmlns:a14="http://schemas.microsoft.com/office/drawing/2010/main">
                <a:solidFill>
                  <a:srgbClr val="FFFFFF"/>
                </a:solidFill>
              </a14:hiddenFill>
            </a:ext>
          </a:extLst>
        </p:spPr>
      </p:pic>
      <p:sp>
        <p:nvSpPr>
          <p:cNvPr id="329730" name="Rectangle 2"/>
          <p:cNvSpPr>
            <a:spLocks noGrp="1" noChangeArrowheads="1"/>
          </p:cNvSpPr>
          <p:nvPr>
            <p:ph type="title"/>
          </p:nvPr>
        </p:nvSpPr>
        <p:spPr/>
        <p:txBody>
          <a:bodyPr/>
          <a:lstStyle/>
          <a:p>
            <a:r>
              <a:rPr lang="en-US" altLang="en-US"/>
              <a:t>Pipeline Performance</a:t>
            </a:r>
            <a:endParaRPr lang="en-AU" altLang="en-US"/>
          </a:p>
        </p:txBody>
      </p:sp>
      <p:sp>
        <p:nvSpPr>
          <p:cNvPr id="329732" name="Text Box 4"/>
          <p:cNvSpPr txBox="1">
            <a:spLocks noChangeArrowheads="1"/>
          </p:cNvSpPr>
          <p:nvPr/>
        </p:nvSpPr>
        <p:spPr bwMode="auto">
          <a:xfrm>
            <a:off x="3132138" y="1196975"/>
            <a:ext cx="2676525" cy="376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t>Single-cycle (T</a:t>
            </a:r>
            <a:r>
              <a:rPr lang="en-US" altLang="en-US" sz="1800" baseline="-25000"/>
              <a:t>c</a:t>
            </a:r>
            <a:r>
              <a:rPr lang="en-US" altLang="en-US" sz="1800"/>
              <a:t>= 800ps)</a:t>
            </a:r>
            <a:endParaRPr lang="en-AU" altLang="en-US" sz="1800"/>
          </a:p>
        </p:txBody>
      </p:sp>
      <p:sp>
        <p:nvSpPr>
          <p:cNvPr id="329733" name="Text Box 5"/>
          <p:cNvSpPr txBox="1">
            <a:spLocks noChangeArrowheads="1"/>
          </p:cNvSpPr>
          <p:nvPr/>
        </p:nvSpPr>
        <p:spPr bwMode="auto">
          <a:xfrm>
            <a:off x="3276600" y="3644900"/>
            <a:ext cx="2384425" cy="376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t>Pipelined (T</a:t>
            </a:r>
            <a:r>
              <a:rPr lang="en-US" altLang="en-US" sz="1800" baseline="-25000"/>
              <a:t>c</a:t>
            </a:r>
            <a:r>
              <a:rPr lang="en-US" altLang="en-US" sz="1800"/>
              <a:t>= 200ps)</a:t>
            </a:r>
            <a:endParaRPr lang="en-AU" altLang="en-US"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AU" altLang="en-US"/>
              <a:t>Chapter 4 — The Processor — </a:t>
            </a:r>
            <a:fld id="{DE1671E0-5895-4E15-ADC0-D222B4F9C8F3}" type="slidenum">
              <a:rPr lang="en-AU" altLang="en-US"/>
              <a:pPr/>
              <a:t>7</a:t>
            </a:fld>
            <a:endParaRPr lang="en-AU" altLang="en-US"/>
          </a:p>
        </p:txBody>
      </p:sp>
      <p:sp>
        <p:nvSpPr>
          <p:cNvPr id="331778" name="Rectangle 2"/>
          <p:cNvSpPr>
            <a:spLocks noGrp="1" noChangeArrowheads="1"/>
          </p:cNvSpPr>
          <p:nvPr>
            <p:ph type="title"/>
          </p:nvPr>
        </p:nvSpPr>
        <p:spPr/>
        <p:txBody>
          <a:bodyPr/>
          <a:lstStyle/>
          <a:p>
            <a:r>
              <a:rPr lang="en-US" altLang="en-US"/>
              <a:t>Pipeline Speedup</a:t>
            </a:r>
            <a:endParaRPr lang="en-AU" altLang="en-US"/>
          </a:p>
        </p:txBody>
      </p:sp>
      <p:sp>
        <p:nvSpPr>
          <p:cNvPr id="331779" name="Rectangle 3"/>
          <p:cNvSpPr>
            <a:spLocks noGrp="1" noChangeArrowheads="1"/>
          </p:cNvSpPr>
          <p:nvPr>
            <p:ph type="body" idx="1"/>
          </p:nvPr>
        </p:nvSpPr>
        <p:spPr/>
        <p:txBody>
          <a:bodyPr/>
          <a:lstStyle/>
          <a:p>
            <a:r>
              <a:rPr lang="en-US" altLang="en-US"/>
              <a:t>If all stages are balanced</a:t>
            </a:r>
          </a:p>
          <a:p>
            <a:pPr lvl="1"/>
            <a:r>
              <a:rPr lang="en-US" altLang="en-US"/>
              <a:t>i.e., all take the same time</a:t>
            </a:r>
          </a:p>
          <a:p>
            <a:pPr lvl="1">
              <a:lnSpc>
                <a:spcPct val="110000"/>
              </a:lnSpc>
            </a:pPr>
            <a:r>
              <a:rPr lang="en-US" altLang="en-US"/>
              <a:t>Time between instructions</a:t>
            </a:r>
            <a:r>
              <a:rPr lang="en-US" altLang="en-US" baseline="-25000"/>
              <a:t>pipelined</a:t>
            </a:r>
            <a:r>
              <a:rPr lang="en-US" altLang="en-US"/>
              <a:t/>
            </a:r>
            <a:br>
              <a:rPr lang="en-US" altLang="en-US"/>
            </a:br>
            <a:r>
              <a:rPr lang="en-US" altLang="en-US"/>
              <a:t>= Time between instructions</a:t>
            </a:r>
            <a:r>
              <a:rPr lang="en-US" altLang="en-US" baseline="-25000"/>
              <a:t>nonpipelined</a:t>
            </a:r>
            <a:r>
              <a:rPr lang="en-US" altLang="en-US"/>
              <a:t/>
            </a:r>
            <a:br>
              <a:rPr lang="en-US" altLang="en-US"/>
            </a:br>
            <a:r>
              <a:rPr lang="en-US" altLang="en-US"/>
              <a:t>		Number of stages</a:t>
            </a:r>
          </a:p>
          <a:p>
            <a:r>
              <a:rPr lang="en-US" altLang="en-US"/>
              <a:t>If not balanced, speedup is less</a:t>
            </a:r>
          </a:p>
          <a:p>
            <a:r>
              <a:rPr lang="en-US" altLang="en-US"/>
              <a:t>Speedup due to increased throughput</a:t>
            </a:r>
          </a:p>
          <a:p>
            <a:pPr lvl="1"/>
            <a:r>
              <a:rPr lang="en-US" altLang="en-US"/>
              <a:t>Latency (time for each instruction) does not decrease</a:t>
            </a:r>
            <a:endParaRPr lang="en-AU" altLang="en-US"/>
          </a:p>
        </p:txBody>
      </p:sp>
      <p:sp>
        <p:nvSpPr>
          <p:cNvPr id="331780" name="Line 4"/>
          <p:cNvSpPr>
            <a:spLocks noChangeShapeType="1"/>
          </p:cNvSpPr>
          <p:nvPr/>
        </p:nvSpPr>
        <p:spPr bwMode="auto">
          <a:xfrm>
            <a:off x="1835150" y="3284538"/>
            <a:ext cx="55451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AU" altLang="en-US"/>
              <a:t>Chapter 4 — The Processor — </a:t>
            </a:r>
            <a:fld id="{2458DCA1-869A-4BB3-9EE9-2BB0344D6037}" type="slidenum">
              <a:rPr lang="en-AU" altLang="en-US"/>
              <a:pPr/>
              <a:t>8</a:t>
            </a:fld>
            <a:endParaRPr lang="en-AU" altLang="en-US"/>
          </a:p>
        </p:txBody>
      </p:sp>
      <p:sp>
        <p:nvSpPr>
          <p:cNvPr id="333826" name="Rectangle 2"/>
          <p:cNvSpPr>
            <a:spLocks noGrp="1" noChangeArrowheads="1"/>
          </p:cNvSpPr>
          <p:nvPr>
            <p:ph type="title"/>
          </p:nvPr>
        </p:nvSpPr>
        <p:spPr/>
        <p:txBody>
          <a:bodyPr/>
          <a:lstStyle/>
          <a:p>
            <a:r>
              <a:rPr lang="en-US" altLang="en-US"/>
              <a:t>Pipelining and ISA Design</a:t>
            </a:r>
            <a:endParaRPr lang="en-AU" altLang="en-US"/>
          </a:p>
        </p:txBody>
      </p:sp>
      <p:sp>
        <p:nvSpPr>
          <p:cNvPr id="333827" name="Rectangle 3"/>
          <p:cNvSpPr>
            <a:spLocks noGrp="1" noChangeArrowheads="1"/>
          </p:cNvSpPr>
          <p:nvPr>
            <p:ph type="body" idx="1"/>
          </p:nvPr>
        </p:nvSpPr>
        <p:spPr/>
        <p:txBody>
          <a:bodyPr/>
          <a:lstStyle/>
          <a:p>
            <a:pPr>
              <a:lnSpc>
                <a:spcPct val="90000"/>
              </a:lnSpc>
            </a:pPr>
            <a:r>
              <a:rPr lang="en-US" altLang="en-US"/>
              <a:t>MIPS ISA designed for pipelining</a:t>
            </a:r>
          </a:p>
          <a:p>
            <a:pPr lvl="1">
              <a:lnSpc>
                <a:spcPct val="90000"/>
              </a:lnSpc>
            </a:pPr>
            <a:r>
              <a:rPr lang="en-US" altLang="en-US"/>
              <a:t>All instructions are 32-bits</a:t>
            </a:r>
          </a:p>
          <a:p>
            <a:pPr lvl="2">
              <a:lnSpc>
                <a:spcPct val="90000"/>
              </a:lnSpc>
            </a:pPr>
            <a:r>
              <a:rPr lang="en-US" altLang="en-US"/>
              <a:t>Easier to fetch and decode in one cycle</a:t>
            </a:r>
          </a:p>
          <a:p>
            <a:pPr lvl="2">
              <a:lnSpc>
                <a:spcPct val="90000"/>
              </a:lnSpc>
            </a:pPr>
            <a:r>
              <a:rPr lang="en-US" altLang="en-US"/>
              <a:t>c.f. x86: 1- to 17-byte instructions</a:t>
            </a:r>
          </a:p>
          <a:p>
            <a:pPr lvl="1">
              <a:lnSpc>
                <a:spcPct val="90000"/>
              </a:lnSpc>
            </a:pPr>
            <a:r>
              <a:rPr lang="en-US" altLang="en-US"/>
              <a:t>Few and regular instruction formats</a:t>
            </a:r>
          </a:p>
          <a:p>
            <a:pPr lvl="2">
              <a:lnSpc>
                <a:spcPct val="90000"/>
              </a:lnSpc>
            </a:pPr>
            <a:r>
              <a:rPr lang="en-US" altLang="en-US"/>
              <a:t>Can decode and read registers in one step</a:t>
            </a:r>
          </a:p>
          <a:p>
            <a:pPr lvl="1">
              <a:lnSpc>
                <a:spcPct val="90000"/>
              </a:lnSpc>
            </a:pPr>
            <a:r>
              <a:rPr lang="en-US" altLang="en-US"/>
              <a:t>Load/store addressing</a:t>
            </a:r>
          </a:p>
          <a:p>
            <a:pPr lvl="2">
              <a:lnSpc>
                <a:spcPct val="90000"/>
              </a:lnSpc>
            </a:pPr>
            <a:r>
              <a:rPr lang="en-US" altLang="en-US"/>
              <a:t>Can calculate address in 3</a:t>
            </a:r>
            <a:r>
              <a:rPr lang="en-US" altLang="en-US" baseline="30000"/>
              <a:t>rd</a:t>
            </a:r>
            <a:r>
              <a:rPr lang="en-US" altLang="en-US"/>
              <a:t> stage, access memory in 4</a:t>
            </a:r>
            <a:r>
              <a:rPr lang="en-US" altLang="en-US" baseline="30000"/>
              <a:t>th</a:t>
            </a:r>
            <a:r>
              <a:rPr lang="en-US" altLang="en-US"/>
              <a:t> stage</a:t>
            </a:r>
          </a:p>
          <a:p>
            <a:pPr lvl="1">
              <a:lnSpc>
                <a:spcPct val="90000"/>
              </a:lnSpc>
            </a:pPr>
            <a:r>
              <a:rPr lang="en-US" altLang="en-US"/>
              <a:t>Alignment of memory operands</a:t>
            </a:r>
          </a:p>
          <a:p>
            <a:pPr lvl="2">
              <a:lnSpc>
                <a:spcPct val="90000"/>
              </a:lnSpc>
            </a:pPr>
            <a:r>
              <a:rPr lang="en-US" altLang="en-US"/>
              <a:t>Memory access takes only one cycle</a:t>
            </a:r>
            <a:endParaRPr lang="en-AU"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112A51D6-7327-4FF7-B74A-33439467BF1A}" type="slidenum">
              <a:rPr lang="en-US" sz="1200">
                <a:latin typeface="+mn-lt"/>
              </a:rPr>
              <a:pPr algn="r" fontAlgn="auto">
                <a:spcBef>
                  <a:spcPts val="0"/>
                </a:spcBef>
                <a:spcAft>
                  <a:spcPts val="0"/>
                </a:spcAft>
                <a:defRPr/>
              </a:pPr>
              <a:t>9</a:t>
            </a:fld>
            <a:endParaRPr lang="en-US" sz="1200" dirty="0">
              <a:latin typeface="+mn-lt"/>
            </a:endParaRPr>
          </a:p>
        </p:txBody>
      </p:sp>
      <p:sp>
        <p:nvSpPr>
          <p:cNvPr id="30723" name="Footer Placeholder 7"/>
          <p:cNvSpPr txBox="1">
            <a:spLocks noGrp="1"/>
          </p:cNvSpPr>
          <p:nvPr/>
        </p:nvSpPr>
        <p:spPr bwMode="auto">
          <a:xfrm>
            <a:off x="0" y="6416675"/>
            <a:ext cx="9144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en-US" sz="1000"/>
              <a:t>Copyright © 2014 Elsevier Inc. All rights reserved.</a:t>
            </a:r>
          </a:p>
        </p:txBody>
      </p:sp>
      <p:sp>
        <p:nvSpPr>
          <p:cNvPr id="30724" name="TextBox 3"/>
          <p:cNvSpPr txBox="1">
            <a:spLocks noChangeArrowheads="1"/>
          </p:cNvSpPr>
          <p:nvPr/>
        </p:nvSpPr>
        <p:spPr bwMode="auto">
          <a:xfrm>
            <a:off x="685800" y="4343400"/>
            <a:ext cx="7772400" cy="210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sz="1200">
                <a:solidFill>
                  <a:srgbClr val="000000"/>
                </a:solidFill>
                <a:ea typeface="Times New Roman" pitchFamily="18" charset="0"/>
                <a:cs typeface="ITCFranklinGothicStd-Hvy" charset="0"/>
              </a:rPr>
              <a:t>FIGURE 4.28</a:t>
            </a:r>
            <a:r>
              <a:rPr lang="en-US" altLang="en-US" sz="1200">
                <a:solidFill>
                  <a:srgbClr val="000000"/>
                </a:solidFill>
                <a:ea typeface="Times New Roman" pitchFamily="18" charset="0"/>
                <a:cs typeface="MinionPro-Regular" charset="0"/>
              </a:rPr>
              <a:t> </a:t>
            </a:r>
            <a:r>
              <a:rPr lang="en-US" altLang="en-US" sz="1200">
                <a:solidFill>
                  <a:srgbClr val="000000"/>
                </a:solidFill>
                <a:ea typeface="Times New Roman" pitchFamily="18" charset="0"/>
                <a:cs typeface="ITCFranklinGothicStd-Hvy" charset="0"/>
              </a:rPr>
              <a:t>Graphical representation of the instruction pipeline, similar in spirit to the laundry pipeline in Figure 4.25. </a:t>
            </a:r>
            <a:r>
              <a:rPr lang="en-US" altLang="en-US" sz="1200">
                <a:solidFill>
                  <a:srgbClr val="000000"/>
                </a:solidFill>
                <a:ea typeface="Times New Roman" pitchFamily="18" charset="0"/>
                <a:cs typeface="MinionPro-Regular" charset="0"/>
              </a:rPr>
              <a:t>Here we use symbols representing the physical resources with the abbreviations for pipeline stages used throughout the chapter. The symbols for the five stages: </a:t>
            </a:r>
            <a:r>
              <a:rPr lang="en-US" altLang="en-US" sz="1200" i="1">
                <a:solidFill>
                  <a:srgbClr val="000000"/>
                </a:solidFill>
                <a:ea typeface="Times New Roman" pitchFamily="18" charset="0"/>
                <a:cs typeface="MinionPro-Regular" charset="0"/>
              </a:rPr>
              <a:t>IF</a:t>
            </a:r>
            <a:r>
              <a:rPr lang="en-US" altLang="en-US" sz="1200">
                <a:solidFill>
                  <a:srgbClr val="000000"/>
                </a:solidFill>
                <a:ea typeface="Times New Roman" pitchFamily="18" charset="0"/>
                <a:cs typeface="MinionPro-Regular" charset="0"/>
              </a:rPr>
              <a:t> for the instruction fetch stage, with the box representing instruction memory; </a:t>
            </a:r>
            <a:r>
              <a:rPr lang="en-US" altLang="en-US" sz="1200" i="1">
                <a:solidFill>
                  <a:srgbClr val="000000"/>
                </a:solidFill>
                <a:ea typeface="Times New Roman" pitchFamily="18" charset="0"/>
                <a:cs typeface="MinionPro-Regular" charset="0"/>
              </a:rPr>
              <a:t>ID</a:t>
            </a:r>
            <a:r>
              <a:rPr lang="en-US" altLang="en-US" sz="1200">
                <a:solidFill>
                  <a:srgbClr val="000000"/>
                </a:solidFill>
                <a:ea typeface="Times New Roman" pitchFamily="18" charset="0"/>
                <a:cs typeface="MinionPro-Regular" charset="0"/>
              </a:rPr>
              <a:t> for the instruction decode/register file read stage, with the drawing showing the register file being read; </a:t>
            </a:r>
            <a:r>
              <a:rPr lang="en-US" altLang="en-US" sz="1200" i="1">
                <a:solidFill>
                  <a:srgbClr val="000000"/>
                </a:solidFill>
                <a:ea typeface="Times New Roman" pitchFamily="18" charset="0"/>
                <a:cs typeface="MinionPro-Regular" charset="0"/>
              </a:rPr>
              <a:t>EX</a:t>
            </a:r>
            <a:r>
              <a:rPr lang="en-US" altLang="en-US" sz="1200">
                <a:solidFill>
                  <a:srgbClr val="000000"/>
                </a:solidFill>
                <a:ea typeface="Times New Roman" pitchFamily="18" charset="0"/>
                <a:cs typeface="MinionPro-Regular" charset="0"/>
              </a:rPr>
              <a:t> for the execution stage, with the drawing representing the ALU; </a:t>
            </a:r>
            <a:r>
              <a:rPr lang="en-US" altLang="en-US" sz="1200" i="1">
                <a:solidFill>
                  <a:srgbClr val="000000"/>
                </a:solidFill>
                <a:ea typeface="Times New Roman" pitchFamily="18" charset="0"/>
                <a:cs typeface="MinionPro-Regular" charset="0"/>
              </a:rPr>
              <a:t>MEM</a:t>
            </a:r>
            <a:r>
              <a:rPr lang="en-US" altLang="en-US" sz="1200">
                <a:solidFill>
                  <a:srgbClr val="000000"/>
                </a:solidFill>
                <a:ea typeface="Times New Roman" pitchFamily="18" charset="0"/>
                <a:cs typeface="MinionPro-Regular" charset="0"/>
              </a:rPr>
              <a:t> for the memory access stage, with the box representing data memory; and </a:t>
            </a:r>
            <a:r>
              <a:rPr lang="en-US" altLang="en-US" sz="1200" i="1">
                <a:solidFill>
                  <a:srgbClr val="000000"/>
                </a:solidFill>
                <a:ea typeface="Times New Roman" pitchFamily="18" charset="0"/>
                <a:cs typeface="MinionPro-Regular" charset="0"/>
              </a:rPr>
              <a:t>WB</a:t>
            </a:r>
            <a:r>
              <a:rPr lang="en-US" altLang="en-US" sz="1200">
                <a:solidFill>
                  <a:srgbClr val="000000"/>
                </a:solidFill>
                <a:ea typeface="Times New Roman" pitchFamily="18" charset="0"/>
                <a:cs typeface="MinionPro-Regular" charset="0"/>
              </a:rPr>
              <a:t> for the write-back stage, with the drawing showing the register file being written. The shading indicates the element is used by the instruction. Hence, MEM has a white background because </a:t>
            </a:r>
            <a:r>
              <a:rPr lang="en-US" altLang="en-US" sz="1200">
                <a:solidFill>
                  <a:srgbClr val="000000"/>
                </a:solidFill>
                <a:ea typeface="Times New Roman" pitchFamily="18" charset="0"/>
                <a:cs typeface="LetterGothicStd" charset="0"/>
              </a:rPr>
              <a:t>add </a:t>
            </a:r>
            <a:r>
              <a:rPr lang="en-US" altLang="en-US" sz="1200">
                <a:solidFill>
                  <a:srgbClr val="000000"/>
                </a:solidFill>
                <a:ea typeface="Times New Roman" pitchFamily="18" charset="0"/>
                <a:cs typeface="MinionPro-Regular" charset="0"/>
              </a:rPr>
              <a:t>does not access the data memory. Shading on the right half of the register file or memory means the element is read in that stage, and shading of the left half means it is written in that stage. Hence the right half of ID is shaded in the second stage because the register file is read, and the left half of WB is shaded in the fifth stage because the register file is written.</a:t>
            </a:r>
          </a:p>
        </p:txBody>
      </p:sp>
      <p:pic>
        <p:nvPicPr>
          <p:cNvPr id="30725" name="Picture 6" descr="f04-28-9780124077263"/>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1828800" y="1697038"/>
            <a:ext cx="5419725" cy="949325"/>
          </a:xfrm>
        </p:spPr>
      </p:pic>
    </p:spTree>
    <p:extLst>
      <p:ext uri="{BB962C8B-B14F-4D97-AF65-F5344CB8AC3E}">
        <p14:creationId xmlns:p14="http://schemas.microsoft.com/office/powerpoint/2010/main" val="1365045374"/>
      </p:ext>
    </p:extLst>
  </p:cSld>
  <p:clrMapOvr>
    <a:masterClrMapping/>
  </p:clrMapOvr>
</p:sld>
</file>

<file path=ppt/theme/theme1.xml><?xml version="1.0" encoding="utf-8"?>
<a:theme xmlns:a="http://schemas.openxmlformats.org/drawingml/2006/main" name="cod4e">
  <a:themeElements>
    <a:clrScheme name="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fontScheme name="cod4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AU" alt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AU" altLang="en-US" sz="1600" b="0" i="0" u="none" strike="noStrike" cap="none" normalizeH="0" baseline="0" smtClean="0">
            <a:ln>
              <a:noFill/>
            </a:ln>
            <a:solidFill>
              <a:schemeClr val="tx1"/>
            </a:solidFill>
            <a:effectLst/>
            <a:latin typeface="Arial" charset="0"/>
          </a:defRPr>
        </a:defPPr>
      </a:lstStyle>
    </a:lnDef>
  </a:objectDefaults>
  <a:extraClrSchemeLst>
    <a:extraClrScheme>
      <a:clrScheme name="cod4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cod4e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cod4e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cod4e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cod4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cod4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cod4e</Template>
  <TotalTime>7457</TotalTime>
  <Words>1144</Words>
  <Application>Microsoft Office PowerPoint</Application>
  <PresentationFormat>On-screen Show (4:3)</PresentationFormat>
  <Paragraphs>302</Paragraphs>
  <Slides>26</Slides>
  <Notes>20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Arial Black</vt:lpstr>
      <vt:lpstr>ITCFranklinGothicStd-Hvy</vt:lpstr>
      <vt:lpstr>LetterGothicStd</vt:lpstr>
      <vt:lpstr>Lucida Console</vt:lpstr>
      <vt:lpstr>MinionPro-Regular</vt:lpstr>
      <vt:lpstr>Symbol</vt:lpstr>
      <vt:lpstr>Times New Roman</vt:lpstr>
      <vt:lpstr>Wingdings</vt:lpstr>
      <vt:lpstr>cod4e</vt:lpstr>
      <vt:lpstr>Chapter 4</vt:lpstr>
      <vt:lpstr>Performance Issues</vt:lpstr>
      <vt:lpstr>Pipelining Analogy</vt:lpstr>
      <vt:lpstr>MIPS Pipeline</vt:lpstr>
      <vt:lpstr>Pipeline Performance</vt:lpstr>
      <vt:lpstr>Pipeline Performance</vt:lpstr>
      <vt:lpstr>Pipeline Speedup</vt:lpstr>
      <vt:lpstr>Pipelining and ISA Design</vt:lpstr>
      <vt:lpstr>PowerPoint Presentation</vt:lpstr>
      <vt:lpstr>Hazards</vt:lpstr>
      <vt:lpstr>Structural Hazard</vt:lpstr>
      <vt:lpstr>Structural Hazard</vt:lpstr>
      <vt:lpstr>Structure Hazards</vt:lpstr>
      <vt:lpstr>Data Hazards</vt:lpstr>
      <vt:lpstr>Forwarding (aka Bypassing)</vt:lpstr>
      <vt:lpstr>Forwarding</vt:lpstr>
      <vt:lpstr>Load-Use Data Hazard</vt:lpstr>
      <vt:lpstr>Code Scheduling to Avoid Stalls</vt:lpstr>
      <vt:lpstr>PowerPoint Presentation</vt:lpstr>
      <vt:lpstr>PowerPoint Presentation</vt:lpstr>
      <vt:lpstr>Control Hazards</vt:lpstr>
      <vt:lpstr>Stall on Branch</vt:lpstr>
      <vt:lpstr>Branch Prediction</vt:lpstr>
      <vt:lpstr>MIPS with Predict Not Taken</vt:lpstr>
      <vt:lpstr>More-Realistic Branch Prediction</vt:lpstr>
      <vt:lpstr>Pipeline Summary</vt:lpstr>
    </vt:vector>
  </TitlesOfParts>
  <Company>Ashenden Designs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dc:title>
  <dc:creator>Peter Ashenden</dc:creator>
  <cp:lastModifiedBy>Mohammad Zubair</cp:lastModifiedBy>
  <cp:revision>103</cp:revision>
  <dcterms:created xsi:type="dcterms:W3CDTF">2008-08-18T10:44:28Z</dcterms:created>
  <dcterms:modified xsi:type="dcterms:W3CDTF">2015-09-16T17:31:16Z</dcterms:modified>
</cp:coreProperties>
</file>