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4" r:id="rId3"/>
    <p:sldId id="268" r:id="rId4"/>
    <p:sldId id="269" r:id="rId5"/>
    <p:sldId id="276" r:id="rId6"/>
    <p:sldId id="272" r:id="rId7"/>
    <p:sldId id="273" r:id="rId8"/>
    <p:sldId id="270" r:id="rId9"/>
    <p:sldId id="263" r:id="rId10"/>
    <p:sldId id="266" r:id="rId11"/>
    <p:sldId id="265" r:id="rId12"/>
    <p:sldId id="267" r:id="rId13"/>
    <p:sldId id="264" r:id="rId14"/>
    <p:sldId id="258" r:id="rId15"/>
    <p:sldId id="261" r:id="rId16"/>
    <p:sldId id="260" r:id="rId17"/>
    <p:sldId id="275" r:id="rId18"/>
    <p:sldId id="26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BB263-89DA-4123-A947-86FE70468749}" v="332" dt="2022-05-23T15:40:23.110"/>
    <p1510:client id="{653A1E15-79C5-4F5A-9FAF-44CCC978F5C3}" v="1133" dt="2022-05-24T12:35:13.633"/>
    <p1510:client id="{6E68E87D-3C0A-5360-D9B8-8E4B4946C753}" v="243" dt="2022-05-24T13:59:08.473"/>
    <p1510:client id="{7320DA3A-7B61-0A3A-27CD-A5C65E3A8C43}" v="116" dt="2022-05-24T14:53:43.570"/>
    <p1510:client id="{747625DF-745E-4212-8FCF-0F0BC35233B1}" v="4" dt="2022-05-24T15:37:56.600"/>
    <p1510:client id="{75726CA2-30F7-8804-8FC7-5945137274E6}" v="189" dt="2022-05-24T14:18:46.631"/>
    <p1510:client id="{77BCB90E-61EC-86A9-63AB-1B80CCBCA177}" v="538" dt="2022-05-23T17:04:39.448"/>
    <p1510:client id="{7C7F44DA-DE43-2600-3745-F2E542018EF9}" v="99" dt="2022-05-24T14:25:43.370"/>
    <p1510:client id="{80F6F91A-45C1-24F8-446A-3C799996A99E}" v="94" dt="2022-05-24T13:39:21.173"/>
    <p1510:client id="{8F6F96FF-B1AD-8D54-94AB-DFE91A3C02E8}" v="36" dt="2022-05-23T15:40:26.401"/>
    <p1510:client id="{B821B977-633C-757D-AF4D-9FAFA656389D}" v="87" dt="2022-05-24T14:15:53.598"/>
    <p1510:client id="{BEA04438-0CFC-AA72-D5FA-DFADC042D464}" v="166" dt="2022-05-24T13:43:29.823"/>
    <p1510:client id="{C874259A-36FD-1BB4-4B0D-31CE71E2A0FD}" v="70" dt="2022-05-24T12:26:05.437"/>
    <p1510:client id="{C886E896-C8B1-2A2B-676C-D9C20DEB27A7}" v="301" dt="2022-05-24T09:48:05.629"/>
    <p1510:client id="{E122026B-B148-E8DA-79DC-7687C6614FED}" v="3" dt="2022-05-24T13:20:59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1005E-3859-4AC8-BCCE-81563FED5FC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31C7E1-3BCA-4C58-AC93-C5E6E2A95BEB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1</a:t>
          </a:r>
          <a:endParaRPr lang="fr-FR"/>
        </a:p>
      </dgm:t>
    </dgm:pt>
    <dgm:pt modelId="{ED14816C-6009-4CB4-B6C1-0E9BDF9AA36C}" type="parTrans" cxnId="{122DBFED-664E-4463-9ABD-1A6B21DBEBDE}">
      <dgm:prSet/>
      <dgm:spPr/>
      <dgm:t>
        <a:bodyPr/>
        <a:lstStyle/>
        <a:p>
          <a:endParaRPr lang="fr-FR"/>
        </a:p>
      </dgm:t>
    </dgm:pt>
    <dgm:pt modelId="{8C308B47-DA67-471E-892D-AF9346A1A12E}" type="sibTrans" cxnId="{122DBFED-664E-4463-9ABD-1A6B21DBEBDE}">
      <dgm:prSet/>
      <dgm:spPr/>
      <dgm:t>
        <a:bodyPr/>
        <a:lstStyle/>
        <a:p>
          <a:endParaRPr lang="fr-FR"/>
        </a:p>
      </dgm:t>
    </dgm:pt>
    <dgm:pt modelId="{D6898AC9-B7AD-48D2-9106-16E0D410B1B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2</a:t>
          </a:r>
          <a:endParaRPr lang="fr-FR"/>
        </a:p>
      </dgm:t>
    </dgm:pt>
    <dgm:pt modelId="{1BF4BD77-998D-4E12-8C2D-64432E716636}" type="parTrans" cxnId="{C0AD2F53-3863-4202-BCB7-F290E09FCB41}">
      <dgm:prSet/>
      <dgm:spPr/>
      <dgm:t>
        <a:bodyPr/>
        <a:lstStyle/>
        <a:p>
          <a:endParaRPr lang="fr-FR"/>
        </a:p>
      </dgm:t>
    </dgm:pt>
    <dgm:pt modelId="{C72EA547-FFF2-4DD1-A58D-90186BFD3927}" type="sibTrans" cxnId="{C0AD2F53-3863-4202-BCB7-F290E09FCB41}">
      <dgm:prSet/>
      <dgm:spPr/>
      <dgm:t>
        <a:bodyPr/>
        <a:lstStyle/>
        <a:p>
          <a:endParaRPr lang="fr-FR"/>
        </a:p>
      </dgm:t>
    </dgm:pt>
    <dgm:pt modelId="{3168F6F3-D30C-4F24-8FD2-C1F0EE0A7F76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Boost</a:t>
          </a:r>
          <a:endParaRPr lang="fr-FR"/>
        </a:p>
      </dgm:t>
    </dgm:pt>
    <dgm:pt modelId="{9EFF04B4-3838-453D-9A73-989D66D215C5}" type="parTrans" cxnId="{0705AFA4-7E32-4F65-B5F7-B79DE5F61490}">
      <dgm:prSet/>
      <dgm:spPr/>
      <dgm:t>
        <a:bodyPr/>
        <a:lstStyle/>
        <a:p>
          <a:endParaRPr lang="fr-FR"/>
        </a:p>
      </dgm:t>
    </dgm:pt>
    <dgm:pt modelId="{9F4F2D0C-15A9-4F58-858F-1437CDE71E70}" type="sibTrans" cxnId="{0705AFA4-7E32-4F65-B5F7-B79DE5F61490}">
      <dgm:prSet/>
      <dgm:spPr/>
      <dgm:t>
        <a:bodyPr/>
        <a:lstStyle/>
        <a:p>
          <a:endParaRPr lang="fr-FR"/>
        </a:p>
      </dgm:t>
    </dgm:pt>
    <dgm:pt modelId="{555EF9BA-03EB-48E2-9238-6A357AF69F8D}">
      <dgm:prSet phldrT="[Texte]" phldr="1"/>
      <dgm:spPr/>
      <dgm:t>
        <a:bodyPr/>
        <a:lstStyle/>
        <a:p>
          <a:endParaRPr lang="fr-FR"/>
        </a:p>
      </dgm:t>
    </dgm:pt>
    <dgm:pt modelId="{F0A153B6-3B75-40AA-8AEB-FC100ED2CAD6}" type="parTrans" cxnId="{6F3516BC-F16A-4332-8AF3-03274D64E44A}">
      <dgm:prSet/>
      <dgm:spPr/>
      <dgm:t>
        <a:bodyPr/>
        <a:lstStyle/>
        <a:p>
          <a:endParaRPr lang="fr-FR"/>
        </a:p>
      </dgm:t>
    </dgm:pt>
    <dgm:pt modelId="{9EAA2307-5719-461C-8D2B-5F2C7C4261BA}" type="sibTrans" cxnId="{6F3516BC-F16A-4332-8AF3-03274D64E44A}">
      <dgm:prSet/>
      <dgm:spPr/>
      <dgm:t>
        <a:bodyPr/>
        <a:lstStyle/>
        <a:p>
          <a:endParaRPr lang="fr-FR"/>
        </a:p>
      </dgm:t>
    </dgm:pt>
    <dgm:pt modelId="{FEAE4E9D-476C-4AC8-BD2D-317DC6F4E99C}">
      <dgm:prSet phldrT="[Texte]" phldr="1"/>
      <dgm:spPr/>
      <dgm:t>
        <a:bodyPr/>
        <a:lstStyle/>
        <a:p>
          <a:endParaRPr lang="fr-FR"/>
        </a:p>
      </dgm:t>
    </dgm:pt>
    <dgm:pt modelId="{80502C10-3DA0-4253-B379-FD85FDEEF717}" type="parTrans" cxnId="{BB66F42A-867E-4F8F-8B15-35B3EAEFE01B}">
      <dgm:prSet/>
      <dgm:spPr/>
      <dgm:t>
        <a:bodyPr/>
        <a:lstStyle/>
        <a:p>
          <a:endParaRPr lang="fr-FR"/>
        </a:p>
      </dgm:t>
    </dgm:pt>
    <dgm:pt modelId="{731D6003-CA9F-4AB6-BF5C-A60F46158873}" type="sibTrans" cxnId="{BB66F42A-867E-4F8F-8B15-35B3EAEFE01B}">
      <dgm:prSet/>
      <dgm:spPr/>
      <dgm:t>
        <a:bodyPr/>
        <a:lstStyle/>
        <a:p>
          <a:endParaRPr lang="fr-FR"/>
        </a:p>
      </dgm:t>
    </dgm:pt>
    <dgm:pt modelId="{9BCDBB4A-D1C5-40FF-A209-63B4680A8F4D}">
      <dgm:prSet phldrT="[Texte]" phldr="1"/>
      <dgm:spPr/>
      <dgm:t>
        <a:bodyPr/>
        <a:lstStyle/>
        <a:p>
          <a:endParaRPr lang="fr-FR"/>
        </a:p>
      </dgm:t>
    </dgm:pt>
    <dgm:pt modelId="{C1E8E5FD-DC41-485B-A7E7-DF7C33D283DA}" type="parTrans" cxnId="{C0FE2D2E-168C-4D50-B751-4F56C97779BA}">
      <dgm:prSet/>
      <dgm:spPr/>
      <dgm:t>
        <a:bodyPr/>
        <a:lstStyle/>
        <a:p>
          <a:endParaRPr lang="fr-FR"/>
        </a:p>
      </dgm:t>
    </dgm:pt>
    <dgm:pt modelId="{57426680-7DE6-47E5-9586-6565E7509D17}" type="sibTrans" cxnId="{C0FE2D2E-168C-4D50-B751-4F56C97779BA}">
      <dgm:prSet/>
      <dgm:spPr/>
      <dgm:t>
        <a:bodyPr/>
        <a:lstStyle/>
        <a:p>
          <a:endParaRPr lang="fr-FR"/>
        </a:p>
      </dgm:t>
    </dgm:pt>
    <dgm:pt modelId="{046430A4-9E23-4125-9C3B-54FC636B45EC}">
      <dgm:prSet phldrT="[Texte]" phldr="1"/>
      <dgm:spPr/>
      <dgm:t>
        <a:bodyPr/>
        <a:lstStyle/>
        <a:p>
          <a:endParaRPr lang="fr-FR"/>
        </a:p>
      </dgm:t>
    </dgm:pt>
    <dgm:pt modelId="{F1E1A22B-F627-4E91-BE6D-6F21B9ECF552}" type="parTrans" cxnId="{6A189E5D-9E66-4993-90F7-DCABDA3DDB31}">
      <dgm:prSet/>
      <dgm:spPr/>
      <dgm:t>
        <a:bodyPr/>
        <a:lstStyle/>
        <a:p>
          <a:endParaRPr lang="fr-FR"/>
        </a:p>
      </dgm:t>
    </dgm:pt>
    <dgm:pt modelId="{6DD23BBC-46D1-4C1B-88A2-47B38E9A4F53}" type="sibTrans" cxnId="{6A189E5D-9E66-4993-90F7-DCABDA3DDB31}">
      <dgm:prSet/>
      <dgm:spPr/>
      <dgm:t>
        <a:bodyPr/>
        <a:lstStyle/>
        <a:p>
          <a:endParaRPr lang="fr-FR"/>
        </a:p>
      </dgm:t>
    </dgm:pt>
    <dgm:pt modelId="{3AC14C68-BEE5-41F4-82AC-55A65CCDF119}">
      <dgm:prSet phldrT="[Texte]" phldr="1"/>
      <dgm:spPr/>
      <dgm:t>
        <a:bodyPr/>
        <a:lstStyle/>
        <a:p>
          <a:endParaRPr lang="fr-FR"/>
        </a:p>
      </dgm:t>
    </dgm:pt>
    <dgm:pt modelId="{C57E8170-2CC1-419D-B84D-9E6CD2924F5E}" type="parTrans" cxnId="{5F1ABEB6-01F8-414A-B4DF-986120AC6403}">
      <dgm:prSet/>
      <dgm:spPr/>
      <dgm:t>
        <a:bodyPr/>
        <a:lstStyle/>
        <a:p>
          <a:endParaRPr lang="fr-FR"/>
        </a:p>
      </dgm:t>
    </dgm:pt>
    <dgm:pt modelId="{E77F8541-195C-4A89-B64B-BA8E77B772BB}" type="sibTrans" cxnId="{5F1ABEB6-01F8-414A-B4DF-986120AC6403}">
      <dgm:prSet/>
      <dgm:spPr/>
      <dgm:t>
        <a:bodyPr/>
        <a:lstStyle/>
        <a:p>
          <a:endParaRPr lang="fr-FR"/>
        </a:p>
      </dgm:t>
    </dgm:pt>
    <dgm:pt modelId="{DFDAB63E-49BD-4048-ACB9-3B030D2DCE84}">
      <dgm:prSet phldrT="[Texte]" phldr="1"/>
      <dgm:spPr/>
      <dgm:t>
        <a:bodyPr/>
        <a:lstStyle/>
        <a:p>
          <a:endParaRPr lang="fr-FR"/>
        </a:p>
      </dgm:t>
    </dgm:pt>
    <dgm:pt modelId="{EF065FC8-3E3A-4BA1-8027-F9BDDD513FB4}" type="parTrans" cxnId="{9E92F8AB-E3DB-4085-9CE0-C1D4BD2BDD54}">
      <dgm:prSet/>
      <dgm:spPr/>
      <dgm:t>
        <a:bodyPr/>
        <a:lstStyle/>
        <a:p>
          <a:endParaRPr lang="fr-FR"/>
        </a:p>
      </dgm:t>
    </dgm:pt>
    <dgm:pt modelId="{1CD874DC-0A95-45A2-9A57-3EA1283751FB}" type="sibTrans" cxnId="{9E92F8AB-E3DB-4085-9CE0-C1D4BD2BDD54}">
      <dgm:prSet/>
      <dgm:spPr/>
      <dgm:t>
        <a:bodyPr/>
        <a:lstStyle/>
        <a:p>
          <a:endParaRPr lang="fr-FR"/>
        </a:p>
      </dgm:t>
    </dgm:pt>
    <dgm:pt modelId="{6D100593-7417-49DC-B6DE-F9474F21392C}" type="pres">
      <dgm:prSet presAssocID="{9631005E-3859-4AC8-BCCE-81563FED5FC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372D91-44AA-4734-B65E-4D9B3C44D12F}" type="pres">
      <dgm:prSet presAssocID="{9631005E-3859-4AC8-BCCE-81563FED5FC3}" presName="hierFlow" presStyleCnt="0"/>
      <dgm:spPr/>
    </dgm:pt>
    <dgm:pt modelId="{6D7CEF29-16C0-40A8-A84B-3AAA3794BA9F}" type="pres">
      <dgm:prSet presAssocID="{9631005E-3859-4AC8-BCCE-81563FED5FC3}" presName="firstBuf" presStyleCnt="0"/>
      <dgm:spPr/>
    </dgm:pt>
    <dgm:pt modelId="{1852DE7E-6095-4BB8-A181-E057F437139F}" type="pres">
      <dgm:prSet presAssocID="{9631005E-3859-4AC8-BCCE-81563FED5FC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70F475-6CEA-415A-98D7-1F24D9E47046}" type="pres">
      <dgm:prSet presAssocID="{9431C7E1-3BCA-4C58-AC93-C5E6E2A95BEB}" presName="Name14" presStyleCnt="0"/>
      <dgm:spPr/>
    </dgm:pt>
    <dgm:pt modelId="{40E3DC56-58B7-4D48-A4AC-3C07E89DFD52}" type="pres">
      <dgm:prSet presAssocID="{9431C7E1-3BCA-4C58-AC93-C5E6E2A95BEB}" presName="level1Shape" presStyleLbl="node0" presStyleIdx="0" presStyleCnt="1">
        <dgm:presLayoutVars>
          <dgm:chPref val="3"/>
        </dgm:presLayoutVars>
      </dgm:prSet>
      <dgm:spPr/>
    </dgm:pt>
    <dgm:pt modelId="{84233856-FC87-454F-A82E-13D6657038CF}" type="pres">
      <dgm:prSet presAssocID="{9431C7E1-3BCA-4C58-AC93-C5E6E2A95BEB}" presName="hierChild2" presStyleCnt="0"/>
      <dgm:spPr/>
    </dgm:pt>
    <dgm:pt modelId="{061D7C3C-972F-4001-B87E-38CB312DD495}" type="pres">
      <dgm:prSet presAssocID="{1BF4BD77-998D-4E12-8C2D-64432E716636}" presName="Name19" presStyleLbl="parChTrans1D2" presStyleIdx="0" presStyleCnt="2"/>
      <dgm:spPr/>
    </dgm:pt>
    <dgm:pt modelId="{4BB09575-F11A-4A32-8152-861DCA8281CE}" type="pres">
      <dgm:prSet presAssocID="{D6898AC9-B7AD-48D2-9106-16E0D410B1B0}" presName="Name21" presStyleCnt="0"/>
      <dgm:spPr/>
    </dgm:pt>
    <dgm:pt modelId="{6D1537E5-F11F-4ADD-B28E-F210007C69B8}" type="pres">
      <dgm:prSet presAssocID="{D6898AC9-B7AD-48D2-9106-16E0D410B1B0}" presName="level2Shape" presStyleLbl="node2" presStyleIdx="0" presStyleCnt="2"/>
      <dgm:spPr/>
    </dgm:pt>
    <dgm:pt modelId="{25629B50-B869-4D8C-AC9E-FE245B1ABB33}" type="pres">
      <dgm:prSet presAssocID="{D6898AC9-B7AD-48D2-9106-16E0D410B1B0}" presName="hierChild3" presStyleCnt="0"/>
      <dgm:spPr/>
    </dgm:pt>
    <dgm:pt modelId="{77A1823D-C860-4BC8-A0CC-F0353860892C}" type="pres">
      <dgm:prSet presAssocID="{9EFF04B4-3838-453D-9A73-989D66D215C5}" presName="Name19" presStyleLbl="parChTrans1D3" presStyleIdx="0" presStyleCnt="3"/>
      <dgm:spPr/>
    </dgm:pt>
    <dgm:pt modelId="{2894FD2C-EBF0-4928-B2DB-F9B90BE6F642}" type="pres">
      <dgm:prSet presAssocID="{3168F6F3-D30C-4F24-8FD2-C1F0EE0A7F76}" presName="Name21" presStyleCnt="0"/>
      <dgm:spPr/>
    </dgm:pt>
    <dgm:pt modelId="{08CE0A81-B6B1-4AF3-9671-9742F2CBE84D}" type="pres">
      <dgm:prSet presAssocID="{3168F6F3-D30C-4F24-8FD2-C1F0EE0A7F76}" presName="level2Shape" presStyleLbl="node3" presStyleIdx="0" presStyleCnt="3"/>
      <dgm:spPr/>
    </dgm:pt>
    <dgm:pt modelId="{ACEF9DAB-EDD1-4519-B968-61CE1DABA030}" type="pres">
      <dgm:prSet presAssocID="{3168F6F3-D30C-4F24-8FD2-C1F0EE0A7F76}" presName="hierChild3" presStyleCnt="0"/>
      <dgm:spPr/>
    </dgm:pt>
    <dgm:pt modelId="{074E70C8-4201-4322-BC67-E0DD63E4FB8F}" type="pres">
      <dgm:prSet presAssocID="{F0A153B6-3B75-40AA-8AEB-FC100ED2CAD6}" presName="Name19" presStyleLbl="parChTrans1D3" presStyleIdx="1" presStyleCnt="3"/>
      <dgm:spPr/>
    </dgm:pt>
    <dgm:pt modelId="{C996C9E7-1519-4922-94A9-55AAADC1A2B1}" type="pres">
      <dgm:prSet presAssocID="{555EF9BA-03EB-48E2-9238-6A357AF69F8D}" presName="Name21" presStyleCnt="0"/>
      <dgm:spPr/>
    </dgm:pt>
    <dgm:pt modelId="{60345CE0-2842-4871-A982-AABECCB6C957}" type="pres">
      <dgm:prSet presAssocID="{555EF9BA-03EB-48E2-9238-6A357AF69F8D}" presName="level2Shape" presStyleLbl="node3" presStyleIdx="1" presStyleCnt="3"/>
      <dgm:spPr/>
    </dgm:pt>
    <dgm:pt modelId="{D5151040-315D-40A6-AD87-830C00777304}" type="pres">
      <dgm:prSet presAssocID="{555EF9BA-03EB-48E2-9238-6A357AF69F8D}" presName="hierChild3" presStyleCnt="0"/>
      <dgm:spPr/>
    </dgm:pt>
    <dgm:pt modelId="{BAD35950-7AF3-48E4-9A6C-D9897D6513FB}" type="pres">
      <dgm:prSet presAssocID="{80502C10-3DA0-4253-B379-FD85FDEEF717}" presName="Name19" presStyleLbl="parChTrans1D2" presStyleIdx="1" presStyleCnt="2"/>
      <dgm:spPr/>
    </dgm:pt>
    <dgm:pt modelId="{54BDD595-ECBF-4E2B-9E48-1FBD9623119E}" type="pres">
      <dgm:prSet presAssocID="{FEAE4E9D-476C-4AC8-BD2D-317DC6F4E99C}" presName="Name21" presStyleCnt="0"/>
      <dgm:spPr/>
    </dgm:pt>
    <dgm:pt modelId="{C2F0FB4A-A9BE-411B-9098-5F1F3EC8D859}" type="pres">
      <dgm:prSet presAssocID="{FEAE4E9D-476C-4AC8-BD2D-317DC6F4E99C}" presName="level2Shape" presStyleLbl="node2" presStyleIdx="1" presStyleCnt="2"/>
      <dgm:spPr/>
    </dgm:pt>
    <dgm:pt modelId="{37F83D33-2FF9-4BCA-A190-03154E4FD91E}" type="pres">
      <dgm:prSet presAssocID="{FEAE4E9D-476C-4AC8-BD2D-317DC6F4E99C}" presName="hierChild3" presStyleCnt="0"/>
      <dgm:spPr/>
    </dgm:pt>
    <dgm:pt modelId="{D5CD9073-5EF3-4C4F-A449-AD52FA98CBB0}" type="pres">
      <dgm:prSet presAssocID="{C1E8E5FD-DC41-485B-A7E7-DF7C33D283DA}" presName="Name19" presStyleLbl="parChTrans1D3" presStyleIdx="2" presStyleCnt="3"/>
      <dgm:spPr/>
    </dgm:pt>
    <dgm:pt modelId="{34F6F74F-1005-4C12-85A2-3B907CC968EF}" type="pres">
      <dgm:prSet presAssocID="{9BCDBB4A-D1C5-40FF-A209-63B4680A8F4D}" presName="Name21" presStyleCnt="0"/>
      <dgm:spPr/>
    </dgm:pt>
    <dgm:pt modelId="{AEEBF2F7-EC97-45E7-8675-5EF5B89CA862}" type="pres">
      <dgm:prSet presAssocID="{9BCDBB4A-D1C5-40FF-A209-63B4680A8F4D}" presName="level2Shape" presStyleLbl="node3" presStyleIdx="2" presStyleCnt="3"/>
      <dgm:spPr/>
    </dgm:pt>
    <dgm:pt modelId="{8977FB39-B139-440D-AA85-3BFB857B4BD2}" type="pres">
      <dgm:prSet presAssocID="{9BCDBB4A-D1C5-40FF-A209-63B4680A8F4D}" presName="hierChild3" presStyleCnt="0"/>
      <dgm:spPr/>
    </dgm:pt>
    <dgm:pt modelId="{F4F04C2E-0A71-492C-B1F0-206AE4D1F913}" type="pres">
      <dgm:prSet presAssocID="{9631005E-3859-4AC8-BCCE-81563FED5FC3}" presName="bgShapesFlow" presStyleCnt="0"/>
      <dgm:spPr/>
    </dgm:pt>
    <dgm:pt modelId="{3096EC9D-8098-466A-BD0E-9EDE1D96AD70}" type="pres">
      <dgm:prSet presAssocID="{046430A4-9E23-4125-9C3B-54FC636B45EC}" presName="rectComp" presStyleCnt="0"/>
      <dgm:spPr/>
    </dgm:pt>
    <dgm:pt modelId="{F8DE4B9A-0833-4565-B2D6-9D38AB04DC81}" type="pres">
      <dgm:prSet presAssocID="{046430A4-9E23-4125-9C3B-54FC636B45EC}" presName="bgRect" presStyleLbl="bgShp" presStyleIdx="0" presStyleCnt="3"/>
      <dgm:spPr/>
    </dgm:pt>
    <dgm:pt modelId="{CDFC71B4-3A44-4AEB-8447-072999506565}" type="pres">
      <dgm:prSet presAssocID="{046430A4-9E23-4125-9C3B-54FC636B45EC}" presName="bgRectTx" presStyleLbl="bgShp" presStyleIdx="0" presStyleCnt="3">
        <dgm:presLayoutVars>
          <dgm:bulletEnabled val="1"/>
        </dgm:presLayoutVars>
      </dgm:prSet>
      <dgm:spPr/>
    </dgm:pt>
    <dgm:pt modelId="{4CBF3BE3-2B1D-4C7C-9D8B-57075B666E0D}" type="pres">
      <dgm:prSet presAssocID="{046430A4-9E23-4125-9C3B-54FC636B45EC}" presName="spComp" presStyleCnt="0"/>
      <dgm:spPr/>
    </dgm:pt>
    <dgm:pt modelId="{F40026F8-A9F8-40C5-96E6-EF9EE5C325E4}" type="pres">
      <dgm:prSet presAssocID="{046430A4-9E23-4125-9C3B-54FC636B45EC}" presName="vSp" presStyleCnt="0"/>
      <dgm:spPr/>
    </dgm:pt>
    <dgm:pt modelId="{FCCC875E-B017-495E-AE3C-68714659F286}" type="pres">
      <dgm:prSet presAssocID="{3AC14C68-BEE5-41F4-82AC-55A65CCDF119}" presName="rectComp" presStyleCnt="0"/>
      <dgm:spPr/>
    </dgm:pt>
    <dgm:pt modelId="{F18F0CCC-6B04-401F-86B4-DA770B5F6FC4}" type="pres">
      <dgm:prSet presAssocID="{3AC14C68-BEE5-41F4-82AC-55A65CCDF119}" presName="bgRect" presStyleLbl="bgShp" presStyleIdx="1" presStyleCnt="3"/>
      <dgm:spPr/>
    </dgm:pt>
    <dgm:pt modelId="{0056CE42-9D38-4E08-B383-81897004A6B7}" type="pres">
      <dgm:prSet presAssocID="{3AC14C68-BEE5-41F4-82AC-55A65CCDF119}" presName="bgRectTx" presStyleLbl="bgShp" presStyleIdx="1" presStyleCnt="3">
        <dgm:presLayoutVars>
          <dgm:bulletEnabled val="1"/>
        </dgm:presLayoutVars>
      </dgm:prSet>
      <dgm:spPr/>
    </dgm:pt>
    <dgm:pt modelId="{281B8DF8-EE5B-4295-ABF1-302333D6C8CA}" type="pres">
      <dgm:prSet presAssocID="{3AC14C68-BEE5-41F4-82AC-55A65CCDF119}" presName="spComp" presStyleCnt="0"/>
      <dgm:spPr/>
    </dgm:pt>
    <dgm:pt modelId="{072DA19C-93E9-4A04-82F7-0475D9FAFCDE}" type="pres">
      <dgm:prSet presAssocID="{3AC14C68-BEE5-41F4-82AC-55A65CCDF119}" presName="vSp" presStyleCnt="0"/>
      <dgm:spPr/>
    </dgm:pt>
    <dgm:pt modelId="{C2F062E9-CA55-4F44-8DF8-162DCBD1FC5C}" type="pres">
      <dgm:prSet presAssocID="{DFDAB63E-49BD-4048-ACB9-3B030D2DCE84}" presName="rectComp" presStyleCnt="0"/>
      <dgm:spPr/>
    </dgm:pt>
    <dgm:pt modelId="{39FCC967-4144-4A7C-9EF7-85DD0EADB35D}" type="pres">
      <dgm:prSet presAssocID="{DFDAB63E-49BD-4048-ACB9-3B030D2DCE84}" presName="bgRect" presStyleLbl="bgShp" presStyleIdx="2" presStyleCnt="3"/>
      <dgm:spPr/>
    </dgm:pt>
    <dgm:pt modelId="{C86E7540-97A5-40DB-83A6-4E1206C1939D}" type="pres">
      <dgm:prSet presAssocID="{DFDAB63E-49BD-4048-ACB9-3B030D2DCE8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75BAC0D-BDC2-4448-8A15-A285EF895C6D}" type="presOf" srcId="{555EF9BA-03EB-48E2-9238-6A357AF69F8D}" destId="{60345CE0-2842-4871-A982-AABECCB6C957}" srcOrd="0" destOrd="0" presId="urn:microsoft.com/office/officeart/2005/8/layout/hierarchy6"/>
    <dgm:cxn modelId="{75D85513-2857-42D1-B4E9-DA153DFF81E3}" type="presOf" srcId="{3168F6F3-D30C-4F24-8FD2-C1F0EE0A7F76}" destId="{08CE0A81-B6B1-4AF3-9671-9742F2CBE84D}" srcOrd="0" destOrd="0" presId="urn:microsoft.com/office/officeart/2005/8/layout/hierarchy6"/>
    <dgm:cxn modelId="{BB66F42A-867E-4F8F-8B15-35B3EAEFE01B}" srcId="{9431C7E1-3BCA-4C58-AC93-C5E6E2A95BEB}" destId="{FEAE4E9D-476C-4AC8-BD2D-317DC6F4E99C}" srcOrd="1" destOrd="0" parTransId="{80502C10-3DA0-4253-B379-FD85FDEEF717}" sibTransId="{731D6003-CA9F-4AB6-BF5C-A60F46158873}"/>
    <dgm:cxn modelId="{C0FE2D2E-168C-4D50-B751-4F56C97779BA}" srcId="{FEAE4E9D-476C-4AC8-BD2D-317DC6F4E99C}" destId="{9BCDBB4A-D1C5-40FF-A209-63B4680A8F4D}" srcOrd="0" destOrd="0" parTransId="{C1E8E5FD-DC41-485B-A7E7-DF7C33D283DA}" sibTransId="{57426680-7DE6-47E5-9586-6565E7509D17}"/>
    <dgm:cxn modelId="{6A189E5D-9E66-4993-90F7-DCABDA3DDB31}" srcId="{9631005E-3859-4AC8-BCCE-81563FED5FC3}" destId="{046430A4-9E23-4125-9C3B-54FC636B45EC}" srcOrd="1" destOrd="0" parTransId="{F1E1A22B-F627-4E91-BE6D-6F21B9ECF552}" sibTransId="{6DD23BBC-46D1-4C1B-88A2-47B38E9A4F53}"/>
    <dgm:cxn modelId="{E9FA3041-1B36-4B6C-B63B-C19DB9C35035}" type="presOf" srcId="{9BCDBB4A-D1C5-40FF-A209-63B4680A8F4D}" destId="{AEEBF2F7-EC97-45E7-8675-5EF5B89CA862}" srcOrd="0" destOrd="0" presId="urn:microsoft.com/office/officeart/2005/8/layout/hierarchy6"/>
    <dgm:cxn modelId="{66352B45-024A-4CCF-99A9-77AA1EF56B47}" type="presOf" srcId="{F0A153B6-3B75-40AA-8AEB-FC100ED2CAD6}" destId="{074E70C8-4201-4322-BC67-E0DD63E4FB8F}" srcOrd="0" destOrd="0" presId="urn:microsoft.com/office/officeart/2005/8/layout/hierarchy6"/>
    <dgm:cxn modelId="{8E752C4D-5B7C-4379-B508-45C02F7AFB98}" type="presOf" srcId="{9431C7E1-3BCA-4C58-AC93-C5E6E2A95BEB}" destId="{40E3DC56-58B7-4D48-A4AC-3C07E89DFD52}" srcOrd="0" destOrd="0" presId="urn:microsoft.com/office/officeart/2005/8/layout/hierarchy6"/>
    <dgm:cxn modelId="{C0AD2F53-3863-4202-BCB7-F290E09FCB41}" srcId="{9431C7E1-3BCA-4C58-AC93-C5E6E2A95BEB}" destId="{D6898AC9-B7AD-48D2-9106-16E0D410B1B0}" srcOrd="0" destOrd="0" parTransId="{1BF4BD77-998D-4E12-8C2D-64432E716636}" sibTransId="{C72EA547-FFF2-4DD1-A58D-90186BFD3927}"/>
    <dgm:cxn modelId="{CEB39853-65F3-452D-B8E9-4B54EBA613DE}" type="presOf" srcId="{C1E8E5FD-DC41-485B-A7E7-DF7C33D283DA}" destId="{D5CD9073-5EF3-4C4F-A449-AD52FA98CBB0}" srcOrd="0" destOrd="0" presId="urn:microsoft.com/office/officeart/2005/8/layout/hierarchy6"/>
    <dgm:cxn modelId="{5A87B382-0373-4F4D-AECD-63EF71585B0A}" type="presOf" srcId="{3AC14C68-BEE5-41F4-82AC-55A65CCDF119}" destId="{0056CE42-9D38-4E08-B383-81897004A6B7}" srcOrd="1" destOrd="0" presId="urn:microsoft.com/office/officeart/2005/8/layout/hierarchy6"/>
    <dgm:cxn modelId="{6D791691-1C0D-499F-84BC-E0E2235FBB4B}" type="presOf" srcId="{1BF4BD77-998D-4E12-8C2D-64432E716636}" destId="{061D7C3C-972F-4001-B87E-38CB312DD495}" srcOrd="0" destOrd="0" presId="urn:microsoft.com/office/officeart/2005/8/layout/hierarchy6"/>
    <dgm:cxn modelId="{CEFA4992-045D-4656-A6DF-70F10F05B721}" type="presOf" srcId="{046430A4-9E23-4125-9C3B-54FC636B45EC}" destId="{CDFC71B4-3A44-4AEB-8447-072999506565}" srcOrd="1" destOrd="0" presId="urn:microsoft.com/office/officeart/2005/8/layout/hierarchy6"/>
    <dgm:cxn modelId="{0705AFA4-7E32-4F65-B5F7-B79DE5F61490}" srcId="{D6898AC9-B7AD-48D2-9106-16E0D410B1B0}" destId="{3168F6F3-D30C-4F24-8FD2-C1F0EE0A7F76}" srcOrd="0" destOrd="0" parTransId="{9EFF04B4-3838-453D-9A73-989D66D215C5}" sibTransId="{9F4F2D0C-15A9-4F58-858F-1437CDE71E70}"/>
    <dgm:cxn modelId="{9E92F8AB-E3DB-4085-9CE0-C1D4BD2BDD54}" srcId="{9631005E-3859-4AC8-BCCE-81563FED5FC3}" destId="{DFDAB63E-49BD-4048-ACB9-3B030D2DCE84}" srcOrd="3" destOrd="0" parTransId="{EF065FC8-3E3A-4BA1-8027-F9BDDD513FB4}" sibTransId="{1CD874DC-0A95-45A2-9A57-3EA1283751FB}"/>
    <dgm:cxn modelId="{924274AF-6411-422F-8D93-8EB0DA813D48}" type="presOf" srcId="{FEAE4E9D-476C-4AC8-BD2D-317DC6F4E99C}" destId="{C2F0FB4A-A9BE-411B-9098-5F1F3EC8D859}" srcOrd="0" destOrd="0" presId="urn:microsoft.com/office/officeart/2005/8/layout/hierarchy6"/>
    <dgm:cxn modelId="{5F1ABEB6-01F8-414A-B4DF-986120AC6403}" srcId="{9631005E-3859-4AC8-BCCE-81563FED5FC3}" destId="{3AC14C68-BEE5-41F4-82AC-55A65CCDF119}" srcOrd="2" destOrd="0" parTransId="{C57E8170-2CC1-419D-B84D-9E6CD2924F5E}" sibTransId="{E77F8541-195C-4A89-B64B-BA8E77B772BB}"/>
    <dgm:cxn modelId="{4132D5B9-E990-4B66-A5D6-961DAD2DA2F9}" type="presOf" srcId="{9631005E-3859-4AC8-BCCE-81563FED5FC3}" destId="{6D100593-7417-49DC-B6DE-F9474F21392C}" srcOrd="0" destOrd="0" presId="urn:microsoft.com/office/officeart/2005/8/layout/hierarchy6"/>
    <dgm:cxn modelId="{F22F0FBB-AC04-46A2-9884-47ADC8933AE7}" type="presOf" srcId="{3AC14C68-BEE5-41F4-82AC-55A65CCDF119}" destId="{F18F0CCC-6B04-401F-86B4-DA770B5F6FC4}" srcOrd="0" destOrd="0" presId="urn:microsoft.com/office/officeart/2005/8/layout/hierarchy6"/>
    <dgm:cxn modelId="{6F3516BC-F16A-4332-8AF3-03274D64E44A}" srcId="{D6898AC9-B7AD-48D2-9106-16E0D410B1B0}" destId="{555EF9BA-03EB-48E2-9238-6A357AF69F8D}" srcOrd="1" destOrd="0" parTransId="{F0A153B6-3B75-40AA-8AEB-FC100ED2CAD6}" sibTransId="{9EAA2307-5719-461C-8D2B-5F2C7C4261BA}"/>
    <dgm:cxn modelId="{C66283D9-DF5C-4C9F-8842-72BB1A3E6BCF}" type="presOf" srcId="{D6898AC9-B7AD-48D2-9106-16E0D410B1B0}" destId="{6D1537E5-F11F-4ADD-B28E-F210007C69B8}" srcOrd="0" destOrd="0" presId="urn:microsoft.com/office/officeart/2005/8/layout/hierarchy6"/>
    <dgm:cxn modelId="{5F9FAFDF-701C-466A-B404-37202EBD9865}" type="presOf" srcId="{DFDAB63E-49BD-4048-ACB9-3B030D2DCE84}" destId="{C86E7540-97A5-40DB-83A6-4E1206C1939D}" srcOrd="1" destOrd="0" presId="urn:microsoft.com/office/officeart/2005/8/layout/hierarchy6"/>
    <dgm:cxn modelId="{A456BCE9-48A2-4D47-908C-899D2318C8F3}" type="presOf" srcId="{9EFF04B4-3838-453D-9A73-989D66D215C5}" destId="{77A1823D-C860-4BC8-A0CC-F0353860892C}" srcOrd="0" destOrd="0" presId="urn:microsoft.com/office/officeart/2005/8/layout/hierarchy6"/>
    <dgm:cxn modelId="{122DBFED-664E-4463-9ABD-1A6B21DBEBDE}" srcId="{9631005E-3859-4AC8-BCCE-81563FED5FC3}" destId="{9431C7E1-3BCA-4C58-AC93-C5E6E2A95BEB}" srcOrd="0" destOrd="0" parTransId="{ED14816C-6009-4CB4-B6C1-0E9BDF9AA36C}" sibTransId="{8C308B47-DA67-471E-892D-AF9346A1A12E}"/>
    <dgm:cxn modelId="{DE932EEE-B6E0-4AAF-9BDB-0580C8B11610}" type="presOf" srcId="{046430A4-9E23-4125-9C3B-54FC636B45EC}" destId="{F8DE4B9A-0833-4565-B2D6-9D38AB04DC81}" srcOrd="0" destOrd="0" presId="urn:microsoft.com/office/officeart/2005/8/layout/hierarchy6"/>
    <dgm:cxn modelId="{7F04EEF8-6200-48F2-BC97-9C08872A2156}" type="presOf" srcId="{80502C10-3DA0-4253-B379-FD85FDEEF717}" destId="{BAD35950-7AF3-48E4-9A6C-D9897D6513FB}" srcOrd="0" destOrd="0" presId="urn:microsoft.com/office/officeart/2005/8/layout/hierarchy6"/>
    <dgm:cxn modelId="{7DBE22FD-AACA-47F0-ABC6-2A8082A9211D}" type="presOf" srcId="{DFDAB63E-49BD-4048-ACB9-3B030D2DCE84}" destId="{39FCC967-4144-4A7C-9EF7-85DD0EADB35D}" srcOrd="0" destOrd="0" presId="urn:microsoft.com/office/officeart/2005/8/layout/hierarchy6"/>
    <dgm:cxn modelId="{FD06C89F-8C5A-413C-8E0D-B074BC44330A}" type="presParOf" srcId="{6D100593-7417-49DC-B6DE-F9474F21392C}" destId="{53372D91-44AA-4734-B65E-4D9B3C44D12F}" srcOrd="0" destOrd="0" presId="urn:microsoft.com/office/officeart/2005/8/layout/hierarchy6"/>
    <dgm:cxn modelId="{545F8E6D-78AE-48CA-819C-A1A730363A1A}" type="presParOf" srcId="{53372D91-44AA-4734-B65E-4D9B3C44D12F}" destId="{6D7CEF29-16C0-40A8-A84B-3AAA3794BA9F}" srcOrd="0" destOrd="0" presId="urn:microsoft.com/office/officeart/2005/8/layout/hierarchy6"/>
    <dgm:cxn modelId="{D2964E14-7571-43F9-90DE-0153D8292120}" type="presParOf" srcId="{53372D91-44AA-4734-B65E-4D9B3C44D12F}" destId="{1852DE7E-6095-4BB8-A181-E057F437139F}" srcOrd="1" destOrd="0" presId="urn:microsoft.com/office/officeart/2005/8/layout/hierarchy6"/>
    <dgm:cxn modelId="{006EF77A-2518-4C92-97E7-43C45D88CBB1}" type="presParOf" srcId="{1852DE7E-6095-4BB8-A181-E057F437139F}" destId="{CB70F475-6CEA-415A-98D7-1F24D9E47046}" srcOrd="0" destOrd="0" presId="urn:microsoft.com/office/officeart/2005/8/layout/hierarchy6"/>
    <dgm:cxn modelId="{7B95C42D-2B32-481C-9AD2-6D856020C07E}" type="presParOf" srcId="{CB70F475-6CEA-415A-98D7-1F24D9E47046}" destId="{40E3DC56-58B7-4D48-A4AC-3C07E89DFD52}" srcOrd="0" destOrd="0" presId="urn:microsoft.com/office/officeart/2005/8/layout/hierarchy6"/>
    <dgm:cxn modelId="{7C78C317-D713-46F7-96D6-B190DD8F0D55}" type="presParOf" srcId="{CB70F475-6CEA-415A-98D7-1F24D9E47046}" destId="{84233856-FC87-454F-A82E-13D6657038CF}" srcOrd="1" destOrd="0" presId="urn:microsoft.com/office/officeart/2005/8/layout/hierarchy6"/>
    <dgm:cxn modelId="{911BBDF6-2390-496F-836B-ABEFF8E4388D}" type="presParOf" srcId="{84233856-FC87-454F-A82E-13D6657038CF}" destId="{061D7C3C-972F-4001-B87E-38CB312DD495}" srcOrd="0" destOrd="0" presId="urn:microsoft.com/office/officeart/2005/8/layout/hierarchy6"/>
    <dgm:cxn modelId="{1CDB262C-E375-48ED-940F-A630A1E66E81}" type="presParOf" srcId="{84233856-FC87-454F-A82E-13D6657038CF}" destId="{4BB09575-F11A-4A32-8152-861DCA8281CE}" srcOrd="1" destOrd="0" presId="urn:microsoft.com/office/officeart/2005/8/layout/hierarchy6"/>
    <dgm:cxn modelId="{570BD24E-9CE5-43CC-86D2-43CE8E6D21EC}" type="presParOf" srcId="{4BB09575-F11A-4A32-8152-861DCA8281CE}" destId="{6D1537E5-F11F-4ADD-B28E-F210007C69B8}" srcOrd="0" destOrd="0" presId="urn:microsoft.com/office/officeart/2005/8/layout/hierarchy6"/>
    <dgm:cxn modelId="{6CD4A6F5-65FD-4AF1-BF76-18B5FD5D2C9D}" type="presParOf" srcId="{4BB09575-F11A-4A32-8152-861DCA8281CE}" destId="{25629B50-B869-4D8C-AC9E-FE245B1ABB33}" srcOrd="1" destOrd="0" presId="urn:microsoft.com/office/officeart/2005/8/layout/hierarchy6"/>
    <dgm:cxn modelId="{53DD1D92-D19F-4FC2-B550-3324988EFB90}" type="presParOf" srcId="{25629B50-B869-4D8C-AC9E-FE245B1ABB33}" destId="{77A1823D-C860-4BC8-A0CC-F0353860892C}" srcOrd="0" destOrd="0" presId="urn:microsoft.com/office/officeart/2005/8/layout/hierarchy6"/>
    <dgm:cxn modelId="{E2773D6F-6556-4EE4-821F-42A2886D32E3}" type="presParOf" srcId="{25629B50-B869-4D8C-AC9E-FE245B1ABB33}" destId="{2894FD2C-EBF0-4928-B2DB-F9B90BE6F642}" srcOrd="1" destOrd="0" presId="urn:microsoft.com/office/officeart/2005/8/layout/hierarchy6"/>
    <dgm:cxn modelId="{56DAEC1A-D850-4E3C-AADD-A2EDC5AC84D7}" type="presParOf" srcId="{2894FD2C-EBF0-4928-B2DB-F9B90BE6F642}" destId="{08CE0A81-B6B1-4AF3-9671-9742F2CBE84D}" srcOrd="0" destOrd="0" presId="urn:microsoft.com/office/officeart/2005/8/layout/hierarchy6"/>
    <dgm:cxn modelId="{94C8F5E3-A92D-4F74-A50F-EB5972D449F6}" type="presParOf" srcId="{2894FD2C-EBF0-4928-B2DB-F9B90BE6F642}" destId="{ACEF9DAB-EDD1-4519-B968-61CE1DABA030}" srcOrd="1" destOrd="0" presId="urn:microsoft.com/office/officeart/2005/8/layout/hierarchy6"/>
    <dgm:cxn modelId="{0806BDFA-0195-43F7-B556-62A4E46BA1B4}" type="presParOf" srcId="{25629B50-B869-4D8C-AC9E-FE245B1ABB33}" destId="{074E70C8-4201-4322-BC67-E0DD63E4FB8F}" srcOrd="2" destOrd="0" presId="urn:microsoft.com/office/officeart/2005/8/layout/hierarchy6"/>
    <dgm:cxn modelId="{D5D34F70-0E5B-4218-8DF6-23F53F845C86}" type="presParOf" srcId="{25629B50-B869-4D8C-AC9E-FE245B1ABB33}" destId="{C996C9E7-1519-4922-94A9-55AAADC1A2B1}" srcOrd="3" destOrd="0" presId="urn:microsoft.com/office/officeart/2005/8/layout/hierarchy6"/>
    <dgm:cxn modelId="{EC41E3BE-A280-4C0C-9FC2-C1B5C91583AF}" type="presParOf" srcId="{C996C9E7-1519-4922-94A9-55AAADC1A2B1}" destId="{60345CE0-2842-4871-A982-AABECCB6C957}" srcOrd="0" destOrd="0" presId="urn:microsoft.com/office/officeart/2005/8/layout/hierarchy6"/>
    <dgm:cxn modelId="{D924D14F-82D1-4143-AF09-0563D92C5700}" type="presParOf" srcId="{C996C9E7-1519-4922-94A9-55AAADC1A2B1}" destId="{D5151040-315D-40A6-AD87-830C00777304}" srcOrd="1" destOrd="0" presId="urn:microsoft.com/office/officeart/2005/8/layout/hierarchy6"/>
    <dgm:cxn modelId="{C1133D19-A0A7-4791-80EA-760E55B4CF35}" type="presParOf" srcId="{84233856-FC87-454F-A82E-13D6657038CF}" destId="{BAD35950-7AF3-48E4-9A6C-D9897D6513FB}" srcOrd="2" destOrd="0" presId="urn:microsoft.com/office/officeart/2005/8/layout/hierarchy6"/>
    <dgm:cxn modelId="{813A45CE-CBC4-4EA6-B503-595A16D5BF42}" type="presParOf" srcId="{84233856-FC87-454F-A82E-13D6657038CF}" destId="{54BDD595-ECBF-4E2B-9E48-1FBD9623119E}" srcOrd="3" destOrd="0" presId="urn:microsoft.com/office/officeart/2005/8/layout/hierarchy6"/>
    <dgm:cxn modelId="{76481F9E-F8BA-4365-841B-6CA970812C16}" type="presParOf" srcId="{54BDD595-ECBF-4E2B-9E48-1FBD9623119E}" destId="{C2F0FB4A-A9BE-411B-9098-5F1F3EC8D859}" srcOrd="0" destOrd="0" presId="urn:microsoft.com/office/officeart/2005/8/layout/hierarchy6"/>
    <dgm:cxn modelId="{18BDF367-336F-4598-8358-1FA9566E9E01}" type="presParOf" srcId="{54BDD595-ECBF-4E2B-9E48-1FBD9623119E}" destId="{37F83D33-2FF9-4BCA-A190-03154E4FD91E}" srcOrd="1" destOrd="0" presId="urn:microsoft.com/office/officeart/2005/8/layout/hierarchy6"/>
    <dgm:cxn modelId="{FCC97B01-7D0E-47F3-A899-CCC22BDACEA2}" type="presParOf" srcId="{37F83D33-2FF9-4BCA-A190-03154E4FD91E}" destId="{D5CD9073-5EF3-4C4F-A449-AD52FA98CBB0}" srcOrd="0" destOrd="0" presId="urn:microsoft.com/office/officeart/2005/8/layout/hierarchy6"/>
    <dgm:cxn modelId="{91AAD46F-02F4-4089-97E9-0D17A15F8DCF}" type="presParOf" srcId="{37F83D33-2FF9-4BCA-A190-03154E4FD91E}" destId="{34F6F74F-1005-4C12-85A2-3B907CC968EF}" srcOrd="1" destOrd="0" presId="urn:microsoft.com/office/officeart/2005/8/layout/hierarchy6"/>
    <dgm:cxn modelId="{BFB47139-677B-4579-850F-052EB32FEEBD}" type="presParOf" srcId="{34F6F74F-1005-4C12-85A2-3B907CC968EF}" destId="{AEEBF2F7-EC97-45E7-8675-5EF5B89CA862}" srcOrd="0" destOrd="0" presId="urn:microsoft.com/office/officeart/2005/8/layout/hierarchy6"/>
    <dgm:cxn modelId="{FDDD4422-C4B4-4C16-A260-90B626E81EC8}" type="presParOf" srcId="{34F6F74F-1005-4C12-85A2-3B907CC968EF}" destId="{8977FB39-B139-440D-AA85-3BFB857B4BD2}" srcOrd="1" destOrd="0" presId="urn:microsoft.com/office/officeart/2005/8/layout/hierarchy6"/>
    <dgm:cxn modelId="{2AC8CC85-418F-4191-8268-F45FFC33D3E2}" type="presParOf" srcId="{6D100593-7417-49DC-B6DE-F9474F21392C}" destId="{F4F04C2E-0A71-492C-B1F0-206AE4D1F913}" srcOrd="1" destOrd="0" presId="urn:microsoft.com/office/officeart/2005/8/layout/hierarchy6"/>
    <dgm:cxn modelId="{951BC687-1859-46D2-8F8E-9523C41D35C6}" type="presParOf" srcId="{F4F04C2E-0A71-492C-B1F0-206AE4D1F913}" destId="{3096EC9D-8098-466A-BD0E-9EDE1D96AD70}" srcOrd="0" destOrd="0" presId="urn:microsoft.com/office/officeart/2005/8/layout/hierarchy6"/>
    <dgm:cxn modelId="{E58C250F-CEB9-48DE-9421-70AC8AE8CB7B}" type="presParOf" srcId="{3096EC9D-8098-466A-BD0E-9EDE1D96AD70}" destId="{F8DE4B9A-0833-4565-B2D6-9D38AB04DC81}" srcOrd="0" destOrd="0" presId="urn:microsoft.com/office/officeart/2005/8/layout/hierarchy6"/>
    <dgm:cxn modelId="{C09BBCFD-9955-4279-B117-27FD7CCC84F0}" type="presParOf" srcId="{3096EC9D-8098-466A-BD0E-9EDE1D96AD70}" destId="{CDFC71B4-3A44-4AEB-8447-072999506565}" srcOrd="1" destOrd="0" presId="urn:microsoft.com/office/officeart/2005/8/layout/hierarchy6"/>
    <dgm:cxn modelId="{63FC3F9A-A1AC-4A0E-816A-48458124AB70}" type="presParOf" srcId="{F4F04C2E-0A71-492C-B1F0-206AE4D1F913}" destId="{4CBF3BE3-2B1D-4C7C-9D8B-57075B666E0D}" srcOrd="1" destOrd="0" presId="urn:microsoft.com/office/officeart/2005/8/layout/hierarchy6"/>
    <dgm:cxn modelId="{6C5C7A54-C492-4624-9C32-8E4CBED00B29}" type="presParOf" srcId="{4CBF3BE3-2B1D-4C7C-9D8B-57075B666E0D}" destId="{F40026F8-A9F8-40C5-96E6-EF9EE5C325E4}" srcOrd="0" destOrd="0" presId="urn:microsoft.com/office/officeart/2005/8/layout/hierarchy6"/>
    <dgm:cxn modelId="{8B215456-3EA9-4188-8FF1-84A71FA7995E}" type="presParOf" srcId="{F4F04C2E-0A71-492C-B1F0-206AE4D1F913}" destId="{FCCC875E-B017-495E-AE3C-68714659F286}" srcOrd="2" destOrd="0" presId="urn:microsoft.com/office/officeart/2005/8/layout/hierarchy6"/>
    <dgm:cxn modelId="{B09FE59C-80D5-4E42-8CDE-D65FA3331108}" type="presParOf" srcId="{FCCC875E-B017-495E-AE3C-68714659F286}" destId="{F18F0CCC-6B04-401F-86B4-DA770B5F6FC4}" srcOrd="0" destOrd="0" presId="urn:microsoft.com/office/officeart/2005/8/layout/hierarchy6"/>
    <dgm:cxn modelId="{C17D16F0-D47D-4598-B269-5F35501B0206}" type="presParOf" srcId="{FCCC875E-B017-495E-AE3C-68714659F286}" destId="{0056CE42-9D38-4E08-B383-81897004A6B7}" srcOrd="1" destOrd="0" presId="urn:microsoft.com/office/officeart/2005/8/layout/hierarchy6"/>
    <dgm:cxn modelId="{81B8420B-2491-4683-9AC0-503B48E0C36F}" type="presParOf" srcId="{F4F04C2E-0A71-492C-B1F0-206AE4D1F913}" destId="{281B8DF8-EE5B-4295-ABF1-302333D6C8CA}" srcOrd="3" destOrd="0" presId="urn:microsoft.com/office/officeart/2005/8/layout/hierarchy6"/>
    <dgm:cxn modelId="{69333B40-4079-4805-87EF-B4929CF3086E}" type="presParOf" srcId="{281B8DF8-EE5B-4295-ABF1-302333D6C8CA}" destId="{072DA19C-93E9-4A04-82F7-0475D9FAFCDE}" srcOrd="0" destOrd="0" presId="urn:microsoft.com/office/officeart/2005/8/layout/hierarchy6"/>
    <dgm:cxn modelId="{B7C7F270-709C-4ABF-B12D-1B56BF86B5A4}" type="presParOf" srcId="{F4F04C2E-0A71-492C-B1F0-206AE4D1F913}" destId="{C2F062E9-CA55-4F44-8DF8-162DCBD1FC5C}" srcOrd="4" destOrd="0" presId="urn:microsoft.com/office/officeart/2005/8/layout/hierarchy6"/>
    <dgm:cxn modelId="{4DDBBD5F-CC90-4427-BEAF-81CE742797A4}" type="presParOf" srcId="{C2F062E9-CA55-4F44-8DF8-162DCBD1FC5C}" destId="{39FCC967-4144-4A7C-9EF7-85DD0EADB35D}" srcOrd="0" destOrd="0" presId="urn:microsoft.com/office/officeart/2005/8/layout/hierarchy6"/>
    <dgm:cxn modelId="{BF4C0015-FB3D-4C4A-B1F2-67B29F271A18}" type="presParOf" srcId="{C2F062E9-CA55-4F44-8DF8-162DCBD1FC5C}" destId="{C86E7540-97A5-40DB-83A6-4E1206C193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EC55F-DCB4-4560-A901-364E0BF65BE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4A0837FE-CCBA-45B7-857A-A61BA03CD2DD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Rouge: Avance d'une cellule</a:t>
          </a:r>
          <a:endParaRPr lang="fr-FR"/>
        </a:p>
      </dgm:t>
    </dgm:pt>
    <dgm:pt modelId="{E658E8C5-8F4A-49EA-BAD9-93A67B135598}" type="parTrans" cxnId="{4E2B7E48-3B2B-4540-8188-B85E2A0A2D18}">
      <dgm:prSet/>
      <dgm:spPr/>
    </dgm:pt>
    <dgm:pt modelId="{AA4CFEFD-46BB-4BCB-BA94-EB7F4B42EB58}" type="sibTrans" cxnId="{4E2B7E48-3B2B-4540-8188-B85E2A0A2D18}">
      <dgm:prSet/>
      <dgm:spPr/>
      <dgm:t>
        <a:bodyPr/>
        <a:lstStyle/>
        <a:p>
          <a:endParaRPr lang="fr-FR"/>
        </a:p>
      </dgm:t>
    </dgm:pt>
    <dgm:pt modelId="{DB0B0C4E-9971-4E16-AAEA-9D3226E065BA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Noir: Place un mur </a:t>
          </a:r>
          <a:endParaRPr lang="fr-FR"/>
        </a:p>
      </dgm:t>
    </dgm:pt>
    <dgm:pt modelId="{F5BAE193-EB1E-4A0F-B9C2-2271853B1EFE}" type="parTrans" cxnId="{E9208150-3D1C-4906-A2DE-9E1AC1AA6AB5}">
      <dgm:prSet/>
      <dgm:spPr/>
    </dgm:pt>
    <dgm:pt modelId="{BC14E917-4D94-41B0-98FB-081E4AFBA594}" type="sibTrans" cxnId="{E9208150-3D1C-4906-A2DE-9E1AC1AA6AB5}">
      <dgm:prSet/>
      <dgm:spPr/>
      <dgm:t>
        <a:bodyPr/>
        <a:lstStyle/>
        <a:p>
          <a:endParaRPr lang="fr-FR"/>
        </a:p>
      </dgm:t>
    </dgm:pt>
    <dgm:pt modelId="{094388F1-7502-43D4-BBF8-F3FBF3194BD3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Etat initial</a:t>
          </a:r>
        </a:p>
      </dgm:t>
    </dgm:pt>
    <dgm:pt modelId="{FD5F88BE-EC11-4AA9-AF63-A8B47DEA2720}" type="parTrans" cxnId="{72D30AAE-1CA3-48E6-81FB-E27C4E095B67}">
      <dgm:prSet/>
      <dgm:spPr/>
    </dgm:pt>
    <dgm:pt modelId="{8E9C003B-1ABF-499F-BC50-04CFFA4ED43B}" type="sibTrans" cxnId="{72D30AAE-1CA3-48E6-81FB-E27C4E095B67}">
      <dgm:prSet/>
      <dgm:spPr/>
      <dgm:t>
        <a:bodyPr/>
        <a:lstStyle/>
        <a:p>
          <a:endParaRPr lang="fr-FR"/>
        </a:p>
      </dgm:t>
    </dgm:pt>
    <dgm:pt modelId="{3E881206-0F3A-4D58-BB69-A1E36D582F37}" type="pres">
      <dgm:prSet presAssocID="{DADEC55F-DCB4-4560-A901-364E0BF65BE2}" presName="Name0" presStyleCnt="0">
        <dgm:presLayoutVars>
          <dgm:dir/>
          <dgm:resizeHandles val="exact"/>
        </dgm:presLayoutVars>
      </dgm:prSet>
      <dgm:spPr/>
    </dgm:pt>
    <dgm:pt modelId="{315066A9-EC26-4ACE-9948-85ABA9F0479B}" type="pres">
      <dgm:prSet presAssocID="{094388F1-7502-43D4-BBF8-F3FBF3194BD3}" presName="node" presStyleLbl="node1" presStyleIdx="0" presStyleCnt="3">
        <dgm:presLayoutVars>
          <dgm:bulletEnabled val="1"/>
        </dgm:presLayoutVars>
      </dgm:prSet>
      <dgm:spPr/>
    </dgm:pt>
    <dgm:pt modelId="{FFF197FF-493B-4509-9AD4-2FB8E981552A}" type="pres">
      <dgm:prSet presAssocID="{8E9C003B-1ABF-499F-BC50-04CFFA4ED43B}" presName="sibTrans" presStyleLbl="sibTrans2D1" presStyleIdx="0" presStyleCnt="2"/>
      <dgm:spPr/>
    </dgm:pt>
    <dgm:pt modelId="{C99AECBF-7B05-4509-B461-B6487D2F0675}" type="pres">
      <dgm:prSet presAssocID="{8E9C003B-1ABF-499F-BC50-04CFFA4ED43B}" presName="connectorText" presStyleLbl="sibTrans2D1" presStyleIdx="0" presStyleCnt="2"/>
      <dgm:spPr/>
    </dgm:pt>
    <dgm:pt modelId="{6DA4503F-0278-4402-975F-51F51F14A341}" type="pres">
      <dgm:prSet presAssocID="{4A0837FE-CCBA-45B7-857A-A61BA03CD2DD}" presName="node" presStyleLbl="node1" presStyleIdx="1" presStyleCnt="3">
        <dgm:presLayoutVars>
          <dgm:bulletEnabled val="1"/>
        </dgm:presLayoutVars>
      </dgm:prSet>
      <dgm:spPr/>
    </dgm:pt>
    <dgm:pt modelId="{46A6B600-8E3B-4040-870E-CEBC7DC6291E}" type="pres">
      <dgm:prSet presAssocID="{AA4CFEFD-46BB-4BCB-BA94-EB7F4B42EB58}" presName="sibTrans" presStyleLbl="sibTrans2D1" presStyleIdx="1" presStyleCnt="2"/>
      <dgm:spPr/>
    </dgm:pt>
    <dgm:pt modelId="{45DA64E7-F7E4-4F42-930D-72A86815E67A}" type="pres">
      <dgm:prSet presAssocID="{AA4CFEFD-46BB-4BCB-BA94-EB7F4B42EB58}" presName="connectorText" presStyleLbl="sibTrans2D1" presStyleIdx="1" presStyleCnt="2"/>
      <dgm:spPr/>
    </dgm:pt>
    <dgm:pt modelId="{D6E9AAF8-B056-47FA-AA26-097DA8130D5B}" type="pres">
      <dgm:prSet presAssocID="{DB0B0C4E-9971-4E16-AAEA-9D3226E065BA}" presName="node" presStyleLbl="node1" presStyleIdx="2" presStyleCnt="3">
        <dgm:presLayoutVars>
          <dgm:bulletEnabled val="1"/>
        </dgm:presLayoutVars>
      </dgm:prSet>
      <dgm:spPr/>
    </dgm:pt>
  </dgm:ptLst>
  <dgm:cxnLst>
    <dgm:cxn modelId="{611ADA41-A504-4084-B5E7-62B7F00E8087}" type="presOf" srcId="{DADEC55F-DCB4-4560-A901-364E0BF65BE2}" destId="{3E881206-0F3A-4D58-BB69-A1E36D582F37}" srcOrd="0" destOrd="0" presId="urn:microsoft.com/office/officeart/2005/8/layout/process1"/>
    <dgm:cxn modelId="{5ABA8346-8921-43CF-9E1B-44231B21091E}" type="presOf" srcId="{AA4CFEFD-46BB-4BCB-BA94-EB7F4B42EB58}" destId="{45DA64E7-F7E4-4F42-930D-72A86815E67A}" srcOrd="1" destOrd="0" presId="urn:microsoft.com/office/officeart/2005/8/layout/process1"/>
    <dgm:cxn modelId="{621D9D66-83F6-4232-B575-F0B9BAD8C148}" type="presOf" srcId="{4A0837FE-CCBA-45B7-857A-A61BA03CD2DD}" destId="{6DA4503F-0278-4402-975F-51F51F14A341}" srcOrd="0" destOrd="0" presId="urn:microsoft.com/office/officeart/2005/8/layout/process1"/>
    <dgm:cxn modelId="{4E2B7E48-3B2B-4540-8188-B85E2A0A2D18}" srcId="{DADEC55F-DCB4-4560-A901-364E0BF65BE2}" destId="{4A0837FE-CCBA-45B7-857A-A61BA03CD2DD}" srcOrd="1" destOrd="0" parTransId="{E658E8C5-8F4A-49EA-BAD9-93A67B135598}" sibTransId="{AA4CFEFD-46BB-4BCB-BA94-EB7F4B42EB58}"/>
    <dgm:cxn modelId="{F3D6EE4C-FC7B-4682-8DC7-3C7EC4C1A89D}" type="presOf" srcId="{DB0B0C4E-9971-4E16-AAEA-9D3226E065BA}" destId="{D6E9AAF8-B056-47FA-AA26-097DA8130D5B}" srcOrd="0" destOrd="0" presId="urn:microsoft.com/office/officeart/2005/8/layout/process1"/>
    <dgm:cxn modelId="{E9208150-3D1C-4906-A2DE-9E1AC1AA6AB5}" srcId="{DADEC55F-DCB4-4560-A901-364E0BF65BE2}" destId="{DB0B0C4E-9971-4E16-AAEA-9D3226E065BA}" srcOrd="2" destOrd="0" parTransId="{F5BAE193-EB1E-4A0F-B9C2-2271853B1EFE}" sibTransId="{BC14E917-4D94-41B0-98FB-081E4AFBA594}"/>
    <dgm:cxn modelId="{E7466272-CB68-4BA0-99BC-4C8FE4C2FAD7}" type="presOf" srcId="{AA4CFEFD-46BB-4BCB-BA94-EB7F4B42EB58}" destId="{46A6B600-8E3B-4040-870E-CEBC7DC6291E}" srcOrd="0" destOrd="0" presId="urn:microsoft.com/office/officeart/2005/8/layout/process1"/>
    <dgm:cxn modelId="{5F718A54-8A8D-4D7D-B739-36F557D5734D}" type="presOf" srcId="{8E9C003B-1ABF-499F-BC50-04CFFA4ED43B}" destId="{C99AECBF-7B05-4509-B461-B6487D2F0675}" srcOrd="1" destOrd="0" presId="urn:microsoft.com/office/officeart/2005/8/layout/process1"/>
    <dgm:cxn modelId="{72D30AAE-1CA3-48E6-81FB-E27C4E095B67}" srcId="{DADEC55F-DCB4-4560-A901-364E0BF65BE2}" destId="{094388F1-7502-43D4-BBF8-F3FBF3194BD3}" srcOrd="0" destOrd="0" parTransId="{FD5F88BE-EC11-4AA9-AF63-A8B47DEA2720}" sibTransId="{8E9C003B-1ABF-499F-BC50-04CFFA4ED43B}"/>
    <dgm:cxn modelId="{171FB4AF-6D20-4185-AD85-48481A067EBD}" type="presOf" srcId="{094388F1-7502-43D4-BBF8-F3FBF3194BD3}" destId="{315066A9-EC26-4ACE-9948-85ABA9F0479B}" srcOrd="0" destOrd="0" presId="urn:microsoft.com/office/officeart/2005/8/layout/process1"/>
    <dgm:cxn modelId="{65ABA4D0-AF3F-493B-BEA5-E517AEA4C171}" type="presOf" srcId="{8E9C003B-1ABF-499F-BC50-04CFFA4ED43B}" destId="{FFF197FF-493B-4509-9AD4-2FB8E981552A}" srcOrd="0" destOrd="0" presId="urn:microsoft.com/office/officeart/2005/8/layout/process1"/>
    <dgm:cxn modelId="{5A51DD3F-F9FD-433C-8339-39D741701499}" type="presParOf" srcId="{3E881206-0F3A-4D58-BB69-A1E36D582F37}" destId="{315066A9-EC26-4ACE-9948-85ABA9F0479B}" srcOrd="0" destOrd="0" presId="urn:microsoft.com/office/officeart/2005/8/layout/process1"/>
    <dgm:cxn modelId="{268A03A6-C7B8-4F15-AFC5-1D11AE3D6523}" type="presParOf" srcId="{3E881206-0F3A-4D58-BB69-A1E36D582F37}" destId="{FFF197FF-493B-4509-9AD4-2FB8E981552A}" srcOrd="1" destOrd="0" presId="urn:microsoft.com/office/officeart/2005/8/layout/process1"/>
    <dgm:cxn modelId="{E1C70DCA-0C1D-4228-8021-9B36A6B973CE}" type="presParOf" srcId="{FFF197FF-493B-4509-9AD4-2FB8E981552A}" destId="{C99AECBF-7B05-4509-B461-B6487D2F0675}" srcOrd="0" destOrd="0" presId="urn:microsoft.com/office/officeart/2005/8/layout/process1"/>
    <dgm:cxn modelId="{7AE6269B-8ED1-4A8B-9E0D-0A403DEFC70E}" type="presParOf" srcId="{3E881206-0F3A-4D58-BB69-A1E36D582F37}" destId="{6DA4503F-0278-4402-975F-51F51F14A341}" srcOrd="2" destOrd="0" presId="urn:microsoft.com/office/officeart/2005/8/layout/process1"/>
    <dgm:cxn modelId="{27579ECF-FBBC-47A3-8398-726EDBBFED5C}" type="presParOf" srcId="{3E881206-0F3A-4D58-BB69-A1E36D582F37}" destId="{46A6B600-8E3B-4040-870E-CEBC7DC6291E}" srcOrd="3" destOrd="0" presId="urn:microsoft.com/office/officeart/2005/8/layout/process1"/>
    <dgm:cxn modelId="{5329F0D2-D95D-4E1E-B99B-58384FCFB3CE}" type="presParOf" srcId="{46A6B600-8E3B-4040-870E-CEBC7DC6291E}" destId="{45DA64E7-F7E4-4F42-930D-72A86815E67A}" srcOrd="0" destOrd="0" presId="urn:microsoft.com/office/officeart/2005/8/layout/process1"/>
    <dgm:cxn modelId="{A6A11088-4F5A-49F7-B928-738E2AE37762}" type="presParOf" srcId="{3E881206-0F3A-4D58-BB69-A1E36D582F37}" destId="{D6E9AAF8-B056-47FA-AA26-097DA8130D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CC967-4144-4A7C-9EF7-85DD0EADB35D}">
      <dsp:nvSpPr>
        <dsp:cNvPr id="0" name=""/>
        <dsp:cNvSpPr/>
      </dsp:nvSpPr>
      <dsp:spPr>
        <a:xfrm>
          <a:off x="0" y="3046033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600" kern="1200"/>
        </a:p>
      </dsp:txBody>
      <dsp:txXfrm>
        <a:off x="0" y="3046033"/>
        <a:ext cx="3154680" cy="1303949"/>
      </dsp:txXfrm>
    </dsp:sp>
    <dsp:sp modelId="{F18F0CCC-6B04-401F-86B4-DA770B5F6FC4}">
      <dsp:nvSpPr>
        <dsp:cNvPr id="0" name=""/>
        <dsp:cNvSpPr/>
      </dsp:nvSpPr>
      <dsp:spPr>
        <a:xfrm>
          <a:off x="0" y="152369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600" kern="1200"/>
        </a:p>
      </dsp:txBody>
      <dsp:txXfrm>
        <a:off x="0" y="1523694"/>
        <a:ext cx="3154680" cy="1303949"/>
      </dsp:txXfrm>
    </dsp:sp>
    <dsp:sp modelId="{F8DE4B9A-0833-4565-B2D6-9D38AB04DC81}">
      <dsp:nvSpPr>
        <dsp:cNvPr id="0" name=""/>
        <dsp:cNvSpPr/>
      </dsp:nvSpPr>
      <dsp:spPr>
        <a:xfrm>
          <a:off x="0" y="1354"/>
          <a:ext cx="10515600" cy="13039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600" kern="1200"/>
        </a:p>
      </dsp:txBody>
      <dsp:txXfrm>
        <a:off x="0" y="1354"/>
        <a:ext cx="3154680" cy="1303949"/>
      </dsp:txXfrm>
    </dsp:sp>
    <dsp:sp modelId="{40E3DC56-58B7-4D48-A4AC-3C07E89DFD52}">
      <dsp:nvSpPr>
        <dsp:cNvPr id="0" name=""/>
        <dsp:cNvSpPr/>
      </dsp:nvSpPr>
      <dsp:spPr>
        <a:xfrm>
          <a:off x="6443346" y="110550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>
              <a:latin typeface="Calibri Light" panose="020F0302020204030204"/>
            </a:rPr>
            <a:t>1</a:t>
          </a:r>
          <a:endParaRPr lang="fr-FR" sz="4300" kern="1200"/>
        </a:p>
      </dsp:txBody>
      <dsp:txXfrm>
        <a:off x="6475328" y="142532"/>
        <a:ext cx="1573963" cy="1027987"/>
      </dsp:txXfrm>
    </dsp:sp>
    <dsp:sp modelId="{061D7C3C-972F-4001-B87E-38CB312DD495}">
      <dsp:nvSpPr>
        <dsp:cNvPr id="0" name=""/>
        <dsp:cNvSpPr/>
      </dsp:nvSpPr>
      <dsp:spPr>
        <a:xfrm>
          <a:off x="5665330" y="1202501"/>
          <a:ext cx="1596979" cy="436780"/>
        </a:xfrm>
        <a:custGeom>
          <a:avLst/>
          <a:gdLst/>
          <a:ahLst/>
          <a:cxnLst/>
          <a:rect l="0" t="0" r="0" b="0"/>
          <a:pathLst>
            <a:path>
              <a:moveTo>
                <a:pt x="1596979" y="0"/>
              </a:moveTo>
              <a:lnTo>
                <a:pt x="1596979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37E5-F11F-4ADD-B28E-F210007C69B8}">
      <dsp:nvSpPr>
        <dsp:cNvPr id="0" name=""/>
        <dsp:cNvSpPr/>
      </dsp:nvSpPr>
      <dsp:spPr>
        <a:xfrm>
          <a:off x="4846366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>
              <a:latin typeface="Calibri Light" panose="020F0302020204030204"/>
            </a:rPr>
            <a:t>2</a:t>
          </a:r>
          <a:endParaRPr lang="fr-FR" sz="4300" kern="1200"/>
        </a:p>
      </dsp:txBody>
      <dsp:txXfrm>
        <a:off x="4878348" y="1671264"/>
        <a:ext cx="1573963" cy="1027987"/>
      </dsp:txXfrm>
    </dsp:sp>
    <dsp:sp modelId="{77A1823D-C860-4BC8-A0CC-F0353860892C}">
      <dsp:nvSpPr>
        <dsp:cNvPr id="0" name=""/>
        <dsp:cNvSpPr/>
      </dsp:nvSpPr>
      <dsp:spPr>
        <a:xfrm>
          <a:off x="4600677" y="2731234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1064653" y="0"/>
              </a:moveTo>
              <a:lnTo>
                <a:pt x="1064653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0A81-B6B1-4AF3-9671-9742F2CBE84D}">
      <dsp:nvSpPr>
        <dsp:cNvPr id="0" name=""/>
        <dsp:cNvSpPr/>
      </dsp:nvSpPr>
      <dsp:spPr>
        <a:xfrm>
          <a:off x="3781713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>
              <a:latin typeface="Calibri Light" panose="020F0302020204030204"/>
            </a:rPr>
            <a:t>Boost</a:t>
          </a:r>
          <a:endParaRPr lang="fr-FR" sz="4300" kern="1200"/>
        </a:p>
      </dsp:txBody>
      <dsp:txXfrm>
        <a:off x="3813695" y="3199997"/>
        <a:ext cx="1573963" cy="1027987"/>
      </dsp:txXfrm>
    </dsp:sp>
    <dsp:sp modelId="{074E70C8-4201-4322-BC67-E0DD63E4FB8F}">
      <dsp:nvSpPr>
        <dsp:cNvPr id="0" name=""/>
        <dsp:cNvSpPr/>
      </dsp:nvSpPr>
      <dsp:spPr>
        <a:xfrm>
          <a:off x="5665330" y="2731234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064653" y="218390"/>
              </a:lnTo>
              <a:lnTo>
                <a:pt x="1064653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45CE0-2842-4871-A982-AABECCB6C957}">
      <dsp:nvSpPr>
        <dsp:cNvPr id="0" name=""/>
        <dsp:cNvSpPr/>
      </dsp:nvSpPr>
      <dsp:spPr>
        <a:xfrm>
          <a:off x="5911020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5943002" y="3199997"/>
        <a:ext cx="1573963" cy="1027987"/>
      </dsp:txXfrm>
    </dsp:sp>
    <dsp:sp modelId="{BAD35950-7AF3-48E4-9A6C-D9897D6513FB}">
      <dsp:nvSpPr>
        <dsp:cNvPr id="0" name=""/>
        <dsp:cNvSpPr/>
      </dsp:nvSpPr>
      <dsp:spPr>
        <a:xfrm>
          <a:off x="7262310" y="1202501"/>
          <a:ext cx="1596979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596979" y="218390"/>
              </a:lnTo>
              <a:lnTo>
                <a:pt x="1596979" y="436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0FB4A-A9BE-411B-9098-5F1F3EC8D859}">
      <dsp:nvSpPr>
        <dsp:cNvPr id="0" name=""/>
        <dsp:cNvSpPr/>
      </dsp:nvSpPr>
      <dsp:spPr>
        <a:xfrm>
          <a:off x="8040326" y="1639282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8072308" y="1671264"/>
        <a:ext cx="1573963" cy="1027987"/>
      </dsp:txXfrm>
    </dsp:sp>
    <dsp:sp modelId="{D5CD9073-5EF3-4C4F-A449-AD52FA98CBB0}">
      <dsp:nvSpPr>
        <dsp:cNvPr id="0" name=""/>
        <dsp:cNvSpPr/>
      </dsp:nvSpPr>
      <dsp:spPr>
        <a:xfrm>
          <a:off x="8813570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BF2F7-EC97-45E7-8675-5EF5B89CA862}">
      <dsp:nvSpPr>
        <dsp:cNvPr id="0" name=""/>
        <dsp:cNvSpPr/>
      </dsp:nvSpPr>
      <dsp:spPr>
        <a:xfrm>
          <a:off x="8040326" y="3168015"/>
          <a:ext cx="1637927" cy="1091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8072308" y="3199997"/>
        <a:ext cx="1573963" cy="102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066A9-EC26-4ACE-9948-85ABA9F0479B}">
      <dsp:nvSpPr>
        <dsp:cNvPr id="0" name=""/>
        <dsp:cNvSpPr/>
      </dsp:nvSpPr>
      <dsp:spPr>
        <a:xfrm>
          <a:off x="9426" y="0"/>
          <a:ext cx="2817446" cy="12382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Calibri Light" panose="020F0302020204030204"/>
            </a:rPr>
            <a:t>Etat initial</a:t>
          </a:r>
        </a:p>
      </dsp:txBody>
      <dsp:txXfrm>
        <a:off x="45693" y="36267"/>
        <a:ext cx="2744912" cy="1165716"/>
      </dsp:txXfrm>
    </dsp:sp>
    <dsp:sp modelId="{FFF197FF-493B-4509-9AD4-2FB8E981552A}">
      <dsp:nvSpPr>
        <dsp:cNvPr id="0" name=""/>
        <dsp:cNvSpPr/>
      </dsp:nvSpPr>
      <dsp:spPr>
        <a:xfrm>
          <a:off x="3108617" y="269761"/>
          <a:ext cx="597298" cy="6987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3108617" y="409506"/>
        <a:ext cx="418109" cy="419236"/>
      </dsp:txXfrm>
    </dsp:sp>
    <dsp:sp modelId="{6DA4503F-0278-4402-975F-51F51F14A341}">
      <dsp:nvSpPr>
        <dsp:cNvPr id="0" name=""/>
        <dsp:cNvSpPr/>
      </dsp:nvSpPr>
      <dsp:spPr>
        <a:xfrm>
          <a:off x="3953851" y="0"/>
          <a:ext cx="2817446" cy="12382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Calibri Light" panose="020F0302020204030204"/>
            </a:rPr>
            <a:t>Rouge: Avance d'une cellule</a:t>
          </a:r>
          <a:endParaRPr lang="fr-FR" sz="3200" kern="1200"/>
        </a:p>
      </dsp:txBody>
      <dsp:txXfrm>
        <a:off x="3990118" y="36267"/>
        <a:ext cx="2744912" cy="1165716"/>
      </dsp:txXfrm>
    </dsp:sp>
    <dsp:sp modelId="{46A6B600-8E3B-4040-870E-CEBC7DC6291E}">
      <dsp:nvSpPr>
        <dsp:cNvPr id="0" name=""/>
        <dsp:cNvSpPr/>
      </dsp:nvSpPr>
      <dsp:spPr>
        <a:xfrm>
          <a:off x="7053042" y="269761"/>
          <a:ext cx="597298" cy="6987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/>
        </a:p>
      </dsp:txBody>
      <dsp:txXfrm>
        <a:off x="7053042" y="409506"/>
        <a:ext cx="418109" cy="419236"/>
      </dsp:txXfrm>
    </dsp:sp>
    <dsp:sp modelId="{D6E9AAF8-B056-47FA-AA26-097DA8130D5B}">
      <dsp:nvSpPr>
        <dsp:cNvPr id="0" name=""/>
        <dsp:cNvSpPr/>
      </dsp:nvSpPr>
      <dsp:spPr>
        <a:xfrm>
          <a:off x="7898276" y="0"/>
          <a:ext cx="2817446" cy="12382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latin typeface="Calibri Light" panose="020F0302020204030204"/>
            </a:rPr>
            <a:t>Noir: Place un mur </a:t>
          </a:r>
          <a:endParaRPr lang="fr-FR" sz="3200" kern="1200"/>
        </a:p>
      </dsp:txBody>
      <dsp:txXfrm>
        <a:off x="7934543" y="36267"/>
        <a:ext cx="2744912" cy="116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mp\info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chemeClr val="tx2"/>
                </a:solidFill>
                <a:cs typeface="Calibri Light"/>
              </a:rPr>
              <a:t>Info-f209 – Présentation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>
                <a:solidFill>
                  <a:schemeClr val="tx2"/>
                </a:solidFill>
                <a:cs typeface="Calibri"/>
              </a:rPr>
              <a:t>Anton Romanova, </a:t>
            </a:r>
            <a:r>
              <a:rPr lang="fr-FR" err="1">
                <a:solidFill>
                  <a:schemeClr val="tx2"/>
                </a:solidFill>
                <a:cs typeface="Calibri"/>
              </a:rPr>
              <a:t>Ismael</a:t>
            </a:r>
            <a:r>
              <a:rPr lang="fr-FR">
                <a:solidFill>
                  <a:schemeClr val="tx2"/>
                </a:solidFill>
                <a:cs typeface="Calibri"/>
              </a:rPr>
              <a:t> </a:t>
            </a:r>
            <a:r>
              <a:rPr lang="fr-FR" err="1">
                <a:solidFill>
                  <a:schemeClr val="tx2"/>
                </a:solidFill>
                <a:cs typeface="Calibri"/>
              </a:rPr>
              <a:t>Secundar</a:t>
            </a:r>
            <a:r>
              <a:rPr lang="fr-FR">
                <a:solidFill>
                  <a:schemeClr val="tx2"/>
                </a:solidFill>
                <a:cs typeface="Calibri"/>
              </a:rPr>
              <a:t>, </a:t>
            </a:r>
            <a:r>
              <a:rPr lang="fr-FR" err="1">
                <a:solidFill>
                  <a:schemeClr val="tx2"/>
                </a:solidFill>
                <a:cs typeface="Calibri"/>
              </a:rPr>
              <a:t>Aymane</a:t>
            </a:r>
            <a:r>
              <a:rPr lang="fr-FR">
                <a:solidFill>
                  <a:schemeClr val="tx2"/>
                </a:solidFill>
                <a:cs typeface="Calibri"/>
              </a:rPr>
              <a:t> </a:t>
            </a:r>
            <a:r>
              <a:rPr lang="fr-FR" err="1">
                <a:solidFill>
                  <a:schemeClr val="tx2"/>
                </a:solidFill>
                <a:cs typeface="Calibri"/>
              </a:rPr>
              <a:t>Boulaich</a:t>
            </a:r>
            <a:r>
              <a:rPr lang="fr-FR">
                <a:solidFill>
                  <a:schemeClr val="tx2"/>
                </a:solidFill>
                <a:cs typeface="Calibri"/>
              </a:rPr>
              <a:t>, Mathieu </a:t>
            </a:r>
            <a:r>
              <a:rPr lang="fr-FR">
                <a:solidFill>
                  <a:schemeClr val="tx2"/>
                </a:solidFill>
              </a:rPr>
              <a:t>Van Den </a:t>
            </a:r>
            <a:r>
              <a:rPr lang="fr-FR" err="1">
                <a:solidFill>
                  <a:schemeClr val="tx2"/>
                </a:solidFill>
              </a:rPr>
              <a:t>Bremt</a:t>
            </a:r>
            <a:r>
              <a:rPr lang="fr-FR">
                <a:solidFill>
                  <a:schemeClr val="tx2"/>
                </a:solidFill>
                <a:cs typeface="Calibri"/>
              </a:rPr>
              <a:t>, Vlad </a:t>
            </a:r>
            <a:r>
              <a:rPr lang="fr-FR" err="1">
                <a:solidFill>
                  <a:schemeClr val="tx2"/>
                </a:solidFill>
                <a:cs typeface="Calibri"/>
              </a:rPr>
              <a:t>Moruntale</a:t>
            </a:r>
            <a:r>
              <a:rPr lang="fr-FR">
                <a:solidFill>
                  <a:schemeClr val="tx2"/>
                </a:solidFill>
                <a:cs typeface="Calibri"/>
              </a:rPr>
              <a:t>, </a:t>
            </a:r>
            <a:r>
              <a:rPr lang="fr-FR" err="1">
                <a:solidFill>
                  <a:schemeClr val="tx2"/>
                </a:solidFill>
                <a:cs typeface="Calibri"/>
              </a:rPr>
              <a:t>Esteban</a:t>
            </a:r>
            <a:r>
              <a:rPr lang="fr-FR">
                <a:solidFill>
                  <a:schemeClr val="tx2"/>
                </a:solidFill>
                <a:cs typeface="Calibri"/>
              </a:rPr>
              <a:t> </a:t>
            </a:r>
            <a:r>
              <a:rPr lang="fr-FR" err="1">
                <a:solidFill>
                  <a:schemeClr val="tx2"/>
                </a:solidFill>
                <a:cs typeface="Calibri"/>
              </a:rPr>
              <a:t>Aguililla</a:t>
            </a:r>
            <a:r>
              <a:rPr lang="fr-FR">
                <a:solidFill>
                  <a:schemeClr val="tx2"/>
                </a:solidFill>
                <a:cs typeface="Calibri"/>
              </a:rPr>
              <a:t> Klein, Noé Bourgeois, Nabil Abdellaoui </a:t>
            </a:r>
            <a:endParaRPr lang="fr-FR" u="sng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6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3469-9FA9-302A-9391-11B1C0AF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Choix d'implémentation pour l'ajout d'ami 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2D2500-8787-43C8-8666-7FB724328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72704-97D7-31FF-68AB-160FA1DFE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63EFA1-E2B5-1F67-103A-D472EF42E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15B068-9B7D-B505-8EAA-16888BD0F3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2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1413B-EA6E-944C-742E-E739DB6E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Discuter avec un  ami 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223E7E-0A9B-CC75-4449-6C63B360D6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0D7BF4-84C0-3184-743B-43AB1F8F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Le chat est disponible après la</a:t>
            </a:r>
            <a:r>
              <a:rPr lang="fr-FR">
                <a:ea typeface="+mn-lt"/>
                <a:cs typeface="+mn-lt"/>
              </a:rPr>
              <a:t> sélection</a:t>
            </a:r>
            <a:r>
              <a:rPr lang="fr-FR">
                <a:cs typeface="Calibri" panose="020F0502020204030204"/>
              </a:rPr>
              <a:t> d'un ami</a:t>
            </a:r>
          </a:p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Les messages sont sauvegardés</a:t>
            </a:r>
          </a:p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Thread qui </a:t>
            </a:r>
            <a:r>
              <a:rPr lang="fr-FR" err="1">
                <a:cs typeface="Calibri" panose="020F0502020204030204"/>
              </a:rPr>
              <a:t>fetch</a:t>
            </a:r>
            <a:r>
              <a:rPr lang="fr-FR">
                <a:cs typeface="Calibri" panose="020F0502020204030204"/>
              </a:rPr>
              <a:t> les messages en continu</a:t>
            </a:r>
          </a:p>
          <a:p>
            <a:pPr marL="285750" indent="-285750">
              <a:buChar char="•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464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ED69C-0302-0F7F-4434-60205E4C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Choix d'implémentation pour le chat 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CE8930-7D02-4F7C-5789-39FF3E1C8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D3ABD-9180-1C58-61BD-1D012AD0F2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Thread 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CE6956-022D-F9DB-0998-CA0DF99F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1E876-9E71-B9CC-4324-7124291801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C2980-474A-D4B8-50E2-95FF9273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4F0A25-2F72-A44D-9DA7-71225D6A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FC8AAB-9F92-9878-72C5-7658485D5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246367-D1E8-D456-4816-2CED01BA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CD60D0-9125-CDF3-F440-3E6C59F185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3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9E2CA-3A48-41EE-96B7-8D4D662E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723" y="112955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Jeu</a:t>
            </a:r>
          </a:p>
        </p:txBody>
      </p:sp>
    </p:spTree>
    <p:extLst>
      <p:ext uri="{BB962C8B-B14F-4D97-AF65-F5344CB8AC3E}">
        <p14:creationId xmlns:p14="http://schemas.microsoft.com/office/powerpoint/2010/main" val="27824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6CE0D-90CC-206C-C11A-F12D8AF9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Diagramme de classe de la logique du jeu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88FEEE-4FC1-431D-13B1-F7B48C34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Utilisation du design pattern Singleton pour la classe Translator</a:t>
            </a:r>
          </a:p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Directions possibles du mouvement :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F : </a:t>
            </a:r>
            <a:r>
              <a:rPr lang="fr-FR" err="1">
                <a:ea typeface="+mn-lt"/>
                <a:cs typeface="+mn-lt"/>
              </a:rPr>
              <a:t>forward</a:t>
            </a:r>
            <a:endParaRPr lang="en-US" err="1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R: right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B: </a:t>
            </a:r>
            <a:r>
              <a:rPr lang="fr-FR" err="1">
                <a:ea typeface="+mn-lt"/>
                <a:cs typeface="+mn-lt"/>
              </a:rPr>
              <a:t>backward</a:t>
            </a:r>
            <a:endParaRPr lang="en-US" err="1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L: </a:t>
            </a:r>
            <a:r>
              <a:rPr lang="fr-FR" err="1">
                <a:ea typeface="+mn-lt"/>
                <a:cs typeface="+mn-lt"/>
              </a:rPr>
              <a:t>left</a:t>
            </a:r>
            <a:endParaRPr lang="fr-FR" err="1"/>
          </a:p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Déplacement</a:t>
            </a:r>
            <a:r>
              <a:rPr lang="fr-FR">
                <a:ea typeface="+mn-lt"/>
                <a:cs typeface="+mn-lt"/>
              </a:rPr>
              <a:t> normal : "M-&gt;{Directions}"</a:t>
            </a:r>
          </a:p>
          <a:p>
            <a:pPr marL="285750" indent="-285750">
              <a:buChar char="•"/>
            </a:pPr>
            <a:r>
              <a:rPr lang="fr-FR">
                <a:ea typeface="+mn-lt"/>
                <a:cs typeface="+mn-lt"/>
              </a:rPr>
              <a:t>Déplacement avec saut : "M-&gt;{Directions}-&gt;{Directions}"</a:t>
            </a:r>
            <a:endParaRPr lang="fr-FR">
              <a:cs typeface="Calibri" panose="020F0502020204030204"/>
            </a:endParaRPr>
          </a:p>
          <a:p>
            <a:pPr marL="285750" indent="-285750">
              <a:buChar char="•"/>
            </a:pPr>
            <a:r>
              <a:rPr lang="fr-FR">
                <a:ea typeface="+mn-lt"/>
                <a:cs typeface="+mn-lt"/>
              </a:rPr>
              <a:t>Placement d'un mur : "W-&gt;{case}-&gt;{case}-&gt;{DIRECTION cardinale}" </a:t>
            </a:r>
            <a:endParaRPr lang="fr-FR">
              <a:cs typeface="Calibri" panose="020F0502020204030204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CED0904-1A5E-5B7A-AFAA-73B95B04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68" y="-434"/>
            <a:ext cx="6394448" cy="68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DBF59-2AD4-ED57-155D-AA992BFB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Diagramme UML de classe du jeu sur GUI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8691A6-0640-3955-4B6E-42BBB70CE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>
                <a:ea typeface="Calibri" panose="020F0502020204030204"/>
                <a:cs typeface="Calibri" panose="020F0502020204030204"/>
              </a:rPr>
              <a:t>Utilisation de </a:t>
            </a:r>
            <a:r>
              <a:rPr lang="fr-FR" err="1">
                <a:ea typeface="Calibri" panose="020F0502020204030204"/>
                <a:cs typeface="Calibri" panose="020F0502020204030204"/>
              </a:rPr>
              <a:t>QGraphicsItem</a:t>
            </a:r>
            <a:r>
              <a:rPr lang="fr-FR">
                <a:ea typeface="Calibri" panose="020F0502020204030204"/>
                <a:cs typeface="Calibri" panose="020F0502020204030204"/>
              </a:rPr>
              <a:t> pour les cases du plateau</a:t>
            </a:r>
          </a:p>
          <a:p>
            <a:pPr marL="285750" indent="-285750">
              <a:buChar char="•"/>
            </a:pPr>
            <a:r>
              <a:rPr lang="fr-FR">
                <a:ea typeface="Calibri" panose="020F0502020204030204"/>
                <a:cs typeface="Calibri" panose="020F0502020204030204"/>
              </a:rPr>
              <a:t>Taille du plateau 17x17 (9 pour les cases des pions et 8 pour les murs par côté)</a:t>
            </a:r>
          </a:p>
          <a:p>
            <a:pPr marL="285750" indent="-285750">
              <a:buChar char="•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 marL="285750" indent="-285750">
              <a:buChar char="•"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DC05AAB4-A1E6-6275-A86F-BE3A3592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47" y="457479"/>
            <a:ext cx="6385931" cy="57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4D09A10-4DDE-1CCE-4519-ECF9F6E5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46" t="24204" r="11626" b="18471"/>
          <a:stretch/>
        </p:blipFill>
        <p:spPr>
          <a:xfrm>
            <a:off x="4449283" y="1773276"/>
            <a:ext cx="3291278" cy="3297114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3D8A3008-58EC-3611-F8BA-7F0D52D05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81" t="24076" r="11496" b="18471"/>
          <a:stretch/>
        </p:blipFill>
        <p:spPr>
          <a:xfrm>
            <a:off x="8152962" y="1769426"/>
            <a:ext cx="3313310" cy="3304492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B4B168B2-CD1A-2D29-92A5-C107C40A2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06" t="24071" r="11424" b="18417"/>
          <a:stretch/>
        </p:blipFill>
        <p:spPr>
          <a:xfrm>
            <a:off x="739272" y="1761312"/>
            <a:ext cx="3307311" cy="33079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1AB85D-5E17-83C8-6235-1EAB5562B653}"/>
              </a:ext>
            </a:extLst>
          </p:cNvPr>
          <p:cNvSpPr txBox="1"/>
          <p:nvPr/>
        </p:nvSpPr>
        <p:spPr>
          <a:xfrm>
            <a:off x="738331" y="585379"/>
            <a:ext cx="107251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>
                <a:latin typeface="+mj-lt"/>
                <a:ea typeface="+mj-lt"/>
                <a:cs typeface="+mj-lt"/>
              </a:rPr>
              <a:t>Déroulement d'une partie</a:t>
            </a:r>
            <a:endParaRPr lang="fr-FR"/>
          </a:p>
        </p:txBody>
      </p:sp>
      <p:graphicFrame>
        <p:nvGraphicFramePr>
          <p:cNvPr id="145" name="Diagramme 145">
            <a:extLst>
              <a:ext uri="{FF2B5EF4-FFF2-40B4-BE49-F238E27FC236}">
                <a16:creationId xmlns:a16="http://schemas.microsoft.com/office/drawing/2014/main" id="{C27B61C8-3A02-C2F1-5190-DD909D862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223244"/>
              </p:ext>
            </p:extLst>
          </p:nvPr>
        </p:nvGraphicFramePr>
        <p:xfrm>
          <a:off x="742950" y="5334000"/>
          <a:ext cx="10725150" cy="123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108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217F-41C9-C20F-EA3F-79693C98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cs typeface="Calibri Light"/>
              </a:rPr>
              <a:t>Base de données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0B8B4C-E1C4-7752-D076-73F72712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>
                <a:cs typeface="Calibri"/>
              </a:rPr>
              <a:t>Utilisation de SQLite3 comme DMS</a:t>
            </a:r>
          </a:p>
          <a:p>
            <a:pPr marL="285750" indent="-285750">
              <a:buChar char="•"/>
            </a:pPr>
            <a:r>
              <a:rPr lang="fr-FR">
                <a:cs typeface="Calibri"/>
              </a:rPr>
              <a:t>Interaction entre le client et le serveur via l'API</a:t>
            </a:r>
          </a:p>
          <a:p>
            <a:pPr marL="285750" indent="-285750">
              <a:buChar char="•"/>
            </a:pP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50686E-F639-A562-5F66-F3390D5573B9}"/>
              </a:ext>
            </a:extLst>
          </p:cNvPr>
          <p:cNvSpPr txBox="1"/>
          <p:nvPr/>
        </p:nvSpPr>
        <p:spPr>
          <a:xfrm>
            <a:off x="5248275" y="1277048"/>
            <a:ext cx="677622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 </a:t>
            </a:r>
            <a:r>
              <a:rPr lang="fr-FR" sz="1600">
                <a:cs typeface="Calibri"/>
              </a:rPr>
              <a:t>User(ID, PSEUDO, PASSWORD, TIMESTAMP, SCORE)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 sz="1600">
                <a:cs typeface="Calibri"/>
              </a:rPr>
              <a:t>  Conversations(ID, SENDER_ID, RECEIVER_ID, TIMESTAMP, CONTENT) 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SENDER_ID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RECEIVER_ID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</a:t>
            </a:r>
          </a:p>
          <a:p>
            <a:pPr marL="285750" indent="-285750">
              <a:buFont typeface="Arial"/>
              <a:buChar char="•"/>
            </a:pPr>
            <a:r>
              <a:rPr lang="fr-FR" sz="1600">
                <a:cs typeface="Calibri"/>
              </a:rPr>
              <a:t>  Friends(ID, MY_USER_ID, MY_FRIEND_ID,PORT) 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MY_USER_ID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 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MY_FRIEND_ID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User.ID  </a:t>
            </a:r>
          </a:p>
          <a:p>
            <a:pPr marL="285750" indent="-285750">
              <a:buFont typeface="Arial"/>
              <a:buChar char="•"/>
            </a:pPr>
            <a:r>
              <a:rPr lang="fr-FR" sz="1600">
                <a:cs typeface="Calibri"/>
              </a:rPr>
              <a:t>Games(ID,ROOM_NAME,ADMIN_ID,GAME_JSON)  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ADMIN_ID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</a:t>
            </a:r>
          </a:p>
          <a:p>
            <a:pPr marL="285750" indent="-285750">
              <a:buFont typeface="Arial"/>
              <a:buChar char="•"/>
            </a:pPr>
            <a:r>
              <a:rPr lang="fr-FR" sz="1600" err="1">
                <a:cs typeface="Calibri"/>
              </a:rPr>
              <a:t>Ranking</a:t>
            </a:r>
            <a:r>
              <a:rPr lang="fr-FR" sz="1600">
                <a:cs typeface="Calibri"/>
              </a:rPr>
              <a:t>(ID,FIRST_PLACE,SECOND_PLACE,THIRD_PLACE,FOURTH_PLACE) 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FIRST_PLACE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 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SECOND_PLACE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THIRD_PLACE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FOURTH_PLACE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User.ID  </a:t>
            </a:r>
          </a:p>
          <a:p>
            <a:pPr marL="285750" indent="-285750">
              <a:buFont typeface="Arial"/>
              <a:buChar char="•"/>
            </a:pPr>
            <a:r>
              <a:rPr lang="fr-FR" sz="1600" err="1">
                <a:cs typeface="Calibri"/>
              </a:rPr>
              <a:t>Game_participants</a:t>
            </a:r>
            <a:r>
              <a:rPr lang="fr-FR" sz="1600">
                <a:cs typeface="Calibri"/>
              </a:rPr>
              <a:t>(ID,GAME_ID,USER_ID)  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GAME_ID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Games.ID  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>
                <a:cs typeface="Calibri"/>
              </a:rPr>
              <a:t>USER_ID </a:t>
            </a:r>
            <a:r>
              <a:rPr lang="fr-FR" sz="1600" err="1">
                <a:cs typeface="Calibri"/>
              </a:rPr>
              <a:t>ref</a:t>
            </a:r>
            <a:r>
              <a:rPr lang="fr-FR" sz="1600">
                <a:cs typeface="Calibri"/>
              </a:rPr>
              <a:t> User.ID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CAD25BE-07B4-8D25-1E98-1563B6267EF7}"/>
              </a:ext>
            </a:extLst>
          </p:cNvPr>
          <p:cNvSpPr txBox="1">
            <a:spLocks/>
          </p:cNvSpPr>
          <p:nvPr/>
        </p:nvSpPr>
        <p:spPr>
          <a:xfrm>
            <a:off x="5248237" y="689517"/>
            <a:ext cx="3932237" cy="568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>
                <a:cs typeface="Calibri Light"/>
              </a:rPr>
              <a:t>Traduction relationnelle: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63730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3925" y="277842"/>
            <a:ext cx="10684151" cy="1211837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chemeClr val="tx2"/>
                </a:solidFill>
                <a:cs typeface="Calibri Light"/>
              </a:rPr>
              <a:t>Limitations du programme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7318" y="2206644"/>
            <a:ext cx="9469211" cy="4665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Soucis de portabilité sur Windows</a:t>
            </a:r>
          </a:p>
          <a:p>
            <a:pPr algn="l"/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     - Justification : Il était demandé que le programme soit exécutable</a:t>
            </a:r>
          </a:p>
          <a:p>
            <a:pPr algn="l"/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                                sur Linux et par soucis d'efficacité il est aussi portable</a:t>
            </a:r>
            <a:endParaRPr lang="fr-FR">
              <a:solidFill>
                <a:schemeClr val="tx2"/>
              </a:solidFill>
            </a:endParaRPr>
          </a:p>
          <a:p>
            <a:pPr algn="l"/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                                sur </a:t>
            </a:r>
            <a:r>
              <a:rPr lang="fr-FR" err="1">
                <a:solidFill>
                  <a:schemeClr val="tx2"/>
                </a:solidFill>
                <a:ea typeface="Calibri"/>
                <a:cs typeface="Calibri"/>
              </a:rPr>
              <a:t>macOS</a:t>
            </a: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Les librairies doivent être installés correctement.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Compilation au moyen de </a:t>
            </a:r>
            <a:r>
              <a:rPr lang="fr-FR" err="1">
                <a:solidFill>
                  <a:schemeClr val="tx2"/>
                </a:solidFill>
                <a:ea typeface="Calibri"/>
                <a:cs typeface="Calibri"/>
              </a:rPr>
              <a:t>cmake</a:t>
            </a: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  <a:p>
            <a:pPr marL="342900" indent="-342900" algn="l">
              <a:buChar char="•"/>
            </a:pPr>
            <a:endParaRPr lang="fr-FR">
              <a:solidFill>
                <a:schemeClr val="tx2"/>
              </a:solidFill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fr-FR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6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0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2037-9CF6-083D-A10C-EAD43E2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85876B4-9002-31EA-3141-4DFBEE81B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4151"/>
              </p:ext>
            </p:extLst>
          </p:nvPr>
        </p:nvGraphicFramePr>
        <p:xfrm>
          <a:off x="838200" y="1825625"/>
          <a:ext cx="10515600" cy="427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98589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3658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986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err="1"/>
                        <a:t>Database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alibri"/>
                        </a:rPr>
                        <a:t>SQLite3</a:t>
                      </a: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latin typeface="Calibri"/>
                        </a:rPr>
                        <a:t>Self-</a:t>
                      </a:r>
                      <a:r>
                        <a:rPr lang="fr-FR" sz="1800" b="0" i="0" u="none" strike="noStrike" noProof="0" err="1">
                          <a:latin typeface="Calibri"/>
                        </a:rPr>
                        <a:t>contained</a:t>
                      </a:r>
                      <a:r>
                        <a:rPr lang="fr-FR" sz="1800" b="0" i="0" u="none" strike="noStrike" noProof="0">
                          <a:latin typeface="Calibri"/>
                        </a:rPr>
                        <a:t>, </a:t>
                      </a:r>
                      <a:r>
                        <a:rPr lang="fr-FR" sz="1800" b="0" i="0" u="none" strike="noStrike" noProof="0" err="1">
                          <a:latin typeface="Calibri"/>
                        </a:rPr>
                        <a:t>serverless</a:t>
                      </a:r>
                      <a:r>
                        <a:rPr lang="fr-FR" sz="1800" b="0" i="0" u="none" strike="noStrike" noProof="0">
                          <a:latin typeface="Calibri"/>
                        </a:rPr>
                        <a:t>, in-process SQL </a:t>
                      </a:r>
                      <a:r>
                        <a:rPr lang="fr-FR" sz="1800" b="0" i="0" u="none" strike="noStrike" noProof="0" err="1">
                          <a:latin typeface="Calibri"/>
                        </a:rPr>
                        <a:t>database</a:t>
                      </a:r>
                      <a:r>
                        <a:rPr lang="fr-FR" sz="1800" b="0" i="0" u="none" strike="noStrike" noProof="0">
                          <a:latin typeface="Calibri"/>
                        </a:rPr>
                        <a:t> engine.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6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fr-FR" sz="1800" b="0" i="0" u="none" strike="noStrike" noProof="0">
                          <a:latin typeface="Calibri"/>
                        </a:rPr>
                        <a:t>Transport Layer Security (TLS) and Secure Sockets Layer (SSL) </a:t>
                      </a:r>
                      <a:r>
                        <a:rPr lang="fr-FR" sz="1800" b="0" i="0" u="none" strike="noStrike" noProof="0" err="1">
                          <a:latin typeface="Calibri"/>
                        </a:rPr>
                        <a:t>protocols</a:t>
                      </a:r>
                    </a:p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OpenSSL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2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4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4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303D5-B09F-3B4A-30C1-BD730B96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8" name="Diagramme 38">
            <a:extLst>
              <a:ext uri="{FF2B5EF4-FFF2-40B4-BE49-F238E27FC236}">
                <a16:creationId xmlns:a16="http://schemas.microsoft.com/office/drawing/2014/main" id="{F00DB8AF-0BF9-A7EF-AB8C-D843B0B1D4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03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0901D-0FD2-6F85-4605-C01C729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6C74F25-3F76-5955-A40F-A5A0B4F7524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60010"/>
              </p:ext>
            </p:extLst>
          </p:nvPr>
        </p:nvGraphicFramePr>
        <p:xfrm>
          <a:off x="893950" y="1825625"/>
          <a:ext cx="1045854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TML Document" r:id="rId3" imgW="0" imgH="0" progId="htmlfile">
                  <p:link updateAutomatic="1"/>
                </p:oleObj>
              </mc:Choice>
              <mc:Fallback>
                <p:oleObj name="HTML Document" r:id="rId3" imgW="0" imgH="0" progId="htmlfile">
                  <p:link updateAutomatic="1"/>
                  <p:pic>
                    <p:nvPicPr>
                      <p:cNvPr id="5" name="Espace réservé du contenu 4">
                        <a:extLst>
                          <a:ext uri="{FF2B5EF4-FFF2-40B4-BE49-F238E27FC236}">
                            <a16:creationId xmlns:a16="http://schemas.microsoft.com/office/drawing/2014/main" id="{C6C74F25-3F76-5955-A40F-A5A0B4F75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950" y="1825625"/>
                        <a:ext cx="10458542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9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3925" y="277842"/>
            <a:ext cx="10684151" cy="1211837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chemeClr val="tx2"/>
                </a:solidFill>
                <a:cs typeface="Calibri Light"/>
              </a:rPr>
              <a:t>Créer un compte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5126" y="1486397"/>
            <a:ext cx="5459640" cy="5357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Pour une question de sécurité, les champs des mots de passes s'affichent en caractères masqués.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Le programme demande de confirmer le mot de passe.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La requête de création de compte est envoyée lorsque le bouton "</a:t>
            </a:r>
            <a:r>
              <a:rPr lang="fr-FR" err="1">
                <a:solidFill>
                  <a:schemeClr val="tx2"/>
                </a:solidFill>
                <a:ea typeface="Calibri"/>
                <a:cs typeface="Calibri"/>
              </a:rPr>
              <a:t>Register</a:t>
            </a: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" est appuyé.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Les vérifications sont faites par le serveur qui interagit avec la base de donnée, excepté la vérification que les </a:t>
            </a:r>
            <a:r>
              <a:rPr lang="fr-FR" err="1">
                <a:solidFill>
                  <a:schemeClr val="tx2"/>
                </a:solidFill>
                <a:ea typeface="Calibri"/>
                <a:cs typeface="Calibri"/>
              </a:rPr>
              <a:t>texfields</a:t>
            </a: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 sont vides.</a:t>
            </a:r>
          </a:p>
          <a:p>
            <a:pPr marL="342900" indent="-342900" algn="l">
              <a:buChar char="•"/>
            </a:pPr>
            <a:endParaRPr lang="fr-FR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6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4">
            <a:extLst>
              <a:ext uri="{FF2B5EF4-FFF2-40B4-BE49-F238E27FC236}">
                <a16:creationId xmlns:a16="http://schemas.microsoft.com/office/drawing/2014/main" id="{91F061A4-7D8A-EAD9-0A35-A0430A35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83" y="1396742"/>
            <a:ext cx="5311035" cy="40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3925" y="277842"/>
            <a:ext cx="10684151" cy="1211837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chemeClr val="tx2"/>
                </a:solidFill>
                <a:cs typeface="Calibri Light"/>
              </a:rPr>
              <a:t>Se connecter à un compte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7318" y="2206644"/>
            <a:ext cx="4851854" cy="4647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Similaire à la création d'un compte sans la demande de confirmation d'un mot de passe.</a:t>
            </a:r>
          </a:p>
          <a:p>
            <a:pPr marL="342900" indent="-342900" algn="l">
              <a:buChar char="•"/>
            </a:pPr>
            <a:r>
              <a:rPr lang="fr-FR">
                <a:solidFill>
                  <a:schemeClr val="tx2"/>
                </a:solidFill>
                <a:ea typeface="Calibri"/>
                <a:cs typeface="Calibri"/>
              </a:rPr>
              <a:t>La vérification du mot de passe et du pseudo se fait de la même que pour la création d'un compte.</a:t>
            </a:r>
          </a:p>
        </p:txBody>
      </p:sp>
      <p:grpSp>
        <p:nvGrpSpPr>
          <p:cNvPr id="61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67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4">
            <a:extLst>
              <a:ext uri="{FF2B5EF4-FFF2-40B4-BE49-F238E27FC236}">
                <a16:creationId xmlns:a16="http://schemas.microsoft.com/office/drawing/2014/main" id="{5770E2C6-C1E4-3DFA-52BD-C221D675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2204415"/>
            <a:ext cx="5561555" cy="42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A320-544B-EBD9-B28C-3B5A00E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C1818-5EA4-F7E0-A909-FCFAE81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42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EBF39-7BF1-73B5-8A85-49C09CCE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Ajouter un ami 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8F6976-831D-14FF-586C-210E4662F3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25A788-2FEE-CC8F-3B3F-875FB273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Fonctionne avec la base de données </a:t>
            </a:r>
            <a:endParaRPr lang="fr-FR"/>
          </a:p>
          <a:p>
            <a:pPr marL="285750" indent="-285750">
              <a:buChar char="•"/>
            </a:pPr>
            <a:r>
              <a:rPr lang="fr-FR">
                <a:cs typeface="Calibri" panose="020F0502020204030204"/>
              </a:rPr>
              <a:t>Chaque utilisateur à sa liste d'ami </a:t>
            </a:r>
          </a:p>
          <a:p>
            <a:pPr marL="285750" indent="-285750">
              <a:buChar char="•"/>
            </a:pP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408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Grand écran</PresentationFormat>
  <Paragraphs>77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Liens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Office Theme</vt:lpstr>
      <vt:lpstr>file:///D:\tmp\info.html</vt:lpstr>
      <vt:lpstr>Info-f209 – Présentation projet</vt:lpstr>
      <vt:lpstr>Limitations du programme </vt:lpstr>
      <vt:lpstr>Présentation PowerPoint</vt:lpstr>
      <vt:lpstr>Présentation PowerPoint</vt:lpstr>
      <vt:lpstr>Présentation PowerPoint</vt:lpstr>
      <vt:lpstr>Créer un compte</vt:lpstr>
      <vt:lpstr>Se connecter à un compte</vt:lpstr>
      <vt:lpstr>Présentation PowerPoint</vt:lpstr>
      <vt:lpstr>Ajouter un ami </vt:lpstr>
      <vt:lpstr>Choix d'implémentation pour l'ajout d'ami </vt:lpstr>
      <vt:lpstr>Discuter avec un  ami </vt:lpstr>
      <vt:lpstr>Choix d'implémentation pour le chat </vt:lpstr>
      <vt:lpstr>Présentation PowerPoint</vt:lpstr>
      <vt:lpstr>Jeu</vt:lpstr>
      <vt:lpstr>Diagramme de classe de la logique du jeu</vt:lpstr>
      <vt:lpstr>Diagramme UML de classe du jeu sur GUI</vt:lpstr>
      <vt:lpstr>Présentation PowerPoint</vt:lpstr>
      <vt:lpstr>Base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 Bourgeois</dc:creator>
  <cp:lastModifiedBy>bourgeois Noé</cp:lastModifiedBy>
  <cp:revision>4</cp:revision>
  <dcterms:created xsi:type="dcterms:W3CDTF">2022-05-23T12:04:00Z</dcterms:created>
  <dcterms:modified xsi:type="dcterms:W3CDTF">2022-05-24T15:37:56Z</dcterms:modified>
</cp:coreProperties>
</file>