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2" r:id="rId4"/>
    <p:sldId id="263" r:id="rId5"/>
    <p:sldId id="264" r:id="rId6"/>
    <p:sldId id="275" r:id="rId7"/>
    <p:sldId id="266" r:id="rId8"/>
    <p:sldId id="268" r:id="rId9"/>
    <p:sldId id="269" r:id="rId10"/>
    <p:sldId id="274" r:id="rId11"/>
    <p:sldId id="273" r:id="rId12"/>
    <p:sldId id="271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9072978-41D4-42FD-8602-69EAA726FB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CA46D4-4FC2-4725-8D75-7FB9B1F654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90292-F7C7-4A0C-9B8F-D18EB2E04D52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AF5B8930-1263-463B-9EC4-5ADD81C669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FE6F7E5D-F9AB-49C9-885B-17C9EA013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7ECFCE-49F8-4B93-9991-380C09483D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4346E1-C18E-4E83-B28A-3D8723D78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04E69-079E-409B-92CB-AB9900BF564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7DB5-4197-4DA8-A5B3-70499C9D622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33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988EEC7-F05C-44BB-BBB4-9799FCEF4AAF}" type="datetime1">
              <a:rPr lang="ru-RU" smtClean="0"/>
              <a:t>03.08.2018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96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EA0-C5E5-45A8-94C3-EA990AF62ABE}" type="datetime1">
              <a:rPr lang="ru-RU" smtClean="0"/>
              <a:t>03.08.2018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80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60EC-7EBB-4FB4-A9CC-47F10293F18B}" type="datetime1">
              <a:rPr lang="ru-RU" smtClean="0"/>
              <a:t>03.08.2018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70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7092-9C0E-4CFB-96BD-D2A2235E6076}" type="datetime1">
              <a:rPr lang="ru-RU" smtClean="0"/>
              <a:t>03.08.2018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851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4D23-36D1-42D1-B1E0-19E15F39AE0F}" type="datetime1">
              <a:rPr lang="ru-RU" smtClean="0"/>
              <a:t>03.08.2018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93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9A5F-DA5A-47A5-A0A5-183298D25B2C}" type="datetime1">
              <a:rPr lang="ru-RU" smtClean="0"/>
              <a:t>03.08.2018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82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7BA4-AD85-4E02-83E9-71B7E1C855C9}" type="datetime1">
              <a:rPr lang="ru-RU" smtClean="0"/>
              <a:t>03.08.2018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370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2F53-60E8-4A63-BCFF-43FDD0215460}" type="datetime1">
              <a:rPr lang="ru-RU" smtClean="0"/>
              <a:t>03.08.2018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562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3771-1313-455C-8035-FBC0C286BDB5}" type="datetime1">
              <a:rPr lang="ru-RU" smtClean="0"/>
              <a:t>03.08.2018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07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EC93-4925-4FA4-A0C3-91FE690F5815}" type="datetime1">
              <a:rPr lang="ru-RU" smtClean="0"/>
              <a:t>03.08.2018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9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5E59-565B-464A-A8F6-29611CE2FBC8}" type="datetime1">
              <a:rPr lang="ru-RU" smtClean="0"/>
              <a:t>03.08.2018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4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DE0F-481C-4137-BAAF-477A69646F6D}" type="datetime1">
              <a:rPr lang="ru-RU" smtClean="0"/>
              <a:t>03.08.2018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2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4C8E-71DB-4275-BC6A-EC1AD137FC32}" type="datetime1">
              <a:rPr lang="ru-RU" smtClean="0"/>
              <a:t>03.08.2018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73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5FD1-6713-4B1B-B66E-7F98806A612F}" type="datetime1">
              <a:rPr lang="ru-RU" smtClean="0"/>
              <a:t>03.08.2018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84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2DA1-9867-4A01-828E-0594C0BB3962}" type="datetime1">
              <a:rPr lang="ru-RU" smtClean="0"/>
              <a:t>03.08.2018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95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1B32-E132-49A3-AE32-B6560AA1256B}" type="datetime1">
              <a:rPr lang="ru-RU" smtClean="0"/>
              <a:t>03.08.2018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75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8AD7-7DED-4863-90DA-00656C62BC66}" type="datetime1">
              <a:rPr lang="ru-RU" smtClean="0"/>
              <a:t>03.08.2018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33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17D041-0E36-4DFD-B90B-E04D19ED935C}" type="datetime1">
              <a:rPr lang="ru-RU" smtClean="0"/>
              <a:t>03.08.2018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18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quiksilver4210.github.io/PipeGam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BDD49-5685-4866-B7C3-9570772D3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Pipe 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600FCE-9A9B-43FE-A557-F69C3BDC3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Проект по летней практике выполнили студенты группы Б8103а: </a:t>
            </a:r>
            <a:endParaRPr lang="en-US" dirty="0"/>
          </a:p>
          <a:p>
            <a:r>
              <a:rPr lang="ru-RU" dirty="0" err="1"/>
              <a:t>Хачатрян</a:t>
            </a:r>
            <a:r>
              <a:rPr lang="ru-RU" dirty="0"/>
              <a:t> Илья, </a:t>
            </a:r>
            <a:r>
              <a:rPr lang="ru-RU" dirty="0" err="1"/>
              <a:t>Пенюгин</a:t>
            </a:r>
            <a:r>
              <a:rPr lang="ru-RU" dirty="0"/>
              <a:t> Антон, Константинова Ангелина</a:t>
            </a:r>
          </a:p>
          <a:p>
            <a:r>
              <a:rPr lang="ru-RU" dirty="0"/>
              <a:t>2018 год</a:t>
            </a:r>
          </a:p>
        </p:txBody>
      </p:sp>
    </p:spTree>
    <p:extLst>
      <p:ext uri="{BB962C8B-B14F-4D97-AF65-F5344CB8AC3E}">
        <p14:creationId xmlns:p14="http://schemas.microsoft.com/office/powerpoint/2010/main" val="770078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EA3BD-47E8-46FF-8356-101B1A58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Окно победы и рекорды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6B9A8536-758F-4DB4-9EC2-662C3F9F2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40" y="2253672"/>
            <a:ext cx="2794044" cy="3994728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7E5CD8-A462-4F11-9B33-3AB1E072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10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99E7117-C5CE-4F8C-8615-DABFB0B30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115" y="2274598"/>
            <a:ext cx="34671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0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55326-AD34-4FA2-8004-F7E02711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 и зависимости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38EB7C-7AB6-4EFA-A1E8-D8F8A1AC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B2EE480-7AA0-4732-BBE8-DD900BDCDC68}"/>
              </a:ext>
            </a:extLst>
          </p:cNvPr>
          <p:cNvSpPr/>
          <p:nvPr/>
        </p:nvSpPr>
        <p:spPr>
          <a:xfrm>
            <a:off x="1956249" y="4357408"/>
            <a:ext cx="2338754" cy="1327639"/>
          </a:xfrm>
          <a:prstGeom prst="rect">
            <a:avLst/>
          </a:prstGeom>
          <a:solidFill>
            <a:srgbClr val="0070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Game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796763C-8A0C-4063-A184-98C1602AE87F}"/>
              </a:ext>
            </a:extLst>
          </p:cNvPr>
          <p:cNvSpPr/>
          <p:nvPr/>
        </p:nvSpPr>
        <p:spPr>
          <a:xfrm>
            <a:off x="4910467" y="4357407"/>
            <a:ext cx="2338754" cy="1327639"/>
          </a:xfrm>
          <a:prstGeom prst="rect">
            <a:avLst/>
          </a:prstGeom>
          <a:solidFill>
            <a:srgbClr val="0070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Generator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FF0BAE8-78C9-4969-BF5F-D9113A1732D6}"/>
              </a:ext>
            </a:extLst>
          </p:cNvPr>
          <p:cNvSpPr/>
          <p:nvPr/>
        </p:nvSpPr>
        <p:spPr>
          <a:xfrm>
            <a:off x="8061043" y="4357407"/>
            <a:ext cx="2338754" cy="1327639"/>
          </a:xfrm>
          <a:prstGeom prst="rect">
            <a:avLst/>
          </a:prstGeom>
          <a:solidFill>
            <a:srgbClr val="0070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Database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4B27621-B0A4-4DE4-9B2B-4D8393B114C0}"/>
              </a:ext>
            </a:extLst>
          </p:cNvPr>
          <p:cNvSpPr/>
          <p:nvPr/>
        </p:nvSpPr>
        <p:spPr>
          <a:xfrm>
            <a:off x="4926622" y="2556932"/>
            <a:ext cx="2338754" cy="1327639"/>
          </a:xfrm>
          <a:prstGeom prst="rect">
            <a:avLst/>
          </a:prstGeom>
          <a:solidFill>
            <a:srgbClr val="0070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UI</a:t>
            </a:r>
            <a:endParaRPr lang="ru-RU" sz="3200" dirty="0">
              <a:solidFill>
                <a:srgbClr val="FFFF00"/>
              </a:solidFill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DF1B959D-6ECA-4F85-A632-73CD53BEA889}"/>
              </a:ext>
            </a:extLst>
          </p:cNvPr>
          <p:cNvCxnSpPr/>
          <p:nvPr/>
        </p:nvCxnSpPr>
        <p:spPr>
          <a:xfrm flipH="1">
            <a:off x="4295001" y="3884571"/>
            <a:ext cx="615465" cy="472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3DCE486-46A8-495E-BF76-1E89A8D2CEDC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4295003" y="5021227"/>
            <a:ext cx="61546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4413A1A-C2B5-48BB-B9CF-E5DA23ADA0F0}"/>
              </a:ext>
            </a:extLst>
          </p:cNvPr>
          <p:cNvCxnSpPr/>
          <p:nvPr/>
        </p:nvCxnSpPr>
        <p:spPr>
          <a:xfrm>
            <a:off x="7265376" y="3884571"/>
            <a:ext cx="795667" cy="472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28751C-28D7-4F5E-84BC-28FC7A78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88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46685-2B4A-49AB-BBD2-0C6A53DF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86328-A5A2-4E62-B3C0-14FCAA543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 </a:t>
            </a:r>
            <a:r>
              <a:rPr lang="ru-RU" sz="2800" dirty="0"/>
              <a:t>недели</a:t>
            </a:r>
          </a:p>
          <a:p>
            <a:r>
              <a:rPr lang="ru-RU" sz="2800" dirty="0"/>
              <a:t>800 строк кода</a:t>
            </a:r>
          </a:p>
          <a:p>
            <a:r>
              <a:rPr lang="ru-RU" sz="2800" dirty="0"/>
              <a:t>14 изображений</a:t>
            </a:r>
          </a:p>
          <a:p>
            <a:r>
              <a:rPr lang="ru-RU" sz="2800" dirty="0"/>
              <a:t>50 </a:t>
            </a:r>
            <a:r>
              <a:rPr lang="ru-RU" sz="2800" dirty="0" err="1"/>
              <a:t>коммитов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86D5B2-282D-4CE9-B30E-FF24C7CE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86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75FF6-025E-43E6-A8E6-85235E10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в команде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FF40FD-FCBC-4498-A30A-A9C8F8392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60217"/>
            <a:ext cx="9601196" cy="3318936"/>
          </a:xfrm>
        </p:spPr>
        <p:txBody>
          <a:bodyPr>
            <a:noAutofit/>
          </a:bodyPr>
          <a:lstStyle/>
          <a:p>
            <a:r>
              <a:rPr lang="ru-RU" sz="2800" dirty="0"/>
              <a:t>Илья </a:t>
            </a:r>
            <a:r>
              <a:rPr lang="ru-RU" sz="2800" dirty="0" err="1"/>
              <a:t>Хачатрян</a:t>
            </a:r>
            <a:r>
              <a:rPr lang="ru-RU" sz="2800" dirty="0"/>
              <a:t> – создание игрового движка, разработка уровней и логики игры, работа с базой данных.</a:t>
            </a:r>
          </a:p>
          <a:p>
            <a:r>
              <a:rPr lang="ru-RU" sz="2800" dirty="0"/>
              <a:t>Антон </a:t>
            </a:r>
            <a:r>
              <a:rPr lang="ru-RU" sz="2800" dirty="0" err="1"/>
              <a:t>Пенюгин</a:t>
            </a:r>
            <a:r>
              <a:rPr lang="ru-RU" sz="2800" dirty="0"/>
              <a:t> – гейм-дизайн, создание анимации и диалоговых окон, добавление авторизации и подключение базы данных.</a:t>
            </a:r>
          </a:p>
          <a:p>
            <a:r>
              <a:rPr lang="ru-RU" sz="2800" dirty="0"/>
              <a:t>Ангелина Константинова – дизайн, оформление проекта, создание изображений.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CFFA96-04BF-407C-BF1E-D245D48D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0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01F0-F009-48CA-8A7C-B2392F09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B625F4-A617-4A27-A507-DA93CE980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 течение летней практики нашей командой был реализован проект </a:t>
            </a:r>
            <a:r>
              <a:rPr lang="en-US" sz="2800" dirty="0"/>
              <a:t>Pipe Game</a:t>
            </a:r>
            <a:r>
              <a:rPr lang="ru-RU" sz="2800" dirty="0"/>
              <a:t>. </a:t>
            </a:r>
            <a:r>
              <a:rPr lang="ru-RU" sz="2800" dirty="0">
                <a:hlinkClick r:id="rId2"/>
              </a:rPr>
              <a:t>Играть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10683E-F7CB-47C0-B7BF-278EE685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3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A90C8-BA2E-401A-9C37-916633BB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Game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C29AC-4C4C-4311-9299-AE7B1697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Классическая игра</a:t>
            </a:r>
            <a:endParaRPr lang="en-US" sz="2800" dirty="0"/>
          </a:p>
          <a:p>
            <a:r>
              <a:rPr lang="ru-RU" sz="2800" dirty="0"/>
              <a:t>Поле заполнено сегментами труб </a:t>
            </a:r>
          </a:p>
          <a:p>
            <a:r>
              <a:rPr lang="ru-RU" sz="2800" dirty="0"/>
              <a:t>Ход – поворот сегмента</a:t>
            </a:r>
          </a:p>
          <a:p>
            <a:r>
              <a:rPr lang="ru-RU" sz="2800" dirty="0"/>
              <a:t>Необходимо собрать путь от начальной трубы до конечной</a:t>
            </a:r>
          </a:p>
          <a:p>
            <a:r>
              <a:rPr lang="ru-RU" sz="2800" dirty="0"/>
              <a:t>Время ограничено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3E1D6-2D5C-40C2-9CE1-3972D8D8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09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8DA82-7C35-48D5-B2DF-91B5B547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Жанр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882876-12AD-46BA-9283-CB40C419B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Традиционная головоломка</a:t>
            </a:r>
          </a:p>
          <a:p>
            <a:r>
              <a:rPr lang="ru-RU" sz="2800" dirty="0"/>
              <a:t>Проверка стратегических способностей</a:t>
            </a:r>
          </a:p>
          <a:p>
            <a:r>
              <a:rPr lang="ru-RU" sz="2800" dirty="0"/>
              <a:t>Большое количество игр</a:t>
            </a:r>
            <a:endParaRPr lang="en-US" sz="2800" dirty="0"/>
          </a:p>
          <a:p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7BF4EE-9445-4C1F-9ACA-662EFAA7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62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F10E-7BA4-44AD-8F03-1634E14F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592CB2-387D-40F0-8556-9FFD6CC9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Создание движка и отрисовка игрового поля</a:t>
            </a:r>
          </a:p>
          <a:p>
            <a:r>
              <a:rPr lang="ru-RU" sz="2800" dirty="0"/>
              <a:t>Добавление генератора уровней </a:t>
            </a:r>
          </a:p>
          <a:p>
            <a:r>
              <a:rPr lang="ru-RU" sz="2800" dirty="0"/>
              <a:t>Подключение БД, возможность сохранения результата</a:t>
            </a:r>
          </a:p>
          <a:p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FE3E42-1C3E-4121-9A2D-3D8D2F82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52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5F1CF-01C5-44A0-9F51-ED1595BC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Существующие игры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36B42-2AB5-4600-BA6B-493377FC3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/>
          </a:bodyPr>
          <a:lstStyle/>
          <a:p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563444-6909-431C-8207-C50B16C19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89" y="2449436"/>
            <a:ext cx="5146460" cy="30270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16A46B-E7DA-483D-9D24-AFDF19963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49" y="2393495"/>
            <a:ext cx="5504101" cy="3082967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F30420-E5AF-49AD-9875-B48E3C27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4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E7923-3CC8-48F0-8E2E-7470EAC7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Сходства/отличия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ABDEFD-F957-4892-8BB4-1E295523A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287" y="2556932"/>
            <a:ext cx="9601196" cy="3318936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Отсутствует: случайные уровни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56AD5CF-FC63-437A-9433-B52A288D8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007000"/>
              </p:ext>
            </p:extLst>
          </p:nvPr>
        </p:nvGraphicFramePr>
        <p:xfrm>
          <a:off x="2032000" y="2539629"/>
          <a:ext cx="8128000" cy="147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936233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02498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Сходства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Отличия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311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Таймер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Несколько начал и концов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1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Счёт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Звезды за прохождение уровня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85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Уровни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Препятствия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54137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F808D9-BFDE-4EAD-9711-A312FBED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3E2BE-F252-4715-85CC-445C44CA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3D6E0B-34D3-4D6B-80BD-FE745E14F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25147"/>
            <a:ext cx="9601196" cy="3935897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/>
              <a:t>Авторизация</a:t>
            </a:r>
          </a:p>
          <a:p>
            <a:r>
              <a:rPr lang="ru-RU" sz="2800" dirty="0"/>
              <a:t>Тренировка</a:t>
            </a:r>
          </a:p>
          <a:p>
            <a:r>
              <a:rPr lang="ru-RU" sz="2800" dirty="0"/>
              <a:t>Марафон</a:t>
            </a:r>
          </a:p>
          <a:p>
            <a:r>
              <a:rPr lang="ru-RU" sz="2800" dirty="0"/>
              <a:t>Выбор сложности</a:t>
            </a:r>
          </a:p>
          <a:p>
            <a:r>
              <a:rPr lang="ru-RU" sz="2800" dirty="0"/>
              <a:t>Ограничения по времени</a:t>
            </a:r>
          </a:p>
          <a:p>
            <a:r>
              <a:rPr lang="ru-RU" sz="2800" dirty="0"/>
              <a:t>Набор очков</a:t>
            </a:r>
          </a:p>
          <a:p>
            <a:r>
              <a:rPr lang="ru-RU" sz="2800" dirty="0"/>
              <a:t>Перезапуск уровня</a:t>
            </a:r>
          </a:p>
          <a:p>
            <a:r>
              <a:rPr lang="ru-RU" sz="2800" dirty="0"/>
              <a:t>Таблица рекордов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400DAC-F1EF-447D-BA12-6A508680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05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4481A-4644-4BC6-A5B3-FCA9393A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входа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7281BB1-BEDB-490A-BA1D-CD91CA8CF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641" y="2423669"/>
            <a:ext cx="3328718" cy="3685031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D5261A-DCDF-4DF6-8CA9-5E69A5F0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27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984B1-7C76-427F-BEE7-2C29AC7F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30727"/>
            <a:ext cx="9601196" cy="1303867"/>
          </a:xfrm>
        </p:spPr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49FEB3-7202-4D1D-9872-E688710A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9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0C3DDB20-EC43-4C0E-9BF2-270AC2371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" y="419101"/>
            <a:ext cx="11230526" cy="6006083"/>
          </a:xfrm>
        </p:spPr>
      </p:pic>
    </p:spTree>
    <p:extLst>
      <p:ext uri="{BB962C8B-B14F-4D97-AF65-F5344CB8AC3E}">
        <p14:creationId xmlns:p14="http://schemas.microsoft.com/office/powerpoint/2010/main" val="186169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Другая 1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002060"/>
      </a:hlink>
      <a:folHlink>
        <a:srgbClr val="AFC5DC"/>
      </a:folHlink>
    </a:clrScheme>
    <a:fontScheme name="Другая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646</TotalTime>
  <Words>211</Words>
  <Application>Microsoft Office PowerPoint</Application>
  <PresentationFormat>Широкоэкранный</PresentationFormat>
  <Paragraphs>74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Натуральные материалы</vt:lpstr>
      <vt:lpstr>Игра Pipe Game</vt:lpstr>
      <vt:lpstr>Pipe Game</vt:lpstr>
      <vt:lpstr>Жанр</vt:lpstr>
      <vt:lpstr>Задачи</vt:lpstr>
      <vt:lpstr>Существующие игры </vt:lpstr>
      <vt:lpstr>Сходства/отличия</vt:lpstr>
      <vt:lpstr>Функциональные требования</vt:lpstr>
      <vt:lpstr>Окно входа</vt:lpstr>
      <vt:lpstr>Интерфейс</vt:lpstr>
      <vt:lpstr>Окно победы и рекорды</vt:lpstr>
      <vt:lpstr>Структура проекта и зависимости</vt:lpstr>
      <vt:lpstr>Статистика</vt:lpstr>
      <vt:lpstr>Роли в команде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 Game</dc:title>
  <dc:creator>днс</dc:creator>
  <cp:lastModifiedBy>днс</cp:lastModifiedBy>
  <cp:revision>43</cp:revision>
  <dcterms:created xsi:type="dcterms:W3CDTF">2018-07-29T02:38:20Z</dcterms:created>
  <dcterms:modified xsi:type="dcterms:W3CDTF">2018-08-03T05:09:15Z</dcterms:modified>
</cp:coreProperties>
</file>