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3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4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1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6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9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23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35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944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5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12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4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3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7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0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6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74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2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E682B0-CEAF-4864-9B1D-B3C2F4D1FBC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D44A94-6182-4F20-AA31-00AA8B928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6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FECC-945F-4887-AD09-3FC5C9C8E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150" y="2155216"/>
            <a:ext cx="7859698" cy="1515533"/>
          </a:xfrm>
        </p:spPr>
        <p:txBody>
          <a:bodyPr/>
          <a:lstStyle/>
          <a:p>
            <a:r>
              <a:rPr lang="ru-RU" sz="4800" dirty="0"/>
              <a:t>Курсовой проект «Система управления чемпионатами «</a:t>
            </a:r>
            <a:r>
              <a:rPr lang="en-US" sz="4800" dirty="0" err="1"/>
              <a:t>WorldSkills</a:t>
            </a:r>
            <a:r>
              <a:rPr lang="ru-RU" sz="48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55980D-1F7F-4B28-8BB2-C919B4892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4057092"/>
            <a:ext cx="6815669" cy="1320802"/>
          </a:xfrm>
        </p:spPr>
        <p:txBody>
          <a:bodyPr/>
          <a:lstStyle/>
          <a:p>
            <a:r>
              <a:rPr lang="ru-RU" dirty="0"/>
              <a:t>Проект выполнили студенты группы Б8203а: </a:t>
            </a:r>
            <a:r>
              <a:rPr lang="ru-RU" dirty="0" err="1"/>
              <a:t>Хачатрян</a:t>
            </a:r>
            <a:r>
              <a:rPr lang="ru-RU" dirty="0"/>
              <a:t> Илья, Пенюгин Антон, Мельников Антон, Глушкова Диана</a:t>
            </a:r>
          </a:p>
          <a:p>
            <a:r>
              <a:rPr lang="ru-RU" dirty="0"/>
              <a:t>2019 год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97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64551-2EE8-47A8-AF8C-07008462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333309-73E1-4EDD-B006-A262B2BF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17D3F6-9A27-40F1-BE29-130DFB4F86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8223" y="0"/>
            <a:ext cx="7200526" cy="67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7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4D8CC-6A29-4298-85AD-51EB0CEF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7CB84-B8AB-45BF-BCFD-A3994F45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29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2C383-810F-4056-8672-35E1967D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9CB19-267F-4D6A-B04D-9F5A7901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2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20CF1-342B-4262-8BA8-93240F2D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в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A7C41-95A0-4CEA-A4E5-0679A54A1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Хачатрян</a:t>
            </a:r>
            <a:r>
              <a:rPr lang="ru-RU" dirty="0"/>
              <a:t> Илья – разработка БД,</a:t>
            </a:r>
          </a:p>
          <a:p>
            <a:r>
              <a:rPr lang="ru-RU" dirty="0"/>
              <a:t>Пенюгин Антон – создание </a:t>
            </a:r>
            <a:r>
              <a:rPr lang="en-US" dirty="0"/>
              <a:t>GUI</a:t>
            </a:r>
            <a:endParaRPr lang="ru-RU" dirty="0"/>
          </a:p>
          <a:p>
            <a:r>
              <a:rPr lang="ru-RU" dirty="0"/>
              <a:t>Глушкова Диана – создание окон/форм</a:t>
            </a:r>
          </a:p>
          <a:p>
            <a:r>
              <a:rPr lang="ru-RU" dirty="0"/>
              <a:t>Мельников Антон – создание функций для работы с БД</a:t>
            </a:r>
          </a:p>
        </p:txBody>
      </p:sp>
    </p:spTree>
    <p:extLst>
      <p:ext uri="{BB962C8B-B14F-4D97-AF65-F5344CB8AC3E}">
        <p14:creationId xmlns:p14="http://schemas.microsoft.com/office/powerpoint/2010/main" val="179481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76EE6-B7E1-47D4-8232-064514BD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62CFA-E4EA-4E91-8CED-BB99C568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течение нескольких недель командой была разработана система управления </a:t>
            </a:r>
            <a:r>
              <a:rPr lang="ru-RU" dirty="0" err="1"/>
              <a:t>семпионатами</a:t>
            </a:r>
            <a:r>
              <a:rPr lang="ru-RU" dirty="0"/>
              <a:t> «</a:t>
            </a:r>
            <a:r>
              <a:rPr lang="en-US" dirty="0" err="1"/>
              <a:t>WorldSkills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914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9AC09-CC79-4CC5-BD18-857E9591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Система управления чемпионатами «</a:t>
            </a:r>
            <a:r>
              <a:rPr lang="en-US" dirty="0" err="1"/>
              <a:t>WorldSkills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A44241-989D-462B-8C51-78EDAAD1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</a:t>
            </a:r>
          </a:p>
          <a:p>
            <a:r>
              <a:rPr lang="ru-RU" dirty="0"/>
              <a:t>Предназначена для организаторов и участников чемпионата.</a:t>
            </a:r>
          </a:p>
          <a:p>
            <a:r>
              <a:rPr lang="ru-RU" dirty="0"/>
              <a:t>Организаторы имеют возможность управлять участниками</a:t>
            </a:r>
          </a:p>
          <a:p>
            <a:r>
              <a:rPr lang="ru-RU" dirty="0"/>
              <a:t>Участники могут просматривать свои результаты, информацию о компетенциях и т.д.. </a:t>
            </a:r>
          </a:p>
          <a:p>
            <a:r>
              <a:rPr lang="ru-RU" dirty="0"/>
              <a:t>Незарегистрированным пользователям доступна информация о движении </a:t>
            </a:r>
            <a:r>
              <a:rPr lang="en-US" dirty="0" err="1"/>
              <a:t>WorldSkills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32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C22FC-50E5-4E24-B001-20E14A9A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29DFC-BCD5-43AE-B010-8128F2D8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Создание документации</a:t>
            </a:r>
          </a:p>
          <a:p>
            <a:r>
              <a:rPr lang="ru-RU" dirty="0"/>
              <a:t>2. Продумывание интерфейса и работы приложения</a:t>
            </a:r>
          </a:p>
          <a:p>
            <a:r>
              <a:rPr lang="ru-RU" dirty="0"/>
              <a:t>3. Создание </a:t>
            </a:r>
            <a:r>
              <a:rPr lang="en-US" dirty="0"/>
              <a:t>GUI </a:t>
            </a:r>
            <a:endParaRPr lang="ru-RU" dirty="0"/>
          </a:p>
          <a:p>
            <a:r>
              <a:rPr lang="ru-RU" dirty="0"/>
              <a:t>4. Разработка БД</a:t>
            </a:r>
          </a:p>
          <a:p>
            <a:r>
              <a:rPr lang="ru-RU" dirty="0"/>
              <a:t>5. Завершение разработки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5980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5F1DF-943D-42E1-92E5-9499C679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1D153-0A53-4324-92CD-79A04DFB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CATS</a:t>
            </a:r>
            <a:r>
              <a:rPr lang="ru-RU" dirty="0"/>
              <a:t> – система управления соревнованиями по программированию</a:t>
            </a:r>
          </a:p>
          <a:p>
            <a:pPr lvl="0"/>
            <a:r>
              <a:rPr lang="ru-RU" dirty="0" err="1"/>
              <a:t>Oball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en-US" dirty="0" err="1"/>
              <a:t>Спортивные</a:t>
            </a:r>
            <a:r>
              <a:rPr lang="en-US" dirty="0"/>
              <a:t> </a:t>
            </a:r>
            <a:r>
              <a:rPr lang="en-US" dirty="0" err="1"/>
              <a:t>таблицы</a:t>
            </a:r>
            <a:endParaRPr lang="ru-RU" dirty="0"/>
          </a:p>
          <a:p>
            <a:pPr lvl="0"/>
            <a:r>
              <a:rPr lang="ru-RU" dirty="0" err="1"/>
              <a:t>Tourney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- программа для создания турнирных таблиц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40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C7E6B-4452-46ED-AE30-8739BF40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8E461-F08A-46F9-A99D-F15AA8FDD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DB1B26-C50D-4451-BE18-937848C5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67" y="0"/>
            <a:ext cx="7669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4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A37F7-C867-49DC-B2DF-FE8ADDA0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6F5BD-F63D-4EA3-82E0-D6C1A8BB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авторизации</a:t>
            </a:r>
          </a:p>
          <a:p>
            <a:r>
              <a:rPr lang="ru-RU" dirty="0"/>
              <a:t>Наличие информации о движении</a:t>
            </a:r>
          </a:p>
          <a:p>
            <a:r>
              <a:rPr lang="ru-RU" dirty="0"/>
              <a:t>Управление администратором</a:t>
            </a:r>
          </a:p>
          <a:p>
            <a:r>
              <a:rPr lang="ru-RU" dirty="0"/>
              <a:t>Просмотр результатов</a:t>
            </a:r>
          </a:p>
          <a:p>
            <a:r>
              <a:rPr lang="ru-RU" dirty="0"/>
              <a:t>Различные роли пользователей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06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79A44-F60B-47EC-ABA1-FBABA210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9BAEB5-0013-47D3-AE5E-FFA8CB83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9F5FFE-5F8F-4F0E-9E0D-464B35C9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57162"/>
            <a:ext cx="92392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2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39F73-8E47-4939-8D74-08A93B68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0DC27-E7C4-46F5-B463-AAE2BA12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63DFD3-7AEF-441E-9C58-44F905AF3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614362"/>
            <a:ext cx="81153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9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BBD47-E1F9-4A4E-8278-E156363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CAB13-7912-47D6-AEEF-BCF4EFF6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57F1B4-0581-4694-A4AC-25876A08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633412"/>
            <a:ext cx="92011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81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</TotalTime>
  <Words>174</Words>
  <Application>Microsoft Office PowerPoint</Application>
  <PresentationFormat>Широкоэкранный</PresentationFormat>
  <Paragraphs>32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Garamond</vt:lpstr>
      <vt:lpstr>Натуральные материалы</vt:lpstr>
      <vt:lpstr>Курсовой проект «Система управления чемпионатами «WorldSkills»</vt:lpstr>
      <vt:lpstr>Система управления чемпионатами «WorldSkills»</vt:lpstr>
      <vt:lpstr>Постановка задач</vt:lpstr>
      <vt:lpstr>Существующие решения</vt:lpstr>
      <vt:lpstr>Презентация PowerPoint</vt:lpstr>
      <vt:lpstr>Функциональные требования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Роли в команде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«Система управления чемпионатами «WorldSkills»</dc:title>
  <dc:creator>Пенюгин Антон Геннадьевич</dc:creator>
  <cp:lastModifiedBy>Пенюгин Антон Геннадьевич</cp:lastModifiedBy>
  <cp:revision>12</cp:revision>
  <dcterms:created xsi:type="dcterms:W3CDTF">2019-01-16T12:25:07Z</dcterms:created>
  <dcterms:modified xsi:type="dcterms:W3CDTF">2019-01-18T01:53:37Z</dcterms:modified>
</cp:coreProperties>
</file>