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7FB7-76CB-4061-A5C5-12BDD3CB8A43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F12A-2303-461B-8377-C7CB67C9CE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7FB7-76CB-4061-A5C5-12BDD3CB8A43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F12A-2303-461B-8377-C7CB67C9CE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7FB7-76CB-4061-A5C5-12BDD3CB8A43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F12A-2303-461B-8377-C7CB67C9CE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7FB7-76CB-4061-A5C5-12BDD3CB8A43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F12A-2303-461B-8377-C7CB67C9CE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7FB7-76CB-4061-A5C5-12BDD3CB8A43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F12A-2303-461B-8377-C7CB67C9CE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7FB7-76CB-4061-A5C5-12BDD3CB8A43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F12A-2303-461B-8377-C7CB67C9CE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7FB7-76CB-4061-A5C5-12BDD3CB8A43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F12A-2303-461B-8377-C7CB67C9CE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7FB7-76CB-4061-A5C5-12BDD3CB8A43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F12A-2303-461B-8377-C7CB67C9CE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7FB7-76CB-4061-A5C5-12BDD3CB8A43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F12A-2303-461B-8377-C7CB67C9CE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7FB7-76CB-4061-A5C5-12BDD3CB8A43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F12A-2303-461B-8377-C7CB67C9CE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7FB7-76CB-4061-A5C5-12BDD3CB8A43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F12A-2303-461B-8377-C7CB67C9CE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C7FB7-76CB-4061-A5C5-12BDD3CB8A43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F12A-2303-461B-8377-C7CB67C9CE9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Новинки автомобилей 2017 года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Очередная и уже ставшая традицией таблица автомобильных новинок, содержащая комплектации и цены автомобилей 2017 года, продаваемых официальными дилерами в России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Здесь указаны наиболее популярные новинки автомобилей 2017 года, пользующиеся повышенным спросом на российском автомобильном рынке. Каждая новинка в таблице ссылается на полноценный обзор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где указаны: цена, комплектация, особенности базового и заказного оборудования, а также технические характеристики. Кроме того, данные материалы содержат сводные таблицы сравнения цен, комплектаций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Новинки автомобилей 2017 года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Новинки автомобилей 2017 года</dc:title>
  <dc:creator>antonshell</dc:creator>
  <cp:lastModifiedBy>antonshell</cp:lastModifiedBy>
  <cp:revision>1</cp:revision>
  <dcterms:created xsi:type="dcterms:W3CDTF">2018-08-22T19:06:24Z</dcterms:created>
  <dcterms:modified xsi:type="dcterms:W3CDTF">2018-08-22T19:08:00Z</dcterms:modified>
</cp:coreProperties>
</file>