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70" r:id="rId3"/>
    <p:sldId id="265" r:id="rId4"/>
    <p:sldId id="269" r:id="rId5"/>
    <p:sldId id="267" r:id="rId6"/>
    <p:sldId id="259" r:id="rId7"/>
    <p:sldId id="273" r:id="rId8"/>
    <p:sldId id="272" r:id="rId9"/>
    <p:sldId id="260" r:id="rId10"/>
    <p:sldId id="271" r:id="rId11"/>
    <p:sldId id="275" r:id="rId12"/>
    <p:sldId id="258"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86" d="100"/>
          <a:sy n="86" d="100"/>
        </p:scale>
        <p:origin x="33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BF32FF-0761-43D3-A319-865DEE926A43}"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B277F99A-DEA6-4B36-AD99-2D5CAEFBA5A9}">
      <dgm:prSet/>
      <dgm:spPr/>
      <dgm:t>
        <a:bodyPr/>
        <a:lstStyle/>
        <a:p>
          <a:r>
            <a:rPr lang="en-GB" dirty="0"/>
            <a:t>WhatsApp was used as our primary means of communication</a:t>
          </a:r>
          <a:endParaRPr lang="en-US" dirty="0"/>
        </a:p>
      </dgm:t>
    </dgm:pt>
    <dgm:pt modelId="{C88226EA-7E98-409B-B731-13F900EC9B0A}" type="parTrans" cxnId="{E040461B-FA70-4993-836D-0304DEEE1D08}">
      <dgm:prSet/>
      <dgm:spPr/>
      <dgm:t>
        <a:bodyPr/>
        <a:lstStyle/>
        <a:p>
          <a:endParaRPr lang="en-US"/>
        </a:p>
      </dgm:t>
    </dgm:pt>
    <dgm:pt modelId="{7F340693-4616-4902-A5C7-93A69F7D988A}" type="sibTrans" cxnId="{E040461B-FA70-4993-836D-0304DEEE1D08}">
      <dgm:prSet/>
      <dgm:spPr/>
      <dgm:t>
        <a:bodyPr/>
        <a:lstStyle/>
        <a:p>
          <a:endParaRPr lang="en-US"/>
        </a:p>
      </dgm:t>
    </dgm:pt>
    <dgm:pt modelId="{23B577B2-3710-4F47-9F0A-6A82FB346F73}">
      <dgm:prSet/>
      <dgm:spPr/>
      <dgm:t>
        <a:bodyPr/>
        <a:lstStyle/>
        <a:p>
          <a:r>
            <a:rPr lang="en-GB" dirty="0"/>
            <a:t>Trello was used to view each task</a:t>
          </a:r>
          <a:endParaRPr lang="en-US" dirty="0"/>
        </a:p>
      </dgm:t>
    </dgm:pt>
    <dgm:pt modelId="{F86C1FF6-47DD-4C2E-BADE-3D55C1B5E0D1}" type="parTrans" cxnId="{F0F3D226-7635-49BF-97FB-6362A6AC933C}">
      <dgm:prSet/>
      <dgm:spPr/>
      <dgm:t>
        <a:bodyPr/>
        <a:lstStyle/>
        <a:p>
          <a:endParaRPr lang="en-US"/>
        </a:p>
      </dgm:t>
    </dgm:pt>
    <dgm:pt modelId="{4CCE5E26-138B-4ADD-8ACD-72B2DA15B605}" type="sibTrans" cxnId="{F0F3D226-7635-49BF-97FB-6362A6AC933C}">
      <dgm:prSet/>
      <dgm:spPr/>
      <dgm:t>
        <a:bodyPr/>
        <a:lstStyle/>
        <a:p>
          <a:endParaRPr lang="en-US"/>
        </a:p>
      </dgm:t>
    </dgm:pt>
    <dgm:pt modelId="{945562DC-94EE-46BE-9840-09EFEC7DEEC6}">
      <dgm:prSet/>
      <dgm:spPr/>
      <dgm:t>
        <a:bodyPr/>
        <a:lstStyle/>
        <a:p>
          <a:r>
            <a:rPr lang="en-GB" dirty="0"/>
            <a:t>Github was used to upload and share work between us </a:t>
          </a:r>
          <a:endParaRPr lang="en-US" dirty="0"/>
        </a:p>
      </dgm:t>
    </dgm:pt>
    <dgm:pt modelId="{48BCD79C-23DC-4C05-B2B6-4CC8B7D51080}" type="parTrans" cxnId="{0A07E9DE-BDBC-4614-902C-A5B8F5D80C76}">
      <dgm:prSet/>
      <dgm:spPr/>
      <dgm:t>
        <a:bodyPr/>
        <a:lstStyle/>
        <a:p>
          <a:endParaRPr lang="en-US"/>
        </a:p>
      </dgm:t>
    </dgm:pt>
    <dgm:pt modelId="{06C8163C-7A86-4097-AC13-3B9080922B93}" type="sibTrans" cxnId="{0A07E9DE-BDBC-4614-902C-A5B8F5D80C76}">
      <dgm:prSet/>
      <dgm:spPr/>
      <dgm:t>
        <a:bodyPr/>
        <a:lstStyle/>
        <a:p>
          <a:endParaRPr lang="en-US"/>
        </a:p>
      </dgm:t>
    </dgm:pt>
    <dgm:pt modelId="{5AE8C5F8-9F1F-4068-9ACF-39D0EF803015}">
      <dgm:prSet/>
      <dgm:spPr/>
      <dgm:t>
        <a:bodyPr/>
        <a:lstStyle/>
        <a:p>
          <a:r>
            <a:rPr lang="en-GB" dirty="0"/>
            <a:t>Library every Monday at 11am was our default meeting times </a:t>
          </a:r>
          <a:endParaRPr lang="en-US" dirty="0"/>
        </a:p>
      </dgm:t>
    </dgm:pt>
    <dgm:pt modelId="{34244C11-0F54-49DD-B899-BD4D4FC3649C}" type="parTrans" cxnId="{33469BF0-8D31-401B-9868-1F3229611219}">
      <dgm:prSet/>
      <dgm:spPr/>
      <dgm:t>
        <a:bodyPr/>
        <a:lstStyle/>
        <a:p>
          <a:endParaRPr lang="en-US"/>
        </a:p>
      </dgm:t>
    </dgm:pt>
    <dgm:pt modelId="{F4AD6D58-7A6B-4BA2-B3EB-F26D5578C974}" type="sibTrans" cxnId="{33469BF0-8D31-401B-9868-1F3229611219}">
      <dgm:prSet/>
      <dgm:spPr/>
      <dgm:t>
        <a:bodyPr/>
        <a:lstStyle/>
        <a:p>
          <a:endParaRPr lang="en-US"/>
        </a:p>
      </dgm:t>
    </dgm:pt>
    <dgm:pt modelId="{6086B74F-A33A-4549-A7BE-4B3B0F1F2968}">
      <dgm:prSet/>
      <dgm:spPr/>
      <dgm:t>
        <a:bodyPr/>
        <a:lstStyle/>
        <a:p>
          <a:r>
            <a:rPr lang="en-GB" dirty="0"/>
            <a:t>Class times was used as a milestone for the week</a:t>
          </a:r>
          <a:endParaRPr lang="en-US" dirty="0"/>
        </a:p>
      </dgm:t>
    </dgm:pt>
    <dgm:pt modelId="{21456C28-D9AA-49EA-BF80-33B06E3CED3C}" type="parTrans" cxnId="{91C62301-2C3F-4948-BB82-A3A6C715963B}">
      <dgm:prSet/>
      <dgm:spPr/>
      <dgm:t>
        <a:bodyPr/>
        <a:lstStyle/>
        <a:p>
          <a:endParaRPr lang="en-US"/>
        </a:p>
      </dgm:t>
    </dgm:pt>
    <dgm:pt modelId="{F28A71CC-B954-46D9-B40B-3FD025E914A2}" type="sibTrans" cxnId="{91C62301-2C3F-4948-BB82-A3A6C715963B}">
      <dgm:prSet/>
      <dgm:spPr/>
      <dgm:t>
        <a:bodyPr/>
        <a:lstStyle/>
        <a:p>
          <a:endParaRPr lang="en-US"/>
        </a:p>
      </dgm:t>
    </dgm:pt>
    <dgm:pt modelId="{7C88BFB5-E506-41B2-A916-BFBB507AF3B0}" type="pres">
      <dgm:prSet presAssocID="{E4BF32FF-0761-43D3-A319-865DEE926A43}" presName="vert0" presStyleCnt="0">
        <dgm:presLayoutVars>
          <dgm:dir/>
          <dgm:animOne val="branch"/>
          <dgm:animLvl val="lvl"/>
        </dgm:presLayoutVars>
      </dgm:prSet>
      <dgm:spPr/>
    </dgm:pt>
    <dgm:pt modelId="{AD2D859B-FCD0-42A4-88DA-3D2821624997}" type="pres">
      <dgm:prSet presAssocID="{B277F99A-DEA6-4B36-AD99-2D5CAEFBA5A9}" presName="thickLine" presStyleLbl="alignNode1" presStyleIdx="0" presStyleCnt="5"/>
      <dgm:spPr/>
    </dgm:pt>
    <dgm:pt modelId="{27DEA284-2FE8-4180-A6B0-64E17DD176B2}" type="pres">
      <dgm:prSet presAssocID="{B277F99A-DEA6-4B36-AD99-2D5CAEFBA5A9}" presName="horz1" presStyleCnt="0"/>
      <dgm:spPr/>
    </dgm:pt>
    <dgm:pt modelId="{0BA542AA-8ED4-46A6-B73F-35B88EA506A2}" type="pres">
      <dgm:prSet presAssocID="{B277F99A-DEA6-4B36-AD99-2D5CAEFBA5A9}" presName="tx1" presStyleLbl="revTx" presStyleIdx="0" presStyleCnt="5"/>
      <dgm:spPr/>
    </dgm:pt>
    <dgm:pt modelId="{1C15D0E9-18AC-448E-83C0-D79311197509}" type="pres">
      <dgm:prSet presAssocID="{B277F99A-DEA6-4B36-AD99-2D5CAEFBA5A9}" presName="vert1" presStyleCnt="0"/>
      <dgm:spPr/>
    </dgm:pt>
    <dgm:pt modelId="{A03D32C8-767E-4B4A-8602-69BDE121414E}" type="pres">
      <dgm:prSet presAssocID="{23B577B2-3710-4F47-9F0A-6A82FB346F73}" presName="thickLine" presStyleLbl="alignNode1" presStyleIdx="1" presStyleCnt="5"/>
      <dgm:spPr/>
    </dgm:pt>
    <dgm:pt modelId="{0800277C-D5C9-4A31-9490-804C8676795C}" type="pres">
      <dgm:prSet presAssocID="{23B577B2-3710-4F47-9F0A-6A82FB346F73}" presName="horz1" presStyleCnt="0"/>
      <dgm:spPr/>
    </dgm:pt>
    <dgm:pt modelId="{45AF9947-5FF3-4E47-A297-62FC5656DF94}" type="pres">
      <dgm:prSet presAssocID="{23B577B2-3710-4F47-9F0A-6A82FB346F73}" presName="tx1" presStyleLbl="revTx" presStyleIdx="1" presStyleCnt="5"/>
      <dgm:spPr/>
    </dgm:pt>
    <dgm:pt modelId="{EB0601B2-40E2-445D-A428-E48464C7E376}" type="pres">
      <dgm:prSet presAssocID="{23B577B2-3710-4F47-9F0A-6A82FB346F73}" presName="vert1" presStyleCnt="0"/>
      <dgm:spPr/>
    </dgm:pt>
    <dgm:pt modelId="{7239C750-A353-4FB2-B840-77ADEE9C0109}" type="pres">
      <dgm:prSet presAssocID="{945562DC-94EE-46BE-9840-09EFEC7DEEC6}" presName="thickLine" presStyleLbl="alignNode1" presStyleIdx="2" presStyleCnt="5"/>
      <dgm:spPr/>
    </dgm:pt>
    <dgm:pt modelId="{1E7FC1E2-5EAD-45BB-BBF9-5EE1ADCEF91F}" type="pres">
      <dgm:prSet presAssocID="{945562DC-94EE-46BE-9840-09EFEC7DEEC6}" presName="horz1" presStyleCnt="0"/>
      <dgm:spPr/>
    </dgm:pt>
    <dgm:pt modelId="{7DF7BC4A-4131-4ADC-9C70-BDBC23285222}" type="pres">
      <dgm:prSet presAssocID="{945562DC-94EE-46BE-9840-09EFEC7DEEC6}" presName="tx1" presStyleLbl="revTx" presStyleIdx="2" presStyleCnt="5"/>
      <dgm:spPr/>
    </dgm:pt>
    <dgm:pt modelId="{5814EF30-2C0D-4C4F-9749-A9376B463F16}" type="pres">
      <dgm:prSet presAssocID="{945562DC-94EE-46BE-9840-09EFEC7DEEC6}" presName="vert1" presStyleCnt="0"/>
      <dgm:spPr/>
    </dgm:pt>
    <dgm:pt modelId="{83200BF3-9A38-4D8D-B174-DF7249838C3D}" type="pres">
      <dgm:prSet presAssocID="{5AE8C5F8-9F1F-4068-9ACF-39D0EF803015}" presName="thickLine" presStyleLbl="alignNode1" presStyleIdx="3" presStyleCnt="5"/>
      <dgm:spPr/>
    </dgm:pt>
    <dgm:pt modelId="{BCDFBE7D-A3C8-4452-B0B4-913F1E5BACAF}" type="pres">
      <dgm:prSet presAssocID="{5AE8C5F8-9F1F-4068-9ACF-39D0EF803015}" presName="horz1" presStyleCnt="0"/>
      <dgm:spPr/>
    </dgm:pt>
    <dgm:pt modelId="{914B3877-8733-40E8-BC69-99E7E2B20CB4}" type="pres">
      <dgm:prSet presAssocID="{5AE8C5F8-9F1F-4068-9ACF-39D0EF803015}" presName="tx1" presStyleLbl="revTx" presStyleIdx="3" presStyleCnt="5"/>
      <dgm:spPr/>
    </dgm:pt>
    <dgm:pt modelId="{7F51FE96-52A3-461D-88DD-23338AAFDACD}" type="pres">
      <dgm:prSet presAssocID="{5AE8C5F8-9F1F-4068-9ACF-39D0EF803015}" presName="vert1" presStyleCnt="0"/>
      <dgm:spPr/>
    </dgm:pt>
    <dgm:pt modelId="{44EA1504-E2A4-4D9E-BA44-FFDDA94D6002}" type="pres">
      <dgm:prSet presAssocID="{6086B74F-A33A-4549-A7BE-4B3B0F1F2968}" presName="thickLine" presStyleLbl="alignNode1" presStyleIdx="4" presStyleCnt="5"/>
      <dgm:spPr/>
    </dgm:pt>
    <dgm:pt modelId="{2F3C6CE2-3D64-4097-BFAB-A87251F38549}" type="pres">
      <dgm:prSet presAssocID="{6086B74F-A33A-4549-A7BE-4B3B0F1F2968}" presName="horz1" presStyleCnt="0"/>
      <dgm:spPr/>
    </dgm:pt>
    <dgm:pt modelId="{12D40CAD-9B8E-48B1-9163-A525B450394C}" type="pres">
      <dgm:prSet presAssocID="{6086B74F-A33A-4549-A7BE-4B3B0F1F2968}" presName="tx1" presStyleLbl="revTx" presStyleIdx="4" presStyleCnt="5"/>
      <dgm:spPr/>
    </dgm:pt>
    <dgm:pt modelId="{51ECB18B-518C-4045-9990-E1150CD95CAC}" type="pres">
      <dgm:prSet presAssocID="{6086B74F-A33A-4549-A7BE-4B3B0F1F2968}" presName="vert1" presStyleCnt="0"/>
      <dgm:spPr/>
    </dgm:pt>
  </dgm:ptLst>
  <dgm:cxnLst>
    <dgm:cxn modelId="{91C62301-2C3F-4948-BB82-A3A6C715963B}" srcId="{E4BF32FF-0761-43D3-A319-865DEE926A43}" destId="{6086B74F-A33A-4549-A7BE-4B3B0F1F2968}" srcOrd="4" destOrd="0" parTransId="{21456C28-D9AA-49EA-BF80-33B06E3CED3C}" sibTransId="{F28A71CC-B954-46D9-B40B-3FD025E914A2}"/>
    <dgm:cxn modelId="{E040461B-FA70-4993-836D-0304DEEE1D08}" srcId="{E4BF32FF-0761-43D3-A319-865DEE926A43}" destId="{B277F99A-DEA6-4B36-AD99-2D5CAEFBA5A9}" srcOrd="0" destOrd="0" parTransId="{C88226EA-7E98-409B-B731-13F900EC9B0A}" sibTransId="{7F340693-4616-4902-A5C7-93A69F7D988A}"/>
    <dgm:cxn modelId="{F0F3D226-7635-49BF-97FB-6362A6AC933C}" srcId="{E4BF32FF-0761-43D3-A319-865DEE926A43}" destId="{23B577B2-3710-4F47-9F0A-6A82FB346F73}" srcOrd="1" destOrd="0" parTransId="{F86C1FF6-47DD-4C2E-BADE-3D55C1B5E0D1}" sibTransId="{4CCE5E26-138B-4ADD-8ACD-72B2DA15B605}"/>
    <dgm:cxn modelId="{E6F4343E-C734-48AB-B9CE-1B1C4795D58E}" type="presOf" srcId="{E4BF32FF-0761-43D3-A319-865DEE926A43}" destId="{7C88BFB5-E506-41B2-A916-BFBB507AF3B0}" srcOrd="0" destOrd="0" presId="urn:microsoft.com/office/officeart/2008/layout/LinedList"/>
    <dgm:cxn modelId="{21E56E68-9133-4665-A622-6B70BCBB3A1C}" type="presOf" srcId="{23B577B2-3710-4F47-9F0A-6A82FB346F73}" destId="{45AF9947-5FF3-4E47-A297-62FC5656DF94}" srcOrd="0" destOrd="0" presId="urn:microsoft.com/office/officeart/2008/layout/LinedList"/>
    <dgm:cxn modelId="{5FEF0D6C-370C-447F-AC52-04FFEB42B33E}" type="presOf" srcId="{5AE8C5F8-9F1F-4068-9ACF-39D0EF803015}" destId="{914B3877-8733-40E8-BC69-99E7E2B20CB4}" srcOrd="0" destOrd="0" presId="urn:microsoft.com/office/officeart/2008/layout/LinedList"/>
    <dgm:cxn modelId="{0D69F790-FA65-4455-9051-F4BC62DF1214}" type="presOf" srcId="{B277F99A-DEA6-4B36-AD99-2D5CAEFBA5A9}" destId="{0BA542AA-8ED4-46A6-B73F-35B88EA506A2}" srcOrd="0" destOrd="0" presId="urn:microsoft.com/office/officeart/2008/layout/LinedList"/>
    <dgm:cxn modelId="{2BCE2FB3-6128-42F8-A2A5-B71C9C6C1F45}" type="presOf" srcId="{6086B74F-A33A-4549-A7BE-4B3B0F1F2968}" destId="{12D40CAD-9B8E-48B1-9163-A525B450394C}" srcOrd="0" destOrd="0" presId="urn:microsoft.com/office/officeart/2008/layout/LinedList"/>
    <dgm:cxn modelId="{9A1077BD-8A69-46CD-9BBA-8853966C7EF6}" type="presOf" srcId="{945562DC-94EE-46BE-9840-09EFEC7DEEC6}" destId="{7DF7BC4A-4131-4ADC-9C70-BDBC23285222}" srcOrd="0" destOrd="0" presId="urn:microsoft.com/office/officeart/2008/layout/LinedList"/>
    <dgm:cxn modelId="{0A07E9DE-BDBC-4614-902C-A5B8F5D80C76}" srcId="{E4BF32FF-0761-43D3-A319-865DEE926A43}" destId="{945562DC-94EE-46BE-9840-09EFEC7DEEC6}" srcOrd="2" destOrd="0" parTransId="{48BCD79C-23DC-4C05-B2B6-4CC8B7D51080}" sibTransId="{06C8163C-7A86-4097-AC13-3B9080922B93}"/>
    <dgm:cxn modelId="{33469BF0-8D31-401B-9868-1F3229611219}" srcId="{E4BF32FF-0761-43D3-A319-865DEE926A43}" destId="{5AE8C5F8-9F1F-4068-9ACF-39D0EF803015}" srcOrd="3" destOrd="0" parTransId="{34244C11-0F54-49DD-B899-BD4D4FC3649C}" sibTransId="{F4AD6D58-7A6B-4BA2-B3EB-F26D5578C974}"/>
    <dgm:cxn modelId="{A82B6204-F478-4FC3-B2F1-8367FE5F3205}" type="presParOf" srcId="{7C88BFB5-E506-41B2-A916-BFBB507AF3B0}" destId="{AD2D859B-FCD0-42A4-88DA-3D2821624997}" srcOrd="0" destOrd="0" presId="urn:microsoft.com/office/officeart/2008/layout/LinedList"/>
    <dgm:cxn modelId="{A2FCA45E-C8C6-4F1E-9C85-1D4FAE11AC96}" type="presParOf" srcId="{7C88BFB5-E506-41B2-A916-BFBB507AF3B0}" destId="{27DEA284-2FE8-4180-A6B0-64E17DD176B2}" srcOrd="1" destOrd="0" presId="urn:microsoft.com/office/officeart/2008/layout/LinedList"/>
    <dgm:cxn modelId="{2B7D2FE5-4978-4E9E-980A-54922309C652}" type="presParOf" srcId="{27DEA284-2FE8-4180-A6B0-64E17DD176B2}" destId="{0BA542AA-8ED4-46A6-B73F-35B88EA506A2}" srcOrd="0" destOrd="0" presId="urn:microsoft.com/office/officeart/2008/layout/LinedList"/>
    <dgm:cxn modelId="{A566BC94-CC4B-422D-8044-1639C7161BF6}" type="presParOf" srcId="{27DEA284-2FE8-4180-A6B0-64E17DD176B2}" destId="{1C15D0E9-18AC-448E-83C0-D79311197509}" srcOrd="1" destOrd="0" presId="urn:microsoft.com/office/officeart/2008/layout/LinedList"/>
    <dgm:cxn modelId="{34BD8A57-D690-499F-8DC0-7888F7E70DDC}" type="presParOf" srcId="{7C88BFB5-E506-41B2-A916-BFBB507AF3B0}" destId="{A03D32C8-767E-4B4A-8602-69BDE121414E}" srcOrd="2" destOrd="0" presId="urn:microsoft.com/office/officeart/2008/layout/LinedList"/>
    <dgm:cxn modelId="{3B13FFDB-A364-4D7F-9B85-67BC286BCFB5}" type="presParOf" srcId="{7C88BFB5-E506-41B2-A916-BFBB507AF3B0}" destId="{0800277C-D5C9-4A31-9490-804C8676795C}" srcOrd="3" destOrd="0" presId="urn:microsoft.com/office/officeart/2008/layout/LinedList"/>
    <dgm:cxn modelId="{970E5DC8-5C96-4D58-B488-38D2884FC01F}" type="presParOf" srcId="{0800277C-D5C9-4A31-9490-804C8676795C}" destId="{45AF9947-5FF3-4E47-A297-62FC5656DF94}" srcOrd="0" destOrd="0" presId="urn:microsoft.com/office/officeart/2008/layout/LinedList"/>
    <dgm:cxn modelId="{39C66B5B-6F2C-4DA0-90A8-0429DE624560}" type="presParOf" srcId="{0800277C-D5C9-4A31-9490-804C8676795C}" destId="{EB0601B2-40E2-445D-A428-E48464C7E376}" srcOrd="1" destOrd="0" presId="urn:microsoft.com/office/officeart/2008/layout/LinedList"/>
    <dgm:cxn modelId="{0DE3E64E-5530-4B77-B40D-63E7601D24AA}" type="presParOf" srcId="{7C88BFB5-E506-41B2-A916-BFBB507AF3B0}" destId="{7239C750-A353-4FB2-B840-77ADEE9C0109}" srcOrd="4" destOrd="0" presId="urn:microsoft.com/office/officeart/2008/layout/LinedList"/>
    <dgm:cxn modelId="{40ECF286-84E4-45AC-A0F2-11BB40140475}" type="presParOf" srcId="{7C88BFB5-E506-41B2-A916-BFBB507AF3B0}" destId="{1E7FC1E2-5EAD-45BB-BBF9-5EE1ADCEF91F}" srcOrd="5" destOrd="0" presId="urn:microsoft.com/office/officeart/2008/layout/LinedList"/>
    <dgm:cxn modelId="{829D6C73-FA63-48CD-95B9-A7F75F5FFCC5}" type="presParOf" srcId="{1E7FC1E2-5EAD-45BB-BBF9-5EE1ADCEF91F}" destId="{7DF7BC4A-4131-4ADC-9C70-BDBC23285222}" srcOrd="0" destOrd="0" presId="urn:microsoft.com/office/officeart/2008/layout/LinedList"/>
    <dgm:cxn modelId="{763BA6B6-3AA7-4B52-85EF-CFA3740403AD}" type="presParOf" srcId="{1E7FC1E2-5EAD-45BB-BBF9-5EE1ADCEF91F}" destId="{5814EF30-2C0D-4C4F-9749-A9376B463F16}" srcOrd="1" destOrd="0" presId="urn:microsoft.com/office/officeart/2008/layout/LinedList"/>
    <dgm:cxn modelId="{0581F9FA-E9DA-4B00-8512-B96B5E73878D}" type="presParOf" srcId="{7C88BFB5-E506-41B2-A916-BFBB507AF3B0}" destId="{83200BF3-9A38-4D8D-B174-DF7249838C3D}" srcOrd="6" destOrd="0" presId="urn:microsoft.com/office/officeart/2008/layout/LinedList"/>
    <dgm:cxn modelId="{691C0E70-5FDB-4039-999F-2F13AB97DF3B}" type="presParOf" srcId="{7C88BFB5-E506-41B2-A916-BFBB507AF3B0}" destId="{BCDFBE7D-A3C8-4452-B0B4-913F1E5BACAF}" srcOrd="7" destOrd="0" presId="urn:microsoft.com/office/officeart/2008/layout/LinedList"/>
    <dgm:cxn modelId="{9658CE85-08F7-4BDC-8F5E-262B9E117280}" type="presParOf" srcId="{BCDFBE7D-A3C8-4452-B0B4-913F1E5BACAF}" destId="{914B3877-8733-40E8-BC69-99E7E2B20CB4}" srcOrd="0" destOrd="0" presId="urn:microsoft.com/office/officeart/2008/layout/LinedList"/>
    <dgm:cxn modelId="{62B0B5E2-A982-4FB7-A79E-2654E71CD02E}" type="presParOf" srcId="{BCDFBE7D-A3C8-4452-B0B4-913F1E5BACAF}" destId="{7F51FE96-52A3-461D-88DD-23338AAFDACD}" srcOrd="1" destOrd="0" presId="urn:microsoft.com/office/officeart/2008/layout/LinedList"/>
    <dgm:cxn modelId="{3639FA22-C85A-41A7-8848-386D5DBDF3B7}" type="presParOf" srcId="{7C88BFB5-E506-41B2-A916-BFBB507AF3B0}" destId="{44EA1504-E2A4-4D9E-BA44-FFDDA94D6002}" srcOrd="8" destOrd="0" presId="urn:microsoft.com/office/officeart/2008/layout/LinedList"/>
    <dgm:cxn modelId="{D5A868DE-A01A-4878-9251-B502FFA3D95E}" type="presParOf" srcId="{7C88BFB5-E506-41B2-A916-BFBB507AF3B0}" destId="{2F3C6CE2-3D64-4097-BFAB-A87251F38549}" srcOrd="9" destOrd="0" presId="urn:microsoft.com/office/officeart/2008/layout/LinedList"/>
    <dgm:cxn modelId="{A4F6AE5F-84D9-4E02-B022-F6C90728CD43}" type="presParOf" srcId="{2F3C6CE2-3D64-4097-BFAB-A87251F38549}" destId="{12D40CAD-9B8E-48B1-9163-A525B450394C}" srcOrd="0" destOrd="0" presId="urn:microsoft.com/office/officeart/2008/layout/LinedList"/>
    <dgm:cxn modelId="{0BB0AC43-3438-4798-A78C-8B3F8F82071A}" type="presParOf" srcId="{2F3C6CE2-3D64-4097-BFAB-A87251F38549}" destId="{51ECB18B-518C-4045-9990-E1150CD95CA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2D859B-FCD0-42A4-88DA-3D2821624997}">
      <dsp:nvSpPr>
        <dsp:cNvPr id="0" name=""/>
        <dsp:cNvSpPr/>
      </dsp:nvSpPr>
      <dsp:spPr>
        <a:xfrm>
          <a:off x="0" y="378"/>
          <a:ext cx="102615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A542AA-8ED4-46A6-B73F-35B88EA506A2}">
      <dsp:nvSpPr>
        <dsp:cNvPr id="0" name=""/>
        <dsp:cNvSpPr/>
      </dsp:nvSpPr>
      <dsp:spPr>
        <a:xfrm>
          <a:off x="0" y="378"/>
          <a:ext cx="10261599" cy="620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dirty="0"/>
            <a:t>WhatsApp was used as our primary means of communication</a:t>
          </a:r>
          <a:endParaRPr lang="en-US" sz="2900" kern="1200" dirty="0"/>
        </a:p>
      </dsp:txBody>
      <dsp:txXfrm>
        <a:off x="0" y="378"/>
        <a:ext cx="10261599" cy="620243"/>
      </dsp:txXfrm>
    </dsp:sp>
    <dsp:sp modelId="{A03D32C8-767E-4B4A-8602-69BDE121414E}">
      <dsp:nvSpPr>
        <dsp:cNvPr id="0" name=""/>
        <dsp:cNvSpPr/>
      </dsp:nvSpPr>
      <dsp:spPr>
        <a:xfrm>
          <a:off x="0" y="620622"/>
          <a:ext cx="102615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AF9947-5FF3-4E47-A297-62FC5656DF94}">
      <dsp:nvSpPr>
        <dsp:cNvPr id="0" name=""/>
        <dsp:cNvSpPr/>
      </dsp:nvSpPr>
      <dsp:spPr>
        <a:xfrm>
          <a:off x="0" y="620622"/>
          <a:ext cx="10261599" cy="620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dirty="0"/>
            <a:t>Trello was used to view each task</a:t>
          </a:r>
          <a:endParaRPr lang="en-US" sz="2900" kern="1200" dirty="0"/>
        </a:p>
      </dsp:txBody>
      <dsp:txXfrm>
        <a:off x="0" y="620622"/>
        <a:ext cx="10261599" cy="620243"/>
      </dsp:txXfrm>
    </dsp:sp>
    <dsp:sp modelId="{7239C750-A353-4FB2-B840-77ADEE9C0109}">
      <dsp:nvSpPr>
        <dsp:cNvPr id="0" name=""/>
        <dsp:cNvSpPr/>
      </dsp:nvSpPr>
      <dsp:spPr>
        <a:xfrm>
          <a:off x="0" y="1240865"/>
          <a:ext cx="102615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F7BC4A-4131-4ADC-9C70-BDBC23285222}">
      <dsp:nvSpPr>
        <dsp:cNvPr id="0" name=""/>
        <dsp:cNvSpPr/>
      </dsp:nvSpPr>
      <dsp:spPr>
        <a:xfrm>
          <a:off x="0" y="1240865"/>
          <a:ext cx="10261599" cy="620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dirty="0"/>
            <a:t>Github was used to upload and share work between us </a:t>
          </a:r>
          <a:endParaRPr lang="en-US" sz="2900" kern="1200" dirty="0"/>
        </a:p>
      </dsp:txBody>
      <dsp:txXfrm>
        <a:off x="0" y="1240865"/>
        <a:ext cx="10261599" cy="620243"/>
      </dsp:txXfrm>
    </dsp:sp>
    <dsp:sp modelId="{83200BF3-9A38-4D8D-B174-DF7249838C3D}">
      <dsp:nvSpPr>
        <dsp:cNvPr id="0" name=""/>
        <dsp:cNvSpPr/>
      </dsp:nvSpPr>
      <dsp:spPr>
        <a:xfrm>
          <a:off x="0" y="1861109"/>
          <a:ext cx="102615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4B3877-8733-40E8-BC69-99E7E2B20CB4}">
      <dsp:nvSpPr>
        <dsp:cNvPr id="0" name=""/>
        <dsp:cNvSpPr/>
      </dsp:nvSpPr>
      <dsp:spPr>
        <a:xfrm>
          <a:off x="0" y="1861109"/>
          <a:ext cx="10261599" cy="620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dirty="0"/>
            <a:t>Library every Monday at 11am was our default meeting times </a:t>
          </a:r>
          <a:endParaRPr lang="en-US" sz="2900" kern="1200" dirty="0"/>
        </a:p>
      </dsp:txBody>
      <dsp:txXfrm>
        <a:off x="0" y="1861109"/>
        <a:ext cx="10261599" cy="620243"/>
      </dsp:txXfrm>
    </dsp:sp>
    <dsp:sp modelId="{44EA1504-E2A4-4D9E-BA44-FFDDA94D6002}">
      <dsp:nvSpPr>
        <dsp:cNvPr id="0" name=""/>
        <dsp:cNvSpPr/>
      </dsp:nvSpPr>
      <dsp:spPr>
        <a:xfrm>
          <a:off x="0" y="2481352"/>
          <a:ext cx="1026159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D40CAD-9B8E-48B1-9163-A525B450394C}">
      <dsp:nvSpPr>
        <dsp:cNvPr id="0" name=""/>
        <dsp:cNvSpPr/>
      </dsp:nvSpPr>
      <dsp:spPr>
        <a:xfrm>
          <a:off x="0" y="2481352"/>
          <a:ext cx="10261599" cy="620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dirty="0"/>
            <a:t>Class times was used as a milestone for the week</a:t>
          </a:r>
          <a:endParaRPr lang="en-US" sz="2900" kern="1200" dirty="0"/>
        </a:p>
      </dsp:txBody>
      <dsp:txXfrm>
        <a:off x="0" y="2481352"/>
        <a:ext cx="10261599" cy="62024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5/15/2019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5/15/2019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5/15/2019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5/15/2019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5DA6E-ECF1-46E1-9840-12AACBF2FA8D}"/>
              </a:ext>
            </a:extLst>
          </p:cNvPr>
          <p:cNvSpPr>
            <a:spLocks noGrp="1"/>
          </p:cNvSpPr>
          <p:nvPr>
            <p:ph type="ctrTitle"/>
          </p:nvPr>
        </p:nvSpPr>
        <p:spPr/>
        <p:txBody>
          <a:bodyPr/>
          <a:lstStyle/>
          <a:p>
            <a:r>
              <a:rPr lang="en-GB" dirty="0"/>
              <a:t>School management system </a:t>
            </a:r>
          </a:p>
        </p:txBody>
      </p:sp>
      <p:sp>
        <p:nvSpPr>
          <p:cNvPr id="3" name="Subtitle 2">
            <a:extLst>
              <a:ext uri="{FF2B5EF4-FFF2-40B4-BE49-F238E27FC236}">
                <a16:creationId xmlns:a16="http://schemas.microsoft.com/office/drawing/2014/main" id="{3717280B-D488-451A-B759-704A8574B40E}"/>
              </a:ext>
            </a:extLst>
          </p:cNvPr>
          <p:cNvSpPr>
            <a:spLocks noGrp="1"/>
          </p:cNvSpPr>
          <p:nvPr>
            <p:ph type="subTitle" idx="1"/>
          </p:nvPr>
        </p:nvSpPr>
        <p:spPr>
          <a:xfrm>
            <a:off x="2695194" y="4361422"/>
            <a:ext cx="6801612" cy="1239894"/>
          </a:xfrm>
        </p:spPr>
        <p:txBody>
          <a:bodyPr>
            <a:normAutofit/>
          </a:bodyPr>
          <a:lstStyle/>
          <a:p>
            <a:r>
              <a:rPr lang="en-GB" sz="1800" dirty="0"/>
              <a:t>Anton , Gisylia,  André , Kevin </a:t>
            </a:r>
          </a:p>
        </p:txBody>
      </p:sp>
    </p:spTree>
    <p:extLst>
      <p:ext uri="{BB962C8B-B14F-4D97-AF65-F5344CB8AC3E}">
        <p14:creationId xmlns:p14="http://schemas.microsoft.com/office/powerpoint/2010/main" val="3142670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005ED-923C-49D5-9B16-B959F6F37544}"/>
              </a:ext>
            </a:extLst>
          </p:cNvPr>
          <p:cNvSpPr>
            <a:spLocks noGrp="1"/>
          </p:cNvSpPr>
          <p:nvPr>
            <p:ph type="title"/>
          </p:nvPr>
        </p:nvSpPr>
        <p:spPr/>
        <p:txBody>
          <a:bodyPr/>
          <a:lstStyle/>
          <a:p>
            <a:r>
              <a:rPr lang="en-GB" dirty="0"/>
              <a:t>Design </a:t>
            </a:r>
          </a:p>
        </p:txBody>
      </p:sp>
      <p:sp>
        <p:nvSpPr>
          <p:cNvPr id="3" name="Content Placeholder 2">
            <a:extLst>
              <a:ext uri="{FF2B5EF4-FFF2-40B4-BE49-F238E27FC236}">
                <a16:creationId xmlns:a16="http://schemas.microsoft.com/office/drawing/2014/main" id="{AC76C774-B242-4165-979C-4704F3421DCE}"/>
              </a:ext>
            </a:extLst>
          </p:cNvPr>
          <p:cNvSpPr>
            <a:spLocks noGrp="1"/>
          </p:cNvSpPr>
          <p:nvPr>
            <p:ph idx="1"/>
          </p:nvPr>
        </p:nvSpPr>
        <p:spPr/>
        <p:txBody>
          <a:bodyPr>
            <a:normAutofit fontScale="92500"/>
          </a:bodyPr>
          <a:lstStyle/>
          <a:p>
            <a:pPr marL="0" indent="0">
              <a:buNone/>
            </a:pPr>
            <a:r>
              <a:rPr lang="en-GB" b="1" dirty="0"/>
              <a:t>Simplicity:</a:t>
            </a:r>
            <a:r>
              <a:rPr lang="en-GB" dirty="0"/>
              <a:t> Eliminate unnecessary design elements and make your site easy to understand.</a:t>
            </a:r>
          </a:p>
          <a:p>
            <a:pPr marL="0" indent="0">
              <a:buNone/>
            </a:pPr>
            <a:r>
              <a:rPr lang="en-GB" b="1" dirty="0"/>
              <a:t>Hierarchy: </a:t>
            </a:r>
            <a:r>
              <a:rPr lang="en-GB" dirty="0"/>
              <a:t>Arrange your site so visitors naturally gravitate to the most important elements.</a:t>
            </a:r>
          </a:p>
          <a:p>
            <a:pPr marL="0" indent="0">
              <a:buNone/>
            </a:pPr>
            <a:r>
              <a:rPr lang="en-GB" b="1" dirty="0"/>
              <a:t>Navigability: </a:t>
            </a:r>
            <a:r>
              <a:rPr lang="en-GB" dirty="0"/>
              <a:t>Make your site’s navigation simple and obvious.</a:t>
            </a:r>
          </a:p>
          <a:p>
            <a:pPr marL="0" indent="0">
              <a:buNone/>
            </a:pPr>
            <a:r>
              <a:rPr lang="en-GB" b="1" dirty="0"/>
              <a:t>Consistency: </a:t>
            </a:r>
            <a:r>
              <a:rPr lang="en-GB" dirty="0"/>
              <a:t>The look and feel of your site should be uniform throughout.</a:t>
            </a:r>
          </a:p>
          <a:p>
            <a:pPr marL="0" indent="0">
              <a:buNone/>
            </a:pPr>
            <a:r>
              <a:rPr lang="en-GB" b="1" dirty="0"/>
              <a:t>Accessibility:</a:t>
            </a:r>
            <a:r>
              <a:rPr lang="en-GB" dirty="0"/>
              <a:t> Your site should be compatible with all devices (mobile, tablet, etc.).</a:t>
            </a:r>
          </a:p>
          <a:p>
            <a:pPr marL="0" indent="0">
              <a:buNone/>
            </a:pPr>
            <a:r>
              <a:rPr lang="en-GB" b="1" dirty="0"/>
              <a:t>Conventionality: </a:t>
            </a:r>
            <a:r>
              <a:rPr lang="en-GB" dirty="0"/>
              <a:t>Don’t reinvent the wheel. Use elements and design that people are familiar with.</a:t>
            </a:r>
          </a:p>
          <a:p>
            <a:endParaRPr lang="en-GB" dirty="0"/>
          </a:p>
        </p:txBody>
      </p:sp>
    </p:spTree>
    <p:extLst>
      <p:ext uri="{BB962C8B-B14F-4D97-AF65-F5344CB8AC3E}">
        <p14:creationId xmlns:p14="http://schemas.microsoft.com/office/powerpoint/2010/main" val="924413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5DA6E-ECF1-46E1-9840-12AACBF2FA8D}"/>
              </a:ext>
            </a:extLst>
          </p:cNvPr>
          <p:cNvSpPr>
            <a:spLocks noGrp="1"/>
          </p:cNvSpPr>
          <p:nvPr>
            <p:ph type="ctrTitle"/>
          </p:nvPr>
        </p:nvSpPr>
        <p:spPr/>
        <p:txBody>
          <a:bodyPr/>
          <a:lstStyle/>
          <a:p>
            <a:r>
              <a:rPr lang="en-GB" dirty="0"/>
              <a:t>Developing the system </a:t>
            </a:r>
          </a:p>
        </p:txBody>
      </p:sp>
      <p:sp>
        <p:nvSpPr>
          <p:cNvPr id="3" name="Subtitle 2">
            <a:extLst>
              <a:ext uri="{FF2B5EF4-FFF2-40B4-BE49-F238E27FC236}">
                <a16:creationId xmlns:a16="http://schemas.microsoft.com/office/drawing/2014/main" id="{3717280B-D488-451A-B759-704A8574B40E}"/>
              </a:ext>
            </a:extLst>
          </p:cNvPr>
          <p:cNvSpPr>
            <a:spLocks noGrp="1"/>
          </p:cNvSpPr>
          <p:nvPr>
            <p:ph type="subTitle" idx="1"/>
          </p:nvPr>
        </p:nvSpPr>
        <p:spPr/>
        <p:txBody>
          <a:bodyPr>
            <a:normAutofit/>
          </a:bodyPr>
          <a:lstStyle/>
          <a:p>
            <a:endParaRPr lang="en-GB" sz="1800" dirty="0"/>
          </a:p>
        </p:txBody>
      </p:sp>
    </p:spTree>
    <p:extLst>
      <p:ext uri="{BB962C8B-B14F-4D97-AF65-F5344CB8AC3E}">
        <p14:creationId xmlns:p14="http://schemas.microsoft.com/office/powerpoint/2010/main" val="525345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B9E4D-2FEB-4091-A4CE-15CB0BD44BB3}"/>
              </a:ext>
            </a:extLst>
          </p:cNvPr>
          <p:cNvSpPr>
            <a:spLocks noGrp="1"/>
          </p:cNvSpPr>
          <p:nvPr>
            <p:ph type="title"/>
          </p:nvPr>
        </p:nvSpPr>
        <p:spPr>
          <a:xfrm>
            <a:off x="2293281" y="2598182"/>
            <a:ext cx="7729728" cy="1188720"/>
          </a:xfrm>
        </p:spPr>
        <p:txBody>
          <a:bodyPr/>
          <a:lstStyle/>
          <a:p>
            <a:r>
              <a:rPr lang="en-GB" dirty="0"/>
              <a:t>Artefact demonstration </a:t>
            </a:r>
          </a:p>
        </p:txBody>
      </p:sp>
    </p:spTree>
    <p:extLst>
      <p:ext uri="{BB962C8B-B14F-4D97-AF65-F5344CB8AC3E}">
        <p14:creationId xmlns:p14="http://schemas.microsoft.com/office/powerpoint/2010/main" val="963640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5DA6E-ECF1-46E1-9840-12AACBF2FA8D}"/>
              </a:ext>
            </a:extLst>
          </p:cNvPr>
          <p:cNvSpPr>
            <a:spLocks noGrp="1"/>
          </p:cNvSpPr>
          <p:nvPr>
            <p:ph type="ctrTitle"/>
          </p:nvPr>
        </p:nvSpPr>
        <p:spPr/>
        <p:txBody>
          <a:bodyPr/>
          <a:lstStyle/>
          <a:p>
            <a:r>
              <a:rPr lang="en-GB" dirty="0"/>
              <a:t>Thank you for listening </a:t>
            </a:r>
          </a:p>
        </p:txBody>
      </p:sp>
      <p:sp>
        <p:nvSpPr>
          <p:cNvPr id="3" name="Subtitle 2">
            <a:extLst>
              <a:ext uri="{FF2B5EF4-FFF2-40B4-BE49-F238E27FC236}">
                <a16:creationId xmlns:a16="http://schemas.microsoft.com/office/drawing/2014/main" id="{3717280B-D488-451A-B759-704A8574B40E}"/>
              </a:ext>
            </a:extLst>
          </p:cNvPr>
          <p:cNvSpPr>
            <a:spLocks noGrp="1"/>
          </p:cNvSpPr>
          <p:nvPr>
            <p:ph type="subTitle" idx="1"/>
          </p:nvPr>
        </p:nvSpPr>
        <p:spPr/>
        <p:txBody>
          <a:bodyPr/>
          <a:lstStyle/>
          <a:p>
            <a:r>
              <a:rPr lang="en-GB" dirty="0"/>
              <a:t>Anton , Gisylia Geyoro, Andre , Kevin </a:t>
            </a:r>
          </a:p>
        </p:txBody>
      </p:sp>
    </p:spTree>
    <p:extLst>
      <p:ext uri="{BB962C8B-B14F-4D97-AF65-F5344CB8AC3E}">
        <p14:creationId xmlns:p14="http://schemas.microsoft.com/office/powerpoint/2010/main" val="523939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4D9A-400E-410A-BD1C-10F3444FA298}"/>
              </a:ext>
            </a:extLst>
          </p:cNvPr>
          <p:cNvSpPr>
            <a:spLocks noGrp="1"/>
          </p:cNvSpPr>
          <p:nvPr>
            <p:ph type="title"/>
          </p:nvPr>
        </p:nvSpPr>
        <p:spPr>
          <a:xfrm>
            <a:off x="2231136" y="964692"/>
            <a:ext cx="7729728" cy="1188720"/>
          </a:xfrm>
        </p:spPr>
        <p:txBody>
          <a:bodyPr vert="horz" lIns="274320" tIns="182880" rIns="274320" bIns="182880" rtlCol="0" anchorCtr="1">
            <a:normAutofit/>
          </a:bodyPr>
          <a:lstStyle/>
          <a:p>
            <a:r>
              <a:rPr lang="en-GB" dirty="0"/>
              <a:t>Communication and meetings </a:t>
            </a:r>
            <a:endParaRPr lang="en-US" dirty="0"/>
          </a:p>
        </p:txBody>
      </p:sp>
      <p:graphicFrame>
        <p:nvGraphicFramePr>
          <p:cNvPr id="10" name="Content Placeholder 2">
            <a:extLst>
              <a:ext uri="{FF2B5EF4-FFF2-40B4-BE49-F238E27FC236}">
                <a16:creationId xmlns:a16="http://schemas.microsoft.com/office/drawing/2014/main" id="{121A9E47-EC5A-4F99-B17F-07D6793F2CDA}"/>
              </a:ext>
            </a:extLst>
          </p:cNvPr>
          <p:cNvGraphicFramePr>
            <a:graphicFrameLocks noGrp="1"/>
          </p:cNvGraphicFramePr>
          <p:nvPr>
            <p:ph idx="1"/>
            <p:extLst>
              <p:ext uri="{D42A27DB-BD31-4B8C-83A1-F6EECF244321}">
                <p14:modId xmlns:p14="http://schemas.microsoft.com/office/powerpoint/2010/main" val="811622432"/>
              </p:ext>
            </p:extLst>
          </p:nvPr>
        </p:nvGraphicFramePr>
        <p:xfrm>
          <a:off x="965201" y="2638425"/>
          <a:ext cx="10261600"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1679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98DD6-ECAE-44B9-8493-B1920C3FF56E}"/>
              </a:ext>
            </a:extLst>
          </p:cNvPr>
          <p:cNvSpPr>
            <a:spLocks noGrp="1"/>
          </p:cNvSpPr>
          <p:nvPr>
            <p:ph type="title"/>
          </p:nvPr>
        </p:nvSpPr>
        <p:spPr>
          <a:xfrm>
            <a:off x="2231136" y="964692"/>
            <a:ext cx="7729728" cy="1188720"/>
          </a:xfrm>
        </p:spPr>
        <p:txBody>
          <a:bodyPr/>
          <a:lstStyle/>
          <a:p>
            <a:r>
              <a:rPr lang="en-GB" dirty="0"/>
              <a:t>Task allocation </a:t>
            </a:r>
          </a:p>
        </p:txBody>
      </p:sp>
      <p:sp>
        <p:nvSpPr>
          <p:cNvPr id="3" name="Content Placeholder 2">
            <a:extLst>
              <a:ext uri="{FF2B5EF4-FFF2-40B4-BE49-F238E27FC236}">
                <a16:creationId xmlns:a16="http://schemas.microsoft.com/office/drawing/2014/main" id="{7C4BCA22-771E-44BB-BF7F-12E80B3CB3AF}"/>
              </a:ext>
            </a:extLst>
          </p:cNvPr>
          <p:cNvSpPr>
            <a:spLocks noGrp="1"/>
          </p:cNvSpPr>
          <p:nvPr>
            <p:ph idx="1"/>
          </p:nvPr>
        </p:nvSpPr>
        <p:spPr>
          <a:xfrm>
            <a:off x="2231136" y="2638044"/>
            <a:ext cx="7729728" cy="3101983"/>
          </a:xfrm>
        </p:spPr>
        <p:txBody>
          <a:bodyPr>
            <a:normAutofit lnSpcReduction="10000"/>
          </a:bodyPr>
          <a:lstStyle/>
          <a:p>
            <a:pPr>
              <a:buFontTx/>
              <a:buChar char="-"/>
            </a:pPr>
            <a:endParaRPr lang="en-GB" dirty="0"/>
          </a:p>
          <a:p>
            <a:pPr marL="0" indent="0">
              <a:buNone/>
            </a:pPr>
            <a:r>
              <a:rPr lang="en-GB" dirty="0"/>
              <a:t>Using our strengths and weaknesses we decided to select task which we felt most comfortable with. </a:t>
            </a:r>
          </a:p>
          <a:p>
            <a:pPr marL="0" indent="0">
              <a:buNone/>
            </a:pPr>
            <a:endParaRPr lang="en-GB" dirty="0"/>
          </a:p>
          <a:p>
            <a:pPr marL="0" indent="0">
              <a:buNone/>
            </a:pPr>
            <a:r>
              <a:rPr lang="en-GB" dirty="0"/>
              <a:t>We also decided logically that we should choose the different tasks that we felt most comfortable with focusing working primarily on our strong areas </a:t>
            </a:r>
          </a:p>
          <a:p>
            <a:pPr marL="0" indent="0">
              <a:buNone/>
            </a:pPr>
            <a:endParaRPr lang="en-GB" dirty="0"/>
          </a:p>
          <a:p>
            <a:pPr marL="0" indent="0">
              <a:buNone/>
            </a:pPr>
            <a:r>
              <a:rPr lang="en-GB" dirty="0"/>
              <a:t>This was done by us all individually creating a concept map, mapping out our strengths and weaknesses </a:t>
            </a:r>
          </a:p>
          <a:p>
            <a:pPr>
              <a:buFontTx/>
              <a:buChar char="-"/>
            </a:pPr>
            <a:endParaRPr lang="en-GB" dirty="0"/>
          </a:p>
        </p:txBody>
      </p:sp>
    </p:spTree>
    <p:extLst>
      <p:ext uri="{BB962C8B-B14F-4D97-AF65-F5344CB8AC3E}">
        <p14:creationId xmlns:p14="http://schemas.microsoft.com/office/powerpoint/2010/main" val="107357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4D9A-400E-410A-BD1C-10F3444FA298}"/>
              </a:ext>
            </a:extLst>
          </p:cNvPr>
          <p:cNvSpPr>
            <a:spLocks noGrp="1"/>
          </p:cNvSpPr>
          <p:nvPr>
            <p:ph type="title"/>
          </p:nvPr>
        </p:nvSpPr>
        <p:spPr>
          <a:xfrm>
            <a:off x="804672" y="2386744"/>
            <a:ext cx="4486656" cy="1645920"/>
          </a:xfrm>
        </p:spPr>
        <p:txBody>
          <a:bodyPr vert="horz" lIns="274320" tIns="182880" rIns="274320" bIns="182880" rtlCol="0" anchor="ctr" anchorCtr="1">
            <a:normAutofit/>
          </a:bodyPr>
          <a:lstStyle/>
          <a:p>
            <a:r>
              <a:rPr lang="en-US" sz="3200" dirty="0"/>
              <a:t>PLANNING</a:t>
            </a:r>
          </a:p>
        </p:txBody>
      </p:sp>
      <p:sp>
        <p:nvSpPr>
          <p:cNvPr id="3" name="Content Placeholder 2">
            <a:extLst>
              <a:ext uri="{FF2B5EF4-FFF2-40B4-BE49-F238E27FC236}">
                <a16:creationId xmlns:a16="http://schemas.microsoft.com/office/drawing/2014/main" id="{27E5B069-6F54-4563-B60B-B05E25FA1D3B}"/>
              </a:ext>
            </a:extLst>
          </p:cNvPr>
          <p:cNvSpPr>
            <a:spLocks noGrp="1"/>
          </p:cNvSpPr>
          <p:nvPr>
            <p:ph idx="1"/>
          </p:nvPr>
        </p:nvSpPr>
        <p:spPr>
          <a:xfrm>
            <a:off x="1148615" y="4352544"/>
            <a:ext cx="3798770" cy="1239894"/>
          </a:xfrm>
        </p:spPr>
        <p:txBody>
          <a:bodyPr vert="horz" lIns="91440" tIns="45720" rIns="91440" bIns="45720" rtlCol="0">
            <a:normAutofit/>
          </a:bodyPr>
          <a:lstStyle/>
          <a:p>
            <a:pPr marL="0" indent="0" algn="ctr">
              <a:buNone/>
            </a:pPr>
            <a:r>
              <a:rPr lang="en-US" dirty="0">
                <a:solidFill>
                  <a:schemeClr val="tx1">
                    <a:lumMod val="75000"/>
                    <a:lumOff val="25000"/>
                  </a:schemeClr>
                </a:solidFill>
              </a:rPr>
              <a:t>Tools </a:t>
            </a:r>
          </a:p>
        </p:txBody>
      </p:sp>
      <p:sp>
        <p:nvSpPr>
          <p:cNvPr id="16" name="Rectangle 15">
            <a:extLst>
              <a:ext uri="{FF2B5EF4-FFF2-40B4-BE49-F238E27FC236}">
                <a16:creationId xmlns:a16="http://schemas.microsoft.com/office/drawing/2014/main" id="{2F0F143B-3981-4FC2-BB15-0C5867633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AF9A4F49-9109-40AA-B45B-DB83449EF787}"/>
              </a:ext>
            </a:extLst>
          </p:cNvPr>
          <p:cNvPicPr>
            <a:picLocks noChangeAspect="1"/>
          </p:cNvPicPr>
          <p:nvPr/>
        </p:nvPicPr>
        <p:blipFill>
          <a:blip r:embed="rId2"/>
          <a:stretch>
            <a:fillRect/>
          </a:stretch>
        </p:blipFill>
        <p:spPr>
          <a:xfrm>
            <a:off x="7292131" y="640080"/>
            <a:ext cx="3700687" cy="2544223"/>
          </a:xfrm>
          <a:prstGeom prst="rect">
            <a:avLst/>
          </a:prstGeom>
        </p:spPr>
      </p:pic>
      <p:pic>
        <p:nvPicPr>
          <p:cNvPr id="5" name="Picture 4">
            <a:extLst>
              <a:ext uri="{FF2B5EF4-FFF2-40B4-BE49-F238E27FC236}">
                <a16:creationId xmlns:a16="http://schemas.microsoft.com/office/drawing/2014/main" id="{D434F0C1-183F-4A06-8033-39814B6DEF7D}"/>
              </a:ext>
            </a:extLst>
          </p:cNvPr>
          <p:cNvPicPr>
            <a:picLocks noChangeAspect="1"/>
          </p:cNvPicPr>
          <p:nvPr/>
        </p:nvPicPr>
        <p:blipFill>
          <a:blip r:embed="rId3"/>
          <a:stretch>
            <a:fillRect/>
          </a:stretch>
        </p:blipFill>
        <p:spPr>
          <a:xfrm>
            <a:off x="6733030" y="3671316"/>
            <a:ext cx="4818890" cy="2228736"/>
          </a:xfrm>
          <a:prstGeom prst="rect">
            <a:avLst/>
          </a:prstGeom>
        </p:spPr>
      </p:pic>
    </p:spTree>
    <p:extLst>
      <p:ext uri="{BB962C8B-B14F-4D97-AF65-F5344CB8AC3E}">
        <p14:creationId xmlns:p14="http://schemas.microsoft.com/office/powerpoint/2010/main" val="4245063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5DA6E-ECF1-46E1-9840-12AACBF2FA8D}"/>
              </a:ext>
            </a:extLst>
          </p:cNvPr>
          <p:cNvSpPr>
            <a:spLocks noGrp="1"/>
          </p:cNvSpPr>
          <p:nvPr>
            <p:ph type="ctrTitle"/>
          </p:nvPr>
        </p:nvSpPr>
        <p:spPr/>
        <p:txBody>
          <a:bodyPr/>
          <a:lstStyle/>
          <a:p>
            <a:r>
              <a:rPr lang="en-GB" dirty="0"/>
              <a:t>Beginning the project</a:t>
            </a:r>
          </a:p>
        </p:txBody>
      </p:sp>
      <p:sp>
        <p:nvSpPr>
          <p:cNvPr id="3" name="Subtitle 2">
            <a:extLst>
              <a:ext uri="{FF2B5EF4-FFF2-40B4-BE49-F238E27FC236}">
                <a16:creationId xmlns:a16="http://schemas.microsoft.com/office/drawing/2014/main" id="{3717280B-D488-451A-B759-704A8574B40E}"/>
              </a:ext>
            </a:extLst>
          </p:cNvPr>
          <p:cNvSpPr>
            <a:spLocks noGrp="1"/>
          </p:cNvSpPr>
          <p:nvPr>
            <p:ph type="subTitle" idx="1"/>
          </p:nvPr>
        </p:nvSpPr>
        <p:spPr/>
        <p:txBody>
          <a:bodyPr>
            <a:normAutofit/>
          </a:bodyPr>
          <a:lstStyle/>
          <a:p>
            <a:endParaRPr lang="en-GB" sz="1800" dirty="0"/>
          </a:p>
        </p:txBody>
      </p:sp>
    </p:spTree>
    <p:extLst>
      <p:ext uri="{BB962C8B-B14F-4D97-AF65-F5344CB8AC3E}">
        <p14:creationId xmlns:p14="http://schemas.microsoft.com/office/powerpoint/2010/main" val="2619622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7A4F5-6F9E-4F1A-B256-AE820AD6F457}"/>
              </a:ext>
            </a:extLst>
          </p:cNvPr>
          <p:cNvSpPr>
            <a:spLocks noGrp="1"/>
          </p:cNvSpPr>
          <p:nvPr>
            <p:ph type="title"/>
          </p:nvPr>
        </p:nvSpPr>
        <p:spPr/>
        <p:txBody>
          <a:bodyPr/>
          <a:lstStyle/>
          <a:p>
            <a:r>
              <a:rPr lang="en-GB" dirty="0"/>
              <a:t>School management system </a:t>
            </a:r>
          </a:p>
        </p:txBody>
      </p:sp>
      <p:sp>
        <p:nvSpPr>
          <p:cNvPr id="3" name="Content Placeholder 2">
            <a:extLst>
              <a:ext uri="{FF2B5EF4-FFF2-40B4-BE49-F238E27FC236}">
                <a16:creationId xmlns:a16="http://schemas.microsoft.com/office/drawing/2014/main" id="{BBE42710-2725-492F-B56E-FB98C480514C}"/>
              </a:ext>
            </a:extLst>
          </p:cNvPr>
          <p:cNvSpPr>
            <a:spLocks noGrp="1"/>
          </p:cNvSpPr>
          <p:nvPr>
            <p:ph idx="1"/>
          </p:nvPr>
        </p:nvSpPr>
        <p:spPr/>
        <p:txBody>
          <a:bodyPr>
            <a:normAutofit/>
          </a:bodyPr>
          <a:lstStyle/>
          <a:p>
            <a:pPr marL="0" indent="0" algn="just">
              <a:buNone/>
            </a:pPr>
            <a:r>
              <a:rPr lang="en-US" dirty="0"/>
              <a:t>Solent Day School is a local school for pupils from the ages of 1 to 10. The school is responsible for managing pupil’s daily activities during their stay in the school. These activities are then reported to the parents or guidance of every pupil. Other activities include the management of payments, image taking and uploads etc. The school has now grown in size tremendous and will need an efficient system to manage teacher-pupil-parent-school board daily activities.</a:t>
            </a:r>
            <a:endParaRPr lang="en-GB" dirty="0"/>
          </a:p>
          <a:p>
            <a:pPr>
              <a:buFontTx/>
              <a:buChar char="-"/>
            </a:pPr>
            <a:endParaRPr lang="en-GB" dirty="0"/>
          </a:p>
          <a:p>
            <a:pPr>
              <a:buFontTx/>
              <a:buChar char="-"/>
            </a:pPr>
            <a:endParaRPr lang="en-GB" dirty="0"/>
          </a:p>
          <a:p>
            <a:pPr marL="0" indent="0">
              <a:buNone/>
            </a:pPr>
            <a:endParaRPr lang="en-GB" dirty="0"/>
          </a:p>
        </p:txBody>
      </p:sp>
    </p:spTree>
    <p:extLst>
      <p:ext uri="{BB962C8B-B14F-4D97-AF65-F5344CB8AC3E}">
        <p14:creationId xmlns:p14="http://schemas.microsoft.com/office/powerpoint/2010/main" val="3982795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E59FA-9462-4234-B915-52AD63EE82E8}"/>
              </a:ext>
            </a:extLst>
          </p:cNvPr>
          <p:cNvSpPr>
            <a:spLocks noGrp="1"/>
          </p:cNvSpPr>
          <p:nvPr>
            <p:ph type="title"/>
          </p:nvPr>
        </p:nvSpPr>
        <p:spPr>
          <a:xfrm>
            <a:off x="804672" y="964692"/>
            <a:ext cx="4476806" cy="1188720"/>
          </a:xfrm>
        </p:spPr>
        <p:txBody>
          <a:bodyPr vert="horz" lIns="274320" tIns="182880" rIns="274320" bIns="182880" rtlCol="0" anchorCtr="1">
            <a:normAutofit/>
          </a:bodyPr>
          <a:lstStyle/>
          <a:p>
            <a:r>
              <a:rPr lang="en-US" dirty="0"/>
              <a:t>Access levels </a:t>
            </a:r>
          </a:p>
        </p:txBody>
      </p:sp>
      <p:sp>
        <p:nvSpPr>
          <p:cNvPr id="8" name="Content Placeholder 7">
            <a:extLst>
              <a:ext uri="{FF2B5EF4-FFF2-40B4-BE49-F238E27FC236}">
                <a16:creationId xmlns:a16="http://schemas.microsoft.com/office/drawing/2014/main" id="{9385B5D1-948E-44CE-9F37-D7AA32764B9E}"/>
              </a:ext>
            </a:extLst>
          </p:cNvPr>
          <p:cNvSpPr>
            <a:spLocks noGrp="1"/>
          </p:cNvSpPr>
          <p:nvPr>
            <p:ph idx="1"/>
          </p:nvPr>
        </p:nvSpPr>
        <p:spPr>
          <a:xfrm>
            <a:off x="803244" y="2638044"/>
            <a:ext cx="4492932" cy="3263206"/>
          </a:xfrm>
        </p:spPr>
        <p:txBody>
          <a:bodyPr>
            <a:normAutofit/>
          </a:bodyPr>
          <a:lstStyle/>
          <a:p>
            <a:pPr marL="0" indent="0">
              <a:buNone/>
            </a:pPr>
            <a:endParaRPr lang="en-GB" dirty="0"/>
          </a:p>
          <a:p>
            <a:pPr marL="0" indent="0">
              <a:buNone/>
            </a:pPr>
            <a:r>
              <a:rPr lang="en-GB" dirty="0"/>
              <a:t>After breaking down the case study and discussing it in our groups, we had created a access level diagram. </a:t>
            </a:r>
          </a:p>
          <a:p>
            <a:pPr marL="0" indent="0">
              <a:buNone/>
            </a:pPr>
            <a:r>
              <a:rPr lang="en-GB" dirty="0"/>
              <a:t>This was then used as the foundation of our project which all other diagrams would be based off </a:t>
            </a:r>
          </a:p>
        </p:txBody>
      </p:sp>
      <p:sp>
        <p:nvSpPr>
          <p:cNvPr id="16" name="Rectangle 15">
            <a:extLst>
              <a:ext uri="{FF2B5EF4-FFF2-40B4-BE49-F238E27FC236}">
                <a16:creationId xmlns:a16="http://schemas.microsoft.com/office/drawing/2014/main" id="{56533F40-045E-4E3D-9243-864CD4E58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0402EC6-D845-41B3-BEBE-CB34D9BFE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56B9E98F-3D72-4BDC-A54F-2A0AD500E9FA}"/>
              </a:ext>
            </a:extLst>
          </p:cNvPr>
          <p:cNvPicPr>
            <a:picLocks noChangeAspect="1"/>
          </p:cNvPicPr>
          <p:nvPr/>
        </p:nvPicPr>
        <p:blipFill>
          <a:blip r:embed="rId2"/>
          <a:stretch>
            <a:fillRect/>
          </a:stretch>
        </p:blipFill>
        <p:spPr>
          <a:xfrm>
            <a:off x="6272789" y="1520047"/>
            <a:ext cx="4782312" cy="3825848"/>
          </a:xfrm>
          <a:prstGeom prst="rect">
            <a:avLst/>
          </a:prstGeom>
        </p:spPr>
      </p:pic>
    </p:spTree>
    <p:extLst>
      <p:ext uri="{BB962C8B-B14F-4D97-AF65-F5344CB8AC3E}">
        <p14:creationId xmlns:p14="http://schemas.microsoft.com/office/powerpoint/2010/main" val="13279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F26AF7-9AC1-49A4-8F89-2C63E1C0A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B91C44-A236-4E6A-A04A-8E258679BE20}"/>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t>Diagrams </a:t>
            </a:r>
          </a:p>
        </p:txBody>
      </p:sp>
      <p:pic>
        <p:nvPicPr>
          <p:cNvPr id="5" name="Picture 4">
            <a:extLst>
              <a:ext uri="{FF2B5EF4-FFF2-40B4-BE49-F238E27FC236}">
                <a16:creationId xmlns:a16="http://schemas.microsoft.com/office/drawing/2014/main" id="{A659A8E0-0842-49AD-823B-AA561701E65C}"/>
              </a:ext>
            </a:extLst>
          </p:cNvPr>
          <p:cNvPicPr>
            <a:picLocks noChangeAspect="1"/>
          </p:cNvPicPr>
          <p:nvPr/>
        </p:nvPicPr>
        <p:blipFill>
          <a:blip r:embed="rId2"/>
          <a:stretch>
            <a:fillRect/>
          </a:stretch>
        </p:blipFill>
        <p:spPr>
          <a:xfrm>
            <a:off x="7020329" y="667741"/>
            <a:ext cx="4297680" cy="2761259"/>
          </a:xfrm>
          <a:prstGeom prst="rect">
            <a:avLst/>
          </a:prstGeom>
        </p:spPr>
      </p:pic>
      <p:pic>
        <p:nvPicPr>
          <p:cNvPr id="8" name="Picture 7">
            <a:extLst>
              <a:ext uri="{FF2B5EF4-FFF2-40B4-BE49-F238E27FC236}">
                <a16:creationId xmlns:a16="http://schemas.microsoft.com/office/drawing/2014/main" id="{9E979CF0-FD57-4478-8A6F-27DEF422916F}"/>
              </a:ext>
            </a:extLst>
          </p:cNvPr>
          <p:cNvPicPr>
            <a:picLocks noChangeAspect="1"/>
          </p:cNvPicPr>
          <p:nvPr/>
        </p:nvPicPr>
        <p:blipFill>
          <a:blip r:embed="rId3"/>
          <a:stretch>
            <a:fillRect/>
          </a:stretch>
        </p:blipFill>
        <p:spPr>
          <a:xfrm>
            <a:off x="1773618" y="234878"/>
            <a:ext cx="4768611" cy="3789680"/>
          </a:xfrm>
          <a:prstGeom prst="rect">
            <a:avLst/>
          </a:prstGeom>
        </p:spPr>
      </p:pic>
    </p:spTree>
    <p:extLst>
      <p:ext uri="{BB962C8B-B14F-4D97-AF65-F5344CB8AC3E}">
        <p14:creationId xmlns:p14="http://schemas.microsoft.com/office/powerpoint/2010/main" val="310152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FD9194-53F9-40C5-ADEB-AB12100504C0}"/>
              </a:ext>
            </a:extLst>
          </p:cNvPr>
          <p:cNvSpPr>
            <a:spLocks noGrp="1"/>
          </p:cNvSpPr>
          <p:nvPr>
            <p:ph type="title"/>
          </p:nvPr>
        </p:nvSpPr>
        <p:spPr>
          <a:xfrm>
            <a:off x="804672" y="964692"/>
            <a:ext cx="4476806" cy="1188720"/>
          </a:xfrm>
        </p:spPr>
        <p:txBody>
          <a:bodyPr>
            <a:normAutofit/>
          </a:bodyPr>
          <a:lstStyle/>
          <a:p>
            <a:r>
              <a:rPr lang="en-GB" dirty="0"/>
              <a:t>Design  </a:t>
            </a:r>
          </a:p>
        </p:txBody>
      </p:sp>
      <p:sp>
        <p:nvSpPr>
          <p:cNvPr id="3" name="Content Placeholder 2">
            <a:extLst>
              <a:ext uri="{FF2B5EF4-FFF2-40B4-BE49-F238E27FC236}">
                <a16:creationId xmlns:a16="http://schemas.microsoft.com/office/drawing/2014/main" id="{CF241DCD-591F-4BA9-A04E-1EFAEC7194CC}"/>
              </a:ext>
            </a:extLst>
          </p:cNvPr>
          <p:cNvSpPr>
            <a:spLocks noGrp="1"/>
          </p:cNvSpPr>
          <p:nvPr>
            <p:ph idx="1"/>
          </p:nvPr>
        </p:nvSpPr>
        <p:spPr>
          <a:xfrm>
            <a:off x="803244" y="2638044"/>
            <a:ext cx="4492932" cy="3263206"/>
          </a:xfrm>
        </p:spPr>
        <p:txBody>
          <a:bodyPr>
            <a:normAutofit/>
          </a:bodyPr>
          <a:lstStyle/>
          <a:p>
            <a:pPr marL="0" indent="0" algn="just">
              <a:buNone/>
            </a:pPr>
            <a:r>
              <a:rPr lang="en-GB" dirty="0"/>
              <a:t>Opting for a more simpler approach, we wanted to reduce the amount of clicking it would take for the user to complete each task. </a:t>
            </a:r>
          </a:p>
          <a:p>
            <a:endParaRPr lang="en-GB" dirty="0"/>
          </a:p>
        </p:txBody>
      </p:sp>
      <p:sp>
        <p:nvSpPr>
          <p:cNvPr id="9" name="Rectangle 8">
            <a:extLst>
              <a:ext uri="{FF2B5EF4-FFF2-40B4-BE49-F238E27FC236}">
                <a16:creationId xmlns:a16="http://schemas.microsoft.com/office/drawing/2014/main" id="{56533F40-045E-4E3D-9243-864CD4E58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0402EC6-D845-41B3-BEBE-CB34D9BFE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E15334F7-4BEC-4224-A41D-63478B0C2EC6}"/>
              </a:ext>
            </a:extLst>
          </p:cNvPr>
          <p:cNvPicPr>
            <a:picLocks noChangeAspect="1"/>
          </p:cNvPicPr>
          <p:nvPr/>
        </p:nvPicPr>
        <p:blipFill>
          <a:blip r:embed="rId2"/>
          <a:stretch>
            <a:fillRect/>
          </a:stretch>
        </p:blipFill>
        <p:spPr>
          <a:xfrm>
            <a:off x="6273223" y="1293275"/>
            <a:ext cx="4781443" cy="4279392"/>
          </a:xfrm>
          <a:prstGeom prst="rect">
            <a:avLst/>
          </a:prstGeom>
        </p:spPr>
      </p:pic>
    </p:spTree>
    <p:extLst>
      <p:ext uri="{BB962C8B-B14F-4D97-AF65-F5344CB8AC3E}">
        <p14:creationId xmlns:p14="http://schemas.microsoft.com/office/powerpoint/2010/main" val="264664061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150</TotalTime>
  <Words>299</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Parcel</vt:lpstr>
      <vt:lpstr>School management system </vt:lpstr>
      <vt:lpstr>Communication and meetings </vt:lpstr>
      <vt:lpstr>Task allocation </vt:lpstr>
      <vt:lpstr>PLANNING</vt:lpstr>
      <vt:lpstr>Beginning the project</vt:lpstr>
      <vt:lpstr>School management system </vt:lpstr>
      <vt:lpstr>Access levels </vt:lpstr>
      <vt:lpstr>Diagrams </vt:lpstr>
      <vt:lpstr>Design  </vt:lpstr>
      <vt:lpstr>Design </vt:lpstr>
      <vt:lpstr>Developing the system </vt:lpstr>
      <vt:lpstr>Artefact demonstration </vt:lpstr>
      <vt:lpstr>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management system</dc:title>
  <dc:creator>Gisylia Geyoro</dc:creator>
  <cp:lastModifiedBy>Gisylia Geyoro</cp:lastModifiedBy>
  <cp:revision>7</cp:revision>
  <dcterms:created xsi:type="dcterms:W3CDTF">2019-05-08T09:24:23Z</dcterms:created>
  <dcterms:modified xsi:type="dcterms:W3CDTF">2019-05-15T00:26:00Z</dcterms:modified>
</cp:coreProperties>
</file>