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9"/>
    <a:srgbClr val="F24444"/>
    <a:srgbClr val="F42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33" d="100"/>
          <a:sy n="33" d="100"/>
        </p:scale>
        <p:origin x="205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B1E57-460C-4E06-9561-F18556FE3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C55EF9-6084-4CA5-A003-8FD8A6D4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3EB72-38DC-40E6-A1BC-2814D6E9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263FF-B025-4F81-B12C-A966FEA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8DD5E-0895-4C2C-9373-FC709182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1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DE28D-0C71-4D1F-9DFF-D2C24C0F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05DCFE-51A6-41A2-8BA2-7951DCE5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D95A1-89DF-4395-8DC2-D1679E61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0C93F-92F6-4D6C-BB21-DA9E850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509852-F00D-4D7E-80C9-316E2A8C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1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C9CCA9-ACF4-42DB-9509-41E59105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0742E-754F-496E-8958-95EBC740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D862C-136C-4F18-AED6-B2EC359C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580C7-EB03-4AFB-A8A2-F544082C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C73A2-38F6-43BE-BD68-4C866A71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96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F2421-5510-4B1C-AC76-5239B9B0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E846B-333F-48BF-B724-16508714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7C5FC-6462-40ED-BA76-AC5068E6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61188B-13B6-4F1B-B7FE-BA4CC4ED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EBB00-BCDB-4E32-855A-BDBEF5A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8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7F05-A25F-488A-A2C1-57ECF045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CE155-9E0B-410A-9497-F7C69A8C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1CC15-B1CE-4805-9AC4-871A388F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89F57-CF93-4B80-80CE-220FD8FE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CFBF2-6428-4E69-85F4-A5683D0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B4F49-829D-4185-BA3F-CAEE26E0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744C6-ECBB-4DE0-8810-A278BF86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C96B57-E136-488E-950C-3800777A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EEB35B-7EB4-44AC-9F0B-1D8EF717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0E6F3-415B-43F1-919A-B3F8D3F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42DD2-7DE4-4CA9-ACE1-B4BC2AFD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11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711A-6D43-4515-A14D-6BE770E7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878F7-B8B7-4EBD-BE41-324C21F3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51357-697C-48FF-8229-F7C90B25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62A36F-0CAB-4B36-BD2B-2748FE36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7E20BA-3301-4369-92C1-814A08BEA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B9586C-715D-47CE-A109-C5DC9886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635358-4422-4A4A-B07E-3BC1A569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13D728-09C1-4AA2-AECF-064A24FA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9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F881C-86B8-45AE-AC64-5B2EA8EA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66823D-5B22-42D5-AFFF-BB199C66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3A5906-F059-4014-893B-F752E555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9DD3A4-46BC-44B1-8B46-83196868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5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3454A8-A6CE-448D-8823-D4C9A449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E8983C-5EDE-48BC-9E90-68F6348A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7DCC94-EE13-4941-9E24-BC1215AC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ED0A-303F-4533-A8A9-8F62720A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48703-00A5-4AB8-8006-1506792F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2EBAB-82B4-474B-A430-4C5AC330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68389-0AA9-438A-9B51-B246BB96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730FCD-2AC3-4A0C-83F9-FF07CC6A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CAE579-305E-435D-8790-6A71C2C3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7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8C725-FD81-45E6-9D89-16F4A846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5755D2-8C6A-459E-A352-1F824BEE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E3085F-B4A7-47FB-A46B-9DAA7E59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6D95B1-C9EF-4056-9E6B-2C90ECB2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8107E-66F0-49BB-B49B-061C89EC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88E58-830E-42CC-878C-4481E080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2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DC5EFD-3509-4CD9-BBC7-3F3CA03D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C7626-6693-41D9-9FD0-18BA6F8A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43993F-A61F-4BAA-A542-D10C7F3AF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6688-0B42-4E68-A070-48B42B69D723}" type="datetimeFigureOut">
              <a:rPr lang="es-ES" smtClean="0"/>
              <a:t>20/03/2018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4329B-4973-4E0F-9AF5-8D63CF12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170C2-644E-4804-B3E3-DB50152E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FB65-10C8-4F4F-9F0F-110D02B690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9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dMfqWTdUnKQKvMngZqtpS14g7GDCa3hoX8JXmpLIal4IdMm0ZeIFiCyeVplohmh_BXcnnf30b3ETalM2EAGF6dEkKph7P2sGuBPnVE3B7Odg7Q8Q2i-W-0n-dmYFPh9VPd81DuaW">
            <a:extLst>
              <a:ext uri="{FF2B5EF4-FFF2-40B4-BE49-F238E27FC236}">
                <a16:creationId xmlns:a16="http://schemas.microsoft.com/office/drawing/2014/main" id="{D195291D-C80F-438E-B87A-F6DFB820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8" y="364574"/>
            <a:ext cx="7576455" cy="6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1LVaZ1UvU2nrLtvBP5PBYlvsQ1nbbyif9inAtjCspGWZ47ESi01-_62SLDllSlQxTkDrtTxIf-fOxapS3ETDRp4ErDZiEatMm2rtNqoCu7i2yTiT_GiT45JkA9wKsDNGIDyvu5_5">
            <a:extLst>
              <a:ext uri="{FF2B5EF4-FFF2-40B4-BE49-F238E27FC236}">
                <a16:creationId xmlns:a16="http://schemas.microsoft.com/office/drawing/2014/main" id="{0B322631-2A08-4279-ABA2-B1ECA1AB3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38" y="3330944"/>
            <a:ext cx="8477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svsXkQm5Sq53fgZmibdCH8_mZKmJl1vzuEpUpZpIJ-6LDbHeTaMDoYCYFM2z4mlonmTnolEmudYQwT2olyN7fxvW_8Fw0Nckd0dWqsFrEjNFqYyaeN6KPc3fv4SNSFNlstKuEvn1">
            <a:extLst>
              <a:ext uri="{FF2B5EF4-FFF2-40B4-BE49-F238E27FC236}">
                <a16:creationId xmlns:a16="http://schemas.microsoft.com/office/drawing/2014/main" id="{FD471EA5-4D8A-4FAF-A017-29725892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63" y="4399215"/>
            <a:ext cx="2073508" cy="207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427CD9A-19C1-4499-9AF7-BBC78E41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5725"/>
            <a:ext cx="108966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D7FC4D2-466D-4F80-B2FB-0336AEB9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285750"/>
            <a:ext cx="10496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51E64B-15AB-463C-8919-3FAFAD522050}"/>
              </a:ext>
            </a:extLst>
          </p:cNvPr>
          <p:cNvSpPr txBox="1"/>
          <p:nvPr/>
        </p:nvSpPr>
        <p:spPr>
          <a:xfrm>
            <a:off x="0" y="0"/>
            <a:ext cx="424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Personajes</a:t>
            </a:r>
          </a:p>
        </p:txBody>
      </p:sp>
      <p:pic>
        <p:nvPicPr>
          <p:cNvPr id="5" name="Imagen 4" descr="Imagen que contiene texto, pizarra, edificio&#10;&#10;Descripción generada con confianza muy alta">
            <a:extLst>
              <a:ext uri="{FF2B5EF4-FFF2-40B4-BE49-F238E27FC236}">
                <a16:creationId xmlns:a16="http://schemas.microsoft.com/office/drawing/2014/main" id="{BA928929-93BB-437B-903B-D2DC9CD3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1" y="1510430"/>
            <a:ext cx="3394576" cy="2382569"/>
          </a:xfrm>
          <a:prstGeom prst="rect">
            <a:avLst/>
          </a:prstGeom>
        </p:spPr>
      </p:pic>
      <p:pic>
        <p:nvPicPr>
          <p:cNvPr id="7" name="Imagen 6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5C5274C0-A54D-4418-A019-F3DF9C97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55" y="1115610"/>
            <a:ext cx="3257550" cy="1832372"/>
          </a:xfrm>
          <a:prstGeom prst="rect">
            <a:avLst/>
          </a:prstGeom>
        </p:spPr>
      </p:pic>
      <p:pic>
        <p:nvPicPr>
          <p:cNvPr id="9" name="Imagen 8" descr="Imagen que contiene texto, pizarra&#10;&#10;Descripción generada con confianza muy alta">
            <a:extLst>
              <a:ext uri="{FF2B5EF4-FFF2-40B4-BE49-F238E27FC236}">
                <a16:creationId xmlns:a16="http://schemas.microsoft.com/office/drawing/2014/main" id="{CB6AF156-F3F6-4895-8373-E6E7D4D77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9486"/>
            <a:ext cx="2430744" cy="2114549"/>
          </a:xfrm>
          <a:prstGeom prst="rect">
            <a:avLst/>
          </a:prstGeom>
        </p:spPr>
      </p:pic>
      <p:pic>
        <p:nvPicPr>
          <p:cNvPr id="2050" name="Picture 2" descr="https://lh5.googleusercontent.com/zm49nD3St66j23ML17VavqKUwRSNAskwoNbKsx6ZgoLR49LzkmQwXsnVq7MB19-wA9i9_IWB1sY76pNPtAwQYF6_akYIUse9qoaA8uxVge3P8vHI-DLGVB7HHu_N_tf6tihRAU2-">
            <a:extLst>
              <a:ext uri="{FF2B5EF4-FFF2-40B4-BE49-F238E27FC236}">
                <a16:creationId xmlns:a16="http://schemas.microsoft.com/office/drawing/2014/main" id="{E8492585-B5EB-4750-9C41-CDEC0142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15" y="4101638"/>
            <a:ext cx="3257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79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3650D9-1357-43FF-910F-1C6AC5D0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78" y="833865"/>
            <a:ext cx="1369495" cy="2595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4B5F77-5656-4896-828F-191CD5AF8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8" y="833865"/>
            <a:ext cx="1481343" cy="25951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7C092-76B9-4B9B-8A1C-0307C2738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97" y="3428999"/>
            <a:ext cx="1369495" cy="25836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5DF7D6-B267-478C-8631-F44FA42A8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09" y="3428999"/>
            <a:ext cx="1302950" cy="2583627"/>
          </a:xfrm>
          <a:prstGeom prst="rect">
            <a:avLst/>
          </a:prstGeom>
        </p:spPr>
      </p:pic>
      <p:pic>
        <p:nvPicPr>
          <p:cNvPr id="8" name="Imagen 7" descr="Imagen que contiene bola de billar&#10;&#10;Descripción generada con confianza alta">
            <a:extLst>
              <a:ext uri="{FF2B5EF4-FFF2-40B4-BE49-F238E27FC236}">
                <a16:creationId xmlns:a16="http://schemas.microsoft.com/office/drawing/2014/main" id="{2EB5EC96-C9D6-4526-A785-A6D69DAB71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82" y="1092422"/>
            <a:ext cx="1026662" cy="1233445"/>
          </a:xfrm>
          <a:prstGeom prst="rect">
            <a:avLst/>
          </a:prstGeom>
        </p:spPr>
      </p:pic>
      <p:pic>
        <p:nvPicPr>
          <p:cNvPr id="10" name="Imagen 9" descr="Imagen que contiene bola de billar, deporte&#10;&#10;Descripción generada con confianza alta">
            <a:extLst>
              <a:ext uri="{FF2B5EF4-FFF2-40B4-BE49-F238E27FC236}">
                <a16:creationId xmlns:a16="http://schemas.microsoft.com/office/drawing/2014/main" id="{DB61CA50-66B1-4947-8E08-DE92C3330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20" y="2097013"/>
            <a:ext cx="1026663" cy="12334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8D7D7D-EE36-4A5F-9617-943621A5C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83" y="2063397"/>
            <a:ext cx="1026665" cy="12334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C6CFC2-980A-476C-B68B-05FC2852C7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57" y="1092422"/>
            <a:ext cx="1026663" cy="123344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BB27164-5FEC-4553-8F66-47B1CA7D27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251" y="3367862"/>
            <a:ext cx="1828804" cy="146304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BA11B60-02F5-4463-8B01-DBBFCBE9A5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50945" y="3184981"/>
            <a:ext cx="1828804" cy="14630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8025E59-E0BF-487C-829F-13F9FBD2D6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09148" y="4006662"/>
            <a:ext cx="1828804" cy="14630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3EEA887-CB40-4FF3-8E07-ADC624D60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87" y="4532132"/>
            <a:ext cx="1828804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6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5536F5-B6C2-4B1C-8A35-9AB3582EDF81}"/>
              </a:ext>
            </a:extLst>
          </p:cNvPr>
          <p:cNvSpPr txBox="1"/>
          <p:nvPr/>
        </p:nvSpPr>
        <p:spPr>
          <a:xfrm>
            <a:off x="0" y="0"/>
            <a:ext cx="424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Tablero</a:t>
            </a:r>
          </a:p>
        </p:txBody>
      </p:sp>
      <p:pic>
        <p:nvPicPr>
          <p:cNvPr id="4" name="Imagen 3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214E7FF9-E4DE-49E2-9954-A7BDA19D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0115"/>
            <a:ext cx="3009686" cy="2403987"/>
          </a:xfrm>
          <a:prstGeom prst="rect">
            <a:avLst/>
          </a:prstGeom>
        </p:spPr>
      </p:pic>
      <p:pic>
        <p:nvPicPr>
          <p:cNvPr id="6" name="Imagen 5" descr="Imagen que contiene interior, blanco, ordenador, sentado&#10;&#10;Descripción generada con confianza muy alta">
            <a:extLst>
              <a:ext uri="{FF2B5EF4-FFF2-40B4-BE49-F238E27FC236}">
                <a16:creationId xmlns:a16="http://schemas.microsoft.com/office/drawing/2014/main" id="{B35FC3CB-C71E-49D5-9DCA-DB156955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1" y="3569649"/>
            <a:ext cx="2605007" cy="2084005"/>
          </a:xfrm>
          <a:prstGeom prst="rect">
            <a:avLst/>
          </a:prstGeom>
        </p:spPr>
      </p:pic>
      <p:pic>
        <p:nvPicPr>
          <p:cNvPr id="1026" name="Picture 2" descr="https://lh6.googleusercontent.com/Avb0k_c1aYuYtxo9lSSh9sLrkrcB1DzpQ0Sux_TbDXQrU5cS8dq7ap9sGGUJK28rntASQVr8eV3She2Od2zSGsfOCSYgXLro5VLVHo6AZHEi-jZljHwZEgOM38EVLpd15--enBuM">
            <a:extLst>
              <a:ext uri="{FF2B5EF4-FFF2-40B4-BE49-F238E27FC236}">
                <a16:creationId xmlns:a16="http://schemas.microsoft.com/office/drawing/2014/main" id="{2CBBD5E6-8801-46D1-AE9C-05884310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46" y="3300979"/>
            <a:ext cx="30099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texto, pizarra&#10;&#10;Descripción generada con confianza alta">
            <a:extLst>
              <a:ext uri="{FF2B5EF4-FFF2-40B4-BE49-F238E27FC236}">
                <a16:creationId xmlns:a16="http://schemas.microsoft.com/office/drawing/2014/main" id="{6F77B6D1-EB33-4E56-9B95-9494C05F9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34" y="1038657"/>
            <a:ext cx="3009900" cy="22254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A7B1E8-9299-473E-BFCD-F5DF38C7C8A7}"/>
              </a:ext>
            </a:extLst>
          </p:cNvPr>
          <p:cNvSpPr txBox="1"/>
          <p:nvPr/>
        </p:nvSpPr>
        <p:spPr>
          <a:xfrm>
            <a:off x="352208" y="5866467"/>
            <a:ext cx="114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0.7339 / 0.207 / 0.0471 / 0.012</a:t>
            </a:r>
          </a:p>
        </p:txBody>
      </p:sp>
    </p:spTree>
    <p:extLst>
      <p:ext uri="{BB962C8B-B14F-4D97-AF65-F5344CB8AC3E}">
        <p14:creationId xmlns:p14="http://schemas.microsoft.com/office/powerpoint/2010/main" val="7201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E2B7623-EB65-4413-A460-90E3EBB6E5C6}"/>
              </a:ext>
            </a:extLst>
          </p:cNvPr>
          <p:cNvSpPr/>
          <p:nvPr/>
        </p:nvSpPr>
        <p:spPr>
          <a:xfrm>
            <a:off x="974948" y="84182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1/Ex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5777B1E-1C8A-47D3-AFD7-2B0F48967003}"/>
              </a:ext>
            </a:extLst>
          </p:cNvPr>
          <p:cNvSpPr/>
          <p:nvPr/>
        </p:nvSpPr>
        <p:spPr>
          <a:xfrm>
            <a:off x="974947" y="1338785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9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1FBEA27-B6AA-4EB1-A306-782F9CC10C56}"/>
              </a:ext>
            </a:extLst>
          </p:cNvPr>
          <p:cNvSpPr/>
          <p:nvPr/>
        </p:nvSpPr>
        <p:spPr>
          <a:xfrm>
            <a:off x="974940" y="1831654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17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F85B552-904C-4C74-9AEC-6CF831330D8C}"/>
              </a:ext>
            </a:extLst>
          </p:cNvPr>
          <p:cNvSpPr/>
          <p:nvPr/>
        </p:nvSpPr>
        <p:spPr>
          <a:xfrm>
            <a:off x="974935" y="2323536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25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F07CFAD-F3E7-49EA-9AD2-EFC05D2AA505}"/>
              </a:ext>
            </a:extLst>
          </p:cNvPr>
          <p:cNvSpPr/>
          <p:nvPr/>
        </p:nvSpPr>
        <p:spPr>
          <a:xfrm>
            <a:off x="974939" y="2815422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33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8B6E6A7-CA32-4A83-9BCC-28E351CE5C08}"/>
              </a:ext>
            </a:extLst>
          </p:cNvPr>
          <p:cNvSpPr/>
          <p:nvPr/>
        </p:nvSpPr>
        <p:spPr>
          <a:xfrm>
            <a:off x="974937" y="3312378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41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BA926FB-48C1-42E9-B5F9-4D6EE36A5101}"/>
              </a:ext>
            </a:extLst>
          </p:cNvPr>
          <p:cNvSpPr/>
          <p:nvPr/>
        </p:nvSpPr>
        <p:spPr>
          <a:xfrm>
            <a:off x="974936" y="3801468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49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6440CBE-71A6-4C32-8FB3-657CFFA6E59D}"/>
              </a:ext>
            </a:extLst>
          </p:cNvPr>
          <p:cNvSpPr/>
          <p:nvPr/>
        </p:nvSpPr>
        <p:spPr>
          <a:xfrm>
            <a:off x="974939" y="429205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57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6BE6E85-8E67-4F56-B841-E2FC0173D90A}"/>
              </a:ext>
            </a:extLst>
          </p:cNvPr>
          <p:cNvSpPr/>
          <p:nvPr/>
        </p:nvSpPr>
        <p:spPr>
          <a:xfrm>
            <a:off x="974935" y="4781148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65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636F6D2-2E5F-4BEB-AD4A-02060D882726}"/>
              </a:ext>
            </a:extLst>
          </p:cNvPr>
          <p:cNvSpPr/>
          <p:nvPr/>
        </p:nvSpPr>
        <p:spPr>
          <a:xfrm>
            <a:off x="974939" y="527023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73/Ex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C33D0A2-1862-4303-A0B7-F09A1CD3B452}"/>
              </a:ext>
            </a:extLst>
          </p:cNvPr>
          <p:cNvSpPr/>
          <p:nvPr/>
        </p:nvSpPr>
        <p:spPr>
          <a:xfrm>
            <a:off x="1909227" y="841829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0967F75-77D7-4BFF-BDCB-EFB64DB9B27C}"/>
              </a:ext>
            </a:extLst>
          </p:cNvPr>
          <p:cNvSpPr/>
          <p:nvPr/>
        </p:nvSpPr>
        <p:spPr>
          <a:xfrm>
            <a:off x="2843506" y="84182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9B828DF-29E2-471F-BEE7-293EA0AF4005}"/>
              </a:ext>
            </a:extLst>
          </p:cNvPr>
          <p:cNvSpPr/>
          <p:nvPr/>
        </p:nvSpPr>
        <p:spPr>
          <a:xfrm>
            <a:off x="3775915" y="841829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E74BEF8-5D5C-466F-B12B-7D6BA666BF78}"/>
              </a:ext>
            </a:extLst>
          </p:cNvPr>
          <p:cNvSpPr/>
          <p:nvPr/>
        </p:nvSpPr>
        <p:spPr>
          <a:xfrm>
            <a:off x="4712064" y="84182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7B5D4C3-3655-4F50-BED1-E3E460E4EB20}"/>
              </a:ext>
            </a:extLst>
          </p:cNvPr>
          <p:cNvSpPr/>
          <p:nvPr/>
        </p:nvSpPr>
        <p:spPr>
          <a:xfrm>
            <a:off x="5646343" y="841829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D40A71D-BE13-4058-B2BA-B9B235233869}"/>
              </a:ext>
            </a:extLst>
          </p:cNvPr>
          <p:cNvSpPr/>
          <p:nvPr/>
        </p:nvSpPr>
        <p:spPr>
          <a:xfrm>
            <a:off x="6580622" y="841829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059FB8A-FD42-46F4-827B-73813EDE4036}"/>
              </a:ext>
            </a:extLst>
          </p:cNvPr>
          <p:cNvSpPr/>
          <p:nvPr/>
        </p:nvSpPr>
        <p:spPr>
          <a:xfrm>
            <a:off x="7513968" y="84182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8/Ex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63BDEC9-3303-4596-AD22-6F8E095DF522}"/>
              </a:ext>
            </a:extLst>
          </p:cNvPr>
          <p:cNvSpPr/>
          <p:nvPr/>
        </p:nvSpPr>
        <p:spPr>
          <a:xfrm>
            <a:off x="1909227" y="1338784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10/</a:t>
            </a:r>
            <a:r>
              <a:rPr lang="es-ES" sz="16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</a:t>
            </a:r>
            <a:endParaRPr lang="es-E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A3846B1-D2D7-4425-A403-CFD9380BBB29}"/>
              </a:ext>
            </a:extLst>
          </p:cNvPr>
          <p:cNvSpPr/>
          <p:nvPr/>
        </p:nvSpPr>
        <p:spPr>
          <a:xfrm>
            <a:off x="2843506" y="1338784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11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A8DA330-90CB-497F-82BC-BAD4B2E7273C}"/>
              </a:ext>
            </a:extLst>
          </p:cNvPr>
          <p:cNvSpPr/>
          <p:nvPr/>
        </p:nvSpPr>
        <p:spPr>
          <a:xfrm>
            <a:off x="1909225" y="1831648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18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846C43C6-8CB8-4EBB-801E-EB59B0707CA2}"/>
              </a:ext>
            </a:extLst>
          </p:cNvPr>
          <p:cNvSpPr/>
          <p:nvPr/>
        </p:nvSpPr>
        <p:spPr>
          <a:xfrm>
            <a:off x="1909226" y="2323537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26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477859EA-7D2C-448C-B8B3-96F6F8D884DA}"/>
              </a:ext>
            </a:extLst>
          </p:cNvPr>
          <p:cNvSpPr/>
          <p:nvPr/>
        </p:nvSpPr>
        <p:spPr>
          <a:xfrm>
            <a:off x="2843506" y="1831652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19/Li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BD1591B5-F8B9-4749-A998-1B0FF8D33215}"/>
              </a:ext>
            </a:extLst>
          </p:cNvPr>
          <p:cNvSpPr/>
          <p:nvPr/>
        </p:nvSpPr>
        <p:spPr>
          <a:xfrm>
            <a:off x="1909225" y="2815421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34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8AEB48F-7E32-4E32-BD0D-F755CDBE6A12}"/>
              </a:ext>
            </a:extLst>
          </p:cNvPr>
          <p:cNvSpPr/>
          <p:nvPr/>
        </p:nvSpPr>
        <p:spPr>
          <a:xfrm>
            <a:off x="1909226" y="3307305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42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A8BE3BC-9622-415F-8E77-EFF8D142CD57}"/>
              </a:ext>
            </a:extLst>
          </p:cNvPr>
          <p:cNvSpPr/>
          <p:nvPr/>
        </p:nvSpPr>
        <p:spPr>
          <a:xfrm>
            <a:off x="1909226" y="3802969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50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7F7E3E8F-32FC-4357-B47B-F05A3D11A4A2}"/>
              </a:ext>
            </a:extLst>
          </p:cNvPr>
          <p:cNvSpPr/>
          <p:nvPr/>
        </p:nvSpPr>
        <p:spPr>
          <a:xfrm>
            <a:off x="1909226" y="4298633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58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E4267E3D-929C-4F59-94C9-D742322E837D}"/>
              </a:ext>
            </a:extLst>
          </p:cNvPr>
          <p:cNvSpPr/>
          <p:nvPr/>
        </p:nvSpPr>
        <p:spPr>
          <a:xfrm>
            <a:off x="3777784" y="1338783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12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E9D510-5025-4582-9C6E-C23DB3E0AB0B}"/>
              </a:ext>
            </a:extLst>
          </p:cNvPr>
          <p:cNvSpPr/>
          <p:nvPr/>
        </p:nvSpPr>
        <p:spPr>
          <a:xfrm>
            <a:off x="4712062" y="1338782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13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6BE5380-A89F-4EB7-8F9C-82287109CEB3}"/>
              </a:ext>
            </a:extLst>
          </p:cNvPr>
          <p:cNvSpPr/>
          <p:nvPr/>
        </p:nvSpPr>
        <p:spPr>
          <a:xfrm>
            <a:off x="3775915" y="1831647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BDF5518-A004-47F1-9918-55D438790988}"/>
              </a:ext>
            </a:extLst>
          </p:cNvPr>
          <p:cNvSpPr/>
          <p:nvPr/>
        </p:nvSpPr>
        <p:spPr>
          <a:xfrm>
            <a:off x="4712062" y="1831651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21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EDE8952F-1E6C-4582-8727-F8F06849672E}"/>
              </a:ext>
            </a:extLst>
          </p:cNvPr>
          <p:cNvSpPr/>
          <p:nvPr/>
        </p:nvSpPr>
        <p:spPr>
          <a:xfrm>
            <a:off x="1909225" y="4781148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66/</a:t>
            </a:r>
            <a:r>
              <a:rPr lang="es-ES" sz="16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</a:t>
            </a:r>
            <a:endParaRPr lang="es-ES" sz="1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E665F609-99F1-4EB5-8EB7-DB4832FE208F}"/>
              </a:ext>
            </a:extLst>
          </p:cNvPr>
          <p:cNvSpPr/>
          <p:nvPr/>
        </p:nvSpPr>
        <p:spPr>
          <a:xfrm>
            <a:off x="1909225" y="5263663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74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398C298-633D-47CA-A1F9-BE4073C71921}"/>
              </a:ext>
            </a:extLst>
          </p:cNvPr>
          <p:cNvSpPr/>
          <p:nvPr/>
        </p:nvSpPr>
        <p:spPr>
          <a:xfrm>
            <a:off x="2843505" y="527023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75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FDDC6FA7-D5DF-44A7-B6DE-E2B09D55820B}"/>
              </a:ext>
            </a:extLst>
          </p:cNvPr>
          <p:cNvSpPr/>
          <p:nvPr/>
        </p:nvSpPr>
        <p:spPr>
          <a:xfrm>
            <a:off x="3775915" y="5270239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76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D21C38B-7E65-4D47-84BD-2135146D69F4}"/>
              </a:ext>
            </a:extLst>
          </p:cNvPr>
          <p:cNvSpPr/>
          <p:nvPr/>
        </p:nvSpPr>
        <p:spPr>
          <a:xfrm>
            <a:off x="2843505" y="2323536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27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C09B641-3BAA-4E0D-A2B7-6B728040ACCD}"/>
              </a:ext>
            </a:extLst>
          </p:cNvPr>
          <p:cNvSpPr/>
          <p:nvPr/>
        </p:nvSpPr>
        <p:spPr>
          <a:xfrm>
            <a:off x="2843504" y="2812135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35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6054303-1012-418E-B95A-5B8A5B77A9B2}"/>
              </a:ext>
            </a:extLst>
          </p:cNvPr>
          <p:cNvSpPr/>
          <p:nvPr/>
        </p:nvSpPr>
        <p:spPr>
          <a:xfrm>
            <a:off x="3777782" y="3304511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44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290AFA56-330F-4B45-8366-0D613C199F17}"/>
              </a:ext>
            </a:extLst>
          </p:cNvPr>
          <p:cNvSpPr/>
          <p:nvPr/>
        </p:nvSpPr>
        <p:spPr>
          <a:xfrm>
            <a:off x="3779182" y="3797098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52/Su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DEAF73C0-D9E0-44D6-8275-DE6231F2DDE1}"/>
              </a:ext>
            </a:extLst>
          </p:cNvPr>
          <p:cNvSpPr/>
          <p:nvPr/>
        </p:nvSpPr>
        <p:spPr>
          <a:xfrm>
            <a:off x="2843504" y="4778355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67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F16D6CE-8FEC-40AE-96C9-A69C5EA9D871}"/>
              </a:ext>
            </a:extLst>
          </p:cNvPr>
          <p:cNvSpPr/>
          <p:nvPr/>
        </p:nvSpPr>
        <p:spPr>
          <a:xfrm>
            <a:off x="2836033" y="4291998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59/Li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2ABF0CE-C789-4EE5-9643-CA3FE198EE6F}"/>
              </a:ext>
            </a:extLst>
          </p:cNvPr>
          <p:cNvSpPr/>
          <p:nvPr/>
        </p:nvSpPr>
        <p:spPr>
          <a:xfrm>
            <a:off x="2842569" y="3801468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51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2081E1B-48D8-40A8-9FD8-B3ED3783FE0F}"/>
              </a:ext>
            </a:extLst>
          </p:cNvPr>
          <p:cNvSpPr/>
          <p:nvPr/>
        </p:nvSpPr>
        <p:spPr>
          <a:xfrm>
            <a:off x="2842569" y="3304019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43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92F53534-DE5D-4D58-9943-818494162306}"/>
              </a:ext>
            </a:extLst>
          </p:cNvPr>
          <p:cNvSpPr/>
          <p:nvPr/>
        </p:nvSpPr>
        <p:spPr>
          <a:xfrm>
            <a:off x="3777781" y="2807557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36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B6455EAB-A3CE-44AF-87AE-AAB5B586AF41}"/>
              </a:ext>
            </a:extLst>
          </p:cNvPr>
          <p:cNvSpPr/>
          <p:nvPr/>
        </p:nvSpPr>
        <p:spPr>
          <a:xfrm>
            <a:off x="3777781" y="2319604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28/Su</a:t>
            </a:r>
            <a:endParaRPr lang="es-E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6796A206-8AAC-42CA-AEB7-B4AF0F1CC9FC}"/>
              </a:ext>
            </a:extLst>
          </p:cNvPr>
          <p:cNvSpPr/>
          <p:nvPr/>
        </p:nvSpPr>
        <p:spPr>
          <a:xfrm>
            <a:off x="4712057" y="2319603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29/Su</a:t>
            </a:r>
            <a:endParaRPr lang="es-E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6B83D94-A56D-4779-896E-8483E04C348E}"/>
              </a:ext>
            </a:extLst>
          </p:cNvPr>
          <p:cNvSpPr/>
          <p:nvPr/>
        </p:nvSpPr>
        <p:spPr>
          <a:xfrm>
            <a:off x="4709261" y="2807552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37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B860D9E0-4E54-4731-909F-A09811897C40}"/>
              </a:ext>
            </a:extLst>
          </p:cNvPr>
          <p:cNvSpPr/>
          <p:nvPr/>
        </p:nvSpPr>
        <p:spPr>
          <a:xfrm>
            <a:off x="3775915" y="4293776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60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935B749-EC4F-4F1D-B7B9-05387ABEF0E5}"/>
              </a:ext>
            </a:extLst>
          </p:cNvPr>
          <p:cNvSpPr/>
          <p:nvPr/>
        </p:nvSpPr>
        <p:spPr>
          <a:xfrm>
            <a:off x="3775916" y="4786644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68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46CA925D-BEE8-4C33-92B6-8736F1396BD7}"/>
              </a:ext>
            </a:extLst>
          </p:cNvPr>
          <p:cNvSpPr/>
          <p:nvPr/>
        </p:nvSpPr>
        <p:spPr>
          <a:xfrm>
            <a:off x="5646333" y="1338781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14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86138C0-CE3E-408B-B815-AFDD3DDC60DD}"/>
              </a:ext>
            </a:extLst>
          </p:cNvPr>
          <p:cNvSpPr/>
          <p:nvPr/>
        </p:nvSpPr>
        <p:spPr>
          <a:xfrm>
            <a:off x="5646339" y="1831650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22/Li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E621A1E3-A450-4F5A-A372-F740E2C22705}"/>
              </a:ext>
            </a:extLst>
          </p:cNvPr>
          <p:cNvSpPr/>
          <p:nvPr/>
        </p:nvSpPr>
        <p:spPr>
          <a:xfrm>
            <a:off x="6580622" y="1338782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15/</a:t>
            </a:r>
            <a:r>
              <a:rPr lang="es-ES" sz="16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</a:t>
            </a:r>
            <a:endParaRPr lang="es-ES" sz="1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BB73FA8A-B74D-4A7E-945B-1B233EAFC724}"/>
              </a:ext>
            </a:extLst>
          </p:cNvPr>
          <p:cNvSpPr/>
          <p:nvPr/>
        </p:nvSpPr>
        <p:spPr>
          <a:xfrm>
            <a:off x="5646339" y="5270239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78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DB1CA32F-8FFD-4B56-9F40-3A8BEAC8819E}"/>
              </a:ext>
            </a:extLst>
          </p:cNvPr>
          <p:cNvSpPr/>
          <p:nvPr/>
        </p:nvSpPr>
        <p:spPr>
          <a:xfrm>
            <a:off x="4712057" y="527023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77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85EEA0F6-46BE-430F-BC89-AE68F02B5DFE}"/>
              </a:ext>
            </a:extLst>
          </p:cNvPr>
          <p:cNvSpPr/>
          <p:nvPr/>
        </p:nvSpPr>
        <p:spPr>
          <a:xfrm>
            <a:off x="4712057" y="4786644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69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5441111C-D597-4F75-9EA2-BE78646D6112}"/>
              </a:ext>
            </a:extLst>
          </p:cNvPr>
          <p:cNvSpPr/>
          <p:nvPr/>
        </p:nvSpPr>
        <p:spPr>
          <a:xfrm>
            <a:off x="4709261" y="4289691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C4AE65F-6857-4DBC-87CC-5358337930EC}"/>
              </a:ext>
            </a:extLst>
          </p:cNvPr>
          <p:cNvSpPr/>
          <p:nvPr/>
        </p:nvSpPr>
        <p:spPr>
          <a:xfrm>
            <a:off x="4709261" y="379709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53/Su</a:t>
            </a:r>
            <a:endParaRPr lang="es-E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DBF2AEEE-0627-48A3-8943-BEE30F13B17B}"/>
              </a:ext>
            </a:extLst>
          </p:cNvPr>
          <p:cNvSpPr/>
          <p:nvPr/>
        </p:nvSpPr>
        <p:spPr>
          <a:xfrm>
            <a:off x="4709261" y="3300146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45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B8CD667-6643-44E6-949C-3C743F276964}"/>
              </a:ext>
            </a:extLst>
          </p:cNvPr>
          <p:cNvSpPr/>
          <p:nvPr/>
        </p:nvSpPr>
        <p:spPr>
          <a:xfrm>
            <a:off x="5646339" y="2319602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30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D80E813C-AAF4-4445-B991-5E0AC2707B76}"/>
              </a:ext>
            </a:extLst>
          </p:cNvPr>
          <p:cNvSpPr/>
          <p:nvPr/>
        </p:nvSpPr>
        <p:spPr>
          <a:xfrm>
            <a:off x="5646333" y="2807554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38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C043DE3F-32E8-4AB9-8C2E-CC9C2C0CB5B3}"/>
              </a:ext>
            </a:extLst>
          </p:cNvPr>
          <p:cNvSpPr/>
          <p:nvPr/>
        </p:nvSpPr>
        <p:spPr>
          <a:xfrm>
            <a:off x="5646333" y="3295506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46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49E1BEA3-0951-40C4-80F7-4543A8FAFC19}"/>
              </a:ext>
            </a:extLst>
          </p:cNvPr>
          <p:cNvSpPr/>
          <p:nvPr/>
        </p:nvSpPr>
        <p:spPr>
          <a:xfrm>
            <a:off x="6580609" y="2807554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39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BB7D278F-1AE2-496F-92A3-27D9DCA70F1F}"/>
              </a:ext>
            </a:extLst>
          </p:cNvPr>
          <p:cNvSpPr/>
          <p:nvPr/>
        </p:nvSpPr>
        <p:spPr>
          <a:xfrm>
            <a:off x="5640741" y="3799443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54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4E07F0C-707E-4278-B267-0ADD7B31763F}"/>
              </a:ext>
            </a:extLst>
          </p:cNvPr>
          <p:cNvSpPr/>
          <p:nvPr/>
        </p:nvSpPr>
        <p:spPr>
          <a:xfrm>
            <a:off x="5639799" y="4289691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62/Li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A46F0C67-9D80-4125-9EE9-0CDABC9EE441}"/>
              </a:ext>
            </a:extLst>
          </p:cNvPr>
          <p:cNvSpPr/>
          <p:nvPr/>
        </p:nvSpPr>
        <p:spPr>
          <a:xfrm>
            <a:off x="5640739" y="4783996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70</a:t>
            </a: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C8B0F23B-7447-4FA8-8F33-F7121DE70B6C}"/>
              </a:ext>
            </a:extLst>
          </p:cNvPr>
          <p:cNvSpPr/>
          <p:nvPr/>
        </p:nvSpPr>
        <p:spPr>
          <a:xfrm>
            <a:off x="6580606" y="5263661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79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120988B0-7FC7-4FA7-9F1D-E25483199668}"/>
              </a:ext>
            </a:extLst>
          </p:cNvPr>
          <p:cNvSpPr/>
          <p:nvPr/>
        </p:nvSpPr>
        <p:spPr>
          <a:xfrm>
            <a:off x="7513968" y="5263661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80/Ex</a:t>
            </a:r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33C27B96-960F-4814-8036-02758DE51AF3}"/>
              </a:ext>
            </a:extLst>
          </p:cNvPr>
          <p:cNvSpPr/>
          <p:nvPr/>
        </p:nvSpPr>
        <p:spPr>
          <a:xfrm>
            <a:off x="6580609" y="477327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71/</a:t>
            </a:r>
            <a:r>
              <a:rPr lang="es-ES" sz="1600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</a:t>
            </a:r>
            <a:endParaRPr lang="es-ES" sz="1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89085EEE-EA0A-4A99-931D-EC0CC909B9D2}"/>
              </a:ext>
            </a:extLst>
          </p:cNvPr>
          <p:cNvSpPr/>
          <p:nvPr/>
        </p:nvSpPr>
        <p:spPr>
          <a:xfrm>
            <a:off x="6580609" y="2310601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31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F6281F0C-6BD4-422A-84E1-62CDED60E9F9}"/>
              </a:ext>
            </a:extLst>
          </p:cNvPr>
          <p:cNvSpPr/>
          <p:nvPr/>
        </p:nvSpPr>
        <p:spPr>
          <a:xfrm>
            <a:off x="6580608" y="1831650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23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37B8EB07-1756-4578-B785-E4F8D6983633}"/>
              </a:ext>
            </a:extLst>
          </p:cNvPr>
          <p:cNvSpPr/>
          <p:nvPr/>
        </p:nvSpPr>
        <p:spPr>
          <a:xfrm>
            <a:off x="7513968" y="1338780"/>
            <a:ext cx="840595" cy="377371"/>
          </a:xfrm>
          <a:prstGeom prst="roundRect">
            <a:avLst/>
          </a:prstGeom>
          <a:solidFill>
            <a:srgbClr val="F2444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16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CAB78935-A184-45B5-B09E-0FF16F2505CB}"/>
              </a:ext>
            </a:extLst>
          </p:cNvPr>
          <p:cNvSpPr/>
          <p:nvPr/>
        </p:nvSpPr>
        <p:spPr>
          <a:xfrm>
            <a:off x="7513968" y="1831649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24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13E9FF30-7D2D-4DA2-8B38-157B653EEF86}"/>
              </a:ext>
            </a:extLst>
          </p:cNvPr>
          <p:cNvSpPr/>
          <p:nvPr/>
        </p:nvSpPr>
        <p:spPr>
          <a:xfrm>
            <a:off x="7513968" y="2310601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32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2DF0F721-1543-4CC9-A02C-5E08CD49C024}"/>
              </a:ext>
            </a:extLst>
          </p:cNvPr>
          <p:cNvSpPr/>
          <p:nvPr/>
        </p:nvSpPr>
        <p:spPr>
          <a:xfrm>
            <a:off x="7513968" y="2807553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40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18CC73E6-AABD-4180-84C0-389BADF63B28}"/>
              </a:ext>
            </a:extLst>
          </p:cNvPr>
          <p:cNvSpPr/>
          <p:nvPr/>
        </p:nvSpPr>
        <p:spPr>
          <a:xfrm>
            <a:off x="7513968" y="3289539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48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3A46C006-BD35-4ED8-AD86-95C0CD980845}"/>
              </a:ext>
            </a:extLst>
          </p:cNvPr>
          <p:cNvSpPr/>
          <p:nvPr/>
        </p:nvSpPr>
        <p:spPr>
          <a:xfrm>
            <a:off x="7513968" y="3801958"/>
            <a:ext cx="840595" cy="3773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56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801A9CEF-9CDF-4FA4-9D57-319A75F44F88}"/>
              </a:ext>
            </a:extLst>
          </p:cNvPr>
          <p:cNvSpPr/>
          <p:nvPr/>
        </p:nvSpPr>
        <p:spPr>
          <a:xfrm>
            <a:off x="7513968" y="4292058"/>
            <a:ext cx="840595" cy="377371"/>
          </a:xfrm>
          <a:prstGeom prst="roundRect">
            <a:avLst/>
          </a:prstGeom>
          <a:solidFill>
            <a:srgbClr val="F42A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64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FBBF7562-51E6-47D1-B62C-46FB3C21B645}"/>
              </a:ext>
            </a:extLst>
          </p:cNvPr>
          <p:cNvSpPr/>
          <p:nvPr/>
        </p:nvSpPr>
        <p:spPr>
          <a:xfrm>
            <a:off x="7520479" y="4781148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72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1B017B05-0092-4A26-AB55-1E0FF03DB1E1}"/>
              </a:ext>
            </a:extLst>
          </p:cNvPr>
          <p:cNvSpPr/>
          <p:nvPr/>
        </p:nvSpPr>
        <p:spPr>
          <a:xfrm>
            <a:off x="6580607" y="3297610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47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9C37B159-EF4C-435B-A3E4-90919BA7EEE2}"/>
              </a:ext>
            </a:extLst>
          </p:cNvPr>
          <p:cNvSpPr/>
          <p:nvPr/>
        </p:nvSpPr>
        <p:spPr>
          <a:xfrm>
            <a:off x="6586300" y="3797098"/>
            <a:ext cx="840595" cy="377371"/>
          </a:xfrm>
          <a:prstGeom prst="roundRect">
            <a:avLst/>
          </a:prstGeom>
          <a:solidFill>
            <a:srgbClr val="FFCC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55</a:t>
            </a:r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865B7C26-1FA6-466F-89B2-818530B23BFC}"/>
              </a:ext>
            </a:extLst>
          </p:cNvPr>
          <p:cNvSpPr/>
          <p:nvPr/>
        </p:nvSpPr>
        <p:spPr>
          <a:xfrm>
            <a:off x="6580606" y="4298633"/>
            <a:ext cx="840595" cy="37737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63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EAA8324-C0D6-40BC-834C-373358232ADE}"/>
              </a:ext>
            </a:extLst>
          </p:cNvPr>
          <p:cNvSpPr txBox="1"/>
          <p:nvPr/>
        </p:nvSpPr>
        <p:spPr>
          <a:xfrm>
            <a:off x="9077739" y="967409"/>
            <a:ext cx="233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ROUND 8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AF990A6B-D452-4B64-A813-30377971DBCE}"/>
              </a:ext>
            </a:extLst>
          </p:cNvPr>
          <p:cNvSpPr txBox="1"/>
          <p:nvPr/>
        </p:nvSpPr>
        <p:spPr>
          <a:xfrm>
            <a:off x="10304546" y="1831649"/>
            <a:ext cx="1874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809</a:t>
            </a:r>
          </a:p>
          <a:p>
            <a:endParaRPr lang="es-E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s-E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612</a:t>
            </a:r>
          </a:p>
          <a:p>
            <a:endParaRPr lang="es-E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s-E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508</a:t>
            </a:r>
          </a:p>
          <a:p>
            <a:endParaRPr lang="es-E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s-E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319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BA8D4D34-6500-4DCA-8D6E-7D02BE42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80862" y="1811286"/>
            <a:ext cx="363068" cy="68800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74E9346D-F54D-4EB6-A164-787E07D5A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62" y="3689749"/>
            <a:ext cx="363068" cy="684947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883421BA-DE6A-44A4-9D99-2F50B7A14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26" y="2734553"/>
            <a:ext cx="363068" cy="719928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DE0EF91E-297F-4C8D-AC4A-36FBF469C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92" y="4644944"/>
            <a:ext cx="390978" cy="684947"/>
          </a:xfrm>
          <a:prstGeom prst="rect">
            <a:avLst/>
          </a:prstGeom>
        </p:spPr>
      </p:pic>
      <p:sp>
        <p:nvSpPr>
          <p:cNvPr id="110" name="CuadroTexto 109">
            <a:extLst>
              <a:ext uri="{FF2B5EF4-FFF2-40B4-BE49-F238E27FC236}">
                <a16:creationId xmlns:a16="http://schemas.microsoft.com/office/drawing/2014/main" id="{A549BE38-BC35-4C67-B3C6-BD354B8489A1}"/>
              </a:ext>
            </a:extLst>
          </p:cNvPr>
          <p:cNvSpPr txBox="1"/>
          <p:nvPr/>
        </p:nvSpPr>
        <p:spPr>
          <a:xfrm>
            <a:off x="352208" y="5866467"/>
            <a:ext cx="114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0.7599 / 0.1817 / 0.0449 / 0.0135 </a:t>
            </a:r>
          </a:p>
        </p:txBody>
      </p:sp>
    </p:spTree>
    <p:extLst>
      <p:ext uri="{BB962C8B-B14F-4D97-AF65-F5344CB8AC3E}">
        <p14:creationId xmlns:p14="http://schemas.microsoft.com/office/powerpoint/2010/main" val="3158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AC77D8F2-F205-4B8D-A2B1-648B5FA0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7" y="-826839"/>
            <a:ext cx="6765366" cy="8128001"/>
          </a:xfrm>
          <a:prstGeom prst="rect">
            <a:avLst/>
          </a:prstGeom>
        </p:spPr>
      </p:pic>
      <p:pic>
        <p:nvPicPr>
          <p:cNvPr id="5" name="Imagen 4" descr="Imagen que contiene bola de billar&#10;&#10;Descripción generada con confianza alta">
            <a:extLst>
              <a:ext uri="{FF2B5EF4-FFF2-40B4-BE49-F238E27FC236}">
                <a16:creationId xmlns:a16="http://schemas.microsoft.com/office/drawing/2014/main" id="{54312208-0792-49D6-A9FB-D0677BD5C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59" y="2003714"/>
            <a:ext cx="1026662" cy="1233445"/>
          </a:xfrm>
          <a:prstGeom prst="rect">
            <a:avLst/>
          </a:prstGeom>
        </p:spPr>
      </p:pic>
      <p:pic>
        <p:nvPicPr>
          <p:cNvPr id="7" name="Imagen 6" descr="Imagen que contiene bola de billar, deporte&#10;&#10;Descripción generada con confianza alta">
            <a:extLst>
              <a:ext uri="{FF2B5EF4-FFF2-40B4-BE49-F238E27FC236}">
                <a16:creationId xmlns:a16="http://schemas.microsoft.com/office/drawing/2014/main" id="{6A16E32E-A4BE-4A1C-8AAD-CB645B939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90" y="3785595"/>
            <a:ext cx="1026663" cy="12334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4B64B5-E414-4899-B06C-D3BFE7C3A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67" y="1386990"/>
            <a:ext cx="1026665" cy="12334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CBF848-62D3-4EE7-8EB2-236D11849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1" y="4402318"/>
            <a:ext cx="1026663" cy="12334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8B2D417-182C-467D-B497-5C0F087E082D}"/>
              </a:ext>
            </a:extLst>
          </p:cNvPr>
          <p:cNvSpPr txBox="1"/>
          <p:nvPr/>
        </p:nvSpPr>
        <p:spPr>
          <a:xfrm>
            <a:off x="8269514" y="1145207"/>
            <a:ext cx="274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Ranking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68BAC1-E0E6-49AD-A234-4EA93049E749}"/>
              </a:ext>
            </a:extLst>
          </p:cNvPr>
          <p:cNvSpPr txBox="1"/>
          <p:nvPr/>
        </p:nvSpPr>
        <p:spPr>
          <a:xfrm>
            <a:off x="9399019" y="2219445"/>
            <a:ext cx="1106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1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0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2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E3ED400-310C-4A74-8DD8-D9AAACCD1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6907" y="2276436"/>
            <a:ext cx="363068" cy="68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FD63B9-2857-4808-B7F5-EA6279ED3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07" y="3207677"/>
            <a:ext cx="363068" cy="7199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24BC82E-20CE-457F-B639-A871A5D32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07" y="4059844"/>
            <a:ext cx="363068" cy="6849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28C18F8-8547-42EE-83A6-C4F57D4BA7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07" y="4858725"/>
            <a:ext cx="390978" cy="6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BFE552-52D0-4F02-A830-05845C67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1" y="5029199"/>
            <a:ext cx="2960917" cy="13933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FF740C-C172-4B8F-B339-48F1F9B7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0115" y="3092260"/>
            <a:ext cx="1828804" cy="14630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55D862-B887-40F3-9E2D-48E010D0A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82938" y="924369"/>
            <a:ext cx="1828804" cy="14630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FA0B4A-0B89-4384-8BD5-416F91204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3582" y="1838772"/>
            <a:ext cx="1828804" cy="14630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48C404-15DC-42B6-A570-BF4EB1BEE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79" y="4738184"/>
            <a:ext cx="1828804" cy="14630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D8387DB-4FCD-4E09-AD88-FA432E152E87}"/>
              </a:ext>
            </a:extLst>
          </p:cNvPr>
          <p:cNvSpPr/>
          <p:nvPr/>
        </p:nvSpPr>
        <p:spPr>
          <a:xfrm>
            <a:off x="638628" y="1117600"/>
            <a:ext cx="7576457" cy="5036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3FBF094-4954-40EA-85FE-858BC3D6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1" y="837833"/>
            <a:ext cx="2960917" cy="13933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B4A7FA7-D7DF-4716-B9C3-8E633F1AD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34" y="837466"/>
            <a:ext cx="2960917" cy="13933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2F50599-70F0-4972-A9FF-603D5E465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34" y="5051337"/>
            <a:ext cx="2960917" cy="139337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25B7DF7C-295E-4664-8751-7601194D9F5A}"/>
              </a:ext>
            </a:extLst>
          </p:cNvPr>
          <p:cNvSpPr/>
          <p:nvPr/>
        </p:nvSpPr>
        <p:spPr>
          <a:xfrm>
            <a:off x="3367314" y="2909379"/>
            <a:ext cx="121217" cy="1241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F96B6A-3F3E-48F2-A322-762E9056C31A}"/>
              </a:ext>
            </a:extLst>
          </p:cNvPr>
          <p:cNvSpPr txBox="1"/>
          <p:nvPr/>
        </p:nvSpPr>
        <p:spPr>
          <a:xfrm>
            <a:off x="8638370" y="1240392"/>
            <a:ext cx="274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Ranking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57B6CE-5C85-4A09-BE1B-BCDC1859F7BC}"/>
              </a:ext>
            </a:extLst>
          </p:cNvPr>
          <p:cNvSpPr txBox="1"/>
          <p:nvPr/>
        </p:nvSpPr>
        <p:spPr>
          <a:xfrm>
            <a:off x="9767875" y="2314630"/>
            <a:ext cx="1106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0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1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0</a:t>
            </a:r>
          </a:p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0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7B1CC8B-35A5-4F85-B849-2F07D8BDB6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75763" y="2371621"/>
            <a:ext cx="363068" cy="68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85E2626-F5CA-47AE-8CCD-68A6865BF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3302862"/>
            <a:ext cx="363068" cy="71992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B44EF70-F6E8-4C04-AB1F-4A0ABCCEE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4155029"/>
            <a:ext cx="363068" cy="68494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0F101C4-379D-4996-B0AE-F7B7D7C01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4953910"/>
            <a:ext cx="390978" cy="6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3816E1A-B738-4E9A-8A08-3273C4ABCA12}"/>
              </a:ext>
            </a:extLst>
          </p:cNvPr>
          <p:cNvSpPr txBox="1"/>
          <p:nvPr/>
        </p:nvSpPr>
        <p:spPr>
          <a:xfrm>
            <a:off x="114300" y="0"/>
            <a:ext cx="642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Arquitectura</a:t>
            </a:r>
          </a:p>
        </p:txBody>
      </p:sp>
      <p:pic>
        <p:nvPicPr>
          <p:cNvPr id="4" name="Imagen 3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8EA1A9EB-8014-423E-B37A-9246BACB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433"/>
            <a:ext cx="12192000" cy="43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bg1">
                <a:lumMod val="85000"/>
              </a:schemeClr>
            </a:gs>
            <a:gs pos="56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0C5AF26-47B9-43B7-949D-0381068C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3" y="0"/>
            <a:ext cx="995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5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157</Words>
  <Application>Microsoft Office PowerPoint</Application>
  <PresentationFormat>Panorámica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marck.docm@gmail.com</dc:creator>
  <cp:lastModifiedBy>marck.docm@gmail.com</cp:lastModifiedBy>
  <cp:revision>34</cp:revision>
  <dcterms:created xsi:type="dcterms:W3CDTF">2018-03-14T09:32:19Z</dcterms:created>
  <dcterms:modified xsi:type="dcterms:W3CDTF">2018-03-20T13:54:10Z</dcterms:modified>
</cp:coreProperties>
</file>