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6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9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7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00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8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7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8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8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5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73546"/>
            <a:ext cx="8825658" cy="3329581"/>
          </a:xfrm>
        </p:spPr>
        <p:txBody>
          <a:bodyPr/>
          <a:lstStyle/>
          <a:p>
            <a:pPr algn="ctr"/>
            <a:r>
              <a:rPr lang="ru-RU" sz="2800" dirty="0"/>
              <a:t>Проект с использованием библиотеки </a:t>
            </a:r>
            <a:r>
              <a:rPr lang="ru-RU" sz="2800" dirty="0" err="1" smtClean="0"/>
              <a:t>Pygame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 smtClean="0"/>
              <a:t> </a:t>
            </a:r>
            <a:r>
              <a:rPr lang="ru-RU" sz="8000" dirty="0"/>
              <a:t>"</a:t>
            </a:r>
            <a:r>
              <a:rPr lang="ru-RU" sz="8000" dirty="0" err="1">
                <a:ea typeface="PerfectDOSVGA437" panose="02000609000000000000" pitchFamily="49" charset="0"/>
              </a:rPr>
              <a:t>Pac-Man</a:t>
            </a:r>
            <a:r>
              <a:rPr lang="ru-RU" sz="8000" dirty="0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96364" y="5109889"/>
            <a:ext cx="5343958" cy="861420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Ожиганов</a:t>
            </a:r>
            <a:r>
              <a:rPr lang="ru-RU" sz="1600" dirty="0" smtClean="0"/>
              <a:t> Валерий, Платонов Антон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2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Классы, использовавшиеся в проекте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75390" y="2549236"/>
            <a:ext cx="8825659" cy="35467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PacMan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Shadow (</a:t>
            </a:r>
            <a:r>
              <a:rPr lang="ru-RU" sz="2400" dirty="0" smtClean="0"/>
              <a:t>наследуется от </a:t>
            </a:r>
            <a:r>
              <a:rPr lang="en-US" sz="2400" dirty="0" smtClean="0"/>
              <a:t>Ghost)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Speedy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Bashful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Pockey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6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Использовавшиеся библиотеки </a:t>
            </a:r>
            <a:r>
              <a:rPr lang="en-US" sz="4400" dirty="0" smtClean="0"/>
              <a:t>Python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75390" y="2549237"/>
            <a:ext cx="8825659" cy="2362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Pygame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Os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0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Перспективы развития проекта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84626" y="2253673"/>
            <a:ext cx="8825659" cy="37222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Введение возможности играть под разными аккаунтами, а также хранение информации о результатах игр этого игрока, составление и предоставление статистики игрока на основе этой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Улучшение дизайна и игрового 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Введение наград, например, новый облик </a:t>
            </a:r>
            <a:r>
              <a:rPr lang="ru-RU" sz="2000" dirty="0" err="1" smtClean="0"/>
              <a:t>пакмена</a:t>
            </a:r>
            <a:r>
              <a:rPr lang="ru-RU" sz="2000" dirty="0" smtClean="0"/>
              <a:t> по достижению игроком высокого счёта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количества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41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1093" y="2789518"/>
            <a:ext cx="9404723" cy="1400530"/>
          </a:xfrm>
        </p:spPr>
        <p:txBody>
          <a:bodyPr/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40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103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PerfectDOSVGA437</vt:lpstr>
      <vt:lpstr>Wingdings 3</vt:lpstr>
      <vt:lpstr>Ион</vt:lpstr>
      <vt:lpstr>Проект с использованием библиотеки Pygame  "Pac-Man"</vt:lpstr>
      <vt:lpstr>Классы, использовавшиеся в проекте </vt:lpstr>
      <vt:lpstr>Использовавшиеся библиотеки Python</vt:lpstr>
      <vt:lpstr>Перспективы развития проекта</vt:lpstr>
      <vt:lpstr>Спасибо за внимание!</vt:lpstr>
    </vt:vector>
  </TitlesOfParts>
  <Company>IT-Cube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 использованием библиотеки Pygame  "Pac-Man"</dc:title>
  <dc:creator>Общий пользователь</dc:creator>
  <cp:lastModifiedBy>Общий пользователь</cp:lastModifiedBy>
  <cp:revision>6</cp:revision>
  <dcterms:created xsi:type="dcterms:W3CDTF">2021-02-25T15:48:47Z</dcterms:created>
  <dcterms:modified xsi:type="dcterms:W3CDTF">2021-02-25T16:17:38Z</dcterms:modified>
</cp:coreProperties>
</file>