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D6318-6BB7-4867-96C5-09CCE41F1F39}" v="5" dt="2024-03-25T14:46:52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y Signorelli" userId="6a5e23333ee71410" providerId="LiveId" clId="{7C4D6318-6BB7-4867-96C5-09CCE41F1F39}"/>
    <pc:docChg chg="custSel addSld delSld modSld">
      <pc:chgData name="Antony Signorelli" userId="6a5e23333ee71410" providerId="LiveId" clId="{7C4D6318-6BB7-4867-96C5-09CCE41F1F39}" dt="2024-03-25T14:47:31.347" v="50" actId="14100"/>
      <pc:docMkLst>
        <pc:docMk/>
      </pc:docMkLst>
      <pc:sldChg chg="del">
        <pc:chgData name="Antony Signorelli" userId="6a5e23333ee71410" providerId="LiveId" clId="{7C4D6318-6BB7-4867-96C5-09CCE41F1F39}" dt="2024-03-25T13:51:46.293" v="1" actId="2696"/>
        <pc:sldMkLst>
          <pc:docMk/>
          <pc:sldMk cId="4201741868" sldId="256"/>
        </pc:sldMkLst>
      </pc:sldChg>
      <pc:sldChg chg="addSp delSp modSp new mod">
        <pc:chgData name="Antony Signorelli" userId="6a5e23333ee71410" providerId="LiveId" clId="{7C4D6318-6BB7-4867-96C5-09CCE41F1F39}" dt="2024-03-25T14:47:31.347" v="50" actId="14100"/>
        <pc:sldMkLst>
          <pc:docMk/>
          <pc:sldMk cId="2417512626" sldId="257"/>
        </pc:sldMkLst>
        <pc:spChg chg="add mod">
          <ac:chgData name="Antony Signorelli" userId="6a5e23333ee71410" providerId="LiveId" clId="{7C4D6318-6BB7-4867-96C5-09CCE41F1F39}" dt="2024-03-25T14:47:14.798" v="45" actId="255"/>
          <ac:spMkLst>
            <pc:docMk/>
            <pc:sldMk cId="2417512626" sldId="257"/>
            <ac:spMk id="2" creationId="{C499C366-4FD2-8FA7-35FD-4CFEA486581C}"/>
          </ac:spMkLst>
        </pc:spChg>
        <pc:picChg chg="add del mod">
          <ac:chgData name="Antony Signorelli" userId="6a5e23333ee71410" providerId="LiveId" clId="{7C4D6318-6BB7-4867-96C5-09CCE41F1F39}" dt="2024-03-25T14:43:53.448" v="27" actId="478"/>
          <ac:picMkLst>
            <pc:docMk/>
            <pc:sldMk cId="2417512626" sldId="257"/>
            <ac:picMk id="4" creationId="{241EC4DA-CCAA-E5C3-59A7-018EAB006A79}"/>
          </ac:picMkLst>
        </pc:picChg>
        <pc:picChg chg="add mod">
          <ac:chgData name="Antony Signorelli" userId="6a5e23333ee71410" providerId="LiveId" clId="{7C4D6318-6BB7-4867-96C5-09CCE41F1F39}" dt="2024-03-25T14:47:19.194" v="46" actId="1076"/>
          <ac:picMkLst>
            <pc:docMk/>
            <pc:sldMk cId="2417512626" sldId="257"/>
            <ac:picMk id="6" creationId="{036406E8-5758-1925-59DA-4871C4788652}"/>
          </ac:picMkLst>
        </pc:picChg>
        <pc:picChg chg="add mod">
          <ac:chgData name="Antony Signorelli" userId="6a5e23333ee71410" providerId="LiveId" clId="{7C4D6318-6BB7-4867-96C5-09CCE41F1F39}" dt="2024-03-25T14:47:20.875" v="47" actId="1076"/>
          <ac:picMkLst>
            <pc:docMk/>
            <pc:sldMk cId="2417512626" sldId="257"/>
            <ac:picMk id="8" creationId="{A7FDECC7-5104-10CA-D3DF-22BB35331A50}"/>
          </ac:picMkLst>
        </pc:picChg>
        <pc:picChg chg="add mod">
          <ac:chgData name="Antony Signorelli" userId="6a5e23333ee71410" providerId="LiveId" clId="{7C4D6318-6BB7-4867-96C5-09CCE41F1F39}" dt="2024-03-25T14:47:31.347" v="50" actId="14100"/>
          <ac:picMkLst>
            <pc:docMk/>
            <pc:sldMk cId="2417512626" sldId="257"/>
            <ac:picMk id="10" creationId="{B1B9CB82-A8C4-B0A0-F3AB-2793322847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4F5462-229B-5DE1-2275-5D673D244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65EE58-E3D4-E466-BA76-22CB98058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C5B672-FAA4-6E72-050F-087E8F5E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8A10-B25D-407F-8C00-6D9713C6867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832DED-CC59-75FE-915E-8F321D1A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07F5A5-1077-36CB-E583-E125C2E5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1B8-5D6E-4C12-ADCE-A22E54FA3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94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17EE55-E863-ECCF-7C84-9DFB0EB2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6C7700-9889-0D6F-9903-F4375CB91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BC4B1E-E0E4-C193-77D8-53938CA6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8A10-B25D-407F-8C00-6D9713C6867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F974E3-D060-AABD-7CA2-54C33A5F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CD726C-5795-9D00-1BCC-3B976650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1B8-5D6E-4C12-ADCE-A22E54FA3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03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E2BAB05-A34D-750C-BE86-3AE1A592C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279F4D-0364-3F53-2414-773665826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5ADEDB-E3A3-3214-4857-56F7FDF5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8A10-B25D-407F-8C00-6D9713C6867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52DF0-8180-42D5-9967-9431559B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CB5BDE-152D-58C8-9092-3EE229DB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1B8-5D6E-4C12-ADCE-A22E54FA3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672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DD9BE-28AB-D163-1D6A-E9A10A96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F62EEC-3189-1773-E034-31D8244C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8933E4-9D78-0503-6065-44512BB8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8A10-B25D-407F-8C00-6D9713C6867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2E5C4-990A-4372-8E94-21FF56E3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F2A32A-23A4-87CF-94DA-6D3872AD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1B8-5D6E-4C12-ADCE-A22E54FA3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84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C88F1C-D458-D220-2965-6DCA5B62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3B8D9F-9219-A911-38B5-1C9F39421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63B9F1-06CE-9AEA-7372-93FB015D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8A10-B25D-407F-8C00-6D9713C6867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8ECFE3-A3C7-16A4-4A3B-A79D1D7B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A498BA-3F2E-FD47-88D7-7E1C61BD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1B8-5D6E-4C12-ADCE-A22E54FA3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246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1D525-D85D-AA8D-4F3B-AFA29EA1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0E91F4-B6E8-A857-A9D8-53ADE63A6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5CE638-2FB4-03FF-BB0A-E885862CA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A7F72F-CF84-E57C-EDF0-A252481C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8A10-B25D-407F-8C00-6D9713C6867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319961-5036-62CB-8A19-34DD843B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D2B403-6867-4C0C-1E70-19663077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1B8-5D6E-4C12-ADCE-A22E54FA3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14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61C62-9DA2-5FD5-7209-2559B528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112761-CED8-DC18-1C35-FC8CF2655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97DD2E-9840-4F8C-BEBF-E6C657070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A1662B9-753A-2644-5E31-6E2068B42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3ABBAA0-6306-4DE1-A38B-CCCD09FB9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E7CD58-788D-B548-A264-FBE490F3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8A10-B25D-407F-8C00-6D9713C6867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0E5E04-507B-A6D3-5457-8881E943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09B112-D538-59BF-63F3-D8D30206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1B8-5D6E-4C12-ADCE-A22E54FA3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5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6CFF2-5DCA-2755-9015-896D8D86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62D834-DC13-2874-F924-5B176E11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8A10-B25D-407F-8C00-6D9713C6867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2F9708-BF07-589C-F5B5-143762AB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118D835-9613-763C-F2C8-7D56EF65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1B8-5D6E-4C12-ADCE-A22E54FA3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057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E0D4FCD-52DD-E30C-F076-02768C5C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8A10-B25D-407F-8C00-6D9713C6867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88AD2A-6605-FC3C-D60D-F55C9D34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57D3D3-02FA-E45E-63BE-64431FCA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1B8-5D6E-4C12-ADCE-A22E54FA3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63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10AAED-7ACE-3F5B-292C-B8BCA20F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4C8B31-39F1-2788-C3A2-C4CA3DE2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8D149C-0E70-735E-51FE-81DC4A846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5C3E3E-EB79-82EC-CD0D-1AF35AA9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8A10-B25D-407F-8C00-6D9713C6867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35567F-97A6-0C8A-65DB-990A7035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DDCD88-3F63-3154-50AC-62E58C58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1B8-5D6E-4C12-ADCE-A22E54FA3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014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E7B8C-2F4E-2133-BD4D-EB92B40C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69FA92D-3381-5C2D-2503-AA9EC91AA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CB1503-C16B-26ED-C0CB-92A596DFC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C8E88F-D5F1-876A-E2E3-075B67BF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8A10-B25D-407F-8C00-6D9713C6867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BB92D0-A36C-374D-C963-D443C79E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1C4187-28C3-4EC8-8046-E6095C92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01B8-5D6E-4C12-ADCE-A22E54FA3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86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D727B5-49FC-1F03-DAD0-586F6B11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77137D-1915-B7CE-AD85-7085E181B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A244A7-3310-15A4-2C67-4D9266FE9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A98A10-B25D-407F-8C00-6D9713C6867E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641179-A893-AB6B-0321-E0E028B9B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6176E3-D865-0BFC-3CF4-FDFD01BDB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901B8-5D6E-4C12-ADCE-A22E54FA34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76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99C366-4FD2-8FA7-35FD-4CFEA486581C}"/>
              </a:ext>
            </a:extLst>
          </p:cNvPr>
          <p:cNvSpPr txBox="1"/>
          <p:nvPr/>
        </p:nvSpPr>
        <p:spPr>
          <a:xfrm>
            <a:off x="85061" y="120502"/>
            <a:ext cx="1196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URL= </a:t>
            </a:r>
            <a:r>
              <a:rPr lang="it-IT" sz="1400" dirty="0"/>
              <a:t>file:///C:/Users/anton/OneDrive/Desktop/Terzo%20anno/Database%20and%20web%20programming/WEB%20PROGRAMMING/mhw1/mhw1.html</a:t>
            </a:r>
          </a:p>
        </p:txBody>
      </p:sp>
      <p:pic>
        <p:nvPicPr>
          <p:cNvPr id="6" name="Immagine 5" descr="Immagine che contiene testo, schermata, Marchio, design&#10;&#10;Descrizione generata automaticamente">
            <a:extLst>
              <a:ext uri="{FF2B5EF4-FFF2-40B4-BE49-F238E27FC236}">
                <a16:creationId xmlns:a16="http://schemas.microsoft.com/office/drawing/2014/main" id="{036406E8-5758-1925-59DA-4871C4788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1" y="779722"/>
            <a:ext cx="5748669" cy="3203172"/>
          </a:xfrm>
          <a:prstGeom prst="rect">
            <a:avLst/>
          </a:prstGeom>
        </p:spPr>
      </p:pic>
      <p:pic>
        <p:nvPicPr>
          <p:cNvPr id="8" name="Immagine 7" descr="Immagine che contiene testo, Viso umano, uomo, vestiti&#10;&#10;Descrizione generata automaticamente">
            <a:extLst>
              <a:ext uri="{FF2B5EF4-FFF2-40B4-BE49-F238E27FC236}">
                <a16:creationId xmlns:a16="http://schemas.microsoft.com/office/drawing/2014/main" id="{A7FDECC7-5104-10CA-D3DF-22BB35331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02" y="779722"/>
            <a:ext cx="6107531" cy="3203172"/>
          </a:xfrm>
          <a:prstGeom prst="rect">
            <a:avLst/>
          </a:prstGeom>
        </p:spPr>
      </p:pic>
      <p:pic>
        <p:nvPicPr>
          <p:cNvPr id="10" name="Immagine 9" descr="Immagine che contiene testo, schermata, Marchio, Carattere&#10;&#10;Descrizione generata automaticamente">
            <a:extLst>
              <a:ext uri="{FF2B5EF4-FFF2-40B4-BE49-F238E27FC236}">
                <a16:creationId xmlns:a16="http://schemas.microsoft.com/office/drawing/2014/main" id="{B1B9CB82-A8C4-B0A0-F3AB-279332284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53" y="4057338"/>
            <a:ext cx="5139070" cy="268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12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Antony Signorelli</dc:creator>
  <cp:lastModifiedBy>Antony Signorelli</cp:lastModifiedBy>
  <cp:revision>1</cp:revision>
  <dcterms:created xsi:type="dcterms:W3CDTF">2024-03-25T13:50:58Z</dcterms:created>
  <dcterms:modified xsi:type="dcterms:W3CDTF">2024-03-25T14:47:33Z</dcterms:modified>
</cp:coreProperties>
</file>