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4"/>
  </p:sldMasterIdLst>
  <p:notesMasterIdLst>
    <p:notesMasterId r:id="rId15"/>
  </p:notesMasterIdLst>
  <p:sldIdLst>
    <p:sldId id="2087" r:id="rId5"/>
    <p:sldId id="258" r:id="rId6"/>
    <p:sldId id="2089" r:id="rId7"/>
    <p:sldId id="2093" r:id="rId8"/>
    <p:sldId id="2090" r:id="rId9"/>
    <p:sldId id="2092" r:id="rId10"/>
    <p:sldId id="2085" r:id="rId11"/>
    <p:sldId id="2094" r:id="rId12"/>
    <p:sldId id="2095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62A8A06-2C6A-437A-A87C-CA241BD14270}">
          <p14:sldIdLst>
            <p14:sldId id="2087"/>
            <p14:sldId id="258"/>
            <p14:sldId id="2089"/>
            <p14:sldId id="2093"/>
            <p14:sldId id="2090"/>
            <p14:sldId id="2092"/>
            <p14:sldId id="2085"/>
            <p14:sldId id="2094"/>
            <p14:sldId id="2095"/>
            <p14:sldId id="265"/>
          </p14:sldIdLst>
        </p14:section>
        <p14:section name="Untitled Section" id="{5DC6C878-C4AD-473F-A840-F15D0825C963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0572E9D-2CB9-D0B4-3014-AA1013C32FB5}" name="Justin Kotalik" initials="JK" userId="S::jukotali@microsoft.com::997da72a-56f7-479a-be26-77d952a0fbe5" providerId="AD"/>
  <p188:author id="{7268F5CB-5695-752D-7188-97B6241A60FC}" name="Glenn Condron" initials="GC" userId="Glenn Condron" providerId="Non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ien Nguyen Le Quynh" initials="TNLQ" lastIdx="1" clrIdx="0">
    <p:extLst>
      <p:ext uri="{19B8F6BF-5375-455C-9EA6-DF929625EA0E}">
        <p15:presenceInfo xmlns:p15="http://schemas.microsoft.com/office/powerpoint/2012/main" userId="S::thiennguyenq@nashtechglobal.com::57a43e30-6e77-464d-a565-b6c4b6c26d7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8CFC02-5037-4AFC-AD09-192D44344E75}" v="88" dt="2020-11-27T21:07:03.2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79119" autoAdjust="0"/>
  </p:normalViewPr>
  <p:slideViewPr>
    <p:cSldViewPr snapToGrid="0">
      <p:cViewPr varScale="1">
        <p:scale>
          <a:sx n="68" d="100"/>
          <a:sy n="68" d="100"/>
        </p:scale>
        <p:origin x="46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ien Nguyen Le Quynh" userId="57a43e30-6e77-464d-a565-b6c4b6c26d7f" providerId="ADAL" clId="{D9F54EBF-23BD-4BFC-8A23-82F896ADFCF4}"/>
    <pc:docChg chg="undo custSel addSld delSld modSld sldOrd modSection">
      <pc:chgData name="Thien Nguyen Le Quynh" userId="57a43e30-6e77-464d-a565-b6c4b6c26d7f" providerId="ADAL" clId="{D9F54EBF-23BD-4BFC-8A23-82F896ADFCF4}" dt="2020-11-18T04:52:14.080" v="440"/>
      <pc:docMkLst>
        <pc:docMk/>
      </pc:docMkLst>
      <pc:sldChg chg="addSp delSp modSp add ord addCm delCm">
        <pc:chgData name="Thien Nguyen Le Quynh" userId="57a43e30-6e77-464d-a565-b6c4b6c26d7f" providerId="ADAL" clId="{D9F54EBF-23BD-4BFC-8A23-82F896ADFCF4}" dt="2020-11-18T04:34:51.911" v="382" actId="13822"/>
        <pc:sldMkLst>
          <pc:docMk/>
          <pc:sldMk cId="2539014097" sldId="2089"/>
        </pc:sldMkLst>
        <pc:spChg chg="del">
          <ac:chgData name="Thien Nguyen Le Quynh" userId="57a43e30-6e77-464d-a565-b6c4b6c26d7f" providerId="ADAL" clId="{D9F54EBF-23BD-4BFC-8A23-82F896ADFCF4}" dt="2020-11-18T04:11:24.747" v="3"/>
          <ac:spMkLst>
            <pc:docMk/>
            <pc:sldMk cId="2539014097" sldId="2089"/>
            <ac:spMk id="2" creationId="{A41ADA7A-F5DA-4B24-A1F4-8075E21F5096}"/>
          </ac:spMkLst>
        </pc:spChg>
        <pc:spChg chg="del">
          <ac:chgData name="Thien Nguyen Le Quynh" userId="57a43e30-6e77-464d-a565-b6c4b6c26d7f" providerId="ADAL" clId="{D9F54EBF-23BD-4BFC-8A23-82F896ADFCF4}" dt="2020-11-18T04:11:24.747" v="3"/>
          <ac:spMkLst>
            <pc:docMk/>
            <pc:sldMk cId="2539014097" sldId="2089"/>
            <ac:spMk id="3" creationId="{5AD0E18B-6517-45AD-94C8-1537EE2412AC}"/>
          </ac:spMkLst>
        </pc:spChg>
        <pc:spChg chg="add mod">
          <ac:chgData name="Thien Nguyen Le Quynh" userId="57a43e30-6e77-464d-a565-b6c4b6c26d7f" providerId="ADAL" clId="{D9F54EBF-23BD-4BFC-8A23-82F896ADFCF4}" dt="2020-11-18T04:12:35.412" v="26" actId="20577"/>
          <ac:spMkLst>
            <pc:docMk/>
            <pc:sldMk cId="2539014097" sldId="2089"/>
            <ac:spMk id="4" creationId="{DD1C9E67-1CB6-4771-8C93-396A96B42D83}"/>
          </ac:spMkLst>
        </pc:spChg>
        <pc:spChg chg="add del mod">
          <ac:chgData name="Thien Nguyen Le Quynh" userId="57a43e30-6e77-464d-a565-b6c4b6c26d7f" providerId="ADAL" clId="{D9F54EBF-23BD-4BFC-8A23-82F896ADFCF4}" dt="2020-11-18T04:12:42.103" v="27" actId="478"/>
          <ac:spMkLst>
            <pc:docMk/>
            <pc:sldMk cId="2539014097" sldId="2089"/>
            <ac:spMk id="5" creationId="{CB73742A-C692-44E2-A2D5-F6DDF1A7BF66}"/>
          </ac:spMkLst>
        </pc:spChg>
        <pc:spChg chg="add mod">
          <ac:chgData name="Thien Nguyen Le Quynh" userId="57a43e30-6e77-464d-a565-b6c4b6c26d7f" providerId="ADAL" clId="{D9F54EBF-23BD-4BFC-8A23-82F896ADFCF4}" dt="2020-11-18T04:23:28.770" v="356" actId="1036"/>
          <ac:spMkLst>
            <pc:docMk/>
            <pc:sldMk cId="2539014097" sldId="2089"/>
            <ac:spMk id="6" creationId="{0FBCE167-5877-47D7-9447-1A9DAC2EA357}"/>
          </ac:spMkLst>
        </pc:spChg>
        <pc:spChg chg="add mod">
          <ac:chgData name="Thien Nguyen Le Quynh" userId="57a43e30-6e77-464d-a565-b6c4b6c26d7f" providerId="ADAL" clId="{D9F54EBF-23BD-4BFC-8A23-82F896ADFCF4}" dt="2020-11-18T04:34:13.637" v="380" actId="207"/>
          <ac:spMkLst>
            <pc:docMk/>
            <pc:sldMk cId="2539014097" sldId="2089"/>
            <ac:spMk id="7" creationId="{EDBA8729-E4FB-4096-A8CC-19011C9B0906}"/>
          </ac:spMkLst>
        </pc:spChg>
        <pc:spChg chg="add mod">
          <ac:chgData name="Thien Nguyen Le Quynh" userId="57a43e30-6e77-464d-a565-b6c4b6c26d7f" providerId="ADAL" clId="{D9F54EBF-23BD-4BFC-8A23-82F896ADFCF4}" dt="2020-11-18T04:23:28.770" v="356" actId="1036"/>
          <ac:spMkLst>
            <pc:docMk/>
            <pc:sldMk cId="2539014097" sldId="2089"/>
            <ac:spMk id="8" creationId="{6880087D-D974-4361-9874-E01F00FFCBF0}"/>
          </ac:spMkLst>
        </pc:spChg>
        <pc:spChg chg="add del mod">
          <ac:chgData name="Thien Nguyen Le Quynh" userId="57a43e30-6e77-464d-a565-b6c4b6c26d7f" providerId="ADAL" clId="{D9F54EBF-23BD-4BFC-8A23-82F896ADFCF4}" dt="2020-11-18T04:14:42.190" v="112" actId="478"/>
          <ac:spMkLst>
            <pc:docMk/>
            <pc:sldMk cId="2539014097" sldId="2089"/>
            <ac:spMk id="9" creationId="{F742374F-6450-4650-AC05-4FBCA9E18C7E}"/>
          </ac:spMkLst>
        </pc:spChg>
        <pc:spChg chg="add mod">
          <ac:chgData name="Thien Nguyen Le Quynh" userId="57a43e30-6e77-464d-a565-b6c4b6c26d7f" providerId="ADAL" clId="{D9F54EBF-23BD-4BFC-8A23-82F896ADFCF4}" dt="2020-11-18T04:34:23.799" v="381" actId="207"/>
          <ac:spMkLst>
            <pc:docMk/>
            <pc:sldMk cId="2539014097" sldId="2089"/>
            <ac:spMk id="10" creationId="{44782C53-65B8-474D-AA06-BD0B0E0E4F66}"/>
          </ac:spMkLst>
        </pc:spChg>
        <pc:spChg chg="add mod">
          <ac:chgData name="Thien Nguyen Le Quynh" userId="57a43e30-6e77-464d-a565-b6c4b6c26d7f" providerId="ADAL" clId="{D9F54EBF-23BD-4BFC-8A23-82F896ADFCF4}" dt="2020-11-18T04:27:03.147" v="369" actId="20577"/>
          <ac:spMkLst>
            <pc:docMk/>
            <pc:sldMk cId="2539014097" sldId="2089"/>
            <ac:spMk id="18" creationId="{6A600DD4-E11F-4F87-A325-472A178B5916}"/>
          </ac:spMkLst>
        </pc:spChg>
        <pc:spChg chg="add mod">
          <ac:chgData name="Thien Nguyen Le Quynh" userId="57a43e30-6e77-464d-a565-b6c4b6c26d7f" providerId="ADAL" clId="{D9F54EBF-23BD-4BFC-8A23-82F896ADFCF4}" dt="2020-11-18T04:27:08.089" v="374" actId="20577"/>
          <ac:spMkLst>
            <pc:docMk/>
            <pc:sldMk cId="2539014097" sldId="2089"/>
            <ac:spMk id="19" creationId="{EB1F3AD0-0B68-4284-AB2C-F237F5102B3A}"/>
          </ac:spMkLst>
        </pc:spChg>
        <pc:spChg chg="add mod">
          <ac:chgData name="Thien Nguyen Le Quynh" userId="57a43e30-6e77-464d-a565-b6c4b6c26d7f" providerId="ADAL" clId="{D9F54EBF-23BD-4BFC-8A23-82F896ADFCF4}" dt="2020-11-18T04:22:15.720" v="299" actId="20577"/>
          <ac:spMkLst>
            <pc:docMk/>
            <pc:sldMk cId="2539014097" sldId="2089"/>
            <ac:spMk id="23" creationId="{115E1A4F-AFD2-415C-BE18-95D2B471154A}"/>
          </ac:spMkLst>
        </pc:spChg>
        <pc:cxnChg chg="add mod">
          <ac:chgData name="Thien Nguyen Le Quynh" userId="57a43e30-6e77-464d-a565-b6c4b6c26d7f" providerId="ADAL" clId="{D9F54EBF-23BD-4BFC-8A23-82F896ADFCF4}" dt="2020-11-18T04:34:51.911" v="382" actId="13822"/>
          <ac:cxnSpMkLst>
            <pc:docMk/>
            <pc:sldMk cId="2539014097" sldId="2089"/>
            <ac:cxnSpMk id="12" creationId="{B259A724-50DE-4349-8368-FB794D07CE46}"/>
          </ac:cxnSpMkLst>
        </pc:cxnChg>
        <pc:cxnChg chg="add mod">
          <ac:chgData name="Thien Nguyen Le Quynh" userId="57a43e30-6e77-464d-a565-b6c4b6c26d7f" providerId="ADAL" clId="{D9F54EBF-23BD-4BFC-8A23-82F896ADFCF4}" dt="2020-11-18T04:34:51.911" v="382" actId="13822"/>
          <ac:cxnSpMkLst>
            <pc:docMk/>
            <pc:sldMk cId="2539014097" sldId="2089"/>
            <ac:cxnSpMk id="14" creationId="{429828D8-2F22-428F-9C46-4CD656BBEE57}"/>
          </ac:cxnSpMkLst>
        </pc:cxnChg>
        <pc:cxnChg chg="add mod">
          <ac:chgData name="Thien Nguyen Le Quynh" userId="57a43e30-6e77-464d-a565-b6c4b6c26d7f" providerId="ADAL" clId="{D9F54EBF-23BD-4BFC-8A23-82F896ADFCF4}" dt="2020-11-18T04:34:51.911" v="382" actId="13822"/>
          <ac:cxnSpMkLst>
            <pc:docMk/>
            <pc:sldMk cId="2539014097" sldId="2089"/>
            <ac:cxnSpMk id="17" creationId="{62F0360D-47B7-4058-8E36-CAC6AC813A3E}"/>
          </ac:cxnSpMkLst>
        </pc:cxnChg>
      </pc:sldChg>
      <pc:sldChg chg="addSp delSp modSp add ord">
        <pc:chgData name="Thien Nguyen Le Quynh" userId="57a43e30-6e77-464d-a565-b6c4b6c26d7f" providerId="ADAL" clId="{D9F54EBF-23BD-4BFC-8A23-82F896ADFCF4}" dt="2020-11-18T04:52:14.080" v="440"/>
        <pc:sldMkLst>
          <pc:docMk/>
          <pc:sldMk cId="2013221423" sldId="2090"/>
        </pc:sldMkLst>
        <pc:spChg chg="del">
          <ac:chgData name="Thien Nguyen Le Quynh" userId="57a43e30-6e77-464d-a565-b6c4b6c26d7f" providerId="ADAL" clId="{D9F54EBF-23BD-4BFC-8A23-82F896ADFCF4}" dt="2020-11-18T04:23:04.746" v="300"/>
          <ac:spMkLst>
            <pc:docMk/>
            <pc:sldMk cId="2013221423" sldId="2090"/>
            <ac:spMk id="2" creationId="{575DE408-059E-40F3-AF26-C5B8B55D5130}"/>
          </ac:spMkLst>
        </pc:spChg>
        <pc:spChg chg="del">
          <ac:chgData name="Thien Nguyen Le Quynh" userId="57a43e30-6e77-464d-a565-b6c4b6c26d7f" providerId="ADAL" clId="{D9F54EBF-23BD-4BFC-8A23-82F896ADFCF4}" dt="2020-11-18T04:23:04.746" v="300"/>
          <ac:spMkLst>
            <pc:docMk/>
            <pc:sldMk cId="2013221423" sldId="2090"/>
            <ac:spMk id="3" creationId="{9A5B38C2-87DE-42DB-91C4-31B85545E602}"/>
          </ac:spMkLst>
        </pc:spChg>
        <pc:spChg chg="add mod">
          <ac:chgData name="Thien Nguyen Le Quynh" userId="57a43e30-6e77-464d-a565-b6c4b6c26d7f" providerId="ADAL" clId="{D9F54EBF-23BD-4BFC-8A23-82F896ADFCF4}" dt="2020-11-18T04:23:17.833" v="334" actId="20577"/>
          <ac:spMkLst>
            <pc:docMk/>
            <pc:sldMk cId="2013221423" sldId="2090"/>
            <ac:spMk id="4" creationId="{942D2590-7D3B-4777-81DB-254548644C23}"/>
          </ac:spMkLst>
        </pc:spChg>
        <pc:spChg chg="add mod">
          <ac:chgData name="Thien Nguyen Le Quynh" userId="57a43e30-6e77-464d-a565-b6c4b6c26d7f" providerId="ADAL" clId="{D9F54EBF-23BD-4BFC-8A23-82F896ADFCF4}" dt="2020-11-18T04:23:04.746" v="300"/>
          <ac:spMkLst>
            <pc:docMk/>
            <pc:sldMk cId="2013221423" sldId="2090"/>
            <ac:spMk id="5" creationId="{19BFC74E-262A-4C36-8249-C019BB1146EF}"/>
          </ac:spMkLst>
        </pc:spChg>
      </pc:sldChg>
      <pc:sldChg chg="addSp delSp add del">
        <pc:chgData name="Thien Nguyen Le Quynh" userId="57a43e30-6e77-464d-a565-b6c4b6c26d7f" providerId="ADAL" clId="{D9F54EBF-23BD-4BFC-8A23-82F896ADFCF4}" dt="2020-11-18T04:49:43.148" v="430" actId="2696"/>
        <pc:sldMkLst>
          <pc:docMk/>
          <pc:sldMk cId="3359376004" sldId="2091"/>
        </pc:sldMkLst>
        <pc:spChg chg="del">
          <ac:chgData name="Thien Nguyen Le Quynh" userId="57a43e30-6e77-464d-a565-b6c4b6c26d7f" providerId="ADAL" clId="{D9F54EBF-23BD-4BFC-8A23-82F896ADFCF4}" dt="2020-11-18T04:33:36.477" v="376" actId="478"/>
          <ac:spMkLst>
            <pc:docMk/>
            <pc:sldMk cId="3359376004" sldId="2091"/>
            <ac:spMk id="2" creationId="{D9C58F30-73FB-481D-9352-AF6E349AAA70}"/>
          </ac:spMkLst>
        </pc:spChg>
        <pc:spChg chg="del">
          <ac:chgData name="Thien Nguyen Le Quynh" userId="57a43e30-6e77-464d-a565-b6c4b6c26d7f" providerId="ADAL" clId="{D9F54EBF-23BD-4BFC-8A23-82F896ADFCF4}" dt="2020-11-18T04:33:38.218" v="377" actId="478"/>
          <ac:spMkLst>
            <pc:docMk/>
            <pc:sldMk cId="3359376004" sldId="2091"/>
            <ac:spMk id="3" creationId="{A379311C-C7E5-4964-8F84-1F62A9D1FEA4}"/>
          </ac:spMkLst>
        </pc:spChg>
        <pc:picChg chg="add del">
          <ac:chgData name="Thien Nguyen Le Quynh" userId="57a43e30-6e77-464d-a565-b6c4b6c26d7f" providerId="ADAL" clId="{D9F54EBF-23BD-4BFC-8A23-82F896ADFCF4}" dt="2020-11-18T04:49:16.835" v="427" actId="478"/>
          <ac:picMkLst>
            <pc:docMk/>
            <pc:sldMk cId="3359376004" sldId="2091"/>
            <ac:picMk id="1026" creationId="{068AC992-0711-4077-8CFB-C136A1426F6D}"/>
          </ac:picMkLst>
        </pc:picChg>
      </pc:sldChg>
      <pc:sldChg chg="addSp modSp add">
        <pc:chgData name="Thien Nguyen Le Quynh" userId="57a43e30-6e77-464d-a565-b6c4b6c26d7f" providerId="ADAL" clId="{D9F54EBF-23BD-4BFC-8A23-82F896ADFCF4}" dt="2020-11-18T04:45:20.145" v="425" actId="27636"/>
        <pc:sldMkLst>
          <pc:docMk/>
          <pc:sldMk cId="732496175" sldId="2092"/>
        </pc:sldMkLst>
        <pc:spChg chg="mod">
          <ac:chgData name="Thien Nguyen Le Quynh" userId="57a43e30-6e77-464d-a565-b6c4b6c26d7f" providerId="ADAL" clId="{D9F54EBF-23BD-4BFC-8A23-82F896ADFCF4}" dt="2020-11-18T04:44:26.398" v="398" actId="20577"/>
          <ac:spMkLst>
            <pc:docMk/>
            <pc:sldMk cId="732496175" sldId="2092"/>
            <ac:spMk id="2" creationId="{9C7B1620-D7AA-463A-BDF5-B699B58A0278}"/>
          </ac:spMkLst>
        </pc:spChg>
        <pc:spChg chg="mod">
          <ac:chgData name="Thien Nguyen Le Quynh" userId="57a43e30-6e77-464d-a565-b6c4b6c26d7f" providerId="ADAL" clId="{D9F54EBF-23BD-4BFC-8A23-82F896ADFCF4}" dt="2020-11-18T04:45:20.145" v="425" actId="27636"/>
          <ac:spMkLst>
            <pc:docMk/>
            <pc:sldMk cId="732496175" sldId="2092"/>
            <ac:spMk id="3" creationId="{AF89AE30-DDBC-41F5-9D1B-030649C92CDB}"/>
          </ac:spMkLst>
        </pc:spChg>
        <pc:grpChg chg="add mod">
          <ac:chgData name="Thien Nguyen Le Quynh" userId="57a43e30-6e77-464d-a565-b6c4b6c26d7f" providerId="ADAL" clId="{D9F54EBF-23BD-4BFC-8A23-82F896ADFCF4}" dt="2020-11-18T04:45:16.455" v="423" actId="1036"/>
          <ac:grpSpMkLst>
            <pc:docMk/>
            <pc:sldMk cId="732496175" sldId="2092"/>
            <ac:grpSpMk id="5" creationId="{40824225-9CD2-445C-921B-DD52E6D4BE66}"/>
          </ac:grpSpMkLst>
        </pc:grpChg>
        <pc:cxnChg chg="add mod">
          <ac:chgData name="Thien Nguyen Le Quynh" userId="57a43e30-6e77-464d-a565-b6c4b6c26d7f" providerId="ADAL" clId="{D9F54EBF-23BD-4BFC-8A23-82F896ADFCF4}" dt="2020-11-18T04:45:16.455" v="423" actId="1036"/>
          <ac:cxnSpMkLst>
            <pc:docMk/>
            <pc:sldMk cId="732496175" sldId="2092"/>
            <ac:cxnSpMk id="4" creationId="{0B5519BA-04BE-40AC-B7C8-DBCA6C404F3E}"/>
          </ac:cxnSpMkLst>
        </pc:cxnChg>
      </pc:sldChg>
      <pc:sldChg chg="addSp delSp modSp add modAnim">
        <pc:chgData name="Thien Nguyen Le Quynh" userId="57a43e30-6e77-464d-a565-b6c4b6c26d7f" providerId="ADAL" clId="{D9F54EBF-23BD-4BFC-8A23-82F896ADFCF4}" dt="2020-11-18T04:51:54.583" v="439"/>
        <pc:sldMkLst>
          <pc:docMk/>
          <pc:sldMk cId="2021647859" sldId="2093"/>
        </pc:sldMkLst>
        <pc:spChg chg="del">
          <ac:chgData name="Thien Nguyen Le Quynh" userId="57a43e30-6e77-464d-a565-b6c4b6c26d7f" providerId="ADAL" clId="{D9F54EBF-23BD-4BFC-8A23-82F896ADFCF4}" dt="2020-11-18T04:50:06.329" v="432"/>
          <ac:spMkLst>
            <pc:docMk/>
            <pc:sldMk cId="2021647859" sldId="2093"/>
            <ac:spMk id="2" creationId="{48FDD36A-7745-40D9-A6E6-86BDDA28D6B8}"/>
          </ac:spMkLst>
        </pc:spChg>
        <pc:spChg chg="del">
          <ac:chgData name="Thien Nguyen Le Quynh" userId="57a43e30-6e77-464d-a565-b6c4b6c26d7f" providerId="ADAL" clId="{D9F54EBF-23BD-4BFC-8A23-82F896ADFCF4}" dt="2020-11-18T04:50:06.329" v="432"/>
          <ac:spMkLst>
            <pc:docMk/>
            <pc:sldMk cId="2021647859" sldId="2093"/>
            <ac:spMk id="3" creationId="{54C5C48C-7C26-420E-847C-1422A16FFDA2}"/>
          </ac:spMkLst>
        </pc:spChg>
        <pc:spChg chg="add mod">
          <ac:chgData name="Thien Nguyen Le Quynh" userId="57a43e30-6e77-464d-a565-b6c4b6c26d7f" providerId="ADAL" clId="{D9F54EBF-23BD-4BFC-8A23-82F896ADFCF4}" dt="2020-11-18T04:50:35.952" v="435" actId="207"/>
          <ac:spMkLst>
            <pc:docMk/>
            <pc:sldMk cId="2021647859" sldId="2093"/>
            <ac:spMk id="4" creationId="{B78105FA-2B6E-4857-AEE4-C0E7A69CA575}"/>
          </ac:spMkLst>
        </pc:spChg>
        <pc:spChg chg="add mod">
          <ac:chgData name="Thien Nguyen Le Quynh" userId="57a43e30-6e77-464d-a565-b6c4b6c26d7f" providerId="ADAL" clId="{D9F54EBF-23BD-4BFC-8A23-82F896ADFCF4}" dt="2020-11-18T04:50:35.952" v="435" actId="207"/>
          <ac:spMkLst>
            <pc:docMk/>
            <pc:sldMk cId="2021647859" sldId="2093"/>
            <ac:spMk id="5" creationId="{490117F7-62B8-4472-BFE0-A1A55B481BC1}"/>
          </ac:spMkLst>
        </pc:spChg>
        <pc:grpChg chg="add mod">
          <ac:chgData name="Thien Nguyen Le Quynh" userId="57a43e30-6e77-464d-a565-b6c4b6c26d7f" providerId="ADAL" clId="{D9F54EBF-23BD-4BFC-8A23-82F896ADFCF4}" dt="2020-11-18T04:50:35.952" v="435" actId="207"/>
          <ac:grpSpMkLst>
            <pc:docMk/>
            <pc:sldMk cId="2021647859" sldId="2093"/>
            <ac:grpSpMk id="6" creationId="{8FD0B487-378C-4CAE-AD94-1BC01F25D18C}"/>
          </ac:grpSpMkLst>
        </pc:grpChg>
        <pc:picChg chg="add del mod">
          <ac:chgData name="Thien Nguyen Le Quynh" userId="57a43e30-6e77-464d-a565-b6c4b6c26d7f" providerId="ADAL" clId="{D9F54EBF-23BD-4BFC-8A23-82F896ADFCF4}" dt="2020-11-18T04:51:04.989" v="436" actId="478"/>
          <ac:picMkLst>
            <pc:docMk/>
            <pc:sldMk cId="2021647859" sldId="2093"/>
            <ac:picMk id="79" creationId="{0437BD30-665E-4171-B5B9-072856AD815E}"/>
          </ac:picMkLst>
        </pc:picChg>
        <pc:picChg chg="add del">
          <ac:chgData name="Thien Nguyen Le Quynh" userId="57a43e30-6e77-464d-a565-b6c4b6c26d7f" providerId="ADAL" clId="{D9F54EBF-23BD-4BFC-8A23-82F896ADFCF4}" dt="2020-11-18T04:51:51.821" v="438"/>
          <ac:picMkLst>
            <pc:docMk/>
            <pc:sldMk cId="2021647859" sldId="2093"/>
            <ac:picMk id="80" creationId="{9B1A0556-64F0-4A0A-9122-F113D61BF45D}"/>
          </ac:picMkLst>
        </pc:picChg>
        <pc:picChg chg="add">
          <ac:chgData name="Thien Nguyen Le Quynh" userId="57a43e30-6e77-464d-a565-b6c4b6c26d7f" providerId="ADAL" clId="{D9F54EBF-23BD-4BFC-8A23-82F896ADFCF4}" dt="2020-11-18T04:51:54.583" v="439"/>
          <ac:picMkLst>
            <pc:docMk/>
            <pc:sldMk cId="2021647859" sldId="2093"/>
            <ac:picMk id="81" creationId="{396AE672-DB15-4DC0-AD26-DD098A8904F8}"/>
          </ac:picMkLst>
        </pc:picChg>
      </pc:sldChg>
    </pc:docChg>
  </pc:docChgLst>
  <pc:docChgLst>
    <pc:chgData name="Thien Nguyen Le Quynh" userId="57a43e30-6e77-464d-a565-b6c4b6c26d7f" providerId="ADAL" clId="{0C8CFC02-5037-4AFC-AD09-192D44344E75}"/>
    <pc:docChg chg="undo custSel addSld delSld modSld sldOrd modSection">
      <pc:chgData name="Thien Nguyen Le Quynh" userId="57a43e30-6e77-464d-a565-b6c4b6c26d7f" providerId="ADAL" clId="{0C8CFC02-5037-4AFC-AD09-192D44344E75}" dt="2020-11-27T21:07:24.406" v="732" actId="14100"/>
      <pc:docMkLst>
        <pc:docMk/>
      </pc:docMkLst>
      <pc:sldChg chg="addSp delSp modSp modNotesTx">
        <pc:chgData name="Thien Nguyen Le Quynh" userId="57a43e30-6e77-464d-a565-b6c4b6c26d7f" providerId="ADAL" clId="{0C8CFC02-5037-4AFC-AD09-192D44344E75}" dt="2020-11-27T19:06:44.838" v="597" actId="20577"/>
        <pc:sldMkLst>
          <pc:docMk/>
          <pc:sldMk cId="1843181046" sldId="2085"/>
        </pc:sldMkLst>
        <pc:spChg chg="add mod">
          <ac:chgData name="Thien Nguyen Le Quynh" userId="57a43e30-6e77-464d-a565-b6c4b6c26d7f" providerId="ADAL" clId="{0C8CFC02-5037-4AFC-AD09-192D44344E75}" dt="2020-11-27T19:05:26.023" v="532" actId="20577"/>
          <ac:spMkLst>
            <pc:docMk/>
            <pc:sldMk cId="1843181046" sldId="2085"/>
            <ac:spMk id="3" creationId="{5480CACE-383F-4A40-A31E-A5D147275E54}"/>
          </ac:spMkLst>
        </pc:spChg>
        <pc:spChg chg="del">
          <ac:chgData name="Thien Nguyen Le Quynh" userId="57a43e30-6e77-464d-a565-b6c4b6c26d7f" providerId="ADAL" clId="{0C8CFC02-5037-4AFC-AD09-192D44344E75}" dt="2020-11-27T19:04:26.490" v="445"/>
          <ac:spMkLst>
            <pc:docMk/>
            <pc:sldMk cId="1843181046" sldId="2085"/>
            <ac:spMk id="6" creationId="{B1976F67-BFD2-4875-80F8-366AC6A54AD3}"/>
          </ac:spMkLst>
        </pc:spChg>
        <pc:picChg chg="mod">
          <ac:chgData name="Thien Nguyen Le Quynh" userId="57a43e30-6e77-464d-a565-b6c4b6c26d7f" providerId="ADAL" clId="{0C8CFC02-5037-4AFC-AD09-192D44344E75}" dt="2020-11-27T19:05:36.694" v="534" actId="1076"/>
          <ac:picMkLst>
            <pc:docMk/>
            <pc:sldMk cId="1843181046" sldId="2085"/>
            <ac:picMk id="2" creationId="{2669CF1C-4111-47EA-91C6-FFDBB71FBECF}"/>
          </ac:picMkLst>
        </pc:picChg>
      </pc:sldChg>
      <pc:sldChg chg="del">
        <pc:chgData name="Thien Nguyen Le Quynh" userId="57a43e30-6e77-464d-a565-b6c4b6c26d7f" providerId="ADAL" clId="{0C8CFC02-5037-4AFC-AD09-192D44344E75}" dt="2020-11-27T20:48:10.814" v="637" actId="2696"/>
        <pc:sldMkLst>
          <pc:docMk/>
          <pc:sldMk cId="3175113202" sldId="2088"/>
        </pc:sldMkLst>
      </pc:sldChg>
      <pc:sldChg chg="addSp modSp modAnim">
        <pc:chgData name="Thien Nguyen Le Quynh" userId="57a43e30-6e77-464d-a565-b6c4b6c26d7f" providerId="ADAL" clId="{0C8CFC02-5037-4AFC-AD09-192D44344E75}" dt="2020-11-27T18:54:59.465" v="441"/>
        <pc:sldMkLst>
          <pc:docMk/>
          <pc:sldMk cId="2539014097" sldId="2089"/>
        </pc:sldMkLst>
        <pc:spChg chg="mod">
          <ac:chgData name="Thien Nguyen Le Quynh" userId="57a43e30-6e77-464d-a565-b6c4b6c26d7f" providerId="ADAL" clId="{0C8CFC02-5037-4AFC-AD09-192D44344E75}" dt="2020-11-27T18:28:16.813" v="335" actId="1035"/>
          <ac:spMkLst>
            <pc:docMk/>
            <pc:sldMk cId="2539014097" sldId="2089"/>
            <ac:spMk id="6" creationId="{0FBCE167-5877-47D7-9447-1A9DAC2EA357}"/>
          </ac:spMkLst>
        </pc:spChg>
        <pc:spChg chg="mod">
          <ac:chgData name="Thien Nguyen Le Quynh" userId="57a43e30-6e77-464d-a565-b6c4b6c26d7f" providerId="ADAL" clId="{0C8CFC02-5037-4AFC-AD09-192D44344E75}" dt="2020-11-27T18:28:16.813" v="335" actId="1035"/>
          <ac:spMkLst>
            <pc:docMk/>
            <pc:sldMk cId="2539014097" sldId="2089"/>
            <ac:spMk id="7" creationId="{EDBA8729-E4FB-4096-A8CC-19011C9B0906}"/>
          </ac:spMkLst>
        </pc:spChg>
        <pc:spChg chg="mod">
          <ac:chgData name="Thien Nguyen Le Quynh" userId="57a43e30-6e77-464d-a565-b6c4b6c26d7f" providerId="ADAL" clId="{0C8CFC02-5037-4AFC-AD09-192D44344E75}" dt="2020-11-27T18:28:16.813" v="335" actId="1035"/>
          <ac:spMkLst>
            <pc:docMk/>
            <pc:sldMk cId="2539014097" sldId="2089"/>
            <ac:spMk id="8" creationId="{6880087D-D974-4361-9874-E01F00FFCBF0}"/>
          </ac:spMkLst>
        </pc:spChg>
        <pc:spChg chg="mod">
          <ac:chgData name="Thien Nguyen Le Quynh" userId="57a43e30-6e77-464d-a565-b6c4b6c26d7f" providerId="ADAL" clId="{0C8CFC02-5037-4AFC-AD09-192D44344E75}" dt="2020-11-27T18:28:16.813" v="335" actId="1035"/>
          <ac:spMkLst>
            <pc:docMk/>
            <pc:sldMk cId="2539014097" sldId="2089"/>
            <ac:spMk id="10" creationId="{44782C53-65B8-474D-AA06-BD0B0E0E4F66}"/>
          </ac:spMkLst>
        </pc:spChg>
        <pc:spChg chg="mod">
          <ac:chgData name="Thien Nguyen Le Quynh" userId="57a43e30-6e77-464d-a565-b6c4b6c26d7f" providerId="ADAL" clId="{0C8CFC02-5037-4AFC-AD09-192D44344E75}" dt="2020-11-27T18:28:16.813" v="335" actId="1035"/>
          <ac:spMkLst>
            <pc:docMk/>
            <pc:sldMk cId="2539014097" sldId="2089"/>
            <ac:spMk id="18" creationId="{6A600DD4-E11F-4F87-A325-472A178B5916}"/>
          </ac:spMkLst>
        </pc:spChg>
        <pc:spChg chg="mod">
          <ac:chgData name="Thien Nguyen Le Quynh" userId="57a43e30-6e77-464d-a565-b6c4b6c26d7f" providerId="ADAL" clId="{0C8CFC02-5037-4AFC-AD09-192D44344E75}" dt="2020-11-27T18:28:16.813" v="335" actId="1035"/>
          <ac:spMkLst>
            <pc:docMk/>
            <pc:sldMk cId="2539014097" sldId="2089"/>
            <ac:spMk id="19" creationId="{EB1F3AD0-0B68-4284-AB2C-F237F5102B3A}"/>
          </ac:spMkLst>
        </pc:spChg>
        <pc:spChg chg="mod">
          <ac:chgData name="Thien Nguyen Le Quynh" userId="57a43e30-6e77-464d-a565-b6c4b6c26d7f" providerId="ADAL" clId="{0C8CFC02-5037-4AFC-AD09-192D44344E75}" dt="2020-11-27T18:41:28.232" v="366" actId="1076"/>
          <ac:spMkLst>
            <pc:docMk/>
            <pc:sldMk cId="2539014097" sldId="2089"/>
            <ac:spMk id="23" creationId="{115E1A4F-AFD2-415C-BE18-95D2B471154A}"/>
          </ac:spMkLst>
        </pc:spChg>
        <pc:graphicFrameChg chg="add mod modGraphic">
          <ac:chgData name="Thien Nguyen Le Quynh" userId="57a43e30-6e77-464d-a565-b6c4b6c26d7f" providerId="ADAL" clId="{0C8CFC02-5037-4AFC-AD09-192D44344E75}" dt="2020-11-27T18:41:42.587" v="367" actId="1076"/>
          <ac:graphicFrameMkLst>
            <pc:docMk/>
            <pc:sldMk cId="2539014097" sldId="2089"/>
            <ac:graphicFrameMk id="28" creationId="{521ADA73-3408-4DDD-846C-08D1710C123F}"/>
          </ac:graphicFrameMkLst>
        </pc:graphicFrameChg>
        <pc:cxnChg chg="mod">
          <ac:chgData name="Thien Nguyen Le Quynh" userId="57a43e30-6e77-464d-a565-b6c4b6c26d7f" providerId="ADAL" clId="{0C8CFC02-5037-4AFC-AD09-192D44344E75}" dt="2020-11-27T18:28:16.813" v="335" actId="1035"/>
          <ac:cxnSpMkLst>
            <pc:docMk/>
            <pc:sldMk cId="2539014097" sldId="2089"/>
            <ac:cxnSpMk id="12" creationId="{B259A724-50DE-4349-8368-FB794D07CE46}"/>
          </ac:cxnSpMkLst>
        </pc:cxnChg>
        <pc:cxnChg chg="mod">
          <ac:chgData name="Thien Nguyen Le Quynh" userId="57a43e30-6e77-464d-a565-b6c4b6c26d7f" providerId="ADAL" clId="{0C8CFC02-5037-4AFC-AD09-192D44344E75}" dt="2020-11-27T18:28:16.813" v="335" actId="1035"/>
          <ac:cxnSpMkLst>
            <pc:docMk/>
            <pc:sldMk cId="2539014097" sldId="2089"/>
            <ac:cxnSpMk id="14" creationId="{429828D8-2F22-428F-9C46-4CD656BBEE57}"/>
          </ac:cxnSpMkLst>
        </pc:cxnChg>
        <pc:cxnChg chg="mod">
          <ac:chgData name="Thien Nguyen Le Quynh" userId="57a43e30-6e77-464d-a565-b6c4b6c26d7f" providerId="ADAL" clId="{0C8CFC02-5037-4AFC-AD09-192D44344E75}" dt="2020-11-27T18:28:16.813" v="335" actId="1035"/>
          <ac:cxnSpMkLst>
            <pc:docMk/>
            <pc:sldMk cId="2539014097" sldId="2089"/>
            <ac:cxnSpMk id="17" creationId="{62F0360D-47B7-4058-8E36-CAC6AC813A3E}"/>
          </ac:cxnSpMkLst>
        </pc:cxnChg>
      </pc:sldChg>
      <pc:sldChg chg="addSp delSp modSp ord modAnim modNotesTx">
        <pc:chgData name="Thien Nguyen Le Quynh" userId="57a43e30-6e77-464d-a565-b6c4b6c26d7f" providerId="ADAL" clId="{0C8CFC02-5037-4AFC-AD09-192D44344E75}" dt="2020-11-27T18:56:00.632" v="444"/>
        <pc:sldMkLst>
          <pc:docMk/>
          <pc:sldMk cId="2013221423" sldId="2090"/>
        </pc:sldMkLst>
        <pc:spChg chg="del">
          <ac:chgData name="Thien Nguyen Le Quynh" userId="57a43e30-6e77-464d-a565-b6c4b6c26d7f" providerId="ADAL" clId="{0C8CFC02-5037-4AFC-AD09-192D44344E75}" dt="2020-11-27T18:33:31.604" v="337" actId="931"/>
          <ac:spMkLst>
            <pc:docMk/>
            <pc:sldMk cId="2013221423" sldId="2090"/>
            <ac:spMk id="5" creationId="{19BFC74E-262A-4C36-8249-C019BB1146EF}"/>
          </ac:spMkLst>
        </pc:spChg>
        <pc:spChg chg="add del mod">
          <ac:chgData name="Thien Nguyen Le Quynh" userId="57a43e30-6e77-464d-a565-b6c4b6c26d7f" providerId="ADAL" clId="{0C8CFC02-5037-4AFC-AD09-192D44344E75}" dt="2020-11-27T18:48:01.813" v="386"/>
          <ac:spMkLst>
            <pc:docMk/>
            <pc:sldMk cId="2013221423" sldId="2090"/>
            <ac:spMk id="6" creationId="{898330EA-560F-452C-BC30-7F6CE7881B78}"/>
          </ac:spMkLst>
        </pc:spChg>
        <pc:spChg chg="add mod">
          <ac:chgData name="Thien Nguyen Le Quynh" userId="57a43e30-6e77-464d-a565-b6c4b6c26d7f" providerId="ADAL" clId="{0C8CFC02-5037-4AFC-AD09-192D44344E75}" dt="2020-11-27T18:48:39.795" v="391" actId="1076"/>
          <ac:spMkLst>
            <pc:docMk/>
            <pc:sldMk cId="2013221423" sldId="2090"/>
            <ac:spMk id="7" creationId="{B9801A88-F23E-436D-B1F0-BD4E7F6C7B14}"/>
          </ac:spMkLst>
        </pc:spChg>
        <pc:graphicFrameChg chg="add del mod modGraphic">
          <ac:chgData name="Thien Nguyen Le Quynh" userId="57a43e30-6e77-464d-a565-b6c4b6c26d7f" providerId="ADAL" clId="{0C8CFC02-5037-4AFC-AD09-192D44344E75}" dt="2020-11-27T18:52:09.965" v="429" actId="478"/>
          <ac:graphicFrameMkLst>
            <pc:docMk/>
            <pc:sldMk cId="2013221423" sldId="2090"/>
            <ac:graphicFrameMk id="8" creationId="{3EA994D8-8F83-4A9E-BE9C-B4702984EA3F}"/>
          </ac:graphicFrameMkLst>
        </pc:graphicFrameChg>
        <pc:graphicFrameChg chg="add mod modGraphic">
          <ac:chgData name="Thien Nguyen Le Quynh" userId="57a43e30-6e77-464d-a565-b6c4b6c26d7f" providerId="ADAL" clId="{0C8CFC02-5037-4AFC-AD09-192D44344E75}" dt="2020-11-27T18:52:38.538" v="435" actId="1076"/>
          <ac:graphicFrameMkLst>
            <pc:docMk/>
            <pc:sldMk cId="2013221423" sldId="2090"/>
            <ac:graphicFrameMk id="9" creationId="{CB38812C-3C04-47AA-ADA7-3FC16FC729F1}"/>
          </ac:graphicFrameMkLst>
        </pc:graphicFrameChg>
        <pc:picChg chg="add mod">
          <ac:chgData name="Thien Nguyen Le Quynh" userId="57a43e30-6e77-464d-a565-b6c4b6c26d7f" providerId="ADAL" clId="{0C8CFC02-5037-4AFC-AD09-192D44344E75}" dt="2020-11-27T18:53:06.618" v="440" actId="1076"/>
          <ac:picMkLst>
            <pc:docMk/>
            <pc:sldMk cId="2013221423" sldId="2090"/>
            <ac:picMk id="3" creationId="{EB0A8869-ACF2-4ED7-8F74-7DD77B9BC5C9}"/>
          </ac:picMkLst>
        </pc:picChg>
      </pc:sldChg>
      <pc:sldChg chg="modSp">
        <pc:chgData name="Thien Nguyen Le Quynh" userId="57a43e30-6e77-464d-a565-b6c4b6c26d7f" providerId="ADAL" clId="{0C8CFC02-5037-4AFC-AD09-192D44344E75}" dt="2020-11-27T18:37:05.731" v="363" actId="14100"/>
        <pc:sldMkLst>
          <pc:docMk/>
          <pc:sldMk cId="732496175" sldId="2092"/>
        </pc:sldMkLst>
        <pc:spChg chg="mod">
          <ac:chgData name="Thien Nguyen Le Quynh" userId="57a43e30-6e77-464d-a565-b6c4b6c26d7f" providerId="ADAL" clId="{0C8CFC02-5037-4AFC-AD09-192D44344E75}" dt="2020-11-27T18:36:59.999" v="362" actId="14100"/>
          <ac:spMkLst>
            <pc:docMk/>
            <pc:sldMk cId="732496175" sldId="2092"/>
            <ac:spMk id="3" creationId="{AF89AE30-DDBC-41F5-9D1B-030649C92CDB}"/>
          </ac:spMkLst>
        </pc:spChg>
        <pc:grpChg chg="mod">
          <ac:chgData name="Thien Nguyen Le Quynh" userId="57a43e30-6e77-464d-a565-b6c4b6c26d7f" providerId="ADAL" clId="{0C8CFC02-5037-4AFC-AD09-192D44344E75}" dt="2020-11-27T18:36:30.254" v="358" actId="1076"/>
          <ac:grpSpMkLst>
            <pc:docMk/>
            <pc:sldMk cId="732496175" sldId="2092"/>
            <ac:grpSpMk id="5" creationId="{40824225-9CD2-445C-921B-DD52E6D4BE66}"/>
          </ac:grpSpMkLst>
        </pc:grpChg>
        <pc:cxnChg chg="mod">
          <ac:chgData name="Thien Nguyen Le Quynh" userId="57a43e30-6e77-464d-a565-b6c4b6c26d7f" providerId="ADAL" clId="{0C8CFC02-5037-4AFC-AD09-192D44344E75}" dt="2020-11-27T18:37:05.731" v="363" actId="14100"/>
          <ac:cxnSpMkLst>
            <pc:docMk/>
            <pc:sldMk cId="732496175" sldId="2092"/>
            <ac:cxnSpMk id="4" creationId="{0B5519BA-04BE-40AC-B7C8-DBCA6C404F3E}"/>
          </ac:cxnSpMkLst>
        </pc:cxnChg>
      </pc:sldChg>
      <pc:sldChg chg="addSp delSp modSp add">
        <pc:chgData name="Thien Nguyen Le Quynh" userId="57a43e30-6e77-464d-a565-b6c4b6c26d7f" providerId="ADAL" clId="{0C8CFC02-5037-4AFC-AD09-192D44344E75}" dt="2020-11-27T19:09:28.844" v="636" actId="1076"/>
        <pc:sldMkLst>
          <pc:docMk/>
          <pc:sldMk cId="44468096" sldId="2094"/>
        </pc:sldMkLst>
        <pc:spChg chg="mod">
          <ac:chgData name="Thien Nguyen Le Quynh" userId="57a43e30-6e77-464d-a565-b6c4b6c26d7f" providerId="ADAL" clId="{0C8CFC02-5037-4AFC-AD09-192D44344E75}" dt="2020-11-27T19:07:40.576" v="627" actId="20577"/>
          <ac:spMkLst>
            <pc:docMk/>
            <pc:sldMk cId="44468096" sldId="2094"/>
            <ac:spMk id="2" creationId="{AA85C90E-4463-4805-BEE0-3BEB81CB6C07}"/>
          </ac:spMkLst>
        </pc:spChg>
        <pc:spChg chg="del">
          <ac:chgData name="Thien Nguyen Le Quynh" userId="57a43e30-6e77-464d-a565-b6c4b6c26d7f" providerId="ADAL" clId="{0C8CFC02-5037-4AFC-AD09-192D44344E75}" dt="2020-11-27T19:08:58.468" v="628" actId="931"/>
          <ac:spMkLst>
            <pc:docMk/>
            <pc:sldMk cId="44468096" sldId="2094"/>
            <ac:spMk id="3" creationId="{01170AA6-2B6D-4ADF-A2AC-2C16287E30DE}"/>
          </ac:spMkLst>
        </pc:spChg>
        <pc:spChg chg="add del">
          <ac:chgData name="Thien Nguyen Le Quynh" userId="57a43e30-6e77-464d-a565-b6c4b6c26d7f" providerId="ADAL" clId="{0C8CFC02-5037-4AFC-AD09-192D44344E75}" dt="2020-11-27T19:09:16.848" v="634"/>
          <ac:spMkLst>
            <pc:docMk/>
            <pc:sldMk cId="44468096" sldId="2094"/>
            <ac:spMk id="6" creationId="{766C578C-1B65-4B8F-B7E4-8067E2F8A927}"/>
          </ac:spMkLst>
        </pc:spChg>
        <pc:spChg chg="add mod">
          <ac:chgData name="Thien Nguyen Le Quynh" userId="57a43e30-6e77-464d-a565-b6c4b6c26d7f" providerId="ADAL" clId="{0C8CFC02-5037-4AFC-AD09-192D44344E75}" dt="2020-11-27T19:09:28.844" v="636" actId="1076"/>
          <ac:spMkLst>
            <pc:docMk/>
            <pc:sldMk cId="44468096" sldId="2094"/>
            <ac:spMk id="7" creationId="{381A798F-5FF6-4E51-9B0F-52033BB9C4B0}"/>
          </ac:spMkLst>
        </pc:spChg>
        <pc:picChg chg="add mod">
          <ac:chgData name="Thien Nguyen Le Quynh" userId="57a43e30-6e77-464d-a565-b6c4b6c26d7f" providerId="ADAL" clId="{0C8CFC02-5037-4AFC-AD09-192D44344E75}" dt="2020-11-27T19:09:06.771" v="632" actId="1076"/>
          <ac:picMkLst>
            <pc:docMk/>
            <pc:sldMk cId="44468096" sldId="2094"/>
            <ac:picMk id="5" creationId="{A0531A6C-11BD-4D7F-9707-2E854C775C36}"/>
          </ac:picMkLst>
        </pc:picChg>
      </pc:sldChg>
      <pc:sldChg chg="addSp delSp modSp add del">
        <pc:chgData name="Thien Nguyen Le Quynh" userId="57a43e30-6e77-464d-a565-b6c4b6c26d7f" providerId="ADAL" clId="{0C8CFC02-5037-4AFC-AD09-192D44344E75}" dt="2020-11-27T19:07:06.835" v="598" actId="2696"/>
        <pc:sldMkLst>
          <pc:docMk/>
          <pc:sldMk cId="3258160029" sldId="2094"/>
        </pc:sldMkLst>
        <pc:spChg chg="del">
          <ac:chgData name="Thien Nguyen Le Quynh" userId="57a43e30-6e77-464d-a565-b6c4b6c26d7f" providerId="ADAL" clId="{0C8CFC02-5037-4AFC-AD09-192D44344E75}" dt="2020-11-20T06:08:01.057" v="1"/>
          <ac:spMkLst>
            <pc:docMk/>
            <pc:sldMk cId="3258160029" sldId="2094"/>
            <ac:spMk id="2" creationId="{6726F094-C09D-4644-A254-57A18FA2671B}"/>
          </ac:spMkLst>
        </pc:spChg>
        <pc:spChg chg="del">
          <ac:chgData name="Thien Nguyen Le Quynh" userId="57a43e30-6e77-464d-a565-b6c4b6c26d7f" providerId="ADAL" clId="{0C8CFC02-5037-4AFC-AD09-192D44344E75}" dt="2020-11-20T06:08:01.057" v="1"/>
          <ac:spMkLst>
            <pc:docMk/>
            <pc:sldMk cId="3258160029" sldId="2094"/>
            <ac:spMk id="3" creationId="{6823FA30-C2CD-4605-A915-D402484934D7}"/>
          </ac:spMkLst>
        </pc:spChg>
        <pc:spChg chg="add mod">
          <ac:chgData name="Thien Nguyen Le Quynh" userId="57a43e30-6e77-464d-a565-b6c4b6c26d7f" providerId="ADAL" clId="{0C8CFC02-5037-4AFC-AD09-192D44344E75}" dt="2020-11-20T06:08:16.371" v="56" actId="20577"/>
          <ac:spMkLst>
            <pc:docMk/>
            <pc:sldMk cId="3258160029" sldId="2094"/>
            <ac:spMk id="4" creationId="{8E23CED3-AEFA-49EC-85D7-A17DE3B01B76}"/>
          </ac:spMkLst>
        </pc:spChg>
        <pc:spChg chg="add mod">
          <ac:chgData name="Thien Nguyen Le Quynh" userId="57a43e30-6e77-464d-a565-b6c4b6c26d7f" providerId="ADAL" clId="{0C8CFC02-5037-4AFC-AD09-192D44344E75}" dt="2020-11-27T19:06:09.744" v="535"/>
          <ac:spMkLst>
            <pc:docMk/>
            <pc:sldMk cId="3258160029" sldId="2094"/>
            <ac:spMk id="5" creationId="{A2A2E670-D3B3-4754-B3AA-877E31FF75F3}"/>
          </ac:spMkLst>
        </pc:spChg>
      </pc:sldChg>
      <pc:sldChg chg="modSp add">
        <pc:chgData name="Thien Nguyen Le Quynh" userId="57a43e30-6e77-464d-a565-b6c4b6c26d7f" providerId="ADAL" clId="{0C8CFC02-5037-4AFC-AD09-192D44344E75}" dt="2020-11-27T21:07:24.406" v="732" actId="14100"/>
        <pc:sldMkLst>
          <pc:docMk/>
          <pc:sldMk cId="1041574669" sldId="2095"/>
        </pc:sldMkLst>
        <pc:spChg chg="mod">
          <ac:chgData name="Thien Nguyen Le Quynh" userId="57a43e30-6e77-464d-a565-b6c4b6c26d7f" providerId="ADAL" clId="{0C8CFC02-5037-4AFC-AD09-192D44344E75}" dt="2020-11-27T21:05:45.856" v="674" actId="20577"/>
          <ac:spMkLst>
            <pc:docMk/>
            <pc:sldMk cId="1041574669" sldId="2095"/>
            <ac:spMk id="2" creationId="{3EA23E90-F91A-45AC-BF2D-62A09530806A}"/>
          </ac:spMkLst>
        </pc:spChg>
        <pc:spChg chg="mod">
          <ac:chgData name="Thien Nguyen Le Quynh" userId="57a43e30-6e77-464d-a565-b6c4b6c26d7f" providerId="ADAL" clId="{0C8CFC02-5037-4AFC-AD09-192D44344E75}" dt="2020-11-27T21:07:24.406" v="732" actId="14100"/>
          <ac:spMkLst>
            <pc:docMk/>
            <pc:sldMk cId="1041574669" sldId="2095"/>
            <ac:spMk id="3" creationId="{F3360D65-718C-4AC4-9A16-5E1C550FA24B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>
                <a:shade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92C-184A-866F-541FD01D6D1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92C-184A-866F-541FD01D6D1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2">
                <a:tint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92C-184A-866F-541FD01D6D1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564970111"/>
        <c:axId val="1589330623"/>
      </c:barChart>
      <c:catAx>
        <c:axId val="15649701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89330623"/>
        <c:crosses val="autoZero"/>
        <c:auto val="1"/>
        <c:lblAlgn val="ctr"/>
        <c:lblOffset val="100"/>
        <c:noMultiLvlLbl val="0"/>
      </c:catAx>
      <c:valAx>
        <c:axId val="15893306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40000"/>
                  <a:lumOff val="6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49701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627AD0-17DB-A246-9951-8FDA0F593E32}" type="doc">
      <dgm:prSet loTypeId="urn:microsoft.com/office/officeart/2005/8/layout/process3" loCatId="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913A1C3A-3F52-034D-9105-042310548EC6}">
      <dgm:prSet phldrT="[Text]"/>
      <dgm:spPr/>
      <dgm:t>
        <a:bodyPr/>
        <a:lstStyle/>
        <a:p>
          <a:r>
            <a:rPr lang="en-US"/>
            <a:t>Click to edit master text styles</a:t>
          </a:r>
        </a:p>
      </dgm:t>
    </dgm:pt>
    <dgm:pt modelId="{EDDA12A5-78D7-184C-968D-86094816D0CA}" type="parTrans" cxnId="{89730B38-D368-7343-8679-E56752330BA0}">
      <dgm:prSet/>
      <dgm:spPr/>
      <dgm:t>
        <a:bodyPr/>
        <a:lstStyle/>
        <a:p>
          <a:endParaRPr lang="en-US"/>
        </a:p>
      </dgm:t>
    </dgm:pt>
    <dgm:pt modelId="{A549F5E8-1D21-6A4C-B63E-B1AB8CEDB5F1}" type="sibTrans" cxnId="{89730B38-D368-7343-8679-E56752330BA0}">
      <dgm:prSet/>
      <dgm:spPr>
        <a:solidFill>
          <a:schemeClr val="accent2"/>
        </a:solidFill>
      </dgm:spPr>
      <dgm:t>
        <a:bodyPr/>
        <a:lstStyle/>
        <a:p>
          <a:endParaRPr lang="en-US"/>
        </a:p>
      </dgm:t>
    </dgm:pt>
    <dgm:pt modelId="{8E711C1B-8931-2B41-AF28-BCC50023DA9B}">
      <dgm:prSet phldrT="[Text]"/>
      <dgm:spPr/>
      <dgm:t>
        <a:bodyPr/>
        <a:lstStyle/>
        <a:p>
          <a:r>
            <a:rPr lang="en-US"/>
            <a:t>Click to edit master text styles</a:t>
          </a:r>
        </a:p>
      </dgm:t>
    </dgm:pt>
    <dgm:pt modelId="{7220AAA4-1DD8-A54D-96F4-E749BFC8DA7F}" type="parTrans" cxnId="{93485C7C-5266-7344-B9FC-1688D9285B1B}">
      <dgm:prSet/>
      <dgm:spPr/>
      <dgm:t>
        <a:bodyPr/>
        <a:lstStyle/>
        <a:p>
          <a:endParaRPr lang="en-US"/>
        </a:p>
      </dgm:t>
    </dgm:pt>
    <dgm:pt modelId="{AF189C99-58D1-4A45-923E-7FDC1A68CEA5}" type="sibTrans" cxnId="{93485C7C-5266-7344-B9FC-1688D9285B1B}">
      <dgm:prSet/>
      <dgm:spPr/>
      <dgm:t>
        <a:bodyPr/>
        <a:lstStyle/>
        <a:p>
          <a:endParaRPr lang="en-US"/>
        </a:p>
      </dgm:t>
    </dgm:pt>
    <dgm:pt modelId="{257B3A7A-65C3-E742-87C6-9F038D365F20}">
      <dgm:prSet phldrT="[Text]"/>
      <dgm:spPr/>
      <dgm:t>
        <a:bodyPr/>
        <a:lstStyle/>
        <a:p>
          <a:r>
            <a:rPr lang="en-US"/>
            <a:t>Click to edit master text styles</a:t>
          </a:r>
        </a:p>
      </dgm:t>
    </dgm:pt>
    <dgm:pt modelId="{66E7EAF1-8350-C445-B64C-AF6131FD2A33}" type="parTrans" cxnId="{4D4C672D-EA33-8C4E-A8CD-B094943B6330}">
      <dgm:prSet/>
      <dgm:spPr/>
      <dgm:t>
        <a:bodyPr/>
        <a:lstStyle/>
        <a:p>
          <a:endParaRPr lang="en-US"/>
        </a:p>
      </dgm:t>
    </dgm:pt>
    <dgm:pt modelId="{B1CBBC43-9435-9E42-8891-5DE9AD715E13}" type="sibTrans" cxnId="{4D4C672D-EA33-8C4E-A8CD-B094943B6330}">
      <dgm:prSet/>
      <dgm:spPr>
        <a:solidFill>
          <a:schemeClr val="accent2"/>
        </a:solidFill>
      </dgm:spPr>
      <dgm:t>
        <a:bodyPr/>
        <a:lstStyle/>
        <a:p>
          <a:endParaRPr lang="en-US"/>
        </a:p>
      </dgm:t>
    </dgm:pt>
    <dgm:pt modelId="{56B07B68-8FE5-DB42-92BB-BA3566D25FF9}">
      <dgm:prSet phldrT="[Text]"/>
      <dgm:spPr/>
      <dgm:t>
        <a:bodyPr/>
        <a:lstStyle/>
        <a:p>
          <a:r>
            <a:rPr lang="en-US"/>
            <a:t>Click to edit master text styles</a:t>
          </a:r>
        </a:p>
      </dgm:t>
    </dgm:pt>
    <dgm:pt modelId="{9566DC0C-01FD-664D-84F2-EB560D2325E7}" type="parTrans" cxnId="{8E8E0D73-8184-9D40-8D32-EDB15C71D8C8}">
      <dgm:prSet/>
      <dgm:spPr/>
      <dgm:t>
        <a:bodyPr/>
        <a:lstStyle/>
        <a:p>
          <a:endParaRPr lang="en-US"/>
        </a:p>
      </dgm:t>
    </dgm:pt>
    <dgm:pt modelId="{49E74861-81A7-2744-9B99-E44988E4386A}" type="sibTrans" cxnId="{8E8E0D73-8184-9D40-8D32-EDB15C71D8C8}">
      <dgm:prSet/>
      <dgm:spPr/>
      <dgm:t>
        <a:bodyPr/>
        <a:lstStyle/>
        <a:p>
          <a:endParaRPr lang="en-US"/>
        </a:p>
      </dgm:t>
    </dgm:pt>
    <dgm:pt modelId="{F28888E9-81C1-6F45-8E3E-D805C9C0646E}">
      <dgm:prSet phldrT="[Text]"/>
      <dgm:spPr/>
      <dgm:t>
        <a:bodyPr/>
        <a:lstStyle/>
        <a:p>
          <a:r>
            <a:rPr lang="en-US"/>
            <a:t>Click to edit master text styles</a:t>
          </a:r>
        </a:p>
      </dgm:t>
    </dgm:pt>
    <dgm:pt modelId="{C11C746B-CB0E-A743-A770-2DC1E94DE219}" type="parTrans" cxnId="{066CA225-6B65-BF4F-8283-FFE055BA4C63}">
      <dgm:prSet/>
      <dgm:spPr/>
      <dgm:t>
        <a:bodyPr/>
        <a:lstStyle/>
        <a:p>
          <a:endParaRPr lang="en-US"/>
        </a:p>
      </dgm:t>
    </dgm:pt>
    <dgm:pt modelId="{801DD2A7-964B-864D-A69D-FAA7230FAAA3}" type="sibTrans" cxnId="{066CA225-6B65-BF4F-8283-FFE055BA4C63}">
      <dgm:prSet/>
      <dgm:spPr/>
      <dgm:t>
        <a:bodyPr/>
        <a:lstStyle/>
        <a:p>
          <a:endParaRPr lang="en-US"/>
        </a:p>
      </dgm:t>
    </dgm:pt>
    <dgm:pt modelId="{05C9BC72-F57B-0D46-84BD-FA78DA1C8354}">
      <dgm:prSet phldrT="[Text]"/>
      <dgm:spPr/>
      <dgm:t>
        <a:bodyPr/>
        <a:lstStyle/>
        <a:p>
          <a:r>
            <a:rPr lang="en-US"/>
            <a:t>Click to edit master text styles</a:t>
          </a:r>
        </a:p>
      </dgm:t>
    </dgm:pt>
    <dgm:pt modelId="{F1992B8F-7CC1-D742-AC8D-532A883C3F4B}" type="parTrans" cxnId="{900AEE6F-D8E3-634E-991C-C0CF602FDB31}">
      <dgm:prSet/>
      <dgm:spPr/>
      <dgm:t>
        <a:bodyPr/>
        <a:lstStyle/>
        <a:p>
          <a:endParaRPr lang="en-US"/>
        </a:p>
      </dgm:t>
    </dgm:pt>
    <dgm:pt modelId="{F5CD7A4B-7E36-DD43-84FA-33AED735AA17}" type="sibTrans" cxnId="{900AEE6F-D8E3-634E-991C-C0CF602FDB31}">
      <dgm:prSet/>
      <dgm:spPr/>
      <dgm:t>
        <a:bodyPr/>
        <a:lstStyle/>
        <a:p>
          <a:endParaRPr lang="en-US"/>
        </a:p>
      </dgm:t>
    </dgm:pt>
    <dgm:pt modelId="{AA1F619C-E72C-F34C-A9AA-B4C241FE4581}" type="pres">
      <dgm:prSet presAssocID="{1B627AD0-17DB-A246-9951-8FDA0F593E32}" presName="linearFlow" presStyleCnt="0">
        <dgm:presLayoutVars>
          <dgm:dir/>
          <dgm:animLvl val="lvl"/>
          <dgm:resizeHandles val="exact"/>
        </dgm:presLayoutVars>
      </dgm:prSet>
      <dgm:spPr/>
    </dgm:pt>
    <dgm:pt modelId="{BD4A4CA0-F04E-894A-BF24-B668BA752D63}" type="pres">
      <dgm:prSet presAssocID="{913A1C3A-3F52-034D-9105-042310548EC6}" presName="composite" presStyleCnt="0"/>
      <dgm:spPr/>
    </dgm:pt>
    <dgm:pt modelId="{82A192E5-3F5D-9949-9287-259C8DDE4E13}" type="pres">
      <dgm:prSet presAssocID="{913A1C3A-3F52-034D-9105-042310548EC6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4DD460F2-77E9-6240-96D5-992448B0828D}" type="pres">
      <dgm:prSet presAssocID="{913A1C3A-3F52-034D-9105-042310548EC6}" presName="parSh" presStyleLbl="node1" presStyleIdx="0" presStyleCnt="3"/>
      <dgm:spPr/>
    </dgm:pt>
    <dgm:pt modelId="{64E4A5CA-3C0E-3142-B2A6-9BD6A8B02DBB}" type="pres">
      <dgm:prSet presAssocID="{913A1C3A-3F52-034D-9105-042310548EC6}" presName="desTx" presStyleLbl="fgAcc1" presStyleIdx="0" presStyleCnt="3">
        <dgm:presLayoutVars>
          <dgm:bulletEnabled val="1"/>
        </dgm:presLayoutVars>
      </dgm:prSet>
      <dgm:spPr/>
    </dgm:pt>
    <dgm:pt modelId="{75D201E5-1A49-7941-BCEA-076CB4A91D3A}" type="pres">
      <dgm:prSet presAssocID="{A549F5E8-1D21-6A4C-B63E-B1AB8CEDB5F1}" presName="sibTrans" presStyleLbl="sibTrans2D1" presStyleIdx="0" presStyleCnt="2"/>
      <dgm:spPr/>
    </dgm:pt>
    <dgm:pt modelId="{AFC2CD0C-B0E7-1A4A-AA75-A6B2E846E8EC}" type="pres">
      <dgm:prSet presAssocID="{A549F5E8-1D21-6A4C-B63E-B1AB8CEDB5F1}" presName="connTx" presStyleLbl="sibTrans2D1" presStyleIdx="0" presStyleCnt="2"/>
      <dgm:spPr/>
    </dgm:pt>
    <dgm:pt modelId="{37B94151-F0A3-1E48-86C5-E6BB51B1203E}" type="pres">
      <dgm:prSet presAssocID="{257B3A7A-65C3-E742-87C6-9F038D365F20}" presName="composite" presStyleCnt="0"/>
      <dgm:spPr/>
    </dgm:pt>
    <dgm:pt modelId="{4C75D30A-EEA8-904E-8174-FFB6A99555CE}" type="pres">
      <dgm:prSet presAssocID="{257B3A7A-65C3-E742-87C6-9F038D365F20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58033C88-2395-B04B-ABD8-DFA668CAD7E9}" type="pres">
      <dgm:prSet presAssocID="{257B3A7A-65C3-E742-87C6-9F038D365F20}" presName="parSh" presStyleLbl="node1" presStyleIdx="1" presStyleCnt="3"/>
      <dgm:spPr/>
    </dgm:pt>
    <dgm:pt modelId="{DC32AEDB-9DC4-5248-820B-4FAEF8134F64}" type="pres">
      <dgm:prSet presAssocID="{257B3A7A-65C3-E742-87C6-9F038D365F20}" presName="desTx" presStyleLbl="fgAcc1" presStyleIdx="1" presStyleCnt="3">
        <dgm:presLayoutVars>
          <dgm:bulletEnabled val="1"/>
        </dgm:presLayoutVars>
      </dgm:prSet>
      <dgm:spPr/>
    </dgm:pt>
    <dgm:pt modelId="{3CE71071-2257-374D-B639-230F3C6309F8}" type="pres">
      <dgm:prSet presAssocID="{B1CBBC43-9435-9E42-8891-5DE9AD715E13}" presName="sibTrans" presStyleLbl="sibTrans2D1" presStyleIdx="1" presStyleCnt="2"/>
      <dgm:spPr/>
    </dgm:pt>
    <dgm:pt modelId="{EE64EA7A-61CA-D942-A3D1-A04AEEDBF55B}" type="pres">
      <dgm:prSet presAssocID="{B1CBBC43-9435-9E42-8891-5DE9AD715E13}" presName="connTx" presStyleLbl="sibTrans2D1" presStyleIdx="1" presStyleCnt="2"/>
      <dgm:spPr/>
    </dgm:pt>
    <dgm:pt modelId="{78491E84-816C-644F-AF45-E0FDC0391FB1}" type="pres">
      <dgm:prSet presAssocID="{F28888E9-81C1-6F45-8E3E-D805C9C0646E}" presName="composite" presStyleCnt="0"/>
      <dgm:spPr/>
    </dgm:pt>
    <dgm:pt modelId="{FB8D8BB1-C15A-8145-B9CF-6CC8E75BB959}" type="pres">
      <dgm:prSet presAssocID="{F28888E9-81C1-6F45-8E3E-D805C9C0646E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B52BB2C9-941C-BB43-A0C2-65B017264755}" type="pres">
      <dgm:prSet presAssocID="{F28888E9-81C1-6F45-8E3E-D805C9C0646E}" presName="parSh" presStyleLbl="node1" presStyleIdx="2" presStyleCnt="3"/>
      <dgm:spPr/>
    </dgm:pt>
    <dgm:pt modelId="{5C0BD397-3F3B-DB4C-8D2A-FB9D22745666}" type="pres">
      <dgm:prSet presAssocID="{F28888E9-81C1-6F45-8E3E-D805C9C0646E}" presName="desTx" presStyleLbl="fgAcc1" presStyleIdx="2" presStyleCnt="3">
        <dgm:presLayoutVars>
          <dgm:bulletEnabled val="1"/>
        </dgm:presLayoutVars>
      </dgm:prSet>
      <dgm:spPr/>
    </dgm:pt>
  </dgm:ptLst>
  <dgm:cxnLst>
    <dgm:cxn modelId="{CA175A07-19DC-4642-A0E7-ABB6C19BD210}" type="presOf" srcId="{B1CBBC43-9435-9E42-8891-5DE9AD715E13}" destId="{3CE71071-2257-374D-B639-230F3C6309F8}" srcOrd="0" destOrd="0" presId="urn:microsoft.com/office/officeart/2005/8/layout/process3"/>
    <dgm:cxn modelId="{3397041B-98D4-0943-8A7A-3C8B2CF14EB9}" type="presOf" srcId="{257B3A7A-65C3-E742-87C6-9F038D365F20}" destId="{4C75D30A-EEA8-904E-8174-FFB6A99555CE}" srcOrd="0" destOrd="0" presId="urn:microsoft.com/office/officeart/2005/8/layout/process3"/>
    <dgm:cxn modelId="{066CA225-6B65-BF4F-8283-FFE055BA4C63}" srcId="{1B627AD0-17DB-A246-9951-8FDA0F593E32}" destId="{F28888E9-81C1-6F45-8E3E-D805C9C0646E}" srcOrd="2" destOrd="0" parTransId="{C11C746B-CB0E-A743-A770-2DC1E94DE219}" sibTransId="{801DD2A7-964B-864D-A69D-FAA7230FAAA3}"/>
    <dgm:cxn modelId="{4D4C672D-EA33-8C4E-A8CD-B094943B6330}" srcId="{1B627AD0-17DB-A246-9951-8FDA0F593E32}" destId="{257B3A7A-65C3-E742-87C6-9F038D365F20}" srcOrd="1" destOrd="0" parTransId="{66E7EAF1-8350-C445-B64C-AF6131FD2A33}" sibTransId="{B1CBBC43-9435-9E42-8891-5DE9AD715E13}"/>
    <dgm:cxn modelId="{89730B38-D368-7343-8679-E56752330BA0}" srcId="{1B627AD0-17DB-A246-9951-8FDA0F593E32}" destId="{913A1C3A-3F52-034D-9105-042310548EC6}" srcOrd="0" destOrd="0" parTransId="{EDDA12A5-78D7-184C-968D-86094816D0CA}" sibTransId="{A549F5E8-1D21-6A4C-B63E-B1AB8CEDB5F1}"/>
    <dgm:cxn modelId="{7BCDC83F-4337-4D47-BF08-1970A418F031}" type="presOf" srcId="{56B07B68-8FE5-DB42-92BB-BA3566D25FF9}" destId="{DC32AEDB-9DC4-5248-820B-4FAEF8134F64}" srcOrd="0" destOrd="0" presId="urn:microsoft.com/office/officeart/2005/8/layout/process3"/>
    <dgm:cxn modelId="{900AEE6F-D8E3-634E-991C-C0CF602FDB31}" srcId="{F28888E9-81C1-6F45-8E3E-D805C9C0646E}" destId="{05C9BC72-F57B-0D46-84BD-FA78DA1C8354}" srcOrd="0" destOrd="0" parTransId="{F1992B8F-7CC1-D742-AC8D-532A883C3F4B}" sibTransId="{F5CD7A4B-7E36-DD43-84FA-33AED735AA17}"/>
    <dgm:cxn modelId="{8E8E0D73-8184-9D40-8D32-EDB15C71D8C8}" srcId="{257B3A7A-65C3-E742-87C6-9F038D365F20}" destId="{56B07B68-8FE5-DB42-92BB-BA3566D25FF9}" srcOrd="0" destOrd="0" parTransId="{9566DC0C-01FD-664D-84F2-EB560D2325E7}" sibTransId="{49E74861-81A7-2744-9B99-E44988E4386A}"/>
    <dgm:cxn modelId="{972E7156-E7C7-4E44-99FE-61C31FE7FD57}" type="presOf" srcId="{F28888E9-81C1-6F45-8E3E-D805C9C0646E}" destId="{B52BB2C9-941C-BB43-A0C2-65B017264755}" srcOrd="1" destOrd="0" presId="urn:microsoft.com/office/officeart/2005/8/layout/process3"/>
    <dgm:cxn modelId="{9BC62F5A-F5F1-0340-BCF3-8668868AF32C}" type="presOf" srcId="{B1CBBC43-9435-9E42-8891-5DE9AD715E13}" destId="{EE64EA7A-61CA-D942-A3D1-A04AEEDBF55B}" srcOrd="1" destOrd="0" presId="urn:microsoft.com/office/officeart/2005/8/layout/process3"/>
    <dgm:cxn modelId="{0D7F927B-D9BD-6442-BDE0-62CE8E25D0DE}" type="presOf" srcId="{A549F5E8-1D21-6A4C-B63E-B1AB8CEDB5F1}" destId="{AFC2CD0C-B0E7-1A4A-AA75-A6B2E846E8EC}" srcOrd="1" destOrd="0" presId="urn:microsoft.com/office/officeart/2005/8/layout/process3"/>
    <dgm:cxn modelId="{93485C7C-5266-7344-B9FC-1688D9285B1B}" srcId="{913A1C3A-3F52-034D-9105-042310548EC6}" destId="{8E711C1B-8931-2B41-AF28-BCC50023DA9B}" srcOrd="0" destOrd="0" parTransId="{7220AAA4-1DD8-A54D-96F4-E749BFC8DA7F}" sibTransId="{AF189C99-58D1-4A45-923E-7FDC1A68CEA5}"/>
    <dgm:cxn modelId="{5C44DD81-A06E-0D4A-9C78-35B9CFB927AC}" type="presOf" srcId="{8E711C1B-8931-2B41-AF28-BCC50023DA9B}" destId="{64E4A5CA-3C0E-3142-B2A6-9BD6A8B02DBB}" srcOrd="0" destOrd="0" presId="urn:microsoft.com/office/officeart/2005/8/layout/process3"/>
    <dgm:cxn modelId="{D215EB88-908B-0543-B692-9CA3A6FB2183}" type="presOf" srcId="{A549F5E8-1D21-6A4C-B63E-B1AB8CEDB5F1}" destId="{75D201E5-1A49-7941-BCEA-076CB4A91D3A}" srcOrd="0" destOrd="0" presId="urn:microsoft.com/office/officeart/2005/8/layout/process3"/>
    <dgm:cxn modelId="{A0737F8E-3AD9-3D44-B294-2EDE1D654E91}" type="presOf" srcId="{F28888E9-81C1-6F45-8E3E-D805C9C0646E}" destId="{FB8D8BB1-C15A-8145-B9CF-6CC8E75BB959}" srcOrd="0" destOrd="0" presId="urn:microsoft.com/office/officeart/2005/8/layout/process3"/>
    <dgm:cxn modelId="{94BB21A9-75A7-5846-95AE-00CA8481AB1B}" type="presOf" srcId="{913A1C3A-3F52-034D-9105-042310548EC6}" destId="{4DD460F2-77E9-6240-96D5-992448B0828D}" srcOrd="1" destOrd="0" presId="urn:microsoft.com/office/officeart/2005/8/layout/process3"/>
    <dgm:cxn modelId="{F22365CB-813A-D647-B76B-8C863AA378E5}" type="presOf" srcId="{913A1C3A-3F52-034D-9105-042310548EC6}" destId="{82A192E5-3F5D-9949-9287-259C8DDE4E13}" srcOrd="0" destOrd="0" presId="urn:microsoft.com/office/officeart/2005/8/layout/process3"/>
    <dgm:cxn modelId="{D0833BD0-8B23-4A4C-8CF9-3BF126E620F7}" type="presOf" srcId="{1B627AD0-17DB-A246-9951-8FDA0F593E32}" destId="{AA1F619C-E72C-F34C-A9AA-B4C241FE4581}" srcOrd="0" destOrd="0" presId="urn:microsoft.com/office/officeart/2005/8/layout/process3"/>
    <dgm:cxn modelId="{4B6C88E6-DDD6-3743-96E5-4F47E45675A3}" type="presOf" srcId="{05C9BC72-F57B-0D46-84BD-FA78DA1C8354}" destId="{5C0BD397-3F3B-DB4C-8D2A-FB9D22745666}" srcOrd="0" destOrd="0" presId="urn:microsoft.com/office/officeart/2005/8/layout/process3"/>
    <dgm:cxn modelId="{B21E1BFE-A519-CB42-971B-644665B7D1CA}" type="presOf" srcId="{257B3A7A-65C3-E742-87C6-9F038D365F20}" destId="{58033C88-2395-B04B-ABD8-DFA668CAD7E9}" srcOrd="1" destOrd="0" presId="urn:microsoft.com/office/officeart/2005/8/layout/process3"/>
    <dgm:cxn modelId="{37ABEAA1-9AF8-2448-950C-D0A5E4198B6F}" type="presParOf" srcId="{AA1F619C-E72C-F34C-A9AA-B4C241FE4581}" destId="{BD4A4CA0-F04E-894A-BF24-B668BA752D63}" srcOrd="0" destOrd="0" presId="urn:microsoft.com/office/officeart/2005/8/layout/process3"/>
    <dgm:cxn modelId="{4BC4B8B7-0636-6E41-AFE5-D6AC5B9743AA}" type="presParOf" srcId="{BD4A4CA0-F04E-894A-BF24-B668BA752D63}" destId="{82A192E5-3F5D-9949-9287-259C8DDE4E13}" srcOrd="0" destOrd="0" presId="urn:microsoft.com/office/officeart/2005/8/layout/process3"/>
    <dgm:cxn modelId="{97B476C6-D0C8-2C45-94E2-1E1E883931EF}" type="presParOf" srcId="{BD4A4CA0-F04E-894A-BF24-B668BA752D63}" destId="{4DD460F2-77E9-6240-96D5-992448B0828D}" srcOrd="1" destOrd="0" presId="urn:microsoft.com/office/officeart/2005/8/layout/process3"/>
    <dgm:cxn modelId="{4C81D07D-04F4-C541-A201-EA5A2F1CA729}" type="presParOf" srcId="{BD4A4CA0-F04E-894A-BF24-B668BA752D63}" destId="{64E4A5CA-3C0E-3142-B2A6-9BD6A8B02DBB}" srcOrd="2" destOrd="0" presId="urn:microsoft.com/office/officeart/2005/8/layout/process3"/>
    <dgm:cxn modelId="{86F1352F-461B-4443-8FCF-579BD1F45922}" type="presParOf" srcId="{AA1F619C-E72C-F34C-A9AA-B4C241FE4581}" destId="{75D201E5-1A49-7941-BCEA-076CB4A91D3A}" srcOrd="1" destOrd="0" presId="urn:microsoft.com/office/officeart/2005/8/layout/process3"/>
    <dgm:cxn modelId="{D579B8D1-8032-464E-AAC5-60E754F0BCFA}" type="presParOf" srcId="{75D201E5-1A49-7941-BCEA-076CB4A91D3A}" destId="{AFC2CD0C-B0E7-1A4A-AA75-A6B2E846E8EC}" srcOrd="0" destOrd="0" presId="urn:microsoft.com/office/officeart/2005/8/layout/process3"/>
    <dgm:cxn modelId="{A87463A1-68D1-F244-B231-FABC9C2BC953}" type="presParOf" srcId="{AA1F619C-E72C-F34C-A9AA-B4C241FE4581}" destId="{37B94151-F0A3-1E48-86C5-E6BB51B1203E}" srcOrd="2" destOrd="0" presId="urn:microsoft.com/office/officeart/2005/8/layout/process3"/>
    <dgm:cxn modelId="{9A4D3E33-9038-7945-88EA-7C1C8888BFA7}" type="presParOf" srcId="{37B94151-F0A3-1E48-86C5-E6BB51B1203E}" destId="{4C75D30A-EEA8-904E-8174-FFB6A99555CE}" srcOrd="0" destOrd="0" presId="urn:microsoft.com/office/officeart/2005/8/layout/process3"/>
    <dgm:cxn modelId="{260EBC1A-A7A7-964C-B7FD-D1C91E7612BB}" type="presParOf" srcId="{37B94151-F0A3-1E48-86C5-E6BB51B1203E}" destId="{58033C88-2395-B04B-ABD8-DFA668CAD7E9}" srcOrd="1" destOrd="0" presId="urn:microsoft.com/office/officeart/2005/8/layout/process3"/>
    <dgm:cxn modelId="{F4FA7E06-9423-D647-BA1F-6C80B5E9E265}" type="presParOf" srcId="{37B94151-F0A3-1E48-86C5-E6BB51B1203E}" destId="{DC32AEDB-9DC4-5248-820B-4FAEF8134F64}" srcOrd="2" destOrd="0" presId="urn:microsoft.com/office/officeart/2005/8/layout/process3"/>
    <dgm:cxn modelId="{BF597456-898A-6A4A-B1A0-1C3E9E6EF71D}" type="presParOf" srcId="{AA1F619C-E72C-F34C-A9AA-B4C241FE4581}" destId="{3CE71071-2257-374D-B639-230F3C6309F8}" srcOrd="3" destOrd="0" presId="urn:microsoft.com/office/officeart/2005/8/layout/process3"/>
    <dgm:cxn modelId="{78BB7A73-6FF4-7D4C-A323-A099FCD106C7}" type="presParOf" srcId="{3CE71071-2257-374D-B639-230F3C6309F8}" destId="{EE64EA7A-61CA-D942-A3D1-A04AEEDBF55B}" srcOrd="0" destOrd="0" presId="urn:microsoft.com/office/officeart/2005/8/layout/process3"/>
    <dgm:cxn modelId="{D37E08CC-EA76-7546-A2E7-D3E9E98CAAD1}" type="presParOf" srcId="{AA1F619C-E72C-F34C-A9AA-B4C241FE4581}" destId="{78491E84-816C-644F-AF45-E0FDC0391FB1}" srcOrd="4" destOrd="0" presId="urn:microsoft.com/office/officeart/2005/8/layout/process3"/>
    <dgm:cxn modelId="{056AB92F-0A1D-FE46-8644-9BE76AD6B04E}" type="presParOf" srcId="{78491E84-816C-644F-AF45-E0FDC0391FB1}" destId="{FB8D8BB1-C15A-8145-B9CF-6CC8E75BB959}" srcOrd="0" destOrd="0" presId="urn:microsoft.com/office/officeart/2005/8/layout/process3"/>
    <dgm:cxn modelId="{FE369615-E7C4-4844-BDB3-C220B34FBC72}" type="presParOf" srcId="{78491E84-816C-644F-AF45-E0FDC0391FB1}" destId="{B52BB2C9-941C-BB43-A0C2-65B017264755}" srcOrd="1" destOrd="0" presId="urn:microsoft.com/office/officeart/2005/8/layout/process3"/>
    <dgm:cxn modelId="{1EA0704A-AA1C-064E-8214-FB884EA69EBE}" type="presParOf" srcId="{78491E84-816C-644F-AF45-E0FDC0391FB1}" destId="{5C0BD397-3F3B-DB4C-8D2A-FB9D22745666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D460F2-77E9-6240-96D5-992448B0828D}">
      <dsp:nvSpPr>
        <dsp:cNvPr id="0" name=""/>
        <dsp:cNvSpPr/>
      </dsp:nvSpPr>
      <dsp:spPr>
        <a:xfrm>
          <a:off x="4042" y="1856058"/>
          <a:ext cx="1838086" cy="99922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Click to edit master text styles</a:t>
          </a:r>
        </a:p>
      </dsp:txBody>
      <dsp:txXfrm>
        <a:off x="4042" y="1856058"/>
        <a:ext cx="1838086" cy="666149"/>
      </dsp:txXfrm>
    </dsp:sp>
    <dsp:sp modelId="{64E4A5CA-3C0E-3142-B2A6-9BD6A8B02DBB}">
      <dsp:nvSpPr>
        <dsp:cNvPr id="0" name=""/>
        <dsp:cNvSpPr/>
      </dsp:nvSpPr>
      <dsp:spPr>
        <a:xfrm>
          <a:off x="380518" y="2522208"/>
          <a:ext cx="1838086" cy="104040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Click to edit master text styles</a:t>
          </a:r>
        </a:p>
      </dsp:txBody>
      <dsp:txXfrm>
        <a:off x="410990" y="2552680"/>
        <a:ext cx="1777142" cy="979456"/>
      </dsp:txXfrm>
    </dsp:sp>
    <dsp:sp modelId="{75D201E5-1A49-7941-BCEA-076CB4A91D3A}">
      <dsp:nvSpPr>
        <dsp:cNvPr id="0" name=""/>
        <dsp:cNvSpPr/>
      </dsp:nvSpPr>
      <dsp:spPr>
        <a:xfrm>
          <a:off x="2120776" y="1960318"/>
          <a:ext cx="590732" cy="4576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120776" y="2051844"/>
        <a:ext cx="453443" cy="274578"/>
      </dsp:txXfrm>
    </dsp:sp>
    <dsp:sp modelId="{58033C88-2395-B04B-ABD8-DFA668CAD7E9}">
      <dsp:nvSpPr>
        <dsp:cNvPr id="0" name=""/>
        <dsp:cNvSpPr/>
      </dsp:nvSpPr>
      <dsp:spPr>
        <a:xfrm>
          <a:off x="2956718" y="1856058"/>
          <a:ext cx="1838086" cy="99922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Click to edit master text styles</a:t>
          </a:r>
        </a:p>
      </dsp:txBody>
      <dsp:txXfrm>
        <a:off x="2956718" y="1856058"/>
        <a:ext cx="1838086" cy="666149"/>
      </dsp:txXfrm>
    </dsp:sp>
    <dsp:sp modelId="{DC32AEDB-9DC4-5248-820B-4FAEF8134F64}">
      <dsp:nvSpPr>
        <dsp:cNvPr id="0" name=""/>
        <dsp:cNvSpPr/>
      </dsp:nvSpPr>
      <dsp:spPr>
        <a:xfrm>
          <a:off x="3333194" y="2522208"/>
          <a:ext cx="1838086" cy="104040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Click to edit master text styles</a:t>
          </a:r>
        </a:p>
      </dsp:txBody>
      <dsp:txXfrm>
        <a:off x="3363666" y="2552680"/>
        <a:ext cx="1777142" cy="979456"/>
      </dsp:txXfrm>
    </dsp:sp>
    <dsp:sp modelId="{3CE71071-2257-374D-B639-230F3C6309F8}">
      <dsp:nvSpPr>
        <dsp:cNvPr id="0" name=""/>
        <dsp:cNvSpPr/>
      </dsp:nvSpPr>
      <dsp:spPr>
        <a:xfrm>
          <a:off x="5073452" y="1960318"/>
          <a:ext cx="590732" cy="4576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073452" y="2051844"/>
        <a:ext cx="453443" cy="274578"/>
      </dsp:txXfrm>
    </dsp:sp>
    <dsp:sp modelId="{B52BB2C9-941C-BB43-A0C2-65B017264755}">
      <dsp:nvSpPr>
        <dsp:cNvPr id="0" name=""/>
        <dsp:cNvSpPr/>
      </dsp:nvSpPr>
      <dsp:spPr>
        <a:xfrm>
          <a:off x="5909394" y="1856058"/>
          <a:ext cx="1838086" cy="99922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Click to edit master text styles</a:t>
          </a:r>
        </a:p>
      </dsp:txBody>
      <dsp:txXfrm>
        <a:off x="5909394" y="1856058"/>
        <a:ext cx="1838086" cy="666149"/>
      </dsp:txXfrm>
    </dsp:sp>
    <dsp:sp modelId="{5C0BD397-3F3B-DB4C-8D2A-FB9D22745666}">
      <dsp:nvSpPr>
        <dsp:cNvPr id="0" name=""/>
        <dsp:cNvSpPr/>
      </dsp:nvSpPr>
      <dsp:spPr>
        <a:xfrm>
          <a:off x="6285870" y="2522208"/>
          <a:ext cx="1838086" cy="104040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Click to edit master text styles</a:t>
          </a:r>
        </a:p>
      </dsp:txBody>
      <dsp:txXfrm>
        <a:off x="6316342" y="2552680"/>
        <a:ext cx="1777142" cy="9794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D28075-2E73-4335-AA24-3F18AB76741D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F09CCB-BCB1-412E-9653-8EDD25B69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751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tnet.microsoft.com/platform/dotnet-standard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evblogs.microsoft.com/dotnet/the-future-of-net-standard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hlinkClick r:id="rId3"/>
              </a:rPr>
              <a:t>https://dotnet.microsoft.com/platform/dotnet-standard</a:t>
            </a:r>
            <a:endParaRPr lang="en-US" sz="1200" dirty="0"/>
          </a:p>
          <a:p>
            <a:r>
              <a:rPr lang="en-US" sz="1200" dirty="0">
                <a:hlinkClick r:id="rId4"/>
              </a:rPr>
              <a:t>https://devblogs.microsoft.com/dotnet/the-future-of-net-standard</a:t>
            </a:r>
            <a:r>
              <a:rPr lang="en-US" sz="12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09CCB-BCB1-412E-9653-8EDD25B692E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063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Init only setters</a:t>
            </a:r>
          </a:p>
          <a:p>
            <a:r>
              <a:rPr lang="en-US" dirty="0"/>
              <a:t>Top-level statements</a:t>
            </a:r>
          </a:p>
          <a:p>
            <a:r>
              <a:rPr lang="en-US" dirty="0"/>
              <a:t>Records</a:t>
            </a:r>
          </a:p>
          <a:p>
            <a:endParaRPr lang="en-US" dirty="0"/>
          </a:p>
          <a:p>
            <a:r>
              <a:rPr lang="en-US" dirty="0"/>
              <a:t>Many to many</a:t>
            </a:r>
          </a:p>
          <a:p>
            <a:r>
              <a:rPr lang="en-US" dirty="0" err="1"/>
              <a:t>DbContextFactory</a:t>
            </a:r>
            <a:endParaRPr lang="en-US" dirty="0"/>
          </a:p>
          <a:p>
            <a:r>
              <a:rPr lang="en-US" dirty="0"/>
              <a:t>Reset </a:t>
            </a:r>
            <a:r>
              <a:rPr lang="en-US" dirty="0" err="1"/>
              <a:t>DbContext</a:t>
            </a:r>
            <a:r>
              <a:rPr lang="en-US" dirty="0"/>
              <a:t> state - </a:t>
            </a:r>
            <a:r>
              <a:rPr lang="en-US" dirty="0" err="1"/>
              <a:t>ChangeTracker.Clear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09CCB-BCB1-412E-9653-8EDD25B692E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965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6EBB5-4618-A74A-9CF5-DEFE4AC320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A87C9F-4328-6542-B4B1-C2E89290BB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2C844-483A-F247-9EF1-2AEB5C055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68435-DD3B-A64A-83AE-6E1472C734DE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C14E7-F4A2-4240-B15E-278422014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89397-42FD-6545-858E-396FE591D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DC4AA-26C1-8546-A5E8-BF0EE6480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929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937D8-844E-D84C-9ADC-CED1E3D42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FE44E-C530-C34B-A96E-3781A37A33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B30BAB-957F-B74B-920F-095E3572F6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2A6D4C-F112-C048-A429-7A12161ED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68435-DD3B-A64A-83AE-6E1472C734DE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AEF378-D61E-9C44-8CB6-41D8EEFCE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24E0DB-6C26-714C-B6CA-3D6C6A90E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DC4AA-26C1-8546-A5E8-BF0EE6480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27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2A391-BAC3-FB43-8015-78BF4D34D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9507D2-F135-CF40-8FF8-8D7B9B973B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8BD6B5-4CC9-6547-BFF1-B3BDF9E2F3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E170D6-80CA-1940-8D3B-02DF1124A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68435-DD3B-A64A-83AE-6E1472C734DE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7E9614-2C5E-694E-9426-4134824A3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F7326C-C2B6-EA43-982D-571EF0AC0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DC4AA-26C1-8546-A5E8-BF0EE6480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15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1DB88-693F-9940-BD22-E47EBFBCE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00A5D-F48F-2045-B352-541566D21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5C1D5-BDF5-C54A-BC1B-70411F82E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68435-DD3B-A64A-83AE-6E1472C734DE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91240-1505-4045-81F1-BB6133543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7404D-91FB-D34D-A45C-33347545D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DC4AA-26C1-8546-A5E8-BF0EE6480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62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A0242-70BB-0443-8F5A-AB15A7960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018F85-C698-9F4F-AF3E-B44286173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75E01-4CD1-F546-9FB5-DA511C6B1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68435-DD3B-A64A-83AE-6E1472C734DE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DB68C5-8234-2849-BFAC-DF068ED6D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24528-CC24-F14C-B29C-47585F821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DC4AA-26C1-8546-A5E8-BF0EE6480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824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DE66C-C546-4A40-8480-202F5812E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4D192-6D3D-8542-890D-09BFA4EE44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62B635-C86B-704A-ADAF-14EF22B889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97E27D-0320-304F-8CA0-A5561B7F4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68435-DD3B-A64A-83AE-6E1472C734DE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745B4-B055-4C48-BC81-3C6099262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22969A-B3F6-F84C-BCEA-9329C30D2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DC4AA-26C1-8546-A5E8-BF0EE6480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0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B1338-55EC-A942-84DD-F73B45509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ECBCC5-7FC7-D84B-9D0A-FCA52296A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378339-F627-C546-94EB-A28D6634B8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22F18D-9EF8-1D47-8083-1230456AEC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ED28F0-C86D-6C46-A578-21E78F1127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FE1844-F987-2743-9C19-F60DDC707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68435-DD3B-A64A-83AE-6E1472C734DE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4F3CA-8B6B-8241-859E-4BCD63A3D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F82F9F-B981-984E-B54D-F2175E51A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DC4AA-26C1-8546-A5E8-BF0EE6480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970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gr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1DB88-693F-9940-BD22-E47EBFBCE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5C1D5-BDF5-C54A-BC1B-70411F82E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68435-DD3B-A64A-83AE-6E1472C734DE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91240-1505-4045-81F1-BB6133543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7404D-91FB-D34D-A45C-33347545D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DC4AA-26C1-8546-A5E8-BF0EE6480C6E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C36F78F6-6DC9-D949-AF8D-A8C1EADF015D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199807214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3032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1DB88-693F-9940-BD22-E47EBFBCE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5C1D5-BDF5-C54A-BC1B-70411F82E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68435-DD3B-A64A-83AE-6E1472C734DE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91240-1505-4045-81F1-BB6133543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7404D-91FB-D34D-A45C-33347545D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DC4AA-26C1-8546-A5E8-BF0EE6480C6E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5AA06D60-2B39-1E4E-92DE-76EC52E09448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8286184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943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EE777-BA56-8D43-9B64-2DBBE6F25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2AF182-9E0B-6D41-BF50-D2CFC04CC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68435-DD3B-A64A-83AE-6E1472C734DE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EC5E1D-7988-E14F-9B0B-68469E479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B467C8-2E1A-584B-AB43-88C4F79C4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DC4AA-26C1-8546-A5E8-BF0EE6480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071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804990-8116-7F4C-993D-56C73802D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68435-DD3B-A64A-83AE-6E1472C734DE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8386C1-C65F-3842-803D-A6814F8E5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1EBD46-F5D8-D348-A14C-231355AD7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DC4AA-26C1-8546-A5E8-BF0EE6480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535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C9C5FF-49A6-3641-93FE-2D02BE758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546F87-15F9-4D48-A00A-E578542C84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DB05E-7832-AA4F-81BC-CD63B6421B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56768435-DD3B-A64A-83AE-6E1472C734DE}" type="datetimeFigureOut">
              <a:rPr lang="en-US" smtClean="0"/>
              <a:pPr/>
              <a:t>11/28/2020</a:t>
            </a:fld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E57315-CE5D-A543-9D3B-3346406775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10026-0A9C-9A46-AD1E-77740F2B27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7D5DC4AA-26C1-8546-A5E8-BF0EE6480C6E}" type="slidenum">
              <a:rPr lang="en-US" smtClean="0"/>
              <a:pPr/>
              <a:t>‹#›</a:t>
            </a:fld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0282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hiennn/myshop/" TargetMode="External"/><Relationship Id="rId2" Type="http://schemas.openxmlformats.org/officeDocument/2006/relationships/hyperlink" Target="https://github.com/devcafevn/dotnetconf2020/presentation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facebook.com/groups/dotnetvn" TargetMode="External"/><Relationship Id="rId4" Type="http://schemas.openxmlformats.org/officeDocument/2006/relationships/hyperlink" Target="https://github.com/simplcommerce/SimplCommerc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9FE4B1BB-54EC-42AD-8941-CAC4B2EB72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582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79241-DD95-0243-8D3D-203A9CE42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347357"/>
          </a:xfrm>
        </p:spPr>
        <p:txBody>
          <a:bodyPr/>
          <a:lstStyle/>
          <a:p>
            <a:r>
              <a:rPr lang="en-US" dirty="0"/>
              <a:t>Thanks for joining	!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63803A9C-C04F-9F45-9269-DE4A4EC78C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42159" y="3506069"/>
            <a:ext cx="2505291" cy="25835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B076EA8-E026-4FAD-863F-819E72049EF7}"/>
              </a:ext>
            </a:extLst>
          </p:cNvPr>
          <p:cNvSpPr txBox="1"/>
          <p:nvPr/>
        </p:nvSpPr>
        <p:spPr>
          <a:xfrm>
            <a:off x="885213" y="578726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https://www.facebook.com/devcafevn</a:t>
            </a:r>
          </a:p>
        </p:txBody>
      </p:sp>
      <p:pic>
        <p:nvPicPr>
          <p:cNvPr id="6" name="Picture 5" descr="Text, logo&#10;&#10;Description automatically generated">
            <a:extLst>
              <a:ext uri="{FF2B5EF4-FFF2-40B4-BE49-F238E27FC236}">
                <a16:creationId xmlns:a16="http://schemas.microsoft.com/office/drawing/2014/main" id="{91FDB4E3-96D0-4A29-A228-694779BF6C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50" y="4881200"/>
            <a:ext cx="2273738" cy="120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689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A78FB-2765-7548-9243-8D5F8F8CC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8024051" cy="2852737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512BD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.NET 5 – An Overview</a:t>
            </a:r>
            <a:endParaRPr lang="en-US" dirty="0">
              <a:solidFill>
                <a:srgbClr val="7030A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D4A0DE-AF44-374E-9D7A-88CEA0E6F6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3394" y="4739148"/>
            <a:ext cx="10374056" cy="1350502"/>
          </a:xfrm>
        </p:spPr>
        <p:txBody>
          <a:bodyPr>
            <a:normAutofit/>
          </a:bodyPr>
          <a:lstStyle/>
          <a:p>
            <a:r>
              <a:rPr lang="en-US" dirty="0"/>
              <a:t>Thien Nguyen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D3D175-244F-F148-9A07-0BB663FA4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4322" y="2370137"/>
            <a:ext cx="3669928" cy="362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467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D1C9E67-1CB6-4771-8C93-396A96B42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Journey to One .NET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BCE167-5877-47D7-9447-1A9DAC2EA357}"/>
              </a:ext>
            </a:extLst>
          </p:cNvPr>
          <p:cNvSpPr/>
          <p:nvPr/>
        </p:nvSpPr>
        <p:spPr>
          <a:xfrm>
            <a:off x="705039" y="2036743"/>
            <a:ext cx="2384394" cy="712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.NET Framework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BA8729-E4FB-4096-A8CC-19011C9B0906}"/>
              </a:ext>
            </a:extLst>
          </p:cNvPr>
          <p:cNvSpPr/>
          <p:nvPr/>
        </p:nvSpPr>
        <p:spPr>
          <a:xfrm>
            <a:off x="705039" y="3304508"/>
            <a:ext cx="2384394" cy="71212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.NET Core 3.1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80087D-D974-4361-9874-E01F00FFCBF0}"/>
              </a:ext>
            </a:extLst>
          </p:cNvPr>
          <p:cNvSpPr/>
          <p:nvPr/>
        </p:nvSpPr>
        <p:spPr>
          <a:xfrm>
            <a:off x="705039" y="4572274"/>
            <a:ext cx="2384394" cy="712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Mono / Xamarin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782C53-65B8-474D-AA06-BD0B0E0E4F66}"/>
              </a:ext>
            </a:extLst>
          </p:cNvPr>
          <p:cNvSpPr/>
          <p:nvPr/>
        </p:nvSpPr>
        <p:spPr>
          <a:xfrm>
            <a:off x="4080340" y="3304508"/>
            <a:ext cx="2384394" cy="71212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.NET </a:t>
            </a:r>
            <a:r>
              <a:rPr lang="en-US" strike="sngStrike" dirty="0"/>
              <a:t>Core</a:t>
            </a:r>
            <a:r>
              <a:rPr lang="en-US" dirty="0"/>
              <a:t> 5.0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259A724-50DE-4349-8368-FB794D07CE46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3089433" y="3660570"/>
            <a:ext cx="99090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29828D8-2F22-428F-9C46-4CD656BBEE57}"/>
              </a:ext>
            </a:extLst>
          </p:cNvPr>
          <p:cNvCxnSpPr>
            <a:cxnSpLocks/>
            <a:stCxn id="6" idx="3"/>
            <a:endCxn id="10" idx="0"/>
          </p:cNvCxnSpPr>
          <p:nvPr/>
        </p:nvCxnSpPr>
        <p:spPr>
          <a:xfrm>
            <a:off x="3089433" y="2392805"/>
            <a:ext cx="2183104" cy="9117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2F0360D-47B7-4058-8E36-CAC6AC813A3E}"/>
              </a:ext>
            </a:extLst>
          </p:cNvPr>
          <p:cNvCxnSpPr>
            <a:cxnSpLocks/>
            <a:stCxn id="8" idx="3"/>
            <a:endCxn id="10" idx="2"/>
          </p:cNvCxnSpPr>
          <p:nvPr/>
        </p:nvCxnSpPr>
        <p:spPr>
          <a:xfrm flipV="1">
            <a:off x="3089433" y="4016631"/>
            <a:ext cx="2183104" cy="9117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A600DD4-E11F-4F87-A325-472A178B5916}"/>
              </a:ext>
            </a:extLst>
          </p:cNvPr>
          <p:cNvSpPr txBox="1"/>
          <p:nvPr/>
        </p:nvSpPr>
        <p:spPr>
          <a:xfrm>
            <a:off x="3759804" y="2417248"/>
            <a:ext cx="2227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Selective merged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B1F3AD0-0B68-4284-AB2C-F237F5102B3A}"/>
              </a:ext>
            </a:extLst>
          </p:cNvPr>
          <p:cNvSpPr txBox="1"/>
          <p:nvPr/>
        </p:nvSpPr>
        <p:spPr>
          <a:xfrm>
            <a:off x="3720634" y="4572274"/>
            <a:ext cx="2227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Selective merged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15E1A4F-AFD2-415C-BE18-95D2B471154A}"/>
              </a:ext>
            </a:extLst>
          </p:cNvPr>
          <p:cNvSpPr txBox="1"/>
          <p:nvPr/>
        </p:nvSpPr>
        <p:spPr>
          <a:xfrm>
            <a:off x="6657809" y="2184251"/>
            <a:ext cx="490416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Single SDK, one BCL, unified toolchain</a:t>
            </a:r>
          </a:p>
          <a:p>
            <a:endParaRPr lang="en-US" dirty="0"/>
          </a:p>
          <a:p>
            <a:pPr lvl="0" defTabSz="914367">
              <a:defRPr/>
            </a:pPr>
            <a:r>
              <a:rPr lang="en-US" dirty="0"/>
              <a:t>Cross-platform native UI </a:t>
            </a:r>
          </a:p>
          <a:p>
            <a:pPr lvl="0" defTabSz="914367">
              <a:defRPr/>
            </a:pPr>
            <a:endParaRPr lang="en-US" dirty="0"/>
          </a:p>
          <a:p>
            <a:pPr lvl="0" defTabSz="914367">
              <a:defRPr/>
            </a:pPr>
            <a:r>
              <a:rPr lang="en-US" dirty="0"/>
              <a:t>Cross-platform web UI</a:t>
            </a:r>
          </a:p>
          <a:p>
            <a:pPr lvl="0" defTabSz="914367">
              <a:defRPr/>
            </a:pPr>
            <a:endParaRPr lang="en-US" dirty="0"/>
          </a:p>
          <a:p>
            <a:pPr lvl="0" defTabSz="914367">
              <a:defRPr/>
            </a:pPr>
            <a:r>
              <a:rPr lang="en-US" dirty="0"/>
              <a:t>Cloud native investments</a:t>
            </a:r>
          </a:p>
          <a:p>
            <a:pPr lvl="0" defTabSz="914367">
              <a:defRPr/>
            </a:pPr>
            <a:endParaRPr lang="en-US" dirty="0"/>
          </a:p>
          <a:p>
            <a:pPr lvl="0" defTabSz="914367">
              <a:defRPr/>
            </a:pPr>
            <a:r>
              <a:rPr lang="en-US" dirty="0"/>
              <a:t>Continue improvements in speed, size, diagnostics</a:t>
            </a:r>
          </a:p>
        </p:txBody>
      </p:sp>
      <p:graphicFrame>
        <p:nvGraphicFramePr>
          <p:cNvPr id="28" name="Table 28">
            <a:extLst>
              <a:ext uri="{FF2B5EF4-FFF2-40B4-BE49-F238E27FC236}">
                <a16:creationId xmlns:a16="http://schemas.microsoft.com/office/drawing/2014/main" id="{521ADA73-3408-4DDD-846C-08D1710C12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102104"/>
              </p:ext>
            </p:extLst>
          </p:nvPr>
        </p:nvGraphicFramePr>
        <p:xfrm>
          <a:off x="6096000" y="5133803"/>
          <a:ext cx="5765554" cy="148336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882777">
                  <a:extLst>
                    <a:ext uri="{9D8B030D-6E8A-4147-A177-3AD203B41FA5}">
                      <a16:colId xmlns:a16="http://schemas.microsoft.com/office/drawing/2014/main" val="59187718"/>
                    </a:ext>
                  </a:extLst>
                </a:gridCol>
                <a:gridCol w="2882777">
                  <a:extLst>
                    <a:ext uri="{9D8B030D-6E8A-4147-A177-3AD203B41FA5}">
                      <a16:colId xmlns:a16="http://schemas.microsoft.com/office/drawing/2014/main" val="2011878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No plan to ported technology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Recommended alternative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5624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Web Forms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ASP.NET Core </a:t>
                      </a:r>
                      <a:r>
                        <a:rPr lang="en-US" sz="1400" dirty="0" err="1"/>
                        <a:t>Blazor</a:t>
                      </a:r>
                      <a:r>
                        <a:rPr lang="en-US" sz="1400" dirty="0"/>
                        <a:t> or Razor Pages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1692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Windows Workflow (WF)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Open-source </a:t>
                      </a:r>
                      <a:r>
                        <a:rPr lang="en-US" sz="1400" dirty="0" err="1"/>
                        <a:t>CoreWF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285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WCF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gRPC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113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9014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8">
            <a:extLst>
              <a:ext uri="{FF2B5EF4-FFF2-40B4-BE49-F238E27FC236}">
                <a16:creationId xmlns:a16="http://schemas.microsoft.com/office/drawing/2014/main" id="{B78105FA-2B6E-4857-AEE4-C0E7A69CA575}"/>
              </a:ext>
            </a:extLst>
          </p:cNvPr>
          <p:cNvSpPr txBox="1">
            <a:spLocks/>
          </p:cNvSpPr>
          <p:nvPr/>
        </p:nvSpPr>
        <p:spPr>
          <a:xfrm>
            <a:off x="587375" y="1770647"/>
            <a:ext cx="11017250" cy="36933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 w="3175"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platform for building anything</a:t>
            </a:r>
          </a:p>
        </p:txBody>
      </p:sp>
      <p:sp>
        <p:nvSpPr>
          <p:cNvPr id="5" name="Title 18">
            <a:extLst>
              <a:ext uri="{FF2B5EF4-FFF2-40B4-BE49-F238E27FC236}">
                <a16:creationId xmlns:a16="http://schemas.microsoft.com/office/drawing/2014/main" id="{490117F7-62B8-4472-BFE0-A1A55B481BC1}"/>
              </a:ext>
            </a:extLst>
          </p:cNvPr>
          <p:cNvSpPr txBox="1">
            <a:spLocks/>
          </p:cNvSpPr>
          <p:nvPr/>
        </p:nvSpPr>
        <p:spPr>
          <a:xfrm>
            <a:off x="587375" y="1081887"/>
            <a:ext cx="11017250" cy="67710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-50" normalizeH="0" baseline="0" noProof="0" dirty="0">
                <a:ln w="3175"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.NET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FD0B487-378C-4CAE-AD94-1BC01F25D18C}"/>
              </a:ext>
            </a:extLst>
          </p:cNvPr>
          <p:cNvGrpSpPr/>
          <p:nvPr/>
        </p:nvGrpSpPr>
        <p:grpSpPr>
          <a:xfrm>
            <a:off x="587375" y="3050167"/>
            <a:ext cx="11025645" cy="1805270"/>
            <a:chOff x="587375" y="3050167"/>
            <a:chExt cx="11025645" cy="180527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2E967F1-ABFE-4433-9C8D-ACBDF95F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endCxn id="27" idx="2"/>
            </p:cNvCxnSpPr>
            <p:nvPr/>
          </p:nvCxnSpPr>
          <p:spPr>
            <a:xfrm flipV="1">
              <a:off x="6100199" y="4362740"/>
              <a:ext cx="0" cy="492697"/>
            </a:xfrm>
            <a:prstGeom prst="line">
              <a:avLst/>
            </a:prstGeom>
            <a:ln w="28575" cap="rnd">
              <a:solidFill>
                <a:srgbClr val="75757A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broad application support" descr="broad application support">
              <a:extLst>
                <a:ext uri="{FF2B5EF4-FFF2-40B4-BE49-F238E27FC236}">
                  <a16:creationId xmlns:a16="http://schemas.microsoft.com/office/drawing/2014/main" id="{EF460A18-80C4-4053-8D5A-18178DBAB83E}"/>
                </a:ext>
              </a:extLst>
            </p:cNvPr>
            <p:cNvGrpSpPr/>
            <p:nvPr/>
          </p:nvGrpSpPr>
          <p:grpSpPr>
            <a:xfrm>
              <a:off x="4139578" y="3184508"/>
              <a:ext cx="611788" cy="360630"/>
              <a:chOff x="6313882" y="1370180"/>
              <a:chExt cx="443543" cy="261457"/>
            </a:xfrm>
          </p:grpSpPr>
          <p:sp>
            <p:nvSpPr>
              <p:cNvPr id="74" name="Freeform 907">
                <a:extLst>
                  <a:ext uri="{FF2B5EF4-FFF2-40B4-BE49-F238E27FC236}">
                    <a16:creationId xmlns:a16="http://schemas.microsoft.com/office/drawing/2014/main" id="{D37056FA-B2B0-46DF-8AAF-4797CCF727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13882" y="1370180"/>
                <a:ext cx="443543" cy="261457"/>
              </a:xfrm>
              <a:custGeom>
                <a:avLst/>
                <a:gdLst>
                  <a:gd name="T0" fmla="*/ 382 w 384"/>
                  <a:gd name="T1" fmla="*/ 159 h 228"/>
                  <a:gd name="T2" fmla="*/ 382 w 384"/>
                  <a:gd name="T3" fmla="*/ 156 h 228"/>
                  <a:gd name="T4" fmla="*/ 384 w 384"/>
                  <a:gd name="T5" fmla="*/ 139 h 228"/>
                  <a:gd name="T6" fmla="*/ 297 w 384"/>
                  <a:gd name="T7" fmla="*/ 51 h 228"/>
                  <a:gd name="T8" fmla="*/ 278 w 384"/>
                  <a:gd name="T9" fmla="*/ 53 h 228"/>
                  <a:gd name="T10" fmla="*/ 184 w 384"/>
                  <a:gd name="T11" fmla="*/ 0 h 228"/>
                  <a:gd name="T12" fmla="*/ 73 w 384"/>
                  <a:gd name="T13" fmla="*/ 114 h 228"/>
                  <a:gd name="T14" fmla="*/ 73 w 384"/>
                  <a:gd name="T15" fmla="*/ 119 h 228"/>
                  <a:gd name="T16" fmla="*/ 55 w 384"/>
                  <a:gd name="T17" fmla="*/ 116 h 228"/>
                  <a:gd name="T18" fmla="*/ 0 w 384"/>
                  <a:gd name="T19" fmla="*/ 172 h 228"/>
                  <a:gd name="T20" fmla="*/ 49 w 384"/>
                  <a:gd name="T21" fmla="*/ 227 h 228"/>
                  <a:gd name="T22" fmla="*/ 297 w 384"/>
                  <a:gd name="T23" fmla="*/ 228 h 228"/>
                  <a:gd name="T24" fmla="*/ 373 w 384"/>
                  <a:gd name="T25" fmla="*/ 182 h 228"/>
                  <a:gd name="T26" fmla="*/ 374 w 384"/>
                  <a:gd name="T27" fmla="*/ 180 h 228"/>
                  <a:gd name="T28" fmla="*/ 382 w 384"/>
                  <a:gd name="T29" fmla="*/ 159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84" h="228">
                    <a:moveTo>
                      <a:pt x="382" y="159"/>
                    </a:moveTo>
                    <a:cubicBezTo>
                      <a:pt x="382" y="158"/>
                      <a:pt x="382" y="157"/>
                      <a:pt x="382" y="156"/>
                    </a:cubicBezTo>
                    <a:cubicBezTo>
                      <a:pt x="383" y="151"/>
                      <a:pt x="384" y="145"/>
                      <a:pt x="384" y="139"/>
                    </a:cubicBezTo>
                    <a:cubicBezTo>
                      <a:pt x="384" y="90"/>
                      <a:pt x="345" y="51"/>
                      <a:pt x="297" y="51"/>
                    </a:cubicBezTo>
                    <a:cubicBezTo>
                      <a:pt x="291" y="51"/>
                      <a:pt x="284" y="52"/>
                      <a:pt x="278" y="53"/>
                    </a:cubicBezTo>
                    <a:cubicBezTo>
                      <a:pt x="258" y="21"/>
                      <a:pt x="224" y="0"/>
                      <a:pt x="184" y="0"/>
                    </a:cubicBezTo>
                    <a:cubicBezTo>
                      <a:pt x="122" y="0"/>
                      <a:pt x="73" y="51"/>
                      <a:pt x="73" y="114"/>
                    </a:cubicBezTo>
                    <a:cubicBezTo>
                      <a:pt x="73" y="116"/>
                      <a:pt x="73" y="117"/>
                      <a:pt x="73" y="119"/>
                    </a:cubicBezTo>
                    <a:cubicBezTo>
                      <a:pt x="67" y="117"/>
                      <a:pt x="61" y="116"/>
                      <a:pt x="55" y="116"/>
                    </a:cubicBezTo>
                    <a:cubicBezTo>
                      <a:pt x="25" y="116"/>
                      <a:pt x="0" y="141"/>
                      <a:pt x="0" y="172"/>
                    </a:cubicBezTo>
                    <a:cubicBezTo>
                      <a:pt x="0" y="201"/>
                      <a:pt x="22" y="225"/>
                      <a:pt x="49" y="227"/>
                    </a:cubicBezTo>
                    <a:cubicBezTo>
                      <a:pt x="297" y="228"/>
                      <a:pt x="297" y="228"/>
                      <a:pt x="297" y="228"/>
                    </a:cubicBezTo>
                    <a:cubicBezTo>
                      <a:pt x="330" y="228"/>
                      <a:pt x="358" y="210"/>
                      <a:pt x="373" y="182"/>
                    </a:cubicBezTo>
                    <a:cubicBezTo>
                      <a:pt x="373" y="182"/>
                      <a:pt x="374" y="181"/>
                      <a:pt x="374" y="180"/>
                    </a:cubicBezTo>
                    <a:cubicBezTo>
                      <a:pt x="377" y="175"/>
                      <a:pt x="380" y="168"/>
                      <a:pt x="382" y="159"/>
                    </a:cubicBezTo>
                    <a:close/>
                  </a:path>
                </a:pathLst>
              </a:custGeom>
              <a:solidFill>
                <a:srgbClr val="007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896386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67" b="0" i="0" u="none" strike="noStrike" kern="1200" cap="none" spc="0" normalizeH="0" baseline="0" noProof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5" name="Freeform 908">
                <a:extLst>
                  <a:ext uri="{FF2B5EF4-FFF2-40B4-BE49-F238E27FC236}">
                    <a16:creationId xmlns:a16="http://schemas.microsoft.com/office/drawing/2014/main" id="{CDC23E86-FB42-4ACE-8F67-EE60ED2F33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53948" y="1416869"/>
                <a:ext cx="163410" cy="166524"/>
              </a:xfrm>
              <a:custGeom>
                <a:avLst/>
                <a:gdLst>
                  <a:gd name="T0" fmla="*/ 142 w 142"/>
                  <a:gd name="T1" fmla="*/ 80 h 145"/>
                  <a:gd name="T2" fmla="*/ 142 w 142"/>
                  <a:gd name="T3" fmla="*/ 65 h 145"/>
                  <a:gd name="T4" fmla="*/ 127 w 142"/>
                  <a:gd name="T5" fmla="*/ 65 h 145"/>
                  <a:gd name="T6" fmla="*/ 116 w 142"/>
                  <a:gd name="T7" fmla="*/ 38 h 145"/>
                  <a:gd name="T8" fmla="*/ 127 w 142"/>
                  <a:gd name="T9" fmla="*/ 27 h 145"/>
                  <a:gd name="T10" fmla="*/ 116 w 142"/>
                  <a:gd name="T11" fmla="*/ 16 h 145"/>
                  <a:gd name="T12" fmla="*/ 105 w 142"/>
                  <a:gd name="T13" fmla="*/ 27 h 145"/>
                  <a:gd name="T14" fmla="*/ 79 w 142"/>
                  <a:gd name="T15" fmla="*/ 16 h 145"/>
                  <a:gd name="T16" fmla="*/ 79 w 142"/>
                  <a:gd name="T17" fmla="*/ 0 h 145"/>
                  <a:gd name="T18" fmla="*/ 64 w 142"/>
                  <a:gd name="T19" fmla="*/ 0 h 145"/>
                  <a:gd name="T20" fmla="*/ 64 w 142"/>
                  <a:gd name="T21" fmla="*/ 16 h 145"/>
                  <a:gd name="T22" fmla="*/ 37 w 142"/>
                  <a:gd name="T23" fmla="*/ 27 h 145"/>
                  <a:gd name="T24" fmla="*/ 27 w 142"/>
                  <a:gd name="T25" fmla="*/ 16 h 145"/>
                  <a:gd name="T26" fmla="*/ 16 w 142"/>
                  <a:gd name="T27" fmla="*/ 27 h 145"/>
                  <a:gd name="T28" fmla="*/ 27 w 142"/>
                  <a:gd name="T29" fmla="*/ 38 h 145"/>
                  <a:gd name="T30" fmla="*/ 16 w 142"/>
                  <a:gd name="T31" fmla="*/ 65 h 145"/>
                  <a:gd name="T32" fmla="*/ 0 w 142"/>
                  <a:gd name="T33" fmla="*/ 65 h 145"/>
                  <a:gd name="T34" fmla="*/ 0 w 142"/>
                  <a:gd name="T35" fmla="*/ 81 h 145"/>
                  <a:gd name="T36" fmla="*/ 16 w 142"/>
                  <a:gd name="T37" fmla="*/ 81 h 145"/>
                  <a:gd name="T38" fmla="*/ 27 w 142"/>
                  <a:gd name="T39" fmla="*/ 108 h 145"/>
                  <a:gd name="T40" fmla="*/ 16 w 142"/>
                  <a:gd name="T41" fmla="*/ 119 h 145"/>
                  <a:gd name="T42" fmla="*/ 27 w 142"/>
                  <a:gd name="T43" fmla="*/ 130 h 145"/>
                  <a:gd name="T44" fmla="*/ 37 w 142"/>
                  <a:gd name="T45" fmla="*/ 118 h 145"/>
                  <a:gd name="T46" fmla="*/ 64 w 142"/>
                  <a:gd name="T47" fmla="*/ 130 h 145"/>
                  <a:gd name="T48" fmla="*/ 64 w 142"/>
                  <a:gd name="T49" fmla="*/ 145 h 145"/>
                  <a:gd name="T50" fmla="*/ 79 w 142"/>
                  <a:gd name="T51" fmla="*/ 145 h 145"/>
                  <a:gd name="T52" fmla="*/ 79 w 142"/>
                  <a:gd name="T53" fmla="*/ 130 h 145"/>
                  <a:gd name="T54" fmla="*/ 105 w 142"/>
                  <a:gd name="T55" fmla="*/ 118 h 145"/>
                  <a:gd name="T56" fmla="*/ 116 w 142"/>
                  <a:gd name="T57" fmla="*/ 130 h 145"/>
                  <a:gd name="T58" fmla="*/ 127 w 142"/>
                  <a:gd name="T59" fmla="*/ 119 h 145"/>
                  <a:gd name="T60" fmla="*/ 116 w 142"/>
                  <a:gd name="T61" fmla="*/ 108 h 145"/>
                  <a:gd name="T62" fmla="*/ 127 w 142"/>
                  <a:gd name="T63" fmla="*/ 81 h 145"/>
                  <a:gd name="T64" fmla="*/ 142 w 142"/>
                  <a:gd name="T65" fmla="*/ 81 h 145"/>
                  <a:gd name="T66" fmla="*/ 142 w 142"/>
                  <a:gd name="T67" fmla="*/ 80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42" h="145">
                    <a:moveTo>
                      <a:pt x="142" y="80"/>
                    </a:moveTo>
                    <a:cubicBezTo>
                      <a:pt x="142" y="65"/>
                      <a:pt x="142" y="65"/>
                      <a:pt x="142" y="65"/>
                    </a:cubicBezTo>
                    <a:cubicBezTo>
                      <a:pt x="127" y="65"/>
                      <a:pt x="127" y="65"/>
                      <a:pt x="127" y="65"/>
                    </a:cubicBezTo>
                    <a:cubicBezTo>
                      <a:pt x="126" y="55"/>
                      <a:pt x="122" y="46"/>
                      <a:pt x="116" y="38"/>
                    </a:cubicBezTo>
                    <a:cubicBezTo>
                      <a:pt x="127" y="27"/>
                      <a:pt x="127" y="27"/>
                      <a:pt x="127" y="27"/>
                    </a:cubicBezTo>
                    <a:cubicBezTo>
                      <a:pt x="116" y="16"/>
                      <a:pt x="116" y="16"/>
                      <a:pt x="116" y="16"/>
                    </a:cubicBezTo>
                    <a:cubicBezTo>
                      <a:pt x="105" y="27"/>
                      <a:pt x="105" y="27"/>
                      <a:pt x="105" y="27"/>
                    </a:cubicBezTo>
                    <a:cubicBezTo>
                      <a:pt x="98" y="21"/>
                      <a:pt x="89" y="17"/>
                      <a:pt x="79" y="16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4" y="16"/>
                      <a:pt x="64" y="16"/>
                      <a:pt x="64" y="16"/>
                    </a:cubicBezTo>
                    <a:cubicBezTo>
                      <a:pt x="54" y="17"/>
                      <a:pt x="45" y="21"/>
                      <a:pt x="37" y="27"/>
                    </a:cubicBezTo>
                    <a:cubicBezTo>
                      <a:pt x="27" y="16"/>
                      <a:pt x="27" y="16"/>
                      <a:pt x="27" y="16"/>
                    </a:cubicBezTo>
                    <a:cubicBezTo>
                      <a:pt x="16" y="27"/>
                      <a:pt x="16" y="27"/>
                      <a:pt x="16" y="27"/>
                    </a:cubicBezTo>
                    <a:cubicBezTo>
                      <a:pt x="27" y="38"/>
                      <a:pt x="27" y="38"/>
                      <a:pt x="27" y="38"/>
                    </a:cubicBezTo>
                    <a:cubicBezTo>
                      <a:pt x="21" y="46"/>
                      <a:pt x="17" y="55"/>
                      <a:pt x="16" y="65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16" y="81"/>
                      <a:pt x="16" y="81"/>
                      <a:pt x="16" y="81"/>
                    </a:cubicBezTo>
                    <a:cubicBezTo>
                      <a:pt x="17" y="91"/>
                      <a:pt x="21" y="100"/>
                      <a:pt x="27" y="108"/>
                    </a:cubicBezTo>
                    <a:cubicBezTo>
                      <a:pt x="16" y="119"/>
                      <a:pt x="16" y="119"/>
                      <a:pt x="16" y="119"/>
                    </a:cubicBezTo>
                    <a:cubicBezTo>
                      <a:pt x="27" y="130"/>
                      <a:pt x="27" y="130"/>
                      <a:pt x="27" y="130"/>
                    </a:cubicBezTo>
                    <a:cubicBezTo>
                      <a:pt x="37" y="118"/>
                      <a:pt x="37" y="118"/>
                      <a:pt x="37" y="118"/>
                    </a:cubicBezTo>
                    <a:cubicBezTo>
                      <a:pt x="45" y="124"/>
                      <a:pt x="54" y="128"/>
                      <a:pt x="64" y="130"/>
                    </a:cubicBezTo>
                    <a:cubicBezTo>
                      <a:pt x="64" y="145"/>
                      <a:pt x="64" y="145"/>
                      <a:pt x="64" y="145"/>
                    </a:cubicBezTo>
                    <a:cubicBezTo>
                      <a:pt x="79" y="145"/>
                      <a:pt x="79" y="145"/>
                      <a:pt x="79" y="145"/>
                    </a:cubicBezTo>
                    <a:cubicBezTo>
                      <a:pt x="79" y="130"/>
                      <a:pt x="79" y="130"/>
                      <a:pt x="79" y="130"/>
                    </a:cubicBezTo>
                    <a:cubicBezTo>
                      <a:pt x="89" y="128"/>
                      <a:pt x="98" y="124"/>
                      <a:pt x="105" y="118"/>
                    </a:cubicBezTo>
                    <a:cubicBezTo>
                      <a:pt x="116" y="130"/>
                      <a:pt x="116" y="130"/>
                      <a:pt x="116" y="130"/>
                    </a:cubicBezTo>
                    <a:cubicBezTo>
                      <a:pt x="127" y="119"/>
                      <a:pt x="127" y="119"/>
                      <a:pt x="127" y="119"/>
                    </a:cubicBezTo>
                    <a:cubicBezTo>
                      <a:pt x="116" y="108"/>
                      <a:pt x="116" y="108"/>
                      <a:pt x="116" y="108"/>
                    </a:cubicBezTo>
                    <a:cubicBezTo>
                      <a:pt x="122" y="100"/>
                      <a:pt x="126" y="91"/>
                      <a:pt x="127" y="81"/>
                    </a:cubicBezTo>
                    <a:cubicBezTo>
                      <a:pt x="142" y="81"/>
                      <a:pt x="142" y="81"/>
                      <a:pt x="142" y="81"/>
                    </a:cubicBezTo>
                    <a:lnTo>
                      <a:pt x="142" y="80"/>
                    </a:lnTo>
                    <a:close/>
                  </a:path>
                </a:pathLst>
              </a:cu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896386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67" b="0" i="0" u="none" strike="noStrike" kern="1200" cap="none" spc="0" normalizeH="0" baseline="0" noProof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6" name="Oval 909">
                <a:extLst>
                  <a:ext uri="{FF2B5EF4-FFF2-40B4-BE49-F238E27FC236}">
                    <a16:creationId xmlns:a16="http://schemas.microsoft.com/office/drawing/2014/main" id="{D1118B73-5FF2-4959-84E0-03B832F089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99080" y="1463557"/>
                <a:ext cx="73145" cy="73146"/>
              </a:xfrm>
              <a:prstGeom prst="ellipse">
                <a:avLst/>
              </a:prstGeom>
              <a:solidFill>
                <a:srgbClr val="007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896386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67" b="0" i="0" u="none" strike="noStrike" kern="1200" cap="none" spc="0" normalizeH="0" baseline="0" noProof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7" name="Freeform 910">
                <a:extLst>
                  <a:ext uri="{FF2B5EF4-FFF2-40B4-BE49-F238E27FC236}">
                    <a16:creationId xmlns:a16="http://schemas.microsoft.com/office/drawing/2014/main" id="{19100AB7-E1E2-42FE-9D2B-47AA02C434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31366" y="1499353"/>
                <a:ext cx="73145" cy="74702"/>
              </a:xfrm>
              <a:custGeom>
                <a:avLst/>
                <a:gdLst>
                  <a:gd name="T0" fmla="*/ 64 w 64"/>
                  <a:gd name="T1" fmla="*/ 36 h 65"/>
                  <a:gd name="T2" fmla="*/ 64 w 64"/>
                  <a:gd name="T3" fmla="*/ 30 h 65"/>
                  <a:gd name="T4" fmla="*/ 57 w 64"/>
                  <a:gd name="T5" fmla="*/ 30 h 65"/>
                  <a:gd name="T6" fmla="*/ 52 w 64"/>
                  <a:gd name="T7" fmla="*/ 17 h 65"/>
                  <a:gd name="T8" fmla="*/ 57 w 64"/>
                  <a:gd name="T9" fmla="*/ 12 h 65"/>
                  <a:gd name="T10" fmla="*/ 52 w 64"/>
                  <a:gd name="T11" fmla="*/ 8 h 65"/>
                  <a:gd name="T12" fmla="*/ 47 w 64"/>
                  <a:gd name="T13" fmla="*/ 13 h 65"/>
                  <a:gd name="T14" fmla="*/ 35 w 64"/>
                  <a:gd name="T15" fmla="*/ 8 h 65"/>
                  <a:gd name="T16" fmla="*/ 35 w 64"/>
                  <a:gd name="T17" fmla="*/ 0 h 65"/>
                  <a:gd name="T18" fmla="*/ 29 w 64"/>
                  <a:gd name="T19" fmla="*/ 0 h 65"/>
                  <a:gd name="T20" fmla="*/ 29 w 64"/>
                  <a:gd name="T21" fmla="*/ 8 h 65"/>
                  <a:gd name="T22" fmla="*/ 17 w 64"/>
                  <a:gd name="T23" fmla="*/ 13 h 65"/>
                  <a:gd name="T24" fmla="*/ 12 w 64"/>
                  <a:gd name="T25" fmla="*/ 8 h 65"/>
                  <a:gd name="T26" fmla="*/ 7 w 64"/>
                  <a:gd name="T27" fmla="*/ 12 h 65"/>
                  <a:gd name="T28" fmla="*/ 12 w 64"/>
                  <a:gd name="T29" fmla="*/ 17 h 65"/>
                  <a:gd name="T30" fmla="*/ 7 w 64"/>
                  <a:gd name="T31" fmla="*/ 30 h 65"/>
                  <a:gd name="T32" fmla="*/ 0 w 64"/>
                  <a:gd name="T33" fmla="*/ 30 h 65"/>
                  <a:gd name="T34" fmla="*/ 0 w 64"/>
                  <a:gd name="T35" fmla="*/ 36 h 65"/>
                  <a:gd name="T36" fmla="*/ 7 w 64"/>
                  <a:gd name="T37" fmla="*/ 36 h 65"/>
                  <a:gd name="T38" fmla="*/ 12 w 64"/>
                  <a:gd name="T39" fmla="*/ 48 h 65"/>
                  <a:gd name="T40" fmla="*/ 7 w 64"/>
                  <a:gd name="T41" fmla="*/ 54 h 65"/>
                  <a:gd name="T42" fmla="*/ 12 w 64"/>
                  <a:gd name="T43" fmla="*/ 58 h 65"/>
                  <a:gd name="T44" fmla="*/ 17 w 64"/>
                  <a:gd name="T45" fmla="*/ 53 h 65"/>
                  <a:gd name="T46" fmla="*/ 29 w 64"/>
                  <a:gd name="T47" fmla="*/ 58 h 65"/>
                  <a:gd name="T48" fmla="*/ 29 w 64"/>
                  <a:gd name="T49" fmla="*/ 65 h 65"/>
                  <a:gd name="T50" fmla="*/ 35 w 64"/>
                  <a:gd name="T51" fmla="*/ 65 h 65"/>
                  <a:gd name="T52" fmla="*/ 35 w 64"/>
                  <a:gd name="T53" fmla="*/ 58 h 65"/>
                  <a:gd name="T54" fmla="*/ 47 w 64"/>
                  <a:gd name="T55" fmla="*/ 53 h 65"/>
                  <a:gd name="T56" fmla="*/ 52 w 64"/>
                  <a:gd name="T57" fmla="*/ 58 h 65"/>
                  <a:gd name="T58" fmla="*/ 57 w 64"/>
                  <a:gd name="T59" fmla="*/ 54 h 65"/>
                  <a:gd name="T60" fmla="*/ 52 w 64"/>
                  <a:gd name="T61" fmla="*/ 48 h 65"/>
                  <a:gd name="T62" fmla="*/ 57 w 64"/>
                  <a:gd name="T63" fmla="*/ 36 h 65"/>
                  <a:gd name="T64" fmla="*/ 64 w 64"/>
                  <a:gd name="T65" fmla="*/ 36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4" h="65">
                    <a:moveTo>
                      <a:pt x="64" y="36"/>
                    </a:moveTo>
                    <a:cubicBezTo>
                      <a:pt x="64" y="30"/>
                      <a:pt x="64" y="30"/>
                      <a:pt x="64" y="30"/>
                    </a:cubicBezTo>
                    <a:cubicBezTo>
                      <a:pt x="57" y="30"/>
                      <a:pt x="57" y="30"/>
                      <a:pt x="57" y="30"/>
                    </a:cubicBezTo>
                    <a:cubicBezTo>
                      <a:pt x="56" y="25"/>
                      <a:pt x="54" y="21"/>
                      <a:pt x="52" y="17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47" y="13"/>
                      <a:pt x="47" y="13"/>
                      <a:pt x="47" y="13"/>
                    </a:cubicBezTo>
                    <a:cubicBezTo>
                      <a:pt x="44" y="10"/>
                      <a:pt x="40" y="8"/>
                      <a:pt x="35" y="8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24" y="8"/>
                      <a:pt x="20" y="10"/>
                      <a:pt x="17" y="13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9" y="21"/>
                      <a:pt x="8" y="25"/>
                      <a:pt x="7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7" y="36"/>
                      <a:pt x="7" y="36"/>
                      <a:pt x="7" y="36"/>
                    </a:cubicBezTo>
                    <a:cubicBezTo>
                      <a:pt x="8" y="41"/>
                      <a:pt x="9" y="45"/>
                      <a:pt x="12" y="48"/>
                    </a:cubicBezTo>
                    <a:cubicBezTo>
                      <a:pt x="7" y="54"/>
                      <a:pt x="7" y="54"/>
                      <a:pt x="7" y="54"/>
                    </a:cubicBezTo>
                    <a:cubicBezTo>
                      <a:pt x="12" y="58"/>
                      <a:pt x="12" y="58"/>
                      <a:pt x="12" y="58"/>
                    </a:cubicBezTo>
                    <a:cubicBezTo>
                      <a:pt x="17" y="53"/>
                      <a:pt x="17" y="53"/>
                      <a:pt x="17" y="53"/>
                    </a:cubicBezTo>
                    <a:cubicBezTo>
                      <a:pt x="20" y="56"/>
                      <a:pt x="24" y="58"/>
                      <a:pt x="29" y="58"/>
                    </a:cubicBezTo>
                    <a:cubicBezTo>
                      <a:pt x="29" y="65"/>
                      <a:pt x="29" y="65"/>
                      <a:pt x="29" y="65"/>
                    </a:cubicBezTo>
                    <a:cubicBezTo>
                      <a:pt x="35" y="65"/>
                      <a:pt x="35" y="65"/>
                      <a:pt x="35" y="65"/>
                    </a:cubicBezTo>
                    <a:cubicBezTo>
                      <a:pt x="35" y="58"/>
                      <a:pt x="35" y="58"/>
                      <a:pt x="35" y="58"/>
                    </a:cubicBezTo>
                    <a:cubicBezTo>
                      <a:pt x="40" y="58"/>
                      <a:pt x="44" y="56"/>
                      <a:pt x="47" y="53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7" y="54"/>
                      <a:pt x="57" y="54"/>
                      <a:pt x="57" y="54"/>
                    </a:cubicBezTo>
                    <a:cubicBezTo>
                      <a:pt x="52" y="48"/>
                      <a:pt x="52" y="48"/>
                      <a:pt x="52" y="48"/>
                    </a:cubicBezTo>
                    <a:cubicBezTo>
                      <a:pt x="54" y="45"/>
                      <a:pt x="56" y="41"/>
                      <a:pt x="57" y="36"/>
                    </a:cubicBezTo>
                    <a:lnTo>
                      <a:pt x="64" y="36"/>
                    </a:lnTo>
                    <a:close/>
                  </a:path>
                </a:pathLst>
              </a:cu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896386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67" b="0" i="0" u="none" strike="noStrike" kern="1200" cap="none" spc="0" normalizeH="0" baseline="0" noProof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8" name="Freeform 911">
                <a:extLst>
                  <a:ext uri="{FF2B5EF4-FFF2-40B4-BE49-F238E27FC236}">
                    <a16:creationId xmlns:a16="http://schemas.microsoft.com/office/drawing/2014/main" id="{2471B8A8-4A2C-44B1-AB39-CCD9B9E31C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54710" y="1524253"/>
                <a:ext cx="28013" cy="26457"/>
              </a:xfrm>
              <a:custGeom>
                <a:avLst/>
                <a:gdLst>
                  <a:gd name="T0" fmla="*/ 12 w 24"/>
                  <a:gd name="T1" fmla="*/ 24 h 24"/>
                  <a:gd name="T2" fmla="*/ 0 w 24"/>
                  <a:gd name="T3" fmla="*/ 12 h 24"/>
                  <a:gd name="T4" fmla="*/ 12 w 24"/>
                  <a:gd name="T5" fmla="*/ 0 h 24"/>
                  <a:gd name="T6" fmla="*/ 24 w 24"/>
                  <a:gd name="T7" fmla="*/ 12 h 24"/>
                  <a:gd name="T8" fmla="*/ 12 w 24"/>
                  <a:gd name="T9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24">
                    <a:moveTo>
                      <a:pt x="12" y="24"/>
                    </a:moveTo>
                    <a:cubicBezTo>
                      <a:pt x="5" y="24"/>
                      <a:pt x="0" y="19"/>
                      <a:pt x="0" y="12"/>
                    </a:cubicBezTo>
                    <a:cubicBezTo>
                      <a:pt x="0" y="5"/>
                      <a:pt x="5" y="0"/>
                      <a:pt x="12" y="0"/>
                    </a:cubicBezTo>
                    <a:cubicBezTo>
                      <a:pt x="19" y="0"/>
                      <a:pt x="24" y="5"/>
                      <a:pt x="24" y="12"/>
                    </a:cubicBezTo>
                    <a:cubicBezTo>
                      <a:pt x="24" y="19"/>
                      <a:pt x="18" y="24"/>
                      <a:pt x="12" y="24"/>
                    </a:cubicBezTo>
                    <a:close/>
                  </a:path>
                </a:pathLst>
              </a:custGeom>
              <a:solidFill>
                <a:srgbClr val="007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896386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67" b="0" i="0" u="none" strike="noStrike" kern="1200" cap="none" spc="0" normalizeH="0" baseline="0" noProof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pic>
          <p:nvPicPr>
            <p:cNvPr id="9" name="Graphic 8" descr="Icon of connected dots ">
              <a:extLst>
                <a:ext uri="{FF2B5EF4-FFF2-40B4-BE49-F238E27FC236}">
                  <a16:creationId xmlns:a16="http://schemas.microsoft.com/office/drawing/2014/main" id="{80833560-2AAC-4DAF-A28E-14BE341BE8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775153" y="3109845"/>
              <a:ext cx="578454" cy="509954"/>
            </a:xfrm>
            <a:prstGeom prst="rect">
              <a:avLst/>
            </a:prstGeom>
          </p:spPr>
        </p:pic>
        <p:grpSp>
          <p:nvGrpSpPr>
            <p:cNvPr id="10" name="online" descr="online">
              <a:extLst>
                <a:ext uri="{FF2B5EF4-FFF2-40B4-BE49-F238E27FC236}">
                  <a16:creationId xmlns:a16="http://schemas.microsoft.com/office/drawing/2014/main" id="{CC7F82A5-9424-429F-861E-9366B5281DCC}"/>
                </a:ext>
              </a:extLst>
            </p:cNvPr>
            <p:cNvGrpSpPr/>
            <p:nvPr/>
          </p:nvGrpSpPr>
          <p:grpSpPr>
            <a:xfrm>
              <a:off x="2489742" y="3063821"/>
              <a:ext cx="602002" cy="602002"/>
              <a:chOff x="4472102" y="5773612"/>
              <a:chExt cx="436448" cy="436448"/>
            </a:xfrm>
          </p:grpSpPr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FC319337-00AB-4A1B-B4CB-25537E848541}"/>
                  </a:ext>
                </a:extLst>
              </p:cNvPr>
              <p:cNvSpPr/>
              <p:nvPr/>
            </p:nvSpPr>
            <p:spPr>
              <a:xfrm>
                <a:off x="4720145" y="5989603"/>
                <a:ext cx="4499" cy="4499"/>
              </a:xfrm>
              <a:custGeom>
                <a:avLst/>
                <a:gdLst>
                  <a:gd name="connsiteX0" fmla="*/ 1566 w 4499"/>
                  <a:gd name="connsiteY0" fmla="*/ 1566 h 0"/>
                  <a:gd name="connsiteX1" fmla="*/ 5585 w 4499"/>
                  <a:gd name="connsiteY1" fmla="*/ 1566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499">
                    <a:moveTo>
                      <a:pt x="1566" y="1566"/>
                    </a:moveTo>
                    <a:lnTo>
                      <a:pt x="5585" y="1566"/>
                    </a:lnTo>
                  </a:path>
                </a:pathLst>
              </a:custGeom>
              <a:noFill/>
              <a:ln w="4419" cap="flat">
                <a:solidFill>
                  <a:srgbClr val="75757A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76B3F75C-93B2-4D65-84C8-054624105DF7}"/>
                  </a:ext>
                </a:extLst>
              </p:cNvPr>
              <p:cNvSpPr/>
              <p:nvPr/>
            </p:nvSpPr>
            <p:spPr>
              <a:xfrm>
                <a:off x="4720145" y="5823949"/>
                <a:ext cx="4499" cy="4499"/>
              </a:xfrm>
              <a:custGeom>
                <a:avLst/>
                <a:gdLst>
                  <a:gd name="connsiteX0" fmla="*/ 1566 w 4499"/>
                  <a:gd name="connsiteY0" fmla="*/ 1566 h 0"/>
                  <a:gd name="connsiteX1" fmla="*/ 5585 w 4499"/>
                  <a:gd name="connsiteY1" fmla="*/ 1566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499">
                    <a:moveTo>
                      <a:pt x="1566" y="1566"/>
                    </a:moveTo>
                    <a:lnTo>
                      <a:pt x="5585" y="1566"/>
                    </a:lnTo>
                  </a:path>
                </a:pathLst>
              </a:custGeom>
              <a:noFill/>
              <a:ln w="4419" cap="flat">
                <a:solidFill>
                  <a:srgbClr val="75757A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6BE99993-03D8-4DDE-9B0F-A9FB4BAE11A6}"/>
                  </a:ext>
                </a:extLst>
              </p:cNvPr>
              <p:cNvSpPr/>
              <p:nvPr/>
            </p:nvSpPr>
            <p:spPr>
              <a:xfrm>
                <a:off x="4473724" y="5778339"/>
                <a:ext cx="427449" cy="427449"/>
              </a:xfrm>
              <a:custGeom>
                <a:avLst/>
                <a:gdLst>
                  <a:gd name="connsiteX0" fmla="*/ 215909 w 427449"/>
                  <a:gd name="connsiteY0" fmla="*/ 428976 h 427449"/>
                  <a:gd name="connsiteX1" fmla="*/ 430252 w 427449"/>
                  <a:gd name="connsiteY1" fmla="*/ 215233 h 427449"/>
                  <a:gd name="connsiteX2" fmla="*/ 215909 w 427449"/>
                  <a:gd name="connsiteY2" fmla="*/ 1566 h 427449"/>
                  <a:gd name="connsiteX3" fmla="*/ 1566 w 427449"/>
                  <a:gd name="connsiteY3" fmla="*/ 215233 h 427449"/>
                  <a:gd name="connsiteX4" fmla="*/ 215909 w 427449"/>
                  <a:gd name="connsiteY4" fmla="*/ 428976 h 4274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7449" h="427449">
                    <a:moveTo>
                      <a:pt x="215909" y="428976"/>
                    </a:moveTo>
                    <a:cubicBezTo>
                      <a:pt x="333927" y="428976"/>
                      <a:pt x="430252" y="332920"/>
                      <a:pt x="430252" y="215233"/>
                    </a:cubicBezTo>
                    <a:cubicBezTo>
                      <a:pt x="430252" y="97546"/>
                      <a:pt x="333851" y="1566"/>
                      <a:pt x="215909" y="1566"/>
                    </a:cubicBezTo>
                    <a:cubicBezTo>
                      <a:pt x="97891" y="1566"/>
                      <a:pt x="1566" y="97621"/>
                      <a:pt x="1566" y="215233"/>
                    </a:cubicBezTo>
                    <a:cubicBezTo>
                      <a:pt x="1566" y="332845"/>
                      <a:pt x="97891" y="428976"/>
                      <a:pt x="215909" y="428976"/>
                    </a:cubicBezTo>
                    <a:close/>
                  </a:path>
                </a:pathLst>
              </a:custGeom>
              <a:solidFill>
                <a:srgbClr val="0078D4"/>
              </a:solidFill>
              <a:ln w="4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4D5F51E6-12D1-4D6F-9FAA-1CD97FB35362}"/>
                  </a:ext>
                </a:extLst>
              </p:cNvPr>
              <p:cNvSpPr/>
              <p:nvPr/>
            </p:nvSpPr>
            <p:spPr>
              <a:xfrm>
                <a:off x="4686399" y="5779112"/>
                <a:ext cx="4499" cy="427449"/>
              </a:xfrm>
              <a:custGeom>
                <a:avLst/>
                <a:gdLst>
                  <a:gd name="connsiteX0" fmla="*/ 5585 w 4499"/>
                  <a:gd name="connsiteY0" fmla="*/ 1566 h 427449"/>
                  <a:gd name="connsiteX1" fmla="*/ 1566 w 4499"/>
                  <a:gd name="connsiteY1" fmla="*/ 1566 h 427449"/>
                  <a:gd name="connsiteX2" fmla="*/ 1566 w 4499"/>
                  <a:gd name="connsiteY2" fmla="*/ 428220 h 427449"/>
                  <a:gd name="connsiteX3" fmla="*/ 5585 w 4499"/>
                  <a:gd name="connsiteY3" fmla="*/ 428220 h 427449"/>
                  <a:gd name="connsiteX4" fmla="*/ 5585 w 4499"/>
                  <a:gd name="connsiteY4" fmla="*/ 1566 h 4274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99" h="427449">
                    <a:moveTo>
                      <a:pt x="5585" y="1566"/>
                    </a:moveTo>
                    <a:lnTo>
                      <a:pt x="1566" y="1566"/>
                    </a:lnTo>
                    <a:lnTo>
                      <a:pt x="1566" y="428220"/>
                    </a:lnTo>
                    <a:lnTo>
                      <a:pt x="5585" y="428220"/>
                    </a:lnTo>
                    <a:lnTo>
                      <a:pt x="5585" y="1566"/>
                    </a:lnTo>
                    <a:close/>
                  </a:path>
                </a:pathLst>
              </a:custGeom>
              <a:solidFill>
                <a:srgbClr val="FFFFFF"/>
              </a:solidFill>
              <a:ln w="4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AD35C9BE-3E6E-4805-B93C-BCB91314DC3D}"/>
                  </a:ext>
                </a:extLst>
              </p:cNvPr>
              <p:cNvSpPr/>
              <p:nvPr/>
            </p:nvSpPr>
            <p:spPr>
              <a:xfrm>
                <a:off x="4472131" y="5888013"/>
                <a:ext cx="431949" cy="211475"/>
              </a:xfrm>
              <a:custGeom>
                <a:avLst/>
                <a:gdLst>
                  <a:gd name="connsiteX0" fmla="*/ 217502 w 431948"/>
                  <a:gd name="connsiteY0" fmla="*/ 211224 h 211474"/>
                  <a:gd name="connsiteX1" fmla="*/ 1566 w 431948"/>
                  <a:gd name="connsiteY1" fmla="*/ 106395 h 211474"/>
                  <a:gd name="connsiteX2" fmla="*/ 217502 w 431948"/>
                  <a:gd name="connsiteY2" fmla="*/ 1566 h 211474"/>
                  <a:gd name="connsiteX3" fmla="*/ 433438 w 431948"/>
                  <a:gd name="connsiteY3" fmla="*/ 106395 h 211474"/>
                  <a:gd name="connsiteX4" fmla="*/ 217502 w 431948"/>
                  <a:gd name="connsiteY4" fmla="*/ 211224 h 211474"/>
                  <a:gd name="connsiteX5" fmla="*/ 217502 w 431948"/>
                  <a:gd name="connsiteY5" fmla="*/ 4742 h 211474"/>
                  <a:gd name="connsiteX6" fmla="*/ 5585 w 431948"/>
                  <a:gd name="connsiteY6" fmla="*/ 105563 h 211474"/>
                  <a:gd name="connsiteX7" fmla="*/ 217502 w 431948"/>
                  <a:gd name="connsiteY7" fmla="*/ 206384 h 211474"/>
                  <a:gd name="connsiteX8" fmla="*/ 429418 w 431948"/>
                  <a:gd name="connsiteY8" fmla="*/ 105563 h 211474"/>
                  <a:gd name="connsiteX9" fmla="*/ 217502 w 431948"/>
                  <a:gd name="connsiteY9" fmla="*/ 4742 h 2114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1948" h="211474">
                    <a:moveTo>
                      <a:pt x="217502" y="211224"/>
                    </a:moveTo>
                    <a:cubicBezTo>
                      <a:pt x="98650" y="211224"/>
                      <a:pt x="1566" y="164029"/>
                      <a:pt x="1566" y="106395"/>
                    </a:cubicBezTo>
                    <a:cubicBezTo>
                      <a:pt x="1566" y="48762"/>
                      <a:pt x="98650" y="1566"/>
                      <a:pt x="217502" y="1566"/>
                    </a:cubicBezTo>
                    <a:cubicBezTo>
                      <a:pt x="336354" y="1566"/>
                      <a:pt x="433438" y="48762"/>
                      <a:pt x="433438" y="106395"/>
                    </a:cubicBezTo>
                    <a:cubicBezTo>
                      <a:pt x="433362" y="164029"/>
                      <a:pt x="336278" y="211224"/>
                      <a:pt x="217502" y="211224"/>
                    </a:cubicBezTo>
                    <a:close/>
                    <a:moveTo>
                      <a:pt x="217502" y="4742"/>
                    </a:moveTo>
                    <a:cubicBezTo>
                      <a:pt x="100318" y="4742"/>
                      <a:pt x="5585" y="50350"/>
                      <a:pt x="5585" y="105563"/>
                    </a:cubicBezTo>
                    <a:cubicBezTo>
                      <a:pt x="5585" y="160776"/>
                      <a:pt x="100318" y="206384"/>
                      <a:pt x="217502" y="206384"/>
                    </a:cubicBezTo>
                    <a:cubicBezTo>
                      <a:pt x="334685" y="206384"/>
                      <a:pt x="429418" y="160776"/>
                      <a:pt x="429418" y="105563"/>
                    </a:cubicBezTo>
                    <a:cubicBezTo>
                      <a:pt x="429342" y="50350"/>
                      <a:pt x="334685" y="4742"/>
                      <a:pt x="217502" y="4742"/>
                    </a:cubicBezTo>
                    <a:close/>
                  </a:path>
                </a:pathLst>
              </a:custGeom>
              <a:solidFill>
                <a:srgbClr val="FFFFFF"/>
              </a:solidFill>
              <a:ln w="4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D9EAD769-AD0B-4261-821C-D50AC6AA21DA}"/>
                  </a:ext>
                </a:extLst>
              </p:cNvPr>
              <p:cNvSpPr/>
              <p:nvPr/>
            </p:nvSpPr>
            <p:spPr>
              <a:xfrm>
                <a:off x="4582938" y="5777513"/>
                <a:ext cx="211475" cy="431949"/>
              </a:xfrm>
              <a:custGeom>
                <a:avLst/>
                <a:gdLst>
                  <a:gd name="connsiteX0" fmla="*/ 106689 w 211474"/>
                  <a:gd name="connsiteY0" fmla="*/ 432228 h 431948"/>
                  <a:gd name="connsiteX1" fmla="*/ 1566 w 211474"/>
                  <a:gd name="connsiteY1" fmla="*/ 216897 h 431948"/>
                  <a:gd name="connsiteX2" fmla="*/ 106689 w 211474"/>
                  <a:gd name="connsiteY2" fmla="*/ 1566 h 431948"/>
                  <a:gd name="connsiteX3" fmla="*/ 211813 w 211474"/>
                  <a:gd name="connsiteY3" fmla="*/ 216897 h 431948"/>
                  <a:gd name="connsiteX4" fmla="*/ 106689 w 211474"/>
                  <a:gd name="connsiteY4" fmla="*/ 432228 h 431948"/>
                  <a:gd name="connsiteX5" fmla="*/ 106689 w 211474"/>
                  <a:gd name="connsiteY5" fmla="*/ 4742 h 431948"/>
                  <a:gd name="connsiteX6" fmla="*/ 5585 w 211474"/>
                  <a:gd name="connsiteY6" fmla="*/ 216065 h 431948"/>
                  <a:gd name="connsiteX7" fmla="*/ 106689 w 211474"/>
                  <a:gd name="connsiteY7" fmla="*/ 427387 h 431948"/>
                  <a:gd name="connsiteX8" fmla="*/ 207793 w 211474"/>
                  <a:gd name="connsiteY8" fmla="*/ 216065 h 431948"/>
                  <a:gd name="connsiteX9" fmla="*/ 106689 w 211474"/>
                  <a:gd name="connsiteY9" fmla="*/ 4742 h 431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1474" h="431948">
                    <a:moveTo>
                      <a:pt x="106689" y="432228"/>
                    </a:moveTo>
                    <a:cubicBezTo>
                      <a:pt x="48894" y="432228"/>
                      <a:pt x="1566" y="335416"/>
                      <a:pt x="1566" y="216897"/>
                    </a:cubicBezTo>
                    <a:cubicBezTo>
                      <a:pt x="1566" y="98378"/>
                      <a:pt x="48894" y="1566"/>
                      <a:pt x="106689" y="1566"/>
                    </a:cubicBezTo>
                    <a:cubicBezTo>
                      <a:pt x="164484" y="1566"/>
                      <a:pt x="211813" y="98453"/>
                      <a:pt x="211813" y="216897"/>
                    </a:cubicBezTo>
                    <a:cubicBezTo>
                      <a:pt x="211813" y="335341"/>
                      <a:pt x="164484" y="432228"/>
                      <a:pt x="106689" y="432228"/>
                    </a:cubicBezTo>
                    <a:close/>
                    <a:moveTo>
                      <a:pt x="106689" y="4742"/>
                    </a:moveTo>
                    <a:cubicBezTo>
                      <a:pt x="50486" y="4742"/>
                      <a:pt x="5585" y="99210"/>
                      <a:pt x="5585" y="216065"/>
                    </a:cubicBezTo>
                    <a:cubicBezTo>
                      <a:pt x="5585" y="332920"/>
                      <a:pt x="51321" y="427387"/>
                      <a:pt x="106689" y="427387"/>
                    </a:cubicBezTo>
                    <a:cubicBezTo>
                      <a:pt x="162057" y="427387"/>
                      <a:pt x="207793" y="332920"/>
                      <a:pt x="207793" y="216065"/>
                    </a:cubicBezTo>
                    <a:cubicBezTo>
                      <a:pt x="207793" y="99210"/>
                      <a:pt x="162816" y="4742"/>
                      <a:pt x="106689" y="4742"/>
                    </a:cubicBezTo>
                    <a:close/>
                  </a:path>
                </a:pathLst>
              </a:custGeom>
              <a:solidFill>
                <a:srgbClr val="FFFFFF"/>
              </a:solidFill>
              <a:ln w="4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4AFD6B9A-2346-478F-B187-FAE4B4CBCBC6}"/>
                  </a:ext>
                </a:extLst>
              </p:cNvPr>
              <p:cNvSpPr/>
              <p:nvPr/>
            </p:nvSpPr>
            <p:spPr>
              <a:xfrm>
                <a:off x="4474548" y="5990429"/>
                <a:ext cx="427449" cy="4499"/>
              </a:xfrm>
              <a:custGeom>
                <a:avLst/>
                <a:gdLst>
                  <a:gd name="connsiteX0" fmla="*/ 429343 w 427449"/>
                  <a:gd name="connsiteY0" fmla="*/ 1566 h 4499"/>
                  <a:gd name="connsiteX1" fmla="*/ 1566 w 427449"/>
                  <a:gd name="connsiteY1" fmla="*/ 1566 h 4499"/>
                  <a:gd name="connsiteX2" fmla="*/ 1566 w 427449"/>
                  <a:gd name="connsiteY2" fmla="*/ 5574 h 4499"/>
                  <a:gd name="connsiteX3" fmla="*/ 429418 w 427449"/>
                  <a:gd name="connsiteY3" fmla="*/ 5574 h 4499"/>
                  <a:gd name="connsiteX4" fmla="*/ 429418 w 427449"/>
                  <a:gd name="connsiteY4" fmla="*/ 1566 h 4499"/>
                  <a:gd name="connsiteX5" fmla="*/ 429343 w 427449"/>
                  <a:gd name="connsiteY5" fmla="*/ 1566 h 4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7449" h="4499">
                    <a:moveTo>
                      <a:pt x="429343" y="1566"/>
                    </a:moveTo>
                    <a:lnTo>
                      <a:pt x="1566" y="1566"/>
                    </a:lnTo>
                    <a:lnTo>
                      <a:pt x="1566" y="5574"/>
                    </a:lnTo>
                    <a:lnTo>
                      <a:pt x="429418" y="5574"/>
                    </a:lnTo>
                    <a:lnTo>
                      <a:pt x="429418" y="1566"/>
                    </a:lnTo>
                    <a:lnTo>
                      <a:pt x="429343" y="1566"/>
                    </a:lnTo>
                    <a:close/>
                  </a:path>
                </a:pathLst>
              </a:custGeom>
              <a:solidFill>
                <a:srgbClr val="FFFFFF"/>
              </a:solidFill>
              <a:ln w="4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D6334837-DD97-4C05-83CB-CB9EA960B4F9}"/>
                  </a:ext>
                </a:extLst>
              </p:cNvPr>
              <p:cNvSpPr/>
              <p:nvPr/>
            </p:nvSpPr>
            <p:spPr>
              <a:xfrm>
                <a:off x="4668794" y="6076041"/>
                <a:ext cx="40495" cy="40495"/>
              </a:xfrm>
              <a:custGeom>
                <a:avLst/>
                <a:gdLst>
                  <a:gd name="connsiteX0" fmla="*/ 20830 w 40495"/>
                  <a:gd name="connsiteY0" fmla="*/ 39988 h 40495"/>
                  <a:gd name="connsiteX1" fmla="*/ 40096 w 40495"/>
                  <a:gd name="connsiteY1" fmla="*/ 20777 h 40495"/>
                  <a:gd name="connsiteX2" fmla="*/ 20830 w 40495"/>
                  <a:gd name="connsiteY2" fmla="*/ 1566 h 40495"/>
                  <a:gd name="connsiteX3" fmla="*/ 1566 w 40495"/>
                  <a:gd name="connsiteY3" fmla="*/ 20777 h 40495"/>
                  <a:gd name="connsiteX4" fmla="*/ 20830 w 40495"/>
                  <a:gd name="connsiteY4" fmla="*/ 39988 h 40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495" h="40495">
                    <a:moveTo>
                      <a:pt x="20830" y="39988"/>
                    </a:moveTo>
                    <a:cubicBezTo>
                      <a:pt x="31298" y="39988"/>
                      <a:pt x="40096" y="31214"/>
                      <a:pt x="40096" y="20777"/>
                    </a:cubicBezTo>
                    <a:cubicBezTo>
                      <a:pt x="40096" y="10339"/>
                      <a:pt x="31298" y="1566"/>
                      <a:pt x="20830" y="1566"/>
                    </a:cubicBezTo>
                    <a:cubicBezTo>
                      <a:pt x="10364" y="1566"/>
                      <a:pt x="1566" y="10339"/>
                      <a:pt x="1566" y="20777"/>
                    </a:cubicBezTo>
                    <a:cubicBezTo>
                      <a:pt x="1566" y="31214"/>
                      <a:pt x="10364" y="39988"/>
                      <a:pt x="20830" y="39988"/>
                    </a:cubicBezTo>
                    <a:close/>
                  </a:path>
                </a:pathLst>
              </a:custGeom>
              <a:solidFill>
                <a:srgbClr val="FFFFFF"/>
              </a:solidFill>
              <a:ln w="4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362DEF26-784D-4BB9-B582-B6747AF3C8EF}"/>
                  </a:ext>
                </a:extLst>
              </p:cNvPr>
              <p:cNvSpPr/>
              <p:nvPr/>
            </p:nvSpPr>
            <p:spPr>
              <a:xfrm>
                <a:off x="4568457" y="5975981"/>
                <a:ext cx="31496" cy="31496"/>
              </a:xfrm>
              <a:custGeom>
                <a:avLst/>
                <a:gdLst>
                  <a:gd name="connsiteX0" fmla="*/ 17645 w 31496"/>
                  <a:gd name="connsiteY0" fmla="*/ 33635 h 31496"/>
                  <a:gd name="connsiteX1" fmla="*/ 33725 w 31496"/>
                  <a:gd name="connsiteY1" fmla="*/ 17600 h 31496"/>
                  <a:gd name="connsiteX2" fmla="*/ 17645 w 31496"/>
                  <a:gd name="connsiteY2" fmla="*/ 1566 h 31496"/>
                  <a:gd name="connsiteX3" fmla="*/ 1566 w 31496"/>
                  <a:gd name="connsiteY3" fmla="*/ 17600 h 31496"/>
                  <a:gd name="connsiteX4" fmla="*/ 17645 w 31496"/>
                  <a:gd name="connsiteY4" fmla="*/ 33635 h 3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496" h="31496">
                    <a:moveTo>
                      <a:pt x="17645" y="33635"/>
                    </a:moveTo>
                    <a:cubicBezTo>
                      <a:pt x="26444" y="33635"/>
                      <a:pt x="33725" y="26449"/>
                      <a:pt x="33725" y="17600"/>
                    </a:cubicBezTo>
                    <a:cubicBezTo>
                      <a:pt x="33725" y="8826"/>
                      <a:pt x="26519" y="1566"/>
                      <a:pt x="17645" y="1566"/>
                    </a:cubicBezTo>
                    <a:cubicBezTo>
                      <a:pt x="8847" y="1566"/>
                      <a:pt x="1566" y="8751"/>
                      <a:pt x="1566" y="17600"/>
                    </a:cubicBezTo>
                    <a:cubicBezTo>
                      <a:pt x="1566" y="26449"/>
                      <a:pt x="8771" y="33635"/>
                      <a:pt x="17645" y="33635"/>
                    </a:cubicBezTo>
                    <a:close/>
                  </a:path>
                </a:pathLst>
              </a:custGeom>
              <a:solidFill>
                <a:srgbClr val="FFFFFF"/>
              </a:solidFill>
              <a:ln w="4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A3A3E3EF-636F-48AD-972C-14797851832B}"/>
                  </a:ext>
                </a:extLst>
              </p:cNvPr>
              <p:cNvSpPr/>
              <p:nvPr/>
            </p:nvSpPr>
            <p:spPr>
              <a:xfrm>
                <a:off x="4666676" y="5969777"/>
                <a:ext cx="44995" cy="44995"/>
              </a:xfrm>
              <a:custGeom>
                <a:avLst/>
                <a:gdLst>
                  <a:gd name="connsiteX0" fmla="*/ 23561 w 44994"/>
                  <a:gd name="connsiteY0" fmla="*/ 45434 h 44994"/>
                  <a:gd name="connsiteX1" fmla="*/ 45557 w 44994"/>
                  <a:gd name="connsiteY1" fmla="*/ 23500 h 44994"/>
                  <a:gd name="connsiteX2" fmla="*/ 23561 w 44994"/>
                  <a:gd name="connsiteY2" fmla="*/ 1566 h 44994"/>
                  <a:gd name="connsiteX3" fmla="*/ 1566 w 44994"/>
                  <a:gd name="connsiteY3" fmla="*/ 23500 h 44994"/>
                  <a:gd name="connsiteX4" fmla="*/ 23561 w 44994"/>
                  <a:gd name="connsiteY4" fmla="*/ 45434 h 44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994" h="44994">
                    <a:moveTo>
                      <a:pt x="23561" y="45434"/>
                    </a:moveTo>
                    <a:cubicBezTo>
                      <a:pt x="35773" y="45434"/>
                      <a:pt x="45557" y="35677"/>
                      <a:pt x="45557" y="23500"/>
                    </a:cubicBezTo>
                    <a:cubicBezTo>
                      <a:pt x="45557" y="11323"/>
                      <a:pt x="35773" y="1566"/>
                      <a:pt x="23561" y="1566"/>
                    </a:cubicBezTo>
                    <a:cubicBezTo>
                      <a:pt x="11350" y="1566"/>
                      <a:pt x="1566" y="11323"/>
                      <a:pt x="1566" y="23500"/>
                    </a:cubicBezTo>
                    <a:cubicBezTo>
                      <a:pt x="1566" y="35677"/>
                      <a:pt x="11350" y="45434"/>
                      <a:pt x="23561" y="45434"/>
                    </a:cubicBezTo>
                    <a:close/>
                  </a:path>
                </a:pathLst>
              </a:custGeom>
              <a:solidFill>
                <a:srgbClr val="50E6FF"/>
              </a:solidFill>
              <a:ln w="4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E6F61AF4-B02C-4E52-8E91-8A2F31EFB6E5}"/>
                  </a:ext>
                </a:extLst>
              </p:cNvPr>
              <p:cNvSpPr/>
              <p:nvPr/>
            </p:nvSpPr>
            <p:spPr>
              <a:xfrm>
                <a:off x="4666676" y="5866922"/>
                <a:ext cx="44995" cy="44995"/>
              </a:xfrm>
              <a:custGeom>
                <a:avLst/>
                <a:gdLst>
                  <a:gd name="connsiteX0" fmla="*/ 23561 w 44994"/>
                  <a:gd name="connsiteY0" fmla="*/ 45434 h 44994"/>
                  <a:gd name="connsiteX1" fmla="*/ 45557 w 44994"/>
                  <a:gd name="connsiteY1" fmla="*/ 23500 h 44994"/>
                  <a:gd name="connsiteX2" fmla="*/ 23561 w 44994"/>
                  <a:gd name="connsiteY2" fmla="*/ 1566 h 44994"/>
                  <a:gd name="connsiteX3" fmla="*/ 1566 w 44994"/>
                  <a:gd name="connsiteY3" fmla="*/ 23500 h 44994"/>
                  <a:gd name="connsiteX4" fmla="*/ 23561 w 44994"/>
                  <a:gd name="connsiteY4" fmla="*/ 45434 h 44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994" h="44994">
                    <a:moveTo>
                      <a:pt x="23561" y="45434"/>
                    </a:moveTo>
                    <a:cubicBezTo>
                      <a:pt x="35773" y="45434"/>
                      <a:pt x="45557" y="35677"/>
                      <a:pt x="45557" y="23500"/>
                    </a:cubicBezTo>
                    <a:cubicBezTo>
                      <a:pt x="45557" y="11323"/>
                      <a:pt x="35773" y="1566"/>
                      <a:pt x="23561" y="1566"/>
                    </a:cubicBezTo>
                    <a:cubicBezTo>
                      <a:pt x="11350" y="1566"/>
                      <a:pt x="1566" y="11323"/>
                      <a:pt x="1566" y="23500"/>
                    </a:cubicBezTo>
                    <a:cubicBezTo>
                      <a:pt x="1566" y="35677"/>
                      <a:pt x="11350" y="45434"/>
                      <a:pt x="23561" y="45434"/>
                    </a:cubicBezTo>
                    <a:close/>
                  </a:path>
                </a:pathLst>
              </a:custGeom>
              <a:solidFill>
                <a:srgbClr val="50E6FF"/>
              </a:solidFill>
              <a:ln w="4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E88C5BC2-847B-49CD-B910-94AB472CF5ED}"/>
                  </a:ext>
                </a:extLst>
              </p:cNvPr>
              <p:cNvSpPr/>
              <p:nvPr/>
            </p:nvSpPr>
            <p:spPr>
              <a:xfrm>
                <a:off x="4768688" y="5969777"/>
                <a:ext cx="44995" cy="44995"/>
              </a:xfrm>
              <a:custGeom>
                <a:avLst/>
                <a:gdLst>
                  <a:gd name="connsiteX0" fmla="*/ 23561 w 44994"/>
                  <a:gd name="connsiteY0" fmla="*/ 45434 h 44994"/>
                  <a:gd name="connsiteX1" fmla="*/ 45557 w 44994"/>
                  <a:gd name="connsiteY1" fmla="*/ 23500 h 44994"/>
                  <a:gd name="connsiteX2" fmla="*/ 23561 w 44994"/>
                  <a:gd name="connsiteY2" fmla="*/ 1566 h 44994"/>
                  <a:gd name="connsiteX3" fmla="*/ 1566 w 44994"/>
                  <a:gd name="connsiteY3" fmla="*/ 23500 h 44994"/>
                  <a:gd name="connsiteX4" fmla="*/ 23561 w 44994"/>
                  <a:gd name="connsiteY4" fmla="*/ 45434 h 44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994" h="44994">
                    <a:moveTo>
                      <a:pt x="23561" y="45434"/>
                    </a:moveTo>
                    <a:cubicBezTo>
                      <a:pt x="35772" y="45434"/>
                      <a:pt x="45557" y="35677"/>
                      <a:pt x="45557" y="23500"/>
                    </a:cubicBezTo>
                    <a:cubicBezTo>
                      <a:pt x="45557" y="11323"/>
                      <a:pt x="35772" y="1566"/>
                      <a:pt x="23561" y="1566"/>
                    </a:cubicBezTo>
                    <a:cubicBezTo>
                      <a:pt x="11350" y="1566"/>
                      <a:pt x="1566" y="11323"/>
                      <a:pt x="1566" y="23500"/>
                    </a:cubicBezTo>
                    <a:cubicBezTo>
                      <a:pt x="1566" y="35677"/>
                      <a:pt x="11350" y="45434"/>
                      <a:pt x="23561" y="45434"/>
                    </a:cubicBezTo>
                    <a:close/>
                  </a:path>
                </a:pathLst>
              </a:custGeom>
              <a:solidFill>
                <a:srgbClr val="50E6FF"/>
              </a:solidFill>
              <a:ln w="4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B7BB132B-BF2A-4EF5-8D5A-C36976CF9ACF}"/>
                  </a:ext>
                </a:extLst>
              </p:cNvPr>
              <p:cNvSpPr/>
              <p:nvPr/>
            </p:nvSpPr>
            <p:spPr>
              <a:xfrm>
                <a:off x="4767470" y="6071507"/>
                <a:ext cx="22497" cy="22497"/>
              </a:xfrm>
              <a:custGeom>
                <a:avLst/>
                <a:gdLst>
                  <a:gd name="connsiteX0" fmla="*/ 12866 w 22497"/>
                  <a:gd name="connsiteY0" fmla="*/ 24105 h 22497"/>
                  <a:gd name="connsiteX1" fmla="*/ 24168 w 22497"/>
                  <a:gd name="connsiteY1" fmla="*/ 12835 h 22497"/>
                  <a:gd name="connsiteX2" fmla="*/ 12866 w 22497"/>
                  <a:gd name="connsiteY2" fmla="*/ 1566 h 22497"/>
                  <a:gd name="connsiteX3" fmla="*/ 1566 w 22497"/>
                  <a:gd name="connsiteY3" fmla="*/ 12835 h 22497"/>
                  <a:gd name="connsiteX4" fmla="*/ 12866 w 22497"/>
                  <a:gd name="connsiteY4" fmla="*/ 24105 h 22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497" h="22497">
                    <a:moveTo>
                      <a:pt x="12866" y="24105"/>
                    </a:moveTo>
                    <a:cubicBezTo>
                      <a:pt x="19086" y="24105"/>
                      <a:pt x="24168" y="19037"/>
                      <a:pt x="24168" y="12835"/>
                    </a:cubicBezTo>
                    <a:cubicBezTo>
                      <a:pt x="24168" y="6633"/>
                      <a:pt x="19086" y="1566"/>
                      <a:pt x="12866" y="1566"/>
                    </a:cubicBezTo>
                    <a:cubicBezTo>
                      <a:pt x="6647" y="1566"/>
                      <a:pt x="1566" y="6633"/>
                      <a:pt x="1566" y="12835"/>
                    </a:cubicBezTo>
                    <a:cubicBezTo>
                      <a:pt x="1566" y="19037"/>
                      <a:pt x="6647" y="24105"/>
                      <a:pt x="12866" y="24105"/>
                    </a:cubicBezTo>
                    <a:close/>
                  </a:path>
                </a:pathLst>
              </a:custGeom>
              <a:solidFill>
                <a:srgbClr val="FFFFFF"/>
              </a:solidFill>
              <a:ln w="4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8A652C49-36F1-412B-8709-488D62E200FF}"/>
                  </a:ext>
                </a:extLst>
              </p:cNvPr>
              <p:cNvSpPr/>
              <p:nvPr/>
            </p:nvSpPr>
            <p:spPr>
              <a:xfrm>
                <a:off x="4585211" y="6071507"/>
                <a:ext cx="22497" cy="22497"/>
              </a:xfrm>
              <a:custGeom>
                <a:avLst/>
                <a:gdLst>
                  <a:gd name="connsiteX0" fmla="*/ 12867 w 22497"/>
                  <a:gd name="connsiteY0" fmla="*/ 24105 h 22497"/>
                  <a:gd name="connsiteX1" fmla="*/ 24168 w 22497"/>
                  <a:gd name="connsiteY1" fmla="*/ 12835 h 22497"/>
                  <a:gd name="connsiteX2" fmla="*/ 12867 w 22497"/>
                  <a:gd name="connsiteY2" fmla="*/ 1566 h 22497"/>
                  <a:gd name="connsiteX3" fmla="*/ 1566 w 22497"/>
                  <a:gd name="connsiteY3" fmla="*/ 12835 h 22497"/>
                  <a:gd name="connsiteX4" fmla="*/ 12867 w 22497"/>
                  <a:gd name="connsiteY4" fmla="*/ 24105 h 22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497" h="22497">
                    <a:moveTo>
                      <a:pt x="12867" y="24105"/>
                    </a:moveTo>
                    <a:cubicBezTo>
                      <a:pt x="19086" y="24105"/>
                      <a:pt x="24168" y="19037"/>
                      <a:pt x="24168" y="12835"/>
                    </a:cubicBezTo>
                    <a:cubicBezTo>
                      <a:pt x="24168" y="6633"/>
                      <a:pt x="19086" y="1566"/>
                      <a:pt x="12867" y="1566"/>
                    </a:cubicBezTo>
                    <a:cubicBezTo>
                      <a:pt x="6647" y="1566"/>
                      <a:pt x="1566" y="6633"/>
                      <a:pt x="1566" y="12835"/>
                    </a:cubicBezTo>
                    <a:cubicBezTo>
                      <a:pt x="1566" y="19037"/>
                      <a:pt x="6647" y="24105"/>
                      <a:pt x="12867" y="24105"/>
                    </a:cubicBezTo>
                    <a:close/>
                  </a:path>
                </a:pathLst>
              </a:custGeom>
              <a:solidFill>
                <a:srgbClr val="FFFFFF"/>
              </a:solidFill>
              <a:ln w="4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37D96347-E6CC-43A2-96DE-28F7CA1B5653}"/>
                  </a:ext>
                </a:extLst>
              </p:cNvPr>
              <p:cNvSpPr/>
              <p:nvPr/>
            </p:nvSpPr>
            <p:spPr>
              <a:xfrm>
                <a:off x="4767470" y="5888997"/>
                <a:ext cx="22497" cy="22497"/>
              </a:xfrm>
              <a:custGeom>
                <a:avLst/>
                <a:gdLst>
                  <a:gd name="connsiteX0" fmla="*/ 12866 w 22497"/>
                  <a:gd name="connsiteY0" fmla="*/ 24105 h 22497"/>
                  <a:gd name="connsiteX1" fmla="*/ 24168 w 22497"/>
                  <a:gd name="connsiteY1" fmla="*/ 12835 h 22497"/>
                  <a:gd name="connsiteX2" fmla="*/ 12866 w 22497"/>
                  <a:gd name="connsiteY2" fmla="*/ 1566 h 22497"/>
                  <a:gd name="connsiteX3" fmla="*/ 1566 w 22497"/>
                  <a:gd name="connsiteY3" fmla="*/ 12835 h 22497"/>
                  <a:gd name="connsiteX4" fmla="*/ 12866 w 22497"/>
                  <a:gd name="connsiteY4" fmla="*/ 24105 h 22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497" h="22497">
                    <a:moveTo>
                      <a:pt x="12866" y="24105"/>
                    </a:moveTo>
                    <a:cubicBezTo>
                      <a:pt x="19086" y="24105"/>
                      <a:pt x="24168" y="19037"/>
                      <a:pt x="24168" y="12835"/>
                    </a:cubicBezTo>
                    <a:cubicBezTo>
                      <a:pt x="24168" y="6633"/>
                      <a:pt x="19086" y="1566"/>
                      <a:pt x="12866" y="1566"/>
                    </a:cubicBezTo>
                    <a:cubicBezTo>
                      <a:pt x="6647" y="1566"/>
                      <a:pt x="1566" y="6633"/>
                      <a:pt x="1566" y="12835"/>
                    </a:cubicBezTo>
                    <a:cubicBezTo>
                      <a:pt x="1566" y="19113"/>
                      <a:pt x="6647" y="24105"/>
                      <a:pt x="12866" y="24105"/>
                    </a:cubicBezTo>
                    <a:close/>
                  </a:path>
                </a:pathLst>
              </a:custGeom>
              <a:solidFill>
                <a:srgbClr val="FFFFFF"/>
              </a:solidFill>
              <a:ln w="4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CFEE42ED-593B-49C7-8F07-785FB06196CD}"/>
                  </a:ext>
                </a:extLst>
              </p:cNvPr>
              <p:cNvSpPr/>
              <p:nvPr/>
            </p:nvSpPr>
            <p:spPr>
              <a:xfrm>
                <a:off x="4585211" y="5888997"/>
                <a:ext cx="22497" cy="22497"/>
              </a:xfrm>
              <a:custGeom>
                <a:avLst/>
                <a:gdLst>
                  <a:gd name="connsiteX0" fmla="*/ 12867 w 22497"/>
                  <a:gd name="connsiteY0" fmla="*/ 24105 h 22497"/>
                  <a:gd name="connsiteX1" fmla="*/ 24168 w 22497"/>
                  <a:gd name="connsiteY1" fmla="*/ 12835 h 22497"/>
                  <a:gd name="connsiteX2" fmla="*/ 12867 w 22497"/>
                  <a:gd name="connsiteY2" fmla="*/ 1566 h 22497"/>
                  <a:gd name="connsiteX3" fmla="*/ 1566 w 22497"/>
                  <a:gd name="connsiteY3" fmla="*/ 12835 h 22497"/>
                  <a:gd name="connsiteX4" fmla="*/ 12867 w 22497"/>
                  <a:gd name="connsiteY4" fmla="*/ 24105 h 22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497" h="22497">
                    <a:moveTo>
                      <a:pt x="12867" y="24105"/>
                    </a:moveTo>
                    <a:cubicBezTo>
                      <a:pt x="19086" y="24105"/>
                      <a:pt x="24168" y="19037"/>
                      <a:pt x="24168" y="12835"/>
                    </a:cubicBezTo>
                    <a:cubicBezTo>
                      <a:pt x="24168" y="6633"/>
                      <a:pt x="19086" y="1566"/>
                      <a:pt x="12867" y="1566"/>
                    </a:cubicBezTo>
                    <a:cubicBezTo>
                      <a:pt x="6647" y="1566"/>
                      <a:pt x="1566" y="6633"/>
                      <a:pt x="1566" y="12835"/>
                    </a:cubicBezTo>
                    <a:cubicBezTo>
                      <a:pt x="1566" y="19113"/>
                      <a:pt x="6647" y="24105"/>
                      <a:pt x="12867" y="24105"/>
                    </a:cubicBezTo>
                    <a:close/>
                  </a:path>
                </a:pathLst>
              </a:custGeom>
              <a:solidFill>
                <a:srgbClr val="FFFFFF"/>
              </a:solidFill>
              <a:ln w="4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11" name="gaming" descr=" gaming, controller">
              <a:extLst>
                <a:ext uri="{FF2B5EF4-FFF2-40B4-BE49-F238E27FC236}">
                  <a16:creationId xmlns:a16="http://schemas.microsoft.com/office/drawing/2014/main" id="{69062C28-D1D0-40A4-A44C-B6A30D580E34}"/>
                </a:ext>
              </a:extLst>
            </p:cNvPr>
            <p:cNvGrpSpPr/>
            <p:nvPr/>
          </p:nvGrpSpPr>
          <p:grpSpPr>
            <a:xfrm>
              <a:off x="7440270" y="3050167"/>
              <a:ext cx="629310" cy="629310"/>
              <a:chOff x="7205664" y="1190625"/>
              <a:chExt cx="509586" cy="509586"/>
            </a:xfrm>
          </p:grpSpPr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CC17DB33-ABEC-402D-BC14-FC4B3DC7533C}"/>
                  </a:ext>
                </a:extLst>
              </p:cNvPr>
              <p:cNvSpPr/>
              <p:nvPr/>
            </p:nvSpPr>
            <p:spPr>
              <a:xfrm>
                <a:off x="7206707" y="1287241"/>
                <a:ext cx="499079" cy="330968"/>
              </a:xfrm>
              <a:custGeom>
                <a:avLst/>
                <a:gdLst>
                  <a:gd name="connsiteX0" fmla="*/ 384012 w 499079"/>
                  <a:gd name="connsiteY0" fmla="*/ 5475 h 330968"/>
                  <a:gd name="connsiteX1" fmla="*/ 316922 w 499079"/>
                  <a:gd name="connsiteY1" fmla="*/ 12131 h 330968"/>
                  <a:gd name="connsiteX2" fmla="*/ 251429 w 499079"/>
                  <a:gd name="connsiteY2" fmla="*/ 25265 h 330968"/>
                  <a:gd name="connsiteX3" fmla="*/ 185936 w 499079"/>
                  <a:gd name="connsiteY3" fmla="*/ 12131 h 330968"/>
                  <a:gd name="connsiteX4" fmla="*/ 118845 w 499079"/>
                  <a:gd name="connsiteY4" fmla="*/ 5475 h 330968"/>
                  <a:gd name="connsiteX5" fmla="*/ 17056 w 499079"/>
                  <a:gd name="connsiteY5" fmla="*/ 155719 h 330968"/>
                  <a:gd name="connsiteX6" fmla="*/ 31255 w 499079"/>
                  <a:gd name="connsiteY6" fmla="*/ 325664 h 330968"/>
                  <a:gd name="connsiteX7" fmla="*/ 128962 w 499079"/>
                  <a:gd name="connsiteY7" fmla="*/ 270465 h 330968"/>
                  <a:gd name="connsiteX8" fmla="*/ 135262 w 499079"/>
                  <a:gd name="connsiteY8" fmla="*/ 263277 h 330968"/>
                  <a:gd name="connsiteX9" fmla="*/ 251429 w 499079"/>
                  <a:gd name="connsiteY9" fmla="*/ 225560 h 330968"/>
                  <a:gd name="connsiteX10" fmla="*/ 367595 w 499079"/>
                  <a:gd name="connsiteY10" fmla="*/ 263277 h 330968"/>
                  <a:gd name="connsiteX11" fmla="*/ 373896 w 499079"/>
                  <a:gd name="connsiteY11" fmla="*/ 270465 h 330968"/>
                  <a:gd name="connsiteX12" fmla="*/ 455806 w 499079"/>
                  <a:gd name="connsiteY12" fmla="*/ 328947 h 330968"/>
                  <a:gd name="connsiteX13" fmla="*/ 471603 w 499079"/>
                  <a:gd name="connsiteY13" fmla="*/ 325664 h 330968"/>
                  <a:gd name="connsiteX14" fmla="*/ 485891 w 499079"/>
                  <a:gd name="connsiteY14" fmla="*/ 155719 h 330968"/>
                  <a:gd name="connsiteX15" fmla="*/ 384012 w 499079"/>
                  <a:gd name="connsiteY15" fmla="*/ 5475 h 330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99079" h="330968">
                    <a:moveTo>
                      <a:pt x="384012" y="5475"/>
                    </a:moveTo>
                    <a:cubicBezTo>
                      <a:pt x="355614" y="-2068"/>
                      <a:pt x="336801" y="4765"/>
                      <a:pt x="316922" y="12131"/>
                    </a:cubicBezTo>
                    <a:cubicBezTo>
                      <a:pt x="300238" y="18254"/>
                      <a:pt x="281247" y="25265"/>
                      <a:pt x="251429" y="25265"/>
                    </a:cubicBezTo>
                    <a:cubicBezTo>
                      <a:pt x="221611" y="25265"/>
                      <a:pt x="202619" y="18254"/>
                      <a:pt x="185936" y="12131"/>
                    </a:cubicBezTo>
                    <a:cubicBezTo>
                      <a:pt x="166057" y="4765"/>
                      <a:pt x="147332" y="-2157"/>
                      <a:pt x="118845" y="5475"/>
                    </a:cubicBezTo>
                    <a:cubicBezTo>
                      <a:pt x="63380" y="20384"/>
                      <a:pt x="38709" y="73986"/>
                      <a:pt x="17056" y="155719"/>
                    </a:cubicBezTo>
                    <a:cubicBezTo>
                      <a:pt x="-7083" y="246415"/>
                      <a:pt x="-1581" y="311554"/>
                      <a:pt x="31255" y="325664"/>
                    </a:cubicBezTo>
                    <a:cubicBezTo>
                      <a:pt x="66486" y="340839"/>
                      <a:pt x="102605" y="300105"/>
                      <a:pt x="128962" y="270465"/>
                    </a:cubicBezTo>
                    <a:lnTo>
                      <a:pt x="135262" y="263277"/>
                    </a:lnTo>
                    <a:cubicBezTo>
                      <a:pt x="157715" y="237363"/>
                      <a:pt x="203063" y="225560"/>
                      <a:pt x="251429" y="225560"/>
                    </a:cubicBezTo>
                    <a:cubicBezTo>
                      <a:pt x="309379" y="225560"/>
                      <a:pt x="345143" y="237363"/>
                      <a:pt x="367595" y="263277"/>
                    </a:cubicBezTo>
                    <a:lnTo>
                      <a:pt x="373896" y="270465"/>
                    </a:lnTo>
                    <a:cubicBezTo>
                      <a:pt x="396348" y="295757"/>
                      <a:pt x="425811" y="328947"/>
                      <a:pt x="455806" y="328947"/>
                    </a:cubicBezTo>
                    <a:cubicBezTo>
                      <a:pt x="461042" y="328947"/>
                      <a:pt x="466278" y="327971"/>
                      <a:pt x="471603" y="325664"/>
                    </a:cubicBezTo>
                    <a:cubicBezTo>
                      <a:pt x="504438" y="311554"/>
                      <a:pt x="509940" y="246415"/>
                      <a:pt x="485891" y="155719"/>
                    </a:cubicBezTo>
                    <a:cubicBezTo>
                      <a:pt x="464148" y="73986"/>
                      <a:pt x="439566" y="20295"/>
                      <a:pt x="384012" y="5475"/>
                    </a:cubicBezTo>
                    <a:close/>
                  </a:path>
                </a:pathLst>
              </a:custGeom>
              <a:solidFill>
                <a:srgbClr val="0078D4"/>
              </a:solidFill>
              <a:ln w="52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E8FD80CA-B5B1-4917-A551-4E3839223E2A}"/>
                  </a:ext>
                </a:extLst>
              </p:cNvPr>
              <p:cNvSpPr/>
              <p:nvPr/>
            </p:nvSpPr>
            <p:spPr>
              <a:xfrm>
                <a:off x="7309642" y="1376468"/>
                <a:ext cx="84055" cy="84055"/>
              </a:xfrm>
              <a:custGeom>
                <a:avLst/>
                <a:gdLst>
                  <a:gd name="connsiteX0" fmla="*/ 83088 w 84055"/>
                  <a:gd name="connsiteY0" fmla="*/ 42620 h 84055"/>
                  <a:gd name="connsiteX1" fmla="*/ 42620 w 84055"/>
                  <a:gd name="connsiteY1" fmla="*/ 83087 h 84055"/>
                  <a:gd name="connsiteX2" fmla="*/ 2153 w 84055"/>
                  <a:gd name="connsiteY2" fmla="*/ 42620 h 84055"/>
                  <a:gd name="connsiteX3" fmla="*/ 42620 w 84055"/>
                  <a:gd name="connsiteY3" fmla="*/ 2153 h 84055"/>
                  <a:gd name="connsiteX4" fmla="*/ 83088 w 84055"/>
                  <a:gd name="connsiteY4" fmla="*/ 42620 h 84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055" h="84055">
                    <a:moveTo>
                      <a:pt x="83088" y="42620"/>
                    </a:moveTo>
                    <a:cubicBezTo>
                      <a:pt x="83088" y="64983"/>
                      <a:pt x="64984" y="83087"/>
                      <a:pt x="42620" y="83087"/>
                    </a:cubicBezTo>
                    <a:cubicBezTo>
                      <a:pt x="20257" y="83087"/>
                      <a:pt x="2153" y="64983"/>
                      <a:pt x="2153" y="42620"/>
                    </a:cubicBezTo>
                    <a:cubicBezTo>
                      <a:pt x="2153" y="20256"/>
                      <a:pt x="20257" y="2153"/>
                      <a:pt x="42620" y="2153"/>
                    </a:cubicBezTo>
                    <a:cubicBezTo>
                      <a:pt x="64984" y="2153"/>
                      <a:pt x="83088" y="20345"/>
                      <a:pt x="83088" y="42620"/>
                    </a:cubicBezTo>
                    <a:close/>
                  </a:path>
                </a:pathLst>
              </a:custGeom>
              <a:solidFill>
                <a:srgbClr val="50E6FF"/>
              </a:solidFill>
              <a:ln w="52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3F111071-8E04-46E9-9B5E-B2F07CA2E050}"/>
                  </a:ext>
                </a:extLst>
              </p:cNvPr>
              <p:cNvSpPr/>
              <p:nvPr/>
            </p:nvSpPr>
            <p:spPr>
              <a:xfrm>
                <a:off x="7548634" y="1376550"/>
                <a:ext cx="31521" cy="31521"/>
              </a:xfrm>
              <a:custGeom>
                <a:avLst/>
                <a:gdLst>
                  <a:gd name="connsiteX0" fmla="*/ 29664 w 31520"/>
                  <a:gd name="connsiteY0" fmla="*/ 15908 h 31520"/>
                  <a:gd name="connsiteX1" fmla="*/ 15909 w 31520"/>
                  <a:gd name="connsiteY1" fmla="*/ 29664 h 31520"/>
                  <a:gd name="connsiteX2" fmla="*/ 2153 w 31520"/>
                  <a:gd name="connsiteY2" fmla="*/ 15908 h 31520"/>
                  <a:gd name="connsiteX3" fmla="*/ 15909 w 31520"/>
                  <a:gd name="connsiteY3" fmla="*/ 2153 h 31520"/>
                  <a:gd name="connsiteX4" fmla="*/ 29664 w 31520"/>
                  <a:gd name="connsiteY4" fmla="*/ 15908 h 315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520" h="31520">
                    <a:moveTo>
                      <a:pt x="29664" y="15908"/>
                    </a:moveTo>
                    <a:cubicBezTo>
                      <a:pt x="29664" y="23540"/>
                      <a:pt x="23451" y="29664"/>
                      <a:pt x="15909" y="29664"/>
                    </a:cubicBezTo>
                    <a:cubicBezTo>
                      <a:pt x="8276" y="29664"/>
                      <a:pt x="2153" y="23451"/>
                      <a:pt x="2153" y="15908"/>
                    </a:cubicBezTo>
                    <a:cubicBezTo>
                      <a:pt x="2153" y="8276"/>
                      <a:pt x="8365" y="2153"/>
                      <a:pt x="15909" y="2153"/>
                    </a:cubicBezTo>
                    <a:cubicBezTo>
                      <a:pt x="23451" y="2153"/>
                      <a:pt x="29664" y="8365"/>
                      <a:pt x="29664" y="15908"/>
                    </a:cubicBezTo>
                    <a:close/>
                  </a:path>
                </a:pathLst>
              </a:custGeom>
              <a:solidFill>
                <a:srgbClr val="FFFFFF"/>
              </a:solidFill>
              <a:ln w="52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C11B1256-3D0E-41B3-8B21-28B290A274ED}"/>
                  </a:ext>
                </a:extLst>
              </p:cNvPr>
              <p:cNvSpPr/>
              <p:nvPr/>
            </p:nvSpPr>
            <p:spPr>
              <a:xfrm>
                <a:off x="7522008" y="1428921"/>
                <a:ext cx="31521" cy="31521"/>
              </a:xfrm>
              <a:custGeom>
                <a:avLst/>
                <a:gdLst>
                  <a:gd name="connsiteX0" fmla="*/ 29663 w 31520"/>
                  <a:gd name="connsiteY0" fmla="*/ 15909 h 31520"/>
                  <a:gd name="connsiteX1" fmla="*/ 15908 w 31520"/>
                  <a:gd name="connsiteY1" fmla="*/ 29664 h 31520"/>
                  <a:gd name="connsiteX2" fmla="*/ 2153 w 31520"/>
                  <a:gd name="connsiteY2" fmla="*/ 15909 h 31520"/>
                  <a:gd name="connsiteX3" fmla="*/ 15908 w 31520"/>
                  <a:gd name="connsiteY3" fmla="*/ 2153 h 31520"/>
                  <a:gd name="connsiteX4" fmla="*/ 29663 w 31520"/>
                  <a:gd name="connsiteY4" fmla="*/ 15909 h 315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520" h="31520">
                    <a:moveTo>
                      <a:pt x="29663" y="15909"/>
                    </a:moveTo>
                    <a:cubicBezTo>
                      <a:pt x="29663" y="23540"/>
                      <a:pt x="23451" y="29664"/>
                      <a:pt x="15908" y="29664"/>
                    </a:cubicBezTo>
                    <a:cubicBezTo>
                      <a:pt x="8276" y="29664"/>
                      <a:pt x="2153" y="23451"/>
                      <a:pt x="2153" y="15909"/>
                    </a:cubicBezTo>
                    <a:cubicBezTo>
                      <a:pt x="2153" y="8276"/>
                      <a:pt x="8365" y="2153"/>
                      <a:pt x="15908" y="2153"/>
                    </a:cubicBezTo>
                    <a:cubicBezTo>
                      <a:pt x="23451" y="2153"/>
                      <a:pt x="29663" y="8365"/>
                      <a:pt x="29663" y="15909"/>
                    </a:cubicBezTo>
                    <a:close/>
                  </a:path>
                </a:pathLst>
              </a:custGeom>
              <a:solidFill>
                <a:srgbClr val="FFFFFF"/>
              </a:solidFill>
              <a:ln w="52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12" name="phone" descr="phone">
              <a:extLst>
                <a:ext uri="{FF2B5EF4-FFF2-40B4-BE49-F238E27FC236}">
                  <a16:creationId xmlns:a16="http://schemas.microsoft.com/office/drawing/2014/main" id="{BA41F35F-9699-4CFA-B896-0CFC29CAE23C}"/>
                </a:ext>
              </a:extLst>
            </p:cNvPr>
            <p:cNvGrpSpPr/>
            <p:nvPr/>
          </p:nvGrpSpPr>
          <p:grpSpPr>
            <a:xfrm>
              <a:off x="5948868" y="3108101"/>
              <a:ext cx="302660" cy="513442"/>
              <a:chOff x="7648576" y="1841501"/>
              <a:chExt cx="177800" cy="301625"/>
            </a:xfrm>
          </p:grpSpPr>
          <p:sp>
            <p:nvSpPr>
              <p:cNvPr id="50" name="Freeform 48">
                <a:extLst>
                  <a:ext uri="{FF2B5EF4-FFF2-40B4-BE49-F238E27FC236}">
                    <a16:creationId xmlns:a16="http://schemas.microsoft.com/office/drawing/2014/main" id="{AA010020-C5B1-4991-AD0A-71171EF864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8576" y="2051051"/>
                <a:ext cx="177800" cy="92075"/>
              </a:xfrm>
              <a:custGeom>
                <a:avLst/>
                <a:gdLst>
                  <a:gd name="T0" fmla="*/ 53 w 106"/>
                  <a:gd name="T1" fmla="*/ 0 h 54"/>
                  <a:gd name="T2" fmla="*/ 0 w 106"/>
                  <a:gd name="T3" fmla="*/ 16 h 54"/>
                  <a:gd name="T4" fmla="*/ 0 w 106"/>
                  <a:gd name="T5" fmla="*/ 44 h 54"/>
                  <a:gd name="T6" fmla="*/ 9 w 106"/>
                  <a:gd name="T7" fmla="*/ 54 h 54"/>
                  <a:gd name="T8" fmla="*/ 96 w 106"/>
                  <a:gd name="T9" fmla="*/ 54 h 54"/>
                  <a:gd name="T10" fmla="*/ 106 w 106"/>
                  <a:gd name="T11" fmla="*/ 44 h 54"/>
                  <a:gd name="T12" fmla="*/ 106 w 106"/>
                  <a:gd name="T13" fmla="*/ 16 h 54"/>
                  <a:gd name="T14" fmla="*/ 53 w 106"/>
                  <a:gd name="T15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6" h="54">
                    <a:moveTo>
                      <a:pt x="53" y="0"/>
                    </a:moveTo>
                    <a:cubicBezTo>
                      <a:pt x="0" y="16"/>
                      <a:pt x="0" y="16"/>
                      <a:pt x="0" y="16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9"/>
                      <a:pt x="4" y="54"/>
                      <a:pt x="9" y="54"/>
                    </a:cubicBezTo>
                    <a:cubicBezTo>
                      <a:pt x="96" y="54"/>
                      <a:pt x="96" y="54"/>
                      <a:pt x="96" y="54"/>
                    </a:cubicBezTo>
                    <a:cubicBezTo>
                      <a:pt x="102" y="54"/>
                      <a:pt x="106" y="49"/>
                      <a:pt x="106" y="44"/>
                    </a:cubicBezTo>
                    <a:cubicBezTo>
                      <a:pt x="106" y="16"/>
                      <a:pt x="106" y="16"/>
                      <a:pt x="106" y="16"/>
                    </a:cubicBezTo>
                    <a:lnTo>
                      <a:pt x="5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896386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67" b="0" i="0" u="none" strike="noStrike" kern="1200" cap="none" spc="0" normalizeH="0" baseline="0" noProof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10AF98E7-C4C8-4E57-8A38-B4BA67BC17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21601" y="2100264"/>
                <a:ext cx="33338" cy="19050"/>
              </a:xfrm>
              <a:prstGeom prst="rect">
                <a:avLst/>
              </a:prstGeom>
              <a:solidFill>
                <a:srgbClr val="4FE4FF"/>
              </a:solidFill>
              <a:ln>
                <a:noFill/>
              </a:ln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896386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67" b="0" i="0" u="none" strike="noStrike" kern="1200" cap="none" spc="0" normalizeH="0" baseline="0" noProof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52" name="Freeform 50">
                <a:extLst>
                  <a:ext uri="{FF2B5EF4-FFF2-40B4-BE49-F238E27FC236}">
                    <a16:creationId xmlns:a16="http://schemas.microsoft.com/office/drawing/2014/main" id="{482E6129-8E33-4C84-BF66-3DEAA2BA57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8576" y="1841501"/>
                <a:ext cx="177800" cy="236538"/>
              </a:xfrm>
              <a:custGeom>
                <a:avLst/>
                <a:gdLst>
                  <a:gd name="T0" fmla="*/ 96 w 106"/>
                  <a:gd name="T1" fmla="*/ 0 h 141"/>
                  <a:gd name="T2" fmla="*/ 9 w 106"/>
                  <a:gd name="T3" fmla="*/ 0 h 141"/>
                  <a:gd name="T4" fmla="*/ 0 w 106"/>
                  <a:gd name="T5" fmla="*/ 9 h 141"/>
                  <a:gd name="T6" fmla="*/ 0 w 106"/>
                  <a:gd name="T7" fmla="*/ 140 h 141"/>
                  <a:gd name="T8" fmla="*/ 106 w 106"/>
                  <a:gd name="T9" fmla="*/ 141 h 141"/>
                  <a:gd name="T10" fmla="*/ 106 w 106"/>
                  <a:gd name="T11" fmla="*/ 9 h 141"/>
                  <a:gd name="T12" fmla="*/ 96 w 106"/>
                  <a:gd name="T13" fmla="*/ 0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" h="141">
                    <a:moveTo>
                      <a:pt x="96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140"/>
                      <a:pt x="0" y="140"/>
                      <a:pt x="0" y="140"/>
                    </a:cubicBezTo>
                    <a:cubicBezTo>
                      <a:pt x="106" y="141"/>
                      <a:pt x="106" y="141"/>
                      <a:pt x="106" y="141"/>
                    </a:cubicBezTo>
                    <a:cubicBezTo>
                      <a:pt x="106" y="9"/>
                      <a:pt x="106" y="9"/>
                      <a:pt x="106" y="9"/>
                    </a:cubicBezTo>
                    <a:cubicBezTo>
                      <a:pt x="106" y="4"/>
                      <a:pt x="102" y="0"/>
                      <a:pt x="96" y="0"/>
                    </a:cubicBezTo>
                    <a:close/>
                  </a:path>
                </a:pathLst>
              </a:custGeom>
              <a:solidFill>
                <a:srgbClr val="4FE4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896386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67" b="0" i="0" u="none" strike="noStrike" kern="1200" cap="none" spc="0" normalizeH="0" baseline="0" noProof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53" name="Freeform 175">
                <a:extLst>
                  <a:ext uri="{FF2B5EF4-FFF2-40B4-BE49-F238E27FC236}">
                    <a16:creationId xmlns:a16="http://schemas.microsoft.com/office/drawing/2014/main" id="{A083A311-2428-4861-B379-62B937E96E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8576" y="1841501"/>
                <a:ext cx="177800" cy="234950"/>
              </a:xfrm>
              <a:custGeom>
                <a:avLst/>
                <a:gdLst>
                  <a:gd name="T0" fmla="*/ 106 w 106"/>
                  <a:gd name="T1" fmla="*/ 9 h 140"/>
                  <a:gd name="T2" fmla="*/ 96 w 106"/>
                  <a:gd name="T3" fmla="*/ 0 h 140"/>
                  <a:gd name="T4" fmla="*/ 9 w 106"/>
                  <a:gd name="T5" fmla="*/ 0 h 140"/>
                  <a:gd name="T6" fmla="*/ 0 w 106"/>
                  <a:gd name="T7" fmla="*/ 9 h 140"/>
                  <a:gd name="T8" fmla="*/ 0 w 106"/>
                  <a:gd name="T9" fmla="*/ 140 h 140"/>
                  <a:gd name="T10" fmla="*/ 106 w 106"/>
                  <a:gd name="T11" fmla="*/ 34 h 140"/>
                  <a:gd name="T12" fmla="*/ 106 w 106"/>
                  <a:gd name="T13" fmla="*/ 9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" h="140">
                    <a:moveTo>
                      <a:pt x="106" y="9"/>
                    </a:moveTo>
                    <a:cubicBezTo>
                      <a:pt x="106" y="4"/>
                      <a:pt x="102" y="0"/>
                      <a:pt x="96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140"/>
                      <a:pt x="0" y="140"/>
                      <a:pt x="0" y="140"/>
                    </a:cubicBezTo>
                    <a:cubicBezTo>
                      <a:pt x="106" y="34"/>
                      <a:pt x="106" y="34"/>
                      <a:pt x="106" y="34"/>
                    </a:cubicBezTo>
                    <a:lnTo>
                      <a:pt x="106" y="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896386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67" b="0" i="0" u="none" strike="noStrike" kern="1200" cap="none" spc="0" normalizeH="0" baseline="0" noProof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13" name="monitor 1" descr="monitor, desktop">
              <a:extLst>
                <a:ext uri="{FF2B5EF4-FFF2-40B4-BE49-F238E27FC236}">
                  <a16:creationId xmlns:a16="http://schemas.microsoft.com/office/drawing/2014/main" id="{2880A9CC-8404-429A-8E7A-158506E8C72F}"/>
                </a:ext>
              </a:extLst>
            </p:cNvPr>
            <p:cNvGrpSpPr/>
            <p:nvPr/>
          </p:nvGrpSpPr>
          <p:grpSpPr>
            <a:xfrm>
              <a:off x="876832" y="3153600"/>
              <a:ext cx="518366" cy="422446"/>
              <a:chOff x="4233864" y="1827214"/>
              <a:chExt cx="403225" cy="328613"/>
            </a:xfrm>
          </p:grpSpPr>
          <p:sp>
            <p:nvSpPr>
              <p:cNvPr id="47" name="Freeform 53">
                <a:extLst>
                  <a:ext uri="{FF2B5EF4-FFF2-40B4-BE49-F238E27FC236}">
                    <a16:creationId xmlns:a16="http://schemas.microsoft.com/office/drawing/2014/main" id="{6353CA73-BD98-49B9-98AA-4EFBFA5E1A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3864" y="1827214"/>
                <a:ext cx="403225" cy="246063"/>
              </a:xfrm>
              <a:custGeom>
                <a:avLst/>
                <a:gdLst>
                  <a:gd name="T0" fmla="*/ 0 w 240"/>
                  <a:gd name="T1" fmla="*/ 11 h 147"/>
                  <a:gd name="T2" fmla="*/ 0 w 240"/>
                  <a:gd name="T3" fmla="*/ 137 h 147"/>
                  <a:gd name="T4" fmla="*/ 11 w 240"/>
                  <a:gd name="T5" fmla="*/ 147 h 147"/>
                  <a:gd name="T6" fmla="*/ 230 w 240"/>
                  <a:gd name="T7" fmla="*/ 147 h 147"/>
                  <a:gd name="T8" fmla="*/ 240 w 240"/>
                  <a:gd name="T9" fmla="*/ 137 h 147"/>
                  <a:gd name="T10" fmla="*/ 240 w 240"/>
                  <a:gd name="T11" fmla="*/ 11 h 147"/>
                  <a:gd name="T12" fmla="*/ 230 w 240"/>
                  <a:gd name="T13" fmla="*/ 0 h 147"/>
                  <a:gd name="T14" fmla="*/ 11 w 240"/>
                  <a:gd name="T15" fmla="*/ 0 h 147"/>
                  <a:gd name="T16" fmla="*/ 0 w 240"/>
                  <a:gd name="T17" fmla="*/ 11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0" h="147">
                    <a:moveTo>
                      <a:pt x="0" y="11"/>
                    </a:moveTo>
                    <a:cubicBezTo>
                      <a:pt x="0" y="137"/>
                      <a:pt x="0" y="137"/>
                      <a:pt x="0" y="137"/>
                    </a:cubicBezTo>
                    <a:cubicBezTo>
                      <a:pt x="0" y="142"/>
                      <a:pt x="5" y="147"/>
                      <a:pt x="11" y="147"/>
                    </a:cubicBezTo>
                    <a:cubicBezTo>
                      <a:pt x="230" y="147"/>
                      <a:pt x="230" y="147"/>
                      <a:pt x="230" y="147"/>
                    </a:cubicBezTo>
                    <a:cubicBezTo>
                      <a:pt x="236" y="147"/>
                      <a:pt x="240" y="142"/>
                      <a:pt x="240" y="137"/>
                    </a:cubicBezTo>
                    <a:cubicBezTo>
                      <a:pt x="240" y="11"/>
                      <a:pt x="240" y="11"/>
                      <a:pt x="240" y="11"/>
                    </a:cubicBezTo>
                    <a:cubicBezTo>
                      <a:pt x="240" y="5"/>
                      <a:pt x="236" y="0"/>
                      <a:pt x="230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lose/>
                  </a:path>
                </a:pathLst>
              </a:custGeom>
              <a:solidFill>
                <a:srgbClr val="4FE4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896386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67" b="0" i="0" u="none" strike="noStrike" kern="1200" cap="none" spc="0" normalizeH="0" baseline="0" noProof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8" name="Freeform 54">
                <a:extLst>
                  <a:ext uri="{FF2B5EF4-FFF2-40B4-BE49-F238E27FC236}">
                    <a16:creationId xmlns:a16="http://schemas.microsoft.com/office/drawing/2014/main" id="{8B64F6E7-1521-451D-8DA2-ACFDEEB81B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3864" y="2011364"/>
                <a:ext cx="403225" cy="144463"/>
              </a:xfrm>
              <a:custGeom>
                <a:avLst/>
                <a:gdLst>
                  <a:gd name="T0" fmla="*/ 0 w 240"/>
                  <a:gd name="T1" fmla="*/ 0 h 86"/>
                  <a:gd name="T2" fmla="*/ 0 w 240"/>
                  <a:gd name="T3" fmla="*/ 27 h 86"/>
                  <a:gd name="T4" fmla="*/ 11 w 240"/>
                  <a:gd name="T5" fmla="*/ 37 h 86"/>
                  <a:gd name="T6" fmla="*/ 115 w 240"/>
                  <a:gd name="T7" fmla="*/ 37 h 86"/>
                  <a:gd name="T8" fmla="*/ 115 w 240"/>
                  <a:gd name="T9" fmla="*/ 74 h 86"/>
                  <a:gd name="T10" fmla="*/ 59 w 240"/>
                  <a:gd name="T11" fmla="*/ 74 h 86"/>
                  <a:gd name="T12" fmla="*/ 59 w 240"/>
                  <a:gd name="T13" fmla="*/ 86 h 86"/>
                  <a:gd name="T14" fmla="*/ 182 w 240"/>
                  <a:gd name="T15" fmla="*/ 86 h 86"/>
                  <a:gd name="T16" fmla="*/ 182 w 240"/>
                  <a:gd name="T17" fmla="*/ 74 h 86"/>
                  <a:gd name="T18" fmla="*/ 126 w 240"/>
                  <a:gd name="T19" fmla="*/ 74 h 86"/>
                  <a:gd name="T20" fmla="*/ 126 w 240"/>
                  <a:gd name="T21" fmla="*/ 37 h 86"/>
                  <a:gd name="T22" fmla="*/ 230 w 240"/>
                  <a:gd name="T23" fmla="*/ 37 h 86"/>
                  <a:gd name="T24" fmla="*/ 240 w 240"/>
                  <a:gd name="T25" fmla="*/ 27 h 86"/>
                  <a:gd name="T26" fmla="*/ 240 w 240"/>
                  <a:gd name="T27" fmla="*/ 0 h 86"/>
                  <a:gd name="T28" fmla="*/ 0 w 240"/>
                  <a:gd name="T29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40" h="86">
                    <a:moveTo>
                      <a:pt x="0" y="0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32"/>
                      <a:pt x="5" y="37"/>
                      <a:pt x="11" y="37"/>
                    </a:cubicBezTo>
                    <a:cubicBezTo>
                      <a:pt x="115" y="37"/>
                      <a:pt x="115" y="37"/>
                      <a:pt x="115" y="37"/>
                    </a:cubicBezTo>
                    <a:cubicBezTo>
                      <a:pt x="115" y="74"/>
                      <a:pt x="115" y="74"/>
                      <a:pt x="115" y="74"/>
                    </a:cubicBezTo>
                    <a:cubicBezTo>
                      <a:pt x="59" y="74"/>
                      <a:pt x="59" y="74"/>
                      <a:pt x="59" y="74"/>
                    </a:cubicBezTo>
                    <a:cubicBezTo>
                      <a:pt x="59" y="86"/>
                      <a:pt x="59" y="86"/>
                      <a:pt x="59" y="86"/>
                    </a:cubicBezTo>
                    <a:cubicBezTo>
                      <a:pt x="182" y="86"/>
                      <a:pt x="182" y="86"/>
                      <a:pt x="182" y="86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26" y="74"/>
                      <a:pt x="126" y="74"/>
                      <a:pt x="126" y="74"/>
                    </a:cubicBezTo>
                    <a:cubicBezTo>
                      <a:pt x="126" y="37"/>
                      <a:pt x="126" y="37"/>
                      <a:pt x="126" y="37"/>
                    </a:cubicBezTo>
                    <a:cubicBezTo>
                      <a:pt x="230" y="37"/>
                      <a:pt x="230" y="37"/>
                      <a:pt x="230" y="37"/>
                    </a:cubicBezTo>
                    <a:cubicBezTo>
                      <a:pt x="236" y="37"/>
                      <a:pt x="240" y="32"/>
                      <a:pt x="240" y="27"/>
                    </a:cubicBezTo>
                    <a:cubicBezTo>
                      <a:pt x="240" y="0"/>
                      <a:pt x="240" y="0"/>
                      <a:pt x="24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896386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67" b="0" i="0" u="none" strike="noStrike" kern="1200" cap="none" spc="0" normalizeH="0" baseline="0" noProof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9" name="Freeform 173">
                <a:extLst>
                  <a:ext uri="{FF2B5EF4-FFF2-40B4-BE49-F238E27FC236}">
                    <a16:creationId xmlns:a16="http://schemas.microsoft.com/office/drawing/2014/main" id="{198C6DCA-3739-406C-9BB4-30131D92A6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3864" y="1827214"/>
                <a:ext cx="228600" cy="184150"/>
              </a:xfrm>
              <a:custGeom>
                <a:avLst/>
                <a:gdLst>
                  <a:gd name="T0" fmla="*/ 0 w 136"/>
                  <a:gd name="T1" fmla="*/ 110 h 110"/>
                  <a:gd name="T2" fmla="*/ 27 w 136"/>
                  <a:gd name="T3" fmla="*/ 110 h 110"/>
                  <a:gd name="T4" fmla="*/ 136 w 136"/>
                  <a:gd name="T5" fmla="*/ 0 h 110"/>
                  <a:gd name="T6" fmla="*/ 10 w 136"/>
                  <a:gd name="T7" fmla="*/ 0 h 110"/>
                  <a:gd name="T8" fmla="*/ 0 w 136"/>
                  <a:gd name="T9" fmla="*/ 10 h 110"/>
                  <a:gd name="T10" fmla="*/ 0 w 136"/>
                  <a:gd name="T11" fmla="*/ 11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6" h="110">
                    <a:moveTo>
                      <a:pt x="0" y="110"/>
                    </a:moveTo>
                    <a:cubicBezTo>
                      <a:pt x="27" y="110"/>
                      <a:pt x="27" y="110"/>
                      <a:pt x="27" y="110"/>
                    </a:cubicBezTo>
                    <a:cubicBezTo>
                      <a:pt x="136" y="0"/>
                      <a:pt x="136" y="0"/>
                      <a:pt x="136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5" y="0"/>
                      <a:pt x="0" y="5"/>
                      <a:pt x="0" y="10"/>
                    </a:cubicBezTo>
                    <a:lnTo>
                      <a:pt x="0" y="11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896386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67" b="0" i="0" u="none" strike="noStrike" kern="1200" cap="none" spc="0" normalizeH="0" baseline="0" noProof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14" name="IoT 3" descr="IoT, create safer cities">
              <a:extLst>
                <a:ext uri="{FF2B5EF4-FFF2-40B4-BE49-F238E27FC236}">
                  <a16:creationId xmlns:a16="http://schemas.microsoft.com/office/drawing/2014/main" id="{F9B4D039-D49E-42A8-94B1-A9404565EC90}"/>
                </a:ext>
              </a:extLst>
            </p:cNvPr>
            <p:cNvGrpSpPr/>
            <p:nvPr/>
          </p:nvGrpSpPr>
          <p:grpSpPr>
            <a:xfrm>
              <a:off x="9131303" y="3087451"/>
              <a:ext cx="556698" cy="554742"/>
              <a:chOff x="5433319" y="4819498"/>
              <a:chExt cx="403602" cy="402184"/>
            </a:xfrm>
          </p:grpSpPr>
          <p:sp>
            <p:nvSpPr>
              <p:cNvPr id="30" name="Rectangle 854">
                <a:extLst>
                  <a:ext uri="{FF2B5EF4-FFF2-40B4-BE49-F238E27FC236}">
                    <a16:creationId xmlns:a16="http://schemas.microsoft.com/office/drawing/2014/main" id="{F138421A-3181-494F-87E0-6E097432C7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30710" y="5030503"/>
                <a:ext cx="62311" cy="191179"/>
              </a:xfrm>
              <a:prstGeom prst="rect">
                <a:avLst/>
              </a:pr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896386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67" b="0" i="0" u="none" strike="noStrike" kern="1200" cap="none" spc="0" normalizeH="0" baseline="0" noProof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1" name="Freeform 855">
                <a:extLst>
                  <a:ext uri="{FF2B5EF4-FFF2-40B4-BE49-F238E27FC236}">
                    <a16:creationId xmlns:a16="http://schemas.microsoft.com/office/drawing/2014/main" id="{732C4517-B3D8-4BB3-BC1A-A1FD95BC1C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33319" y="4819498"/>
                <a:ext cx="403602" cy="201092"/>
              </a:xfrm>
              <a:custGeom>
                <a:avLst/>
                <a:gdLst>
                  <a:gd name="T0" fmla="*/ 192 w 384"/>
                  <a:gd name="T1" fmla="*/ 0 h 192"/>
                  <a:gd name="T2" fmla="*/ 0 w 384"/>
                  <a:gd name="T3" fmla="*/ 192 h 192"/>
                  <a:gd name="T4" fmla="*/ 41 w 384"/>
                  <a:gd name="T5" fmla="*/ 192 h 192"/>
                  <a:gd name="T6" fmla="*/ 85 w 384"/>
                  <a:gd name="T7" fmla="*/ 85 h 192"/>
                  <a:gd name="T8" fmla="*/ 192 w 384"/>
                  <a:gd name="T9" fmla="*/ 41 h 192"/>
                  <a:gd name="T10" fmla="*/ 299 w 384"/>
                  <a:gd name="T11" fmla="*/ 85 h 192"/>
                  <a:gd name="T12" fmla="*/ 343 w 384"/>
                  <a:gd name="T13" fmla="*/ 192 h 192"/>
                  <a:gd name="T14" fmla="*/ 384 w 384"/>
                  <a:gd name="T15" fmla="*/ 192 h 192"/>
                  <a:gd name="T16" fmla="*/ 192 w 384"/>
                  <a:gd name="T17" fmla="*/ 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84" h="192">
                    <a:moveTo>
                      <a:pt x="192" y="0"/>
                    </a:moveTo>
                    <a:cubicBezTo>
                      <a:pt x="86" y="0"/>
                      <a:pt x="0" y="86"/>
                      <a:pt x="0" y="192"/>
                    </a:cubicBezTo>
                    <a:cubicBezTo>
                      <a:pt x="41" y="192"/>
                      <a:pt x="41" y="192"/>
                      <a:pt x="41" y="192"/>
                    </a:cubicBezTo>
                    <a:cubicBezTo>
                      <a:pt x="41" y="152"/>
                      <a:pt x="56" y="114"/>
                      <a:pt x="85" y="85"/>
                    </a:cubicBezTo>
                    <a:cubicBezTo>
                      <a:pt x="114" y="56"/>
                      <a:pt x="152" y="41"/>
                      <a:pt x="192" y="41"/>
                    </a:cubicBezTo>
                    <a:cubicBezTo>
                      <a:pt x="232" y="41"/>
                      <a:pt x="270" y="56"/>
                      <a:pt x="299" y="85"/>
                    </a:cubicBezTo>
                    <a:cubicBezTo>
                      <a:pt x="328" y="114"/>
                      <a:pt x="343" y="152"/>
                      <a:pt x="343" y="192"/>
                    </a:cubicBezTo>
                    <a:cubicBezTo>
                      <a:pt x="384" y="192"/>
                      <a:pt x="384" y="192"/>
                      <a:pt x="384" y="192"/>
                    </a:cubicBezTo>
                    <a:cubicBezTo>
                      <a:pt x="384" y="86"/>
                      <a:pt x="298" y="0"/>
                      <a:pt x="192" y="0"/>
                    </a:cubicBezTo>
                    <a:close/>
                  </a:path>
                </a:pathLst>
              </a:cu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896386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67" b="0" i="0" u="none" strike="noStrike" kern="1200" cap="none" spc="0" normalizeH="0" baseline="0" noProof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2" name="Rectangle 856">
                <a:extLst>
                  <a:ext uri="{FF2B5EF4-FFF2-40B4-BE49-F238E27FC236}">
                    <a16:creationId xmlns:a16="http://schemas.microsoft.com/office/drawing/2014/main" id="{377DF851-AA5C-4C98-BBAE-93188250D9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39530" y="4925708"/>
                <a:ext cx="191180" cy="295974"/>
              </a:xfrm>
              <a:prstGeom prst="rect">
                <a:avLst/>
              </a:prstGeom>
              <a:solidFill>
                <a:srgbClr val="007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896386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67" b="0" i="0" u="none" strike="noStrike" kern="1200" cap="none" spc="0" normalizeH="0" baseline="0" noProof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3" name="Rectangle 857">
                <a:extLst>
                  <a:ext uri="{FF2B5EF4-FFF2-40B4-BE49-F238E27FC236}">
                    <a16:creationId xmlns:a16="http://schemas.microsoft.com/office/drawing/2014/main" id="{AF3BA858-9EDB-4B6F-93F0-A264068F99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7133" y="5041832"/>
                <a:ext cx="127453" cy="16993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896386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67" b="0" i="0" u="none" strike="noStrike" kern="1200" cap="none" spc="0" normalizeH="0" baseline="0" noProof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4" name="Rectangle 858">
                <a:extLst>
                  <a:ext uri="{FF2B5EF4-FFF2-40B4-BE49-F238E27FC236}">
                    <a16:creationId xmlns:a16="http://schemas.microsoft.com/office/drawing/2014/main" id="{3A443CFA-20A5-4FC8-965A-5B14214C3E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97045" y="5051745"/>
                <a:ext cx="106211" cy="148695"/>
              </a:xfrm>
              <a:prstGeom prst="rect">
                <a:avLst/>
              </a:pr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896386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67" b="0" i="0" u="none" strike="noStrike" kern="1200" cap="none" spc="0" normalizeH="0" baseline="0" noProof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5" name="Rectangle 859">
                <a:extLst>
                  <a:ext uri="{FF2B5EF4-FFF2-40B4-BE49-F238E27FC236}">
                    <a16:creationId xmlns:a16="http://schemas.microsoft.com/office/drawing/2014/main" id="{28DA14DA-9BBB-4BD4-87EA-A63A135219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75803" y="5030503"/>
                <a:ext cx="148695" cy="191179"/>
              </a:xfrm>
              <a:prstGeom prst="rect">
                <a:avLst/>
              </a:pr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896386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67" b="0" i="0" u="none" strike="noStrike" kern="1200" cap="none" spc="0" normalizeH="0" baseline="0" noProof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6" name="Rectangle 860">
                <a:extLst>
                  <a:ext uri="{FF2B5EF4-FFF2-40B4-BE49-F238E27FC236}">
                    <a16:creationId xmlns:a16="http://schemas.microsoft.com/office/drawing/2014/main" id="{67F1E26D-150B-406E-82BA-BB95994C78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8288" y="5074403"/>
                <a:ext cx="63726" cy="19826"/>
              </a:xfrm>
              <a:prstGeom prst="rect">
                <a:avLst/>
              </a:pr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896386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67" b="0" i="0" u="none" strike="noStrike" kern="1200" cap="none" spc="0" normalizeH="0" baseline="0" noProof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7" name="Rectangle 861">
                <a:extLst>
                  <a:ext uri="{FF2B5EF4-FFF2-40B4-BE49-F238E27FC236}">
                    <a16:creationId xmlns:a16="http://schemas.microsoft.com/office/drawing/2014/main" id="{16BF8D1C-F0D0-4331-8A62-C264A1AB6C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8288" y="5115471"/>
                <a:ext cx="63726" cy="21243"/>
              </a:xfrm>
              <a:prstGeom prst="rect">
                <a:avLst/>
              </a:pr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896386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67" b="0" i="0" u="none" strike="noStrike" kern="1200" cap="none" spc="0" normalizeH="0" baseline="0" noProof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8" name="Rectangle 862">
                <a:extLst>
                  <a:ext uri="{FF2B5EF4-FFF2-40B4-BE49-F238E27FC236}">
                    <a16:creationId xmlns:a16="http://schemas.microsoft.com/office/drawing/2014/main" id="{EBDB203F-F380-4796-93A2-450750A7EB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8288" y="5157955"/>
                <a:ext cx="63726" cy="21243"/>
              </a:xfrm>
              <a:prstGeom prst="rect">
                <a:avLst/>
              </a:pr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896386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67" b="0" i="0" u="none" strike="noStrike" kern="1200" cap="none" spc="0" normalizeH="0" baseline="0" noProof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9" name="Rectangle 863">
                <a:extLst>
                  <a:ext uri="{FF2B5EF4-FFF2-40B4-BE49-F238E27FC236}">
                    <a16:creationId xmlns:a16="http://schemas.microsoft.com/office/drawing/2014/main" id="{A2BC96E5-2A0A-4191-9B5F-A3EBAC5E0D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82014" y="4968192"/>
                <a:ext cx="42484" cy="4248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896386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67" b="0" i="0" u="none" strike="noStrike" kern="1200" cap="none" spc="0" normalizeH="0" baseline="0" noProof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0" name="Rectangle 864">
                <a:extLst>
                  <a:ext uri="{FF2B5EF4-FFF2-40B4-BE49-F238E27FC236}">
                    <a16:creationId xmlns:a16="http://schemas.microsoft.com/office/drawing/2014/main" id="{38C04B03-C4AB-47AD-93F5-A33EC74310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45741" y="4968192"/>
                <a:ext cx="42484" cy="4248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896386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67" b="0" i="0" u="none" strike="noStrike" kern="1200" cap="none" spc="0" normalizeH="0" baseline="0" noProof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1" name="Rectangle 865">
                <a:extLst>
                  <a:ext uri="{FF2B5EF4-FFF2-40B4-BE49-F238E27FC236}">
                    <a16:creationId xmlns:a16="http://schemas.microsoft.com/office/drawing/2014/main" id="{17D55442-F794-48C0-AD12-B4B412E759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45741" y="5030503"/>
                <a:ext cx="42484" cy="4390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896386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67" b="0" i="0" u="none" strike="noStrike" kern="1200" cap="none" spc="0" normalizeH="0" baseline="0" noProof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2" name="Rectangle 866">
                <a:extLst>
                  <a:ext uri="{FF2B5EF4-FFF2-40B4-BE49-F238E27FC236}">
                    <a16:creationId xmlns:a16="http://schemas.microsoft.com/office/drawing/2014/main" id="{AC1A5B7B-D873-4A86-9DFE-12783138C7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45741" y="5094229"/>
                <a:ext cx="42484" cy="4248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896386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67" b="0" i="0" u="none" strike="noStrike" kern="1200" cap="none" spc="0" normalizeH="0" baseline="0" noProof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3" name="Rectangle 867">
                <a:extLst>
                  <a:ext uri="{FF2B5EF4-FFF2-40B4-BE49-F238E27FC236}">
                    <a16:creationId xmlns:a16="http://schemas.microsoft.com/office/drawing/2014/main" id="{3F1E3D06-25F4-48D7-9D30-836F777C51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45741" y="5157955"/>
                <a:ext cx="42484" cy="4248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896386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67" b="0" i="0" u="none" strike="noStrike" kern="1200" cap="none" spc="0" normalizeH="0" baseline="0" noProof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4" name="Oval 868">
                <a:extLst>
                  <a:ext uri="{FF2B5EF4-FFF2-40B4-BE49-F238E27FC236}">
                    <a16:creationId xmlns:a16="http://schemas.microsoft.com/office/drawing/2014/main" id="{F0900CE7-6FD6-4425-91B1-D1C691C15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73195" y="5136714"/>
                <a:ext cx="42484" cy="42484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896386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67" b="0" i="0" u="none" strike="noStrike" kern="1200" cap="none" spc="0" normalizeH="0" baseline="0" noProof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5" name="Freeform 869">
                <a:extLst>
                  <a:ext uri="{FF2B5EF4-FFF2-40B4-BE49-F238E27FC236}">
                    <a16:creationId xmlns:a16="http://schemas.microsoft.com/office/drawing/2014/main" id="{A379C41E-4006-4548-904F-67DA6A1D71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61866" y="5126800"/>
                <a:ext cx="63726" cy="94882"/>
              </a:xfrm>
              <a:custGeom>
                <a:avLst/>
                <a:gdLst>
                  <a:gd name="T0" fmla="*/ 61 w 61"/>
                  <a:gd name="T1" fmla="*/ 30 h 91"/>
                  <a:gd name="T2" fmla="*/ 30 w 61"/>
                  <a:gd name="T3" fmla="*/ 0 h 91"/>
                  <a:gd name="T4" fmla="*/ 0 w 61"/>
                  <a:gd name="T5" fmla="*/ 30 h 91"/>
                  <a:gd name="T6" fmla="*/ 20 w 61"/>
                  <a:gd name="T7" fmla="*/ 59 h 91"/>
                  <a:gd name="T8" fmla="*/ 20 w 61"/>
                  <a:gd name="T9" fmla="*/ 91 h 91"/>
                  <a:gd name="T10" fmla="*/ 41 w 61"/>
                  <a:gd name="T11" fmla="*/ 91 h 91"/>
                  <a:gd name="T12" fmla="*/ 41 w 61"/>
                  <a:gd name="T13" fmla="*/ 59 h 91"/>
                  <a:gd name="T14" fmla="*/ 61 w 61"/>
                  <a:gd name="T15" fmla="*/ 3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91">
                    <a:moveTo>
                      <a:pt x="61" y="30"/>
                    </a:moveTo>
                    <a:cubicBezTo>
                      <a:pt x="61" y="14"/>
                      <a:pt x="47" y="0"/>
                      <a:pt x="30" y="0"/>
                    </a:cubicBezTo>
                    <a:cubicBezTo>
                      <a:pt x="14" y="0"/>
                      <a:pt x="0" y="14"/>
                      <a:pt x="0" y="30"/>
                    </a:cubicBezTo>
                    <a:cubicBezTo>
                      <a:pt x="0" y="44"/>
                      <a:pt x="9" y="55"/>
                      <a:pt x="20" y="59"/>
                    </a:cubicBezTo>
                    <a:cubicBezTo>
                      <a:pt x="20" y="91"/>
                      <a:pt x="20" y="91"/>
                      <a:pt x="20" y="91"/>
                    </a:cubicBezTo>
                    <a:cubicBezTo>
                      <a:pt x="41" y="91"/>
                      <a:pt x="41" y="91"/>
                      <a:pt x="41" y="91"/>
                    </a:cubicBezTo>
                    <a:cubicBezTo>
                      <a:pt x="41" y="59"/>
                      <a:pt x="41" y="59"/>
                      <a:pt x="41" y="59"/>
                    </a:cubicBezTo>
                    <a:cubicBezTo>
                      <a:pt x="52" y="55"/>
                      <a:pt x="61" y="44"/>
                      <a:pt x="61" y="30"/>
                    </a:cubicBezTo>
                    <a:close/>
                  </a:path>
                </a:pathLst>
              </a:custGeom>
              <a:solidFill>
                <a:srgbClr val="007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896386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67" b="0" i="0" u="none" strike="noStrike" kern="1200" cap="none" spc="0" normalizeH="0" baseline="0" noProof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6" name="Oval 870">
                <a:extLst>
                  <a:ext uri="{FF2B5EF4-FFF2-40B4-BE49-F238E27FC236}">
                    <a16:creationId xmlns:a16="http://schemas.microsoft.com/office/drawing/2014/main" id="{A8696CD7-260C-4209-A042-F148929A34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83107" y="5146626"/>
                <a:ext cx="22658" cy="22658"/>
              </a:xfrm>
              <a:prstGeom prst="ellipse">
                <a:avLst/>
              </a:prstGeom>
              <a:solidFill>
                <a:srgbClr val="007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896386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67" b="0" i="0" u="none" strike="noStrike" kern="1200" cap="none" spc="0" normalizeH="0" baseline="0" noProof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15" name="Title 18">
              <a:extLst>
                <a:ext uri="{FF2B5EF4-FFF2-40B4-BE49-F238E27FC236}">
                  <a16:creationId xmlns:a16="http://schemas.microsoft.com/office/drawing/2014/main" id="{2B6FFC03-8050-4E84-87C4-3E738C144D9F}"/>
                </a:ext>
              </a:extLst>
            </p:cNvPr>
            <p:cNvSpPr txBox="1">
              <a:spLocks/>
            </p:cNvSpPr>
            <p:nvPr/>
          </p:nvSpPr>
          <p:spPr>
            <a:xfrm>
              <a:off x="587375" y="3831261"/>
              <a:ext cx="1097280" cy="307777"/>
            </a:xfrm>
            <a:prstGeom prst="rect">
              <a:avLst/>
            </a:prstGeom>
          </p:spPr>
          <p:txBody>
            <a:bodyPr vert="horz" wrap="square" lIns="0" tIns="0" rIns="0" bIns="0" rtlCol="0" anchor="t">
              <a:noAutofit/>
            </a:bodyPr>
            <a:lstStyle>
              <a:lvl1pPr algn="l" defTabSz="932742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lang="en-US" sz="3600" b="0" kern="1200" cap="none" spc="-50" baseline="0" dirty="0" smtClean="0">
                  <a:ln w="3175">
                    <a:noFill/>
                  </a:ln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effectLst/>
                  <a:latin typeface="+mj-lt"/>
                  <a:ea typeface="+mn-ea"/>
                  <a:cs typeface="Segoe UI" pitchFamily="34" charset="0"/>
                </a:defRPr>
              </a:lvl1pPr>
            </a:lstStyle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 w="3175"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Quire Sans" panose="020B0502040204020203" pitchFamily="34" charset="0"/>
                  <a:cs typeface="Quire Sans" panose="020B0502040204020203" pitchFamily="34" charset="0"/>
                </a:rPr>
                <a:t>Desktop</a:t>
              </a:r>
            </a:p>
          </p:txBody>
        </p:sp>
        <p:sp>
          <p:nvSpPr>
            <p:cNvPr id="16" name="Title 18">
              <a:extLst>
                <a:ext uri="{FF2B5EF4-FFF2-40B4-BE49-F238E27FC236}">
                  <a16:creationId xmlns:a16="http://schemas.microsoft.com/office/drawing/2014/main" id="{C34FD585-8C87-48D4-A4FC-247D7F65D6F2}"/>
                </a:ext>
              </a:extLst>
            </p:cNvPr>
            <p:cNvSpPr txBox="1">
              <a:spLocks/>
            </p:cNvSpPr>
            <p:nvPr/>
          </p:nvSpPr>
          <p:spPr>
            <a:xfrm>
              <a:off x="2242103" y="3831261"/>
              <a:ext cx="1097280" cy="307777"/>
            </a:xfrm>
            <a:prstGeom prst="rect">
              <a:avLst/>
            </a:prstGeom>
          </p:spPr>
          <p:txBody>
            <a:bodyPr vert="horz" wrap="square" lIns="0" tIns="0" rIns="0" bIns="0" rtlCol="0" anchor="t">
              <a:noAutofit/>
            </a:bodyPr>
            <a:lstStyle>
              <a:lvl1pPr algn="l" defTabSz="932742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lang="en-US" sz="3600" b="0" kern="1200" cap="none" spc="-50" baseline="0" dirty="0" smtClean="0">
                  <a:ln w="3175">
                    <a:noFill/>
                  </a:ln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effectLst/>
                  <a:latin typeface="+mj-lt"/>
                  <a:ea typeface="+mn-ea"/>
                  <a:cs typeface="Segoe UI" pitchFamily="34" charset="0"/>
                </a:defRPr>
              </a:lvl1pPr>
            </a:lstStyle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 w="3175"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Quire Sans" panose="020B0502040204020203" pitchFamily="34" charset="0"/>
                  <a:cs typeface="Quire Sans" panose="020B0502040204020203" pitchFamily="34" charset="0"/>
                </a:rPr>
                <a:t>Web</a:t>
              </a:r>
            </a:p>
          </p:txBody>
        </p:sp>
        <p:sp>
          <p:nvSpPr>
            <p:cNvPr id="17" name="Title 18">
              <a:extLst>
                <a:ext uri="{FF2B5EF4-FFF2-40B4-BE49-F238E27FC236}">
                  <a16:creationId xmlns:a16="http://schemas.microsoft.com/office/drawing/2014/main" id="{89C744EF-F7D5-451C-8CBA-EC2077DD0B45}"/>
                </a:ext>
              </a:extLst>
            </p:cNvPr>
            <p:cNvSpPr txBox="1">
              <a:spLocks/>
            </p:cNvSpPr>
            <p:nvPr/>
          </p:nvSpPr>
          <p:spPr>
            <a:xfrm>
              <a:off x="3896831" y="3831261"/>
              <a:ext cx="1097280" cy="307777"/>
            </a:xfrm>
            <a:prstGeom prst="rect">
              <a:avLst/>
            </a:prstGeom>
          </p:spPr>
          <p:txBody>
            <a:bodyPr vert="horz" wrap="square" lIns="0" tIns="0" rIns="0" bIns="0" rtlCol="0" anchor="t">
              <a:noAutofit/>
            </a:bodyPr>
            <a:lstStyle>
              <a:lvl1pPr algn="l" defTabSz="932742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lang="en-US" sz="3600" b="0" kern="1200" cap="none" spc="-50" baseline="0" dirty="0" smtClean="0">
                  <a:ln w="3175">
                    <a:noFill/>
                  </a:ln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effectLst/>
                  <a:latin typeface="+mj-lt"/>
                  <a:ea typeface="+mn-ea"/>
                  <a:cs typeface="Segoe UI" pitchFamily="34" charset="0"/>
                </a:defRPr>
              </a:lvl1pPr>
            </a:lstStyle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 w="3175"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Quire Sans" panose="020B0502040204020203" pitchFamily="34" charset="0"/>
                  <a:cs typeface="Quire Sans" panose="020B0502040204020203" pitchFamily="34" charset="0"/>
                </a:rPr>
                <a:t>Cloud</a:t>
              </a:r>
            </a:p>
          </p:txBody>
        </p:sp>
        <p:sp>
          <p:nvSpPr>
            <p:cNvPr id="18" name="Title 18">
              <a:extLst>
                <a:ext uri="{FF2B5EF4-FFF2-40B4-BE49-F238E27FC236}">
                  <a16:creationId xmlns:a16="http://schemas.microsoft.com/office/drawing/2014/main" id="{76FB53B1-BBCB-4369-9813-2AC7955F2E2D}"/>
                </a:ext>
              </a:extLst>
            </p:cNvPr>
            <p:cNvSpPr txBox="1">
              <a:spLocks/>
            </p:cNvSpPr>
            <p:nvPr/>
          </p:nvSpPr>
          <p:spPr>
            <a:xfrm>
              <a:off x="5551558" y="3831261"/>
              <a:ext cx="1097280" cy="307777"/>
            </a:xfrm>
            <a:prstGeom prst="rect">
              <a:avLst/>
            </a:prstGeom>
          </p:spPr>
          <p:txBody>
            <a:bodyPr vert="horz" wrap="square" lIns="0" tIns="0" rIns="0" bIns="0" rtlCol="0" anchor="t">
              <a:noAutofit/>
            </a:bodyPr>
            <a:lstStyle>
              <a:lvl1pPr algn="l" defTabSz="932742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lang="en-US" sz="3600" b="0" kern="1200" cap="none" spc="-50" baseline="0" dirty="0" smtClean="0">
                  <a:ln w="3175">
                    <a:noFill/>
                  </a:ln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effectLst/>
                  <a:latin typeface="+mj-lt"/>
                  <a:ea typeface="+mn-ea"/>
                  <a:cs typeface="Segoe UI" pitchFamily="34" charset="0"/>
                </a:defRPr>
              </a:lvl1pPr>
            </a:lstStyle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 w="3175"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Quire Sans" panose="020B0502040204020203" pitchFamily="34" charset="0"/>
                  <a:cs typeface="Quire Sans" panose="020B0502040204020203" pitchFamily="34" charset="0"/>
                </a:rPr>
                <a:t>Mobile</a:t>
              </a:r>
            </a:p>
          </p:txBody>
        </p:sp>
        <p:sp>
          <p:nvSpPr>
            <p:cNvPr id="19" name="Title 18">
              <a:extLst>
                <a:ext uri="{FF2B5EF4-FFF2-40B4-BE49-F238E27FC236}">
                  <a16:creationId xmlns:a16="http://schemas.microsoft.com/office/drawing/2014/main" id="{F82A3A25-3DB8-4768-863B-0914F0704E7C}"/>
                </a:ext>
              </a:extLst>
            </p:cNvPr>
            <p:cNvSpPr txBox="1">
              <a:spLocks/>
            </p:cNvSpPr>
            <p:nvPr/>
          </p:nvSpPr>
          <p:spPr>
            <a:xfrm>
              <a:off x="7206285" y="3831261"/>
              <a:ext cx="1097280" cy="307777"/>
            </a:xfrm>
            <a:prstGeom prst="rect">
              <a:avLst/>
            </a:prstGeom>
          </p:spPr>
          <p:txBody>
            <a:bodyPr vert="horz" wrap="square" lIns="0" tIns="0" rIns="0" bIns="0" rtlCol="0" anchor="t">
              <a:noAutofit/>
            </a:bodyPr>
            <a:lstStyle>
              <a:lvl1pPr algn="l" defTabSz="932742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lang="en-US" sz="3600" b="0" kern="1200" cap="none" spc="-50" baseline="0" dirty="0" smtClean="0">
                  <a:ln w="3175">
                    <a:noFill/>
                  </a:ln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effectLst/>
                  <a:latin typeface="+mj-lt"/>
                  <a:ea typeface="+mn-ea"/>
                  <a:cs typeface="Segoe UI" pitchFamily="34" charset="0"/>
                </a:defRPr>
              </a:lvl1pPr>
            </a:lstStyle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 w="3175"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Quire Sans" panose="020B0502040204020203" pitchFamily="34" charset="0"/>
                  <a:cs typeface="Quire Sans" panose="020B0502040204020203" pitchFamily="34" charset="0"/>
                </a:rPr>
                <a:t>Gaming</a:t>
              </a:r>
            </a:p>
          </p:txBody>
        </p:sp>
        <p:sp>
          <p:nvSpPr>
            <p:cNvPr id="20" name="Title 18">
              <a:extLst>
                <a:ext uri="{FF2B5EF4-FFF2-40B4-BE49-F238E27FC236}">
                  <a16:creationId xmlns:a16="http://schemas.microsoft.com/office/drawing/2014/main" id="{63E36BEE-5DA9-485A-BA93-E53B9A2712FC}"/>
                </a:ext>
              </a:extLst>
            </p:cNvPr>
            <p:cNvSpPr txBox="1">
              <a:spLocks/>
            </p:cNvSpPr>
            <p:nvPr/>
          </p:nvSpPr>
          <p:spPr>
            <a:xfrm>
              <a:off x="8861012" y="3831261"/>
              <a:ext cx="1097280" cy="307777"/>
            </a:xfrm>
            <a:prstGeom prst="rect">
              <a:avLst/>
            </a:prstGeom>
          </p:spPr>
          <p:txBody>
            <a:bodyPr vert="horz" wrap="square" lIns="0" tIns="0" rIns="0" bIns="0" rtlCol="0" anchor="t">
              <a:noAutofit/>
            </a:bodyPr>
            <a:lstStyle>
              <a:lvl1pPr algn="l" defTabSz="932742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lang="en-US" sz="3600" b="0" kern="1200" cap="none" spc="-50" baseline="0" dirty="0" smtClean="0">
                  <a:ln w="3175">
                    <a:noFill/>
                  </a:ln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effectLst/>
                  <a:latin typeface="+mj-lt"/>
                  <a:ea typeface="+mn-ea"/>
                  <a:cs typeface="Segoe UI" pitchFamily="34" charset="0"/>
                </a:defRPr>
              </a:lvl1pPr>
            </a:lstStyle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 w="3175"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Quire Sans" panose="020B0502040204020203" pitchFamily="34" charset="0"/>
                  <a:cs typeface="Quire Sans" panose="020B0502040204020203" pitchFamily="34" charset="0"/>
                </a:rPr>
                <a:t>IoT</a:t>
              </a:r>
            </a:p>
          </p:txBody>
        </p:sp>
        <p:sp>
          <p:nvSpPr>
            <p:cNvPr id="21" name="Title 18">
              <a:extLst>
                <a:ext uri="{FF2B5EF4-FFF2-40B4-BE49-F238E27FC236}">
                  <a16:creationId xmlns:a16="http://schemas.microsoft.com/office/drawing/2014/main" id="{30372DFD-A646-47DF-BF01-07AFDD1AC09E}"/>
                </a:ext>
              </a:extLst>
            </p:cNvPr>
            <p:cNvSpPr txBox="1">
              <a:spLocks/>
            </p:cNvSpPr>
            <p:nvPr/>
          </p:nvSpPr>
          <p:spPr>
            <a:xfrm>
              <a:off x="10515740" y="3831261"/>
              <a:ext cx="1097280" cy="307777"/>
            </a:xfrm>
            <a:prstGeom prst="rect">
              <a:avLst/>
            </a:prstGeom>
          </p:spPr>
          <p:txBody>
            <a:bodyPr vert="horz" wrap="square" lIns="0" tIns="0" rIns="0" bIns="0" rtlCol="0" anchor="t">
              <a:noAutofit/>
            </a:bodyPr>
            <a:lstStyle>
              <a:lvl1pPr algn="l" defTabSz="932742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lang="en-US" sz="3600" b="0" kern="1200" cap="none" spc="-50" baseline="0" dirty="0" smtClean="0">
                  <a:ln w="3175">
                    <a:noFill/>
                  </a:ln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effectLst/>
                  <a:latin typeface="+mj-lt"/>
                  <a:ea typeface="+mn-ea"/>
                  <a:cs typeface="Segoe UI" pitchFamily="34" charset="0"/>
                </a:defRPr>
              </a:lvl1pPr>
            </a:lstStyle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 w="3175"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Quire Sans" panose="020B0502040204020203" pitchFamily="34" charset="0"/>
                  <a:cs typeface="Quire Sans" panose="020B0502040204020203" pitchFamily="34" charset="0"/>
                </a:rPr>
                <a:t>AI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A705526-B5B6-481A-9547-6EC92C143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auto">
            <a:xfrm rot="16200000">
              <a:off x="1065419" y="4221547"/>
              <a:ext cx="141193" cy="141193"/>
            </a:xfrm>
            <a:prstGeom prst="ellipse">
              <a:avLst/>
            </a:prstGeom>
            <a:solidFill>
              <a:schemeClr val="accent2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3940" rIns="0" bIns="4394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878441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4" b="0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02176E4-CA49-4CF8-9A01-31C7A3317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1206612" y="4292143"/>
              <a:ext cx="9787172" cy="0"/>
            </a:xfrm>
            <a:prstGeom prst="line">
              <a:avLst/>
            </a:prstGeom>
            <a:ln w="28575" cap="rnd">
              <a:solidFill>
                <a:srgbClr val="75757A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DD642400-59E3-45ED-A442-F66C235CD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auto">
            <a:xfrm rot="16200000">
              <a:off x="10993784" y="4221547"/>
              <a:ext cx="141193" cy="141193"/>
            </a:xfrm>
            <a:prstGeom prst="ellipse">
              <a:avLst/>
            </a:prstGeom>
            <a:solidFill>
              <a:schemeClr val="accent2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3940" rIns="0" bIns="4394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878441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4" b="0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8B9DED8D-7C59-4DC4-AB1A-CB8697E413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auto">
            <a:xfrm rot="16200000">
              <a:off x="2720147" y="4221547"/>
              <a:ext cx="141193" cy="141193"/>
            </a:xfrm>
            <a:prstGeom prst="ellipse">
              <a:avLst/>
            </a:prstGeom>
            <a:solidFill>
              <a:schemeClr val="accent2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3940" rIns="0" bIns="4394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878441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4" b="0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3356F6F8-7A48-4E80-ABDA-655383E16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auto">
            <a:xfrm rot="16200000">
              <a:off x="4374875" y="4221547"/>
              <a:ext cx="141193" cy="141193"/>
            </a:xfrm>
            <a:prstGeom prst="ellipse">
              <a:avLst/>
            </a:prstGeom>
            <a:solidFill>
              <a:schemeClr val="accent2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3940" rIns="0" bIns="4394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878441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4" b="0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88BFC0F-1972-4895-B415-99A634D99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auto">
            <a:xfrm rot="16200000">
              <a:off x="6029602" y="4221547"/>
              <a:ext cx="141193" cy="141193"/>
            </a:xfrm>
            <a:prstGeom prst="ellipse">
              <a:avLst/>
            </a:prstGeom>
            <a:solidFill>
              <a:schemeClr val="accent2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3940" rIns="0" bIns="4394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878441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4" b="0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B551B27-F6DA-47DA-A7B8-0352C9A9B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auto">
            <a:xfrm rot="16200000">
              <a:off x="7684329" y="4221547"/>
              <a:ext cx="141193" cy="141193"/>
            </a:xfrm>
            <a:prstGeom prst="ellipse">
              <a:avLst/>
            </a:prstGeom>
            <a:solidFill>
              <a:schemeClr val="accent2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3940" rIns="0" bIns="4394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878441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4" b="0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4E921D7-0A7B-4A81-9200-169C3A5C56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auto">
            <a:xfrm rot="16200000">
              <a:off x="9339056" y="4221547"/>
              <a:ext cx="141193" cy="141193"/>
            </a:xfrm>
            <a:prstGeom prst="ellipse">
              <a:avLst/>
            </a:prstGeom>
            <a:solidFill>
              <a:schemeClr val="accent2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3940" rIns="0" bIns="4394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878441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4" b="0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pic>
        <p:nvPicPr>
          <p:cNvPr id="81" name="Picture 2">
            <a:extLst>
              <a:ext uri="{FF2B5EF4-FFF2-40B4-BE49-F238E27FC236}">
                <a16:creationId xmlns:a16="http://schemas.microsoft.com/office/drawing/2014/main" id="{396AE672-DB15-4DC0-AD26-DD098A8904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3106" y="4729931"/>
            <a:ext cx="1165788" cy="1165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1647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07407E-6 L 0 0.03287 " pathEditMode="relative" rAng="0" ptsTypes="AA">
                                      <p:cBhvr>
                                        <p:cTn id="9" dur="5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44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0 -3.7037E-6 L 0 0.03287 " pathEditMode="relative" rAng="0" ptsTypes="AA">
                                      <p:cBhvr>
                                        <p:cTn id="14" dur="5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44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 2.22222E-6 L 0 0.03287 " pathEditMode="relative" rAng="0" ptsTypes="AA">
                                      <p:cBhvr>
                                        <p:cTn id="19" dur="5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42D2590-7D3B-4777-81DB-254548644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about .NET Standard?</a:t>
            </a:r>
          </a:p>
        </p:txBody>
      </p:sp>
      <p:pic>
        <p:nvPicPr>
          <p:cNvPr id="3" name="Content Placeholder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B0A8869-ACF2-4ED7-8F74-7DD77B9BC5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19" y="1802252"/>
            <a:ext cx="6279377" cy="2808640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9801A88-F23E-436D-B1F0-BD4E7F6C7B14}"/>
              </a:ext>
            </a:extLst>
          </p:cNvPr>
          <p:cNvSpPr/>
          <p:nvPr/>
        </p:nvSpPr>
        <p:spPr>
          <a:xfrm>
            <a:off x="838200" y="5167311"/>
            <a:ext cx="862118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netstandard2.0 to share code between .NET Framework and all other platforms.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netstandard2.1 to share code between Mono, Xamarin, and .NET Core 3.x.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net5.0 for code sharing moving forward.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CB38812C-3C04-47AA-ADA7-3FC16FC729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5401088"/>
              </p:ext>
            </p:extLst>
          </p:nvPr>
        </p:nvGraphicFramePr>
        <p:xfrm>
          <a:off x="7054853" y="1797227"/>
          <a:ext cx="480906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3021">
                  <a:extLst>
                    <a:ext uri="{9D8B030D-6E8A-4147-A177-3AD203B41FA5}">
                      <a16:colId xmlns:a16="http://schemas.microsoft.com/office/drawing/2014/main" val="2053308831"/>
                    </a:ext>
                  </a:extLst>
                </a:gridCol>
                <a:gridCol w="1603021">
                  <a:extLst>
                    <a:ext uri="{9D8B030D-6E8A-4147-A177-3AD203B41FA5}">
                      <a16:colId xmlns:a16="http://schemas.microsoft.com/office/drawing/2014/main" val="1814010572"/>
                    </a:ext>
                  </a:extLst>
                </a:gridCol>
                <a:gridCol w="1603021">
                  <a:extLst>
                    <a:ext uri="{9D8B030D-6E8A-4147-A177-3AD203B41FA5}">
                      <a16:colId xmlns:a16="http://schemas.microsoft.com/office/drawing/2014/main" val="31122429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.NET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.NET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.NET 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032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net5.0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net6.0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net7.0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2665918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net6.0-android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net7.0-android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2135504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net6.0-ios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net7.0-ios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2914429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net5.0-windows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net6.0-windows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net7.0-windows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4260176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3221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B1620-D7AA-463A-BDF5-B699B58A0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9AE30-DDBC-41F5-9D1B-030649C92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5522" y="4630884"/>
            <a:ext cx="10448278" cy="171387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1800" dirty="0"/>
              <a:t>.NET 5.0 release in November 2020</a:t>
            </a:r>
          </a:p>
          <a:p>
            <a:pPr>
              <a:defRPr/>
            </a:pPr>
            <a:r>
              <a:rPr lang="en-US" sz="1800" dirty="0"/>
              <a:t>Major releases every year</a:t>
            </a:r>
          </a:p>
          <a:p>
            <a:pPr>
              <a:defRPr/>
            </a:pPr>
            <a:r>
              <a:rPr lang="en-US" sz="1800" dirty="0"/>
              <a:t>LTS for even numbered releases</a:t>
            </a:r>
          </a:p>
          <a:p>
            <a:pPr>
              <a:defRPr/>
            </a:pPr>
            <a:r>
              <a:rPr lang="en-US" sz="1800" dirty="0"/>
              <a:t>Predictable schedule, minor releases as needed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B5519BA-04BE-40AC-B7C8-DBCA6C404F3E}"/>
              </a:ext>
            </a:extLst>
          </p:cNvPr>
          <p:cNvCxnSpPr>
            <a:cxnSpLocks/>
          </p:cNvCxnSpPr>
          <p:nvPr/>
        </p:nvCxnSpPr>
        <p:spPr>
          <a:xfrm>
            <a:off x="1074198" y="2310635"/>
            <a:ext cx="9854214" cy="0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40824225-9CD2-445C-921B-DD52E6D4BE66}"/>
              </a:ext>
            </a:extLst>
          </p:cNvPr>
          <p:cNvGrpSpPr/>
          <p:nvPr/>
        </p:nvGrpSpPr>
        <p:grpSpPr>
          <a:xfrm>
            <a:off x="1982957" y="2062306"/>
            <a:ext cx="8288377" cy="2226280"/>
            <a:chOff x="1487536" y="1654963"/>
            <a:chExt cx="8288377" cy="222628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E4391D2-4031-4BC1-AD8E-D8BC9AC39B63}"/>
                </a:ext>
              </a:extLst>
            </p:cNvPr>
            <p:cNvSpPr/>
            <p:nvPr/>
          </p:nvSpPr>
          <p:spPr>
            <a:xfrm>
              <a:off x="2091224" y="1654963"/>
              <a:ext cx="423097" cy="43810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33BAC42-98C4-4CB3-95DB-B5279C501B17}"/>
                </a:ext>
              </a:extLst>
            </p:cNvPr>
            <p:cNvSpPr/>
            <p:nvPr/>
          </p:nvSpPr>
          <p:spPr>
            <a:xfrm>
              <a:off x="5455510" y="1662903"/>
              <a:ext cx="423097" cy="43810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0627FBA-BA0A-4E32-BCE7-9FD04C9CF582}"/>
                </a:ext>
              </a:extLst>
            </p:cNvPr>
            <p:cNvSpPr/>
            <p:nvPr/>
          </p:nvSpPr>
          <p:spPr>
            <a:xfrm>
              <a:off x="3769820" y="1678401"/>
              <a:ext cx="423097" cy="438108"/>
            </a:xfrm>
            <a:prstGeom prst="ellipse">
              <a:avLst/>
            </a:prstGeom>
            <a:solidFill>
              <a:srgbClr val="512BD4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F7C3891-7BA2-41CB-BDBF-0180C3DE9F04}"/>
                </a:ext>
              </a:extLst>
            </p:cNvPr>
            <p:cNvSpPr/>
            <p:nvPr/>
          </p:nvSpPr>
          <p:spPr>
            <a:xfrm>
              <a:off x="7138337" y="1662903"/>
              <a:ext cx="423097" cy="438108"/>
            </a:xfrm>
            <a:prstGeom prst="ellipse">
              <a:avLst/>
            </a:prstGeom>
            <a:solidFill>
              <a:srgbClr val="512BD4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B424B6F-BE44-4BB2-9D87-0CF4312BACF9}"/>
                </a:ext>
              </a:extLst>
            </p:cNvPr>
            <p:cNvSpPr txBox="1"/>
            <p:nvPr/>
          </p:nvSpPr>
          <p:spPr>
            <a:xfrm>
              <a:off x="1487536" y="2764388"/>
              <a:ext cx="1617257" cy="1108147"/>
            </a:xfrm>
            <a:prstGeom prst="rect">
              <a:avLst/>
            </a:prstGeom>
            <a:noFill/>
          </p:spPr>
          <p:txBody>
            <a:bodyPr wrap="square" lIns="179161" tIns="143331" rIns="89606" bIns="143331" rtlCol="0" anchor="t">
              <a:spAutoFit/>
            </a:bodyPr>
            <a:lstStyle/>
            <a:p>
              <a:pPr marL="0" marR="0" lvl="0" indent="0" algn="ctr" defTabSz="91395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75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Dec 2019</a:t>
              </a:r>
            </a:p>
            <a:p>
              <a:pPr marL="0" marR="0" lvl="0" indent="0" algn="ctr" defTabSz="91395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75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.NET Core 3.1</a:t>
              </a:r>
            </a:p>
            <a:p>
              <a:pPr marL="0" marR="0" lvl="0" indent="0" algn="ctr" defTabSz="91395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75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LTS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A8546EA-BC10-4E5D-A26E-30D2AC64A7D6}"/>
                </a:ext>
              </a:extLst>
            </p:cNvPr>
            <p:cNvCxnSpPr>
              <a:cxnSpLocks/>
              <a:stCxn id="6" idx="4"/>
              <a:endCxn id="10" idx="0"/>
            </p:cNvCxnSpPr>
            <p:nvPr/>
          </p:nvCxnSpPr>
          <p:spPr>
            <a:xfrm flipH="1">
              <a:off x="2296165" y="2093071"/>
              <a:ext cx="6608" cy="67131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81A6E82-2793-4D61-80A6-3A984D8403D9}"/>
                </a:ext>
              </a:extLst>
            </p:cNvPr>
            <p:cNvSpPr/>
            <p:nvPr/>
          </p:nvSpPr>
          <p:spPr>
            <a:xfrm>
              <a:off x="8819796" y="1678401"/>
              <a:ext cx="423097" cy="43810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28FEA2B-2410-4895-9E35-BCB5B7ABE197}"/>
                </a:ext>
              </a:extLst>
            </p:cNvPr>
            <p:cNvSpPr txBox="1"/>
            <p:nvPr/>
          </p:nvSpPr>
          <p:spPr>
            <a:xfrm>
              <a:off x="3241962" y="2764387"/>
              <a:ext cx="1478812" cy="1108147"/>
            </a:xfrm>
            <a:prstGeom prst="rect">
              <a:avLst/>
            </a:prstGeom>
            <a:noFill/>
          </p:spPr>
          <p:txBody>
            <a:bodyPr wrap="square" lIns="179161" tIns="143331" rIns="89606" bIns="143331" rtlCol="0" anchor="t">
              <a:spAutoFit/>
            </a:bodyPr>
            <a:lstStyle/>
            <a:p>
              <a:pPr marL="0" marR="0" lvl="0" indent="0" algn="ctr" defTabSz="91395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75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Nov 2020</a:t>
              </a:r>
            </a:p>
            <a:p>
              <a:pPr marL="0" marR="0" lvl="0" indent="0" algn="ctr" defTabSz="91395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75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.NET 5.0</a:t>
              </a:r>
            </a:p>
            <a:p>
              <a:pPr marL="0" marR="0" lvl="0" indent="0" algn="ctr" defTabSz="91395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75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006100D-6013-4F23-A55C-B79EBA77A82D}"/>
                </a:ext>
              </a:extLst>
            </p:cNvPr>
            <p:cNvCxnSpPr>
              <a:cxnSpLocks/>
              <a:stCxn id="8" idx="4"/>
              <a:endCxn id="13" idx="0"/>
            </p:cNvCxnSpPr>
            <p:nvPr/>
          </p:nvCxnSpPr>
          <p:spPr>
            <a:xfrm flipH="1">
              <a:off x="3981368" y="2116509"/>
              <a:ext cx="1" cy="647878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4F6FE68-BA0F-484E-B23E-BBF221B1274E}"/>
                </a:ext>
              </a:extLst>
            </p:cNvPr>
            <p:cNvSpPr txBox="1"/>
            <p:nvPr/>
          </p:nvSpPr>
          <p:spPr>
            <a:xfrm>
              <a:off x="4922491" y="2764387"/>
              <a:ext cx="1478812" cy="1108147"/>
            </a:xfrm>
            <a:prstGeom prst="rect">
              <a:avLst/>
            </a:prstGeom>
            <a:noFill/>
          </p:spPr>
          <p:txBody>
            <a:bodyPr wrap="square" lIns="179161" tIns="143331" rIns="89606" bIns="143331" rtlCol="0" anchor="t">
              <a:spAutoFit/>
            </a:bodyPr>
            <a:lstStyle/>
            <a:p>
              <a:pPr marL="0" marR="0" lvl="0" indent="0" algn="ctr" defTabSz="91395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75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Nov 2021</a:t>
              </a:r>
            </a:p>
            <a:p>
              <a:pPr marL="0" marR="0" lvl="0" indent="0" algn="ctr" defTabSz="91395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75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.NET 6.0</a:t>
              </a:r>
            </a:p>
            <a:p>
              <a:pPr marL="0" marR="0" lvl="0" indent="0" algn="ctr" defTabSz="91395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75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LTS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FA6A33F-0A93-4091-A569-C3DC182817CF}"/>
                </a:ext>
              </a:extLst>
            </p:cNvPr>
            <p:cNvCxnSpPr>
              <a:cxnSpLocks/>
              <a:stCxn id="7" idx="4"/>
              <a:endCxn id="15" idx="0"/>
            </p:cNvCxnSpPr>
            <p:nvPr/>
          </p:nvCxnSpPr>
          <p:spPr>
            <a:xfrm flipH="1">
              <a:off x="5661897" y="2101011"/>
              <a:ext cx="5162" cy="663376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9CDA8DE-37CE-410D-A1D5-8EE1261F1A35}"/>
                </a:ext>
              </a:extLst>
            </p:cNvPr>
            <p:cNvSpPr txBox="1"/>
            <p:nvPr/>
          </p:nvSpPr>
          <p:spPr>
            <a:xfrm>
              <a:off x="6609796" y="2773096"/>
              <a:ext cx="1478812" cy="1108147"/>
            </a:xfrm>
            <a:prstGeom prst="rect">
              <a:avLst/>
            </a:prstGeom>
            <a:noFill/>
          </p:spPr>
          <p:txBody>
            <a:bodyPr wrap="square" lIns="179161" tIns="143331" rIns="89606" bIns="143331" rtlCol="0" anchor="t">
              <a:spAutoFit/>
            </a:bodyPr>
            <a:lstStyle/>
            <a:p>
              <a:pPr marL="0" marR="0" lvl="0" indent="0" algn="ctr" defTabSz="91395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75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Nov 2022</a:t>
              </a:r>
            </a:p>
            <a:p>
              <a:pPr marL="0" marR="0" lvl="0" indent="0" algn="ctr" defTabSz="91395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75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.NET 7.0</a:t>
              </a:r>
            </a:p>
            <a:p>
              <a:pPr marL="0" marR="0" lvl="0" indent="0" algn="ctr" defTabSz="91395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75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3AA9974-27CC-4EE9-A1D8-05C4A5B0ED6D}"/>
                </a:ext>
              </a:extLst>
            </p:cNvPr>
            <p:cNvCxnSpPr>
              <a:cxnSpLocks/>
              <a:stCxn id="9" idx="4"/>
              <a:endCxn id="17" idx="0"/>
            </p:cNvCxnSpPr>
            <p:nvPr/>
          </p:nvCxnSpPr>
          <p:spPr>
            <a:xfrm flipH="1">
              <a:off x="7349202" y="2101011"/>
              <a:ext cx="684" cy="672085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7A98A4D-EFD2-4150-92C5-041576D9B545}"/>
                </a:ext>
              </a:extLst>
            </p:cNvPr>
            <p:cNvSpPr txBox="1"/>
            <p:nvPr/>
          </p:nvSpPr>
          <p:spPr>
            <a:xfrm>
              <a:off x="8297101" y="2764387"/>
              <a:ext cx="1478812" cy="1108147"/>
            </a:xfrm>
            <a:prstGeom prst="rect">
              <a:avLst/>
            </a:prstGeom>
            <a:noFill/>
          </p:spPr>
          <p:txBody>
            <a:bodyPr wrap="square" lIns="179161" tIns="143331" rIns="89606" bIns="143331" rtlCol="0" anchor="t">
              <a:spAutoFit/>
            </a:bodyPr>
            <a:lstStyle/>
            <a:p>
              <a:pPr marL="0" marR="0" lvl="0" indent="0" algn="ctr" defTabSz="91395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75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Nov 2023</a:t>
              </a:r>
            </a:p>
            <a:p>
              <a:pPr marL="0" marR="0" lvl="0" indent="0" algn="ctr" defTabSz="91395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75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.NET 8.0</a:t>
              </a:r>
            </a:p>
            <a:p>
              <a:pPr marL="0" marR="0" lvl="0" indent="0" algn="ctr" defTabSz="91395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75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LTS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2099E21-F511-4197-862C-6E3598BF2F59}"/>
                </a:ext>
              </a:extLst>
            </p:cNvPr>
            <p:cNvCxnSpPr>
              <a:cxnSpLocks/>
              <a:stCxn id="12" idx="4"/>
              <a:endCxn id="19" idx="0"/>
            </p:cNvCxnSpPr>
            <p:nvPr/>
          </p:nvCxnSpPr>
          <p:spPr>
            <a:xfrm>
              <a:off x="9031345" y="2116509"/>
              <a:ext cx="5162" cy="647878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32496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EBF08B5-E056-42B2-BE2B-515F836E1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0CACE-383F-4A40-A31E-A5D147275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C# 9.0</a:t>
            </a:r>
          </a:p>
          <a:p>
            <a:r>
              <a:rPr lang="en-US" dirty="0"/>
              <a:t>Entity Framework Core</a:t>
            </a:r>
          </a:p>
          <a:p>
            <a:r>
              <a:rPr lang="en-US" dirty="0"/>
              <a:t>Distributed Tracing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2669CF1C-4111-47EA-91C6-FFDBB71FBE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20915" y="2571045"/>
            <a:ext cx="3276600" cy="328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181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5C90E-4463-4805-BEE0-3BEB81CB6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6.0 Roadmap</a:t>
            </a:r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A0531A6C-11BD-4D7F-9707-2E854C775C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605" y="1690688"/>
            <a:ext cx="7747145" cy="4351338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81A798F-5FF6-4E51-9B0F-52033BB9C4B0}"/>
              </a:ext>
            </a:extLst>
          </p:cNvPr>
          <p:cNvSpPr/>
          <p:nvPr/>
        </p:nvSpPr>
        <p:spPr>
          <a:xfrm>
            <a:off x="7714853" y="6123543"/>
            <a:ext cx="22486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https://themesof.net/</a:t>
            </a:r>
          </a:p>
        </p:txBody>
      </p:sp>
    </p:spTree>
    <p:extLst>
      <p:ext uri="{BB962C8B-B14F-4D97-AF65-F5344CB8AC3E}">
        <p14:creationId xmlns:p14="http://schemas.microsoft.com/office/powerpoint/2010/main" val="44468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23E90-F91A-45AC-BF2D-62A095308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60D65-718C-4AC4-9A16-5E1C550FA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59377"/>
            <a:ext cx="10515600" cy="3817585"/>
          </a:xfrm>
        </p:spPr>
        <p:txBody>
          <a:bodyPr>
            <a:normAutofit/>
          </a:bodyPr>
          <a:lstStyle/>
          <a:p>
            <a:r>
              <a:rPr lang="en-US" sz="1600" dirty="0"/>
              <a:t>Slide: </a:t>
            </a:r>
            <a:r>
              <a:rPr lang="en-US" sz="1600" dirty="0">
                <a:hlinkClick r:id="rId2"/>
              </a:rPr>
              <a:t>https://github.com/devcafevn/dotnetconf2020/presentations</a:t>
            </a:r>
            <a:endParaRPr lang="en-US" sz="1600" dirty="0"/>
          </a:p>
          <a:p>
            <a:r>
              <a:rPr lang="en-US" sz="1600" dirty="0" err="1"/>
              <a:t>MyShop</a:t>
            </a:r>
            <a:r>
              <a:rPr lang="en-US" sz="1600" dirty="0"/>
              <a:t>: </a:t>
            </a:r>
            <a:r>
              <a:rPr lang="en-US" sz="1600" dirty="0">
                <a:hlinkClick r:id="rId3"/>
              </a:rPr>
              <a:t>https://github.com/thiennn/myshop/</a:t>
            </a:r>
            <a:endParaRPr lang="en-US" sz="1600" dirty="0"/>
          </a:p>
          <a:p>
            <a:r>
              <a:rPr lang="en-US" sz="1600" dirty="0"/>
              <a:t>Further: </a:t>
            </a:r>
            <a:r>
              <a:rPr lang="en-US" sz="1600" dirty="0">
                <a:hlinkClick r:id="rId4"/>
              </a:rPr>
              <a:t>https://github.com/simplcommerce/SimplCommerce</a:t>
            </a:r>
            <a:endParaRPr lang="en-US" sz="1600" dirty="0"/>
          </a:p>
          <a:p>
            <a:r>
              <a:rPr lang="en-US" sz="1600" dirty="0"/>
              <a:t>Discussion:  </a:t>
            </a:r>
            <a:r>
              <a:rPr lang="en-US" sz="1600" dirty="0">
                <a:hlinkClick r:id="rId5"/>
              </a:rPr>
              <a:t>https://www.facebook.com/groups/dotnetvn</a:t>
            </a:r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4157466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1">
      <a:dk1>
        <a:srgbClr val="512BD3"/>
      </a:dk1>
      <a:lt1>
        <a:srgbClr val="FFFFFF"/>
      </a:lt1>
      <a:dk2>
        <a:srgbClr val="333333"/>
      </a:dk2>
      <a:lt2>
        <a:srgbClr val="FFFFFF"/>
      </a:lt2>
      <a:accent1>
        <a:srgbClr val="512BD3"/>
      </a:accent1>
      <a:accent2>
        <a:srgbClr val="DED7F7"/>
      </a:accent2>
      <a:accent3>
        <a:srgbClr val="2B0A98"/>
      </a:accent3>
      <a:accent4>
        <a:srgbClr val="F7B548"/>
      </a:accent4>
      <a:accent5>
        <a:srgbClr val="28C2D1"/>
      </a:accent5>
      <a:accent6>
        <a:srgbClr val="3E8EED"/>
      </a:accent6>
      <a:hlink>
        <a:srgbClr val="502BD3"/>
      </a:hlink>
      <a:folHlink>
        <a:srgbClr val="5F218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902F78ADD09394797ACB99B4117C67B" ma:contentTypeVersion="13" ma:contentTypeDescription="Create a new document." ma:contentTypeScope="" ma:versionID="476d5fe0a1a934f28a4986a37030c563">
  <xsd:schema xmlns:xsd="http://www.w3.org/2001/XMLSchema" xmlns:xs="http://www.w3.org/2001/XMLSchema" xmlns:p="http://schemas.microsoft.com/office/2006/metadata/properties" xmlns:ns3="72f1b892-54e7-4998-91dd-957afd9a0886" xmlns:ns4="2ebc4b9b-8ef9-4221-9fc7-865f9abf4855" targetNamespace="http://schemas.microsoft.com/office/2006/metadata/properties" ma:root="true" ma:fieldsID="dba21fe0c1e695f4fcfb400ec6692969" ns3:_="" ns4:_="">
    <xsd:import namespace="72f1b892-54e7-4998-91dd-957afd9a0886"/>
    <xsd:import namespace="2ebc4b9b-8ef9-4221-9fc7-865f9abf4855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Location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f1b892-54e7-4998-91dd-957afd9a088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bc4b9b-8ef9-4221-9fc7-865f9abf485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3431CF8-6520-4D1C-B691-C78D15CA815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894A4A9-103A-4702-ABF7-4691F00C07B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352D9D6-2442-4798-BF9D-F6A8E66399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2f1b892-54e7-4998-91dd-957afd9a0886"/>
    <ds:schemaRef ds:uri="2ebc4b9b-8ef9-4221-9fc7-865f9abf485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10472</TotalTime>
  <Words>342</Words>
  <Application>Microsoft Office PowerPoint</Application>
  <PresentationFormat>Widescreen</PresentationFormat>
  <Paragraphs>94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Open Sans</vt:lpstr>
      <vt:lpstr>Quire Sans</vt:lpstr>
      <vt:lpstr>Segoe UI</vt:lpstr>
      <vt:lpstr>Segoe UI Semibold</vt:lpstr>
      <vt:lpstr>Segoe UI Semilight</vt:lpstr>
      <vt:lpstr>1_Office Theme</vt:lpstr>
      <vt:lpstr>PowerPoint Presentation</vt:lpstr>
      <vt:lpstr>.NET 5 – An Overview</vt:lpstr>
      <vt:lpstr>The Journey to One .NET</vt:lpstr>
      <vt:lpstr>PowerPoint Presentation</vt:lpstr>
      <vt:lpstr>How about .NET Standard?</vt:lpstr>
      <vt:lpstr>.NET Schedule</vt:lpstr>
      <vt:lpstr>Demo</vt:lpstr>
      <vt:lpstr>.NET 6.0 Roadmap</vt:lpstr>
      <vt:lpstr>Materials</vt:lpstr>
      <vt:lpstr>Thanks for joining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 Kotalik</dc:creator>
  <cp:lastModifiedBy>Thien Nguyen Le Quynh</cp:lastModifiedBy>
  <cp:revision>6</cp:revision>
  <dcterms:created xsi:type="dcterms:W3CDTF">2020-07-23T21:03:46Z</dcterms:created>
  <dcterms:modified xsi:type="dcterms:W3CDTF">2020-11-27T21:07:25Z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2020-07-23T21:06:31Z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bfd0719c-cb1c-42ae-9ad0-cd6f0e99585e</vt:lpwstr>
  </property>
  <property fmtid="{D5CDD505-2E9C-101B-9397-08002B2CF9AE}" pid="8" name="MSIP_Label_f42aa342-8706-4288-bd11-ebb85995028c_ContentBits">
    <vt:lpwstr>0</vt:lpwstr>
  </property>
  <property fmtid="{D5CDD505-2E9C-101B-9397-08002B2CF9AE}" pid="9" name="ContentTypeId">
    <vt:lpwstr>0x010100F902F78ADD09394797ACB99B4117C67B</vt:lpwstr>
  </property>
</Properties>
</file>