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2" r:id="rId6"/>
    <p:sldId id="285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259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 Yao (姚冠伃)" initials="SY(" lastIdx="0" clrIdx="0">
    <p:extLst>
      <p:ext uri="{19B8F6BF-5375-455C-9EA6-DF929625EA0E}">
        <p15:presenceInfo xmlns:p15="http://schemas.microsoft.com/office/powerpoint/2012/main" userId="S-1-5-21-1711831044-1024940897-1435325219-175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1E"/>
    <a:srgbClr val="69BE28"/>
    <a:srgbClr val="D71F85"/>
    <a:srgbClr val="FFCA05"/>
    <a:srgbClr val="1717A3"/>
    <a:srgbClr val="036639"/>
    <a:srgbClr val="00A1DE"/>
    <a:srgbClr val="FFFFFF"/>
    <a:srgbClr val="002C62"/>
    <a:srgbClr val="353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523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97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23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133BF5F-174E-40A4-9866-37369B60B4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48160D-002A-4C38-B685-9D01781CDF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437A-2548-46BD-BA5A-B2CEE9B60B79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C9DBB5-AEAC-42FF-B31A-63350E0F6F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254148-141F-4002-9FE0-E42D86596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7ED40-27C7-4C17-9AA3-9A8BEF720B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185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4A5B-860F-48A8-8317-191E0EF4C33B}" type="datetimeFigureOut">
              <a:rPr lang="en-GB" smtClean="0"/>
              <a:pPr/>
              <a:t>08/12/2021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ABA6D-F0DA-4F85-A720-04754C301D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3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30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39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973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523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19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949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529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689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478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965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91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66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71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556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956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268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130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72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552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779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467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5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72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23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23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38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74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537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ABA6D-F0DA-4F85-A720-04754C301D6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5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ormal">
    <p:bg>
      <p:bgPr>
        <a:solidFill>
          <a:srgbClr val="F39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FC31B8-C0A5-4C17-8479-A454E6F28946}"/>
              </a:ext>
            </a:extLst>
          </p:cNvPr>
          <p:cNvSpPr/>
          <p:nvPr userDrawn="1"/>
        </p:nvSpPr>
        <p:spPr>
          <a:xfrm>
            <a:off x="379307" y="4721013"/>
            <a:ext cx="3713721" cy="292785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zh-TW" sz="8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MediaTek Proprietary and Confidential. © 2021 MediaTek Inc. All rights reserved.</a:t>
            </a:r>
            <a:endParaRPr lang="en-GB" altLang="zh-TW" sz="8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 rot="5400000">
            <a:off x="8526780" y="388620"/>
            <a:ext cx="1005840" cy="228600"/>
            <a:chOff x="17255" y="4635476"/>
            <a:chExt cx="898831" cy="241248"/>
          </a:xfrm>
        </p:grpSpPr>
        <p:sp>
          <p:nvSpPr>
            <p:cNvPr id="7" name="Rectangle 6"/>
            <p:cNvSpPr/>
            <p:nvPr/>
          </p:nvSpPr>
          <p:spPr>
            <a:xfrm>
              <a:off x="17255" y="4635476"/>
              <a:ext cx="898831" cy="24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316" y="4680383"/>
              <a:ext cx="817119" cy="183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rgbClr val="F39A1E"/>
                  </a:solidFill>
                  <a:latin typeface="Calibri" panose="020F0502020204030204" pitchFamily="34" charset="0"/>
                </a:rPr>
                <a:t>CONFIDENTIAL B</a:t>
              </a:r>
            </a:p>
          </p:txBody>
        </p:sp>
      </p:grpSp>
      <p:sp>
        <p:nvSpPr>
          <p:cNvPr id="4" name="文字方塊 3"/>
          <p:cNvSpPr txBox="1"/>
          <p:nvPr userDrawn="1"/>
        </p:nvSpPr>
        <p:spPr>
          <a:xfrm>
            <a:off x="2382251" y="3048755"/>
            <a:ext cx="6545703" cy="885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zh-TW" altLang="en-US" dirty="0"/>
          </a:p>
        </p:txBody>
      </p:sp>
      <p:sp>
        <p:nvSpPr>
          <p:cNvPr id="12" name="文字版面配置區 20">
            <a:extLst>
              <a:ext uri="{FF2B5EF4-FFF2-40B4-BE49-F238E27FC236}">
                <a16:creationId xmlns:a16="http://schemas.microsoft.com/office/drawing/2014/main" id="{0878BF3B-8DAC-42C9-92B7-F9EC0BA19F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70668" y="2093214"/>
            <a:ext cx="5841788" cy="6404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标题使用粗体</a:t>
            </a:r>
            <a:r>
              <a:rPr lang="en-US" altLang="zh-TW" dirty="0"/>
              <a:t>32pts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C6B121D-85E8-4ED7-AF42-7E852007B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736" y="1361899"/>
            <a:ext cx="1894918" cy="517459"/>
          </a:xfrm>
          <a:prstGeom prst="rect">
            <a:avLst/>
          </a:prstGeom>
        </p:spPr>
      </p:pic>
      <p:sp>
        <p:nvSpPr>
          <p:cNvPr id="14" name="文字版面配置區 20">
            <a:extLst>
              <a:ext uri="{FF2B5EF4-FFF2-40B4-BE49-F238E27FC236}">
                <a16:creationId xmlns:a16="http://schemas.microsoft.com/office/drawing/2014/main" id="{6EF1C5E5-F541-45A7-A09E-49564F6BBF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0668" y="2733676"/>
            <a:ext cx="4218896" cy="64046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子</a:t>
            </a:r>
            <a:r>
              <a:rPr lang="zh-CN" altLang="en-US" dirty="0"/>
              <a:t>标题使用粗体</a:t>
            </a:r>
            <a:r>
              <a:rPr lang="en-US" altLang="zh-TW" dirty="0"/>
              <a:t>20pts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68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圖片版面配置區 5">
            <a:extLst>
              <a:ext uri="{FF2B5EF4-FFF2-40B4-BE49-F238E27FC236}">
                <a16:creationId xmlns:a16="http://schemas.microsoft.com/office/drawing/2014/main" id="{AB03D790-2F34-40F2-BD7D-3FFB88E5F7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273722"/>
            <a:ext cx="9144001" cy="3408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j-lt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E3C7CC-BFCC-4188-95AF-7C83305BB32B}"/>
              </a:ext>
            </a:extLst>
          </p:cNvPr>
          <p:cNvSpPr txBox="1">
            <a:spLocks/>
          </p:cNvSpPr>
          <p:nvPr userDrawn="1"/>
        </p:nvSpPr>
        <p:spPr>
          <a:xfrm>
            <a:off x="8542339" y="4863742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EF9A4B-07C9-404C-9053-A3A2AC3AD5D6}" type="slidenum">
              <a:rPr lang="en-GB" sz="600" smtClean="0"/>
              <a:pPr/>
              <a:t>‹#›</a:t>
            </a:fld>
            <a:endParaRPr lang="en-GB" sz="600" dirty="0"/>
          </a:p>
        </p:txBody>
      </p:sp>
      <p:sp>
        <p:nvSpPr>
          <p:cNvPr id="13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518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Media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18">
            <a:extLst>
              <a:ext uri="{FF2B5EF4-FFF2-40B4-BE49-F238E27FC236}">
                <a16:creationId xmlns:a16="http://schemas.microsoft.com/office/drawing/2014/main" id="{94F6F4E3-E8D1-4DC2-B0CA-56809F531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239586"/>
            <a:ext cx="2284770" cy="442859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text/Calibri/16pts</a:t>
            </a:r>
          </a:p>
        </p:txBody>
      </p:sp>
      <p:sp>
        <p:nvSpPr>
          <p:cNvPr id="7" name="文字版面配置區 18">
            <a:extLst>
              <a:ext uri="{FF2B5EF4-FFF2-40B4-BE49-F238E27FC236}">
                <a16:creationId xmlns:a16="http://schemas.microsoft.com/office/drawing/2014/main" id="{E6608BD1-147C-46FB-9D31-B120B8336A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770915"/>
            <a:ext cx="2291624" cy="820040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8" name="圖片版面配置區 5">
            <a:extLst>
              <a:ext uri="{FF2B5EF4-FFF2-40B4-BE49-F238E27FC236}">
                <a16:creationId xmlns:a16="http://schemas.microsoft.com/office/drawing/2014/main" id="{746E0EF0-E653-4F9A-A28C-A9866E6936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2" y="1682445"/>
            <a:ext cx="2286000" cy="2088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9" name="文字版面配置區 18">
            <a:extLst>
              <a:ext uri="{FF2B5EF4-FFF2-40B4-BE49-F238E27FC236}">
                <a16:creationId xmlns:a16="http://schemas.microsoft.com/office/drawing/2014/main" id="{A8EB9369-73F7-40EF-926B-8E8F9DCA2A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314" y="1239586"/>
            <a:ext cx="2291419" cy="442859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Body text/Calibri/16pts</a:t>
            </a:r>
          </a:p>
        </p:txBody>
      </p:sp>
      <p:sp>
        <p:nvSpPr>
          <p:cNvPr id="10" name="文字版面配置區 18">
            <a:extLst>
              <a:ext uri="{FF2B5EF4-FFF2-40B4-BE49-F238E27FC236}">
                <a16:creationId xmlns:a16="http://schemas.microsoft.com/office/drawing/2014/main" id="{A4EB6D35-3FED-4EA7-812B-8D9A1B299B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86314" y="3770915"/>
            <a:ext cx="2293200" cy="820040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11" name="圖片版面配置區 5">
            <a:extLst>
              <a:ext uri="{FF2B5EF4-FFF2-40B4-BE49-F238E27FC236}">
                <a16:creationId xmlns:a16="http://schemas.microsoft.com/office/drawing/2014/main" id="{341012BD-8152-49EB-B750-8ED9203DC7A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286314" y="1682445"/>
            <a:ext cx="2293200" cy="2088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2A945E46-21BF-4204-B82A-311E0C5989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4744" y="1239586"/>
            <a:ext cx="2288055" cy="4428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text/Calibri/16pts</a:t>
            </a:r>
          </a:p>
        </p:txBody>
      </p:sp>
      <p:sp>
        <p:nvSpPr>
          <p:cNvPr id="13" name="文字版面配置區 18">
            <a:extLst>
              <a:ext uri="{FF2B5EF4-FFF2-40B4-BE49-F238E27FC236}">
                <a16:creationId xmlns:a16="http://schemas.microsoft.com/office/drawing/2014/main" id="{B15D2412-C687-405A-87B5-0966A07870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4744" y="3770915"/>
            <a:ext cx="2289600" cy="82004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20" name="圖片版面配置區 5">
            <a:extLst>
              <a:ext uri="{FF2B5EF4-FFF2-40B4-BE49-F238E27FC236}">
                <a16:creationId xmlns:a16="http://schemas.microsoft.com/office/drawing/2014/main" id="{5D451D69-658C-4F56-915A-B2DDF385F5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4744" y="1682443"/>
            <a:ext cx="2289600" cy="2088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2664A5B3-17FB-451A-82B2-8B5845DFCE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5944" y="1239585"/>
            <a:ext cx="2288055" cy="442859"/>
          </a:xfrm>
          <a:prstGeom prst="rect">
            <a:avLst/>
          </a:prstGeom>
          <a:solidFill>
            <a:srgbClr val="D71F85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text/Calibri/16pts</a:t>
            </a:r>
          </a:p>
        </p:txBody>
      </p:sp>
      <p:sp>
        <p:nvSpPr>
          <p:cNvPr id="21" name="圖片版面配置區 5">
            <a:extLst>
              <a:ext uri="{FF2B5EF4-FFF2-40B4-BE49-F238E27FC236}">
                <a16:creationId xmlns:a16="http://schemas.microsoft.com/office/drawing/2014/main" id="{C1F9C1EC-D04E-48C1-AB5B-9CD4F319169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5944" y="1682444"/>
            <a:ext cx="2288057" cy="20884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22" name="文字版面配置區 18">
            <a:extLst>
              <a:ext uri="{FF2B5EF4-FFF2-40B4-BE49-F238E27FC236}">
                <a16:creationId xmlns:a16="http://schemas.microsoft.com/office/drawing/2014/main" id="{8EBBAF9D-9D09-44E0-AE17-74DDD78999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2376" y="3770914"/>
            <a:ext cx="2287858" cy="820040"/>
          </a:xfrm>
          <a:prstGeom prst="rect">
            <a:avLst/>
          </a:prstGeom>
          <a:solidFill>
            <a:srgbClr val="D71F85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0528E65-22FD-4291-A407-01274D3B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608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Media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字版面配置區 18">
            <a:extLst>
              <a:ext uri="{FF2B5EF4-FFF2-40B4-BE49-F238E27FC236}">
                <a16:creationId xmlns:a16="http://schemas.microsoft.com/office/drawing/2014/main" id="{94C54889-0B56-4C2C-B071-26B97FB41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774774"/>
            <a:ext cx="3038481" cy="820040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52" name="圖片版面配置區 5">
            <a:extLst>
              <a:ext uri="{FF2B5EF4-FFF2-40B4-BE49-F238E27FC236}">
                <a16:creationId xmlns:a16="http://schemas.microsoft.com/office/drawing/2014/main" id="{E4ADABB1-0AF9-41A0-89CB-EECD15C83E3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1" y="1232094"/>
            <a:ext cx="3038482" cy="2542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3" name="文字版面配置區 18">
            <a:extLst>
              <a:ext uri="{FF2B5EF4-FFF2-40B4-BE49-F238E27FC236}">
                <a16:creationId xmlns:a16="http://schemas.microsoft.com/office/drawing/2014/main" id="{83154691-5907-4558-A4CD-08A7C25A9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38484" y="3770915"/>
            <a:ext cx="3038482" cy="820040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54" name="圖片版面配置區 5">
            <a:extLst>
              <a:ext uri="{FF2B5EF4-FFF2-40B4-BE49-F238E27FC236}">
                <a16:creationId xmlns:a16="http://schemas.microsoft.com/office/drawing/2014/main" id="{9F5E9543-5742-4D77-97CE-64898B1CF43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038483" y="1232094"/>
            <a:ext cx="3038483" cy="2542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55" name="文字版面配置區 18">
            <a:extLst>
              <a:ext uri="{FF2B5EF4-FFF2-40B4-BE49-F238E27FC236}">
                <a16:creationId xmlns:a16="http://schemas.microsoft.com/office/drawing/2014/main" id="{510C9066-B83E-49DB-9DF0-C3F84CB0A1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76969" y="3770915"/>
            <a:ext cx="3067032" cy="82004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56" name="圖片版面配置區 5">
            <a:extLst>
              <a:ext uri="{FF2B5EF4-FFF2-40B4-BE49-F238E27FC236}">
                <a16:creationId xmlns:a16="http://schemas.microsoft.com/office/drawing/2014/main" id="{8ECD9BC5-B71B-4F9D-A5F8-88E1049130B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76968" y="1232094"/>
            <a:ext cx="3067031" cy="2542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63" name="文字版面配置區 20">
            <a:extLst>
              <a:ext uri="{FF2B5EF4-FFF2-40B4-BE49-F238E27FC236}">
                <a16:creationId xmlns:a16="http://schemas.microsoft.com/office/drawing/2014/main" id="{E84AABBE-C906-4DE2-9B7E-749E90AB7A0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5244" y="2587845"/>
            <a:ext cx="811089" cy="11907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4" name="文字版面配置區 20">
            <a:extLst>
              <a:ext uri="{FF2B5EF4-FFF2-40B4-BE49-F238E27FC236}">
                <a16:creationId xmlns:a16="http://schemas.microsoft.com/office/drawing/2014/main" id="{E91BD225-CAB6-4E90-9F8F-F335537BF65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60442" y="3224518"/>
            <a:ext cx="811089" cy="41077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億</a:t>
            </a:r>
          </a:p>
        </p:txBody>
      </p:sp>
      <p:sp>
        <p:nvSpPr>
          <p:cNvPr id="65" name="文字版面配置區 20">
            <a:extLst>
              <a:ext uri="{FF2B5EF4-FFF2-40B4-BE49-F238E27FC236}">
                <a16:creationId xmlns:a16="http://schemas.microsoft.com/office/drawing/2014/main" id="{3A34AD3F-9140-4A65-9DAE-F7014F9578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71379" y="2553839"/>
            <a:ext cx="811089" cy="11907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6" name="文字版面配置區 20">
            <a:extLst>
              <a:ext uri="{FF2B5EF4-FFF2-40B4-BE49-F238E27FC236}">
                <a16:creationId xmlns:a16="http://schemas.microsoft.com/office/drawing/2014/main" id="{A083966D-F9B8-430C-93F1-940333B06F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577" y="3238481"/>
            <a:ext cx="1126032" cy="41077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NTD</a:t>
            </a:r>
            <a:endParaRPr lang="zh-TW" altLang="en-US" dirty="0"/>
          </a:p>
        </p:txBody>
      </p:sp>
      <p:sp>
        <p:nvSpPr>
          <p:cNvPr id="67" name="文字版面配置區 20">
            <a:extLst>
              <a:ext uri="{FF2B5EF4-FFF2-40B4-BE49-F238E27FC236}">
                <a16:creationId xmlns:a16="http://schemas.microsoft.com/office/drawing/2014/main" id="{810B07CB-3E23-4C00-B891-73E3294300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61305" y="2553839"/>
            <a:ext cx="811089" cy="11907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8" name="文字版面配置區 20">
            <a:extLst>
              <a:ext uri="{FF2B5EF4-FFF2-40B4-BE49-F238E27FC236}">
                <a16:creationId xmlns:a16="http://schemas.microsoft.com/office/drawing/2014/main" id="{39A05554-0D22-4D7A-B41F-49142CACAD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76503" y="3238481"/>
            <a:ext cx="460373" cy="41077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7B29BBBD-3AC2-4704-9937-C6A4A785F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433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3511B9-1220-48E6-B393-404168BBF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419493DC-0923-4185-BFFB-247A57270438}"/>
              </a:ext>
            </a:extLst>
          </p:cNvPr>
          <p:cNvSpPr txBox="1"/>
          <p:nvPr userDrawn="1"/>
        </p:nvSpPr>
        <p:spPr>
          <a:xfrm>
            <a:off x="810918" y="2014815"/>
            <a:ext cx="2947139" cy="543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Riona Sans Regular" panose="01000000000000000000" pitchFamily="50" charset="0"/>
              </a:rPr>
              <a:t>Placed orders in wafer foundries greater than TWD 530BN in past 10 years</a:t>
            </a:r>
          </a:p>
        </p:txBody>
      </p:sp>
      <p:sp>
        <p:nvSpPr>
          <p:cNvPr id="38" name="文字版面配置區 18">
            <a:extLst>
              <a:ext uri="{FF2B5EF4-FFF2-40B4-BE49-F238E27FC236}">
                <a16:creationId xmlns:a16="http://schemas.microsoft.com/office/drawing/2014/main" id="{8D0FCABE-AF67-4776-87EA-71326C26E5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2578" y="1227653"/>
            <a:ext cx="4567652" cy="1664089"/>
          </a:xfrm>
          <a:prstGeom prst="rect">
            <a:avLst/>
          </a:prstGeom>
          <a:solidFill>
            <a:srgbClr val="FFCA05"/>
          </a:solidFill>
        </p:spPr>
        <p:txBody>
          <a:bodyPr wrap="none" bIns="216000" anchor="b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39" name="文字版面配置區 20">
            <a:extLst>
              <a:ext uri="{FF2B5EF4-FFF2-40B4-BE49-F238E27FC236}">
                <a16:creationId xmlns:a16="http://schemas.microsoft.com/office/drawing/2014/main" id="{685CEC30-ADC6-4106-A668-F67E0A9311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323" y="1592142"/>
            <a:ext cx="1016744" cy="76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40" name="文字版面配置區 20">
            <a:extLst>
              <a:ext uri="{FF2B5EF4-FFF2-40B4-BE49-F238E27FC236}">
                <a16:creationId xmlns:a16="http://schemas.microsoft.com/office/drawing/2014/main" id="{E462A135-5745-4AE6-8705-DDA97E7B2B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5377" y="1921047"/>
            <a:ext cx="458044" cy="3393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41" name="文字版面配置區 18">
            <a:extLst>
              <a:ext uri="{FF2B5EF4-FFF2-40B4-BE49-F238E27FC236}">
                <a16:creationId xmlns:a16="http://schemas.microsoft.com/office/drawing/2014/main" id="{12208CFE-A144-4D8E-A81A-F1B716075E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074" y="1227694"/>
            <a:ext cx="4583965" cy="1664089"/>
          </a:xfrm>
          <a:prstGeom prst="rect">
            <a:avLst/>
          </a:prstGeom>
          <a:solidFill>
            <a:srgbClr val="69BE28"/>
          </a:solidFill>
        </p:spPr>
        <p:txBody>
          <a:bodyPr wrap="none" bIns="216000" anchor="b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42" name="文字版面配置區 20">
            <a:extLst>
              <a:ext uri="{FF2B5EF4-FFF2-40B4-BE49-F238E27FC236}">
                <a16:creationId xmlns:a16="http://schemas.microsoft.com/office/drawing/2014/main" id="{4C71CE92-CCCC-4E54-8190-A01893E1D9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44940" y="1592183"/>
            <a:ext cx="1016744" cy="76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43" name="文字版面配置區 20">
            <a:extLst>
              <a:ext uri="{FF2B5EF4-FFF2-40B4-BE49-F238E27FC236}">
                <a16:creationId xmlns:a16="http://schemas.microsoft.com/office/drawing/2014/main" id="{E787113F-C9FE-4326-BE23-11EDE7AAF2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94994" y="1921088"/>
            <a:ext cx="458044" cy="3393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45" name="文字版面配置區 18">
            <a:extLst>
              <a:ext uri="{FF2B5EF4-FFF2-40B4-BE49-F238E27FC236}">
                <a16:creationId xmlns:a16="http://schemas.microsoft.com/office/drawing/2014/main" id="{464EEFDA-5CD6-418C-A47C-55ECA4E7B1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-2578" y="2891743"/>
            <a:ext cx="2289600" cy="1694064"/>
          </a:xfrm>
          <a:prstGeom prst="rect">
            <a:avLst/>
          </a:prstGeom>
          <a:solidFill>
            <a:srgbClr val="00A1DE"/>
          </a:solidFill>
        </p:spPr>
        <p:txBody>
          <a:bodyPr wrap="none" bIns="216000" anchor="b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46" name="文字版面配置區 20">
            <a:extLst>
              <a:ext uri="{FF2B5EF4-FFF2-40B4-BE49-F238E27FC236}">
                <a16:creationId xmlns:a16="http://schemas.microsoft.com/office/drawing/2014/main" id="{C9D1CCEB-7E90-4826-8AB3-562AB0C635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235" y="3153862"/>
            <a:ext cx="1016744" cy="76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47" name="文字版面配置區 20">
            <a:extLst>
              <a:ext uri="{FF2B5EF4-FFF2-40B4-BE49-F238E27FC236}">
                <a16:creationId xmlns:a16="http://schemas.microsoft.com/office/drawing/2014/main" id="{AC5A051B-5BC0-47CD-A780-84938DD059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88289" y="3482767"/>
            <a:ext cx="458044" cy="3393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48" name="文字版面配置區 18">
            <a:extLst>
              <a:ext uri="{FF2B5EF4-FFF2-40B4-BE49-F238E27FC236}">
                <a16:creationId xmlns:a16="http://schemas.microsoft.com/office/drawing/2014/main" id="{4E9F919C-75AF-4751-8FE3-9601FEFC2C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83091" y="2891743"/>
            <a:ext cx="2289600" cy="1694064"/>
          </a:xfrm>
          <a:prstGeom prst="rect">
            <a:avLst/>
          </a:prstGeom>
          <a:solidFill>
            <a:srgbClr val="D71F85"/>
          </a:solidFill>
        </p:spPr>
        <p:txBody>
          <a:bodyPr wrap="none" bIns="216000" anchor="b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49" name="文字版面配置區 20">
            <a:extLst>
              <a:ext uri="{FF2B5EF4-FFF2-40B4-BE49-F238E27FC236}">
                <a16:creationId xmlns:a16="http://schemas.microsoft.com/office/drawing/2014/main" id="{FBC7B4DE-50E2-4A0F-88E0-1DDB9A572A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23904" y="3153862"/>
            <a:ext cx="1016744" cy="76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50" name="文字版面配置區 20">
            <a:extLst>
              <a:ext uri="{FF2B5EF4-FFF2-40B4-BE49-F238E27FC236}">
                <a16:creationId xmlns:a16="http://schemas.microsoft.com/office/drawing/2014/main" id="{909C1222-638E-470E-B9E1-FC4D606B14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73958" y="3482767"/>
            <a:ext cx="458044" cy="3393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51" name="文字版面配置區 18">
            <a:extLst>
              <a:ext uri="{FF2B5EF4-FFF2-40B4-BE49-F238E27FC236}">
                <a16:creationId xmlns:a16="http://schemas.microsoft.com/office/drawing/2014/main" id="{C446EE38-EAAB-407A-B1C9-C1A135082D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9422" y="2891743"/>
            <a:ext cx="2289600" cy="1694064"/>
          </a:xfrm>
          <a:prstGeom prst="rect">
            <a:avLst/>
          </a:prstGeom>
          <a:solidFill>
            <a:srgbClr val="036639"/>
          </a:solidFill>
        </p:spPr>
        <p:txBody>
          <a:bodyPr wrap="none" bIns="216000" anchor="b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52" name="文字版面配置區 20">
            <a:extLst>
              <a:ext uri="{FF2B5EF4-FFF2-40B4-BE49-F238E27FC236}">
                <a16:creationId xmlns:a16="http://schemas.microsoft.com/office/drawing/2014/main" id="{447FD56C-B88A-4A5D-9F66-72C92D51F0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0235" y="3150184"/>
            <a:ext cx="1016744" cy="76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53" name="文字版面配置區 20">
            <a:extLst>
              <a:ext uri="{FF2B5EF4-FFF2-40B4-BE49-F238E27FC236}">
                <a16:creationId xmlns:a16="http://schemas.microsoft.com/office/drawing/2014/main" id="{1D8D1BCE-B5CD-4F50-91A7-A5DAD74F21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60289" y="3479089"/>
            <a:ext cx="458044" cy="3393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54" name="文字版面配置區 18">
            <a:extLst>
              <a:ext uri="{FF2B5EF4-FFF2-40B4-BE49-F238E27FC236}">
                <a16:creationId xmlns:a16="http://schemas.microsoft.com/office/drawing/2014/main" id="{C7E1CE88-35E0-437D-B317-F6C943D2A3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59439" y="2891743"/>
            <a:ext cx="2289600" cy="1694064"/>
          </a:xfrm>
          <a:prstGeom prst="rect">
            <a:avLst/>
          </a:prstGeom>
          <a:solidFill>
            <a:srgbClr val="1717A3"/>
          </a:solidFill>
        </p:spPr>
        <p:txBody>
          <a:bodyPr wrap="none" bIns="216000" anchor="b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</a:p>
        </p:txBody>
      </p:sp>
      <p:sp>
        <p:nvSpPr>
          <p:cNvPr id="55" name="文字版面配置區 20">
            <a:extLst>
              <a:ext uri="{FF2B5EF4-FFF2-40B4-BE49-F238E27FC236}">
                <a16:creationId xmlns:a16="http://schemas.microsoft.com/office/drawing/2014/main" id="{5F198E52-2C68-449B-9805-6833DF0381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0252" y="3153862"/>
            <a:ext cx="1016744" cy="7619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56" name="文字版面配置區 20">
            <a:extLst>
              <a:ext uri="{FF2B5EF4-FFF2-40B4-BE49-F238E27FC236}">
                <a16:creationId xmlns:a16="http://schemas.microsoft.com/office/drawing/2014/main" id="{4486E9A9-6EC2-4184-84F7-3800857882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50306" y="3482767"/>
            <a:ext cx="458044" cy="3393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%</a:t>
            </a:r>
            <a:endParaRPr lang="zh-TW" altLang="en-US" dirty="0"/>
          </a:p>
        </p:txBody>
      </p:sp>
      <p:sp>
        <p:nvSpPr>
          <p:cNvPr id="24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94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39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>
            <a:extLst>
              <a:ext uri="{FF2B5EF4-FFF2-40B4-BE49-F238E27FC236}">
                <a16:creationId xmlns:a16="http://schemas.microsoft.com/office/drawing/2014/main" id="{668C9194-8F93-456F-9251-C1139C2C323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9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40EAB2-92CA-4E4F-8117-430D10F1AF55}"/>
              </a:ext>
            </a:extLst>
          </p:cNvPr>
          <p:cNvSpPr/>
          <p:nvPr userDrawn="1"/>
        </p:nvSpPr>
        <p:spPr>
          <a:xfrm>
            <a:off x="256309" y="4821382"/>
            <a:ext cx="1911927" cy="2355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06590918-49AF-43BA-8FA0-B2EEAD9E5400}"/>
              </a:ext>
            </a:extLst>
          </p:cNvPr>
          <p:cNvSpPr txBox="1"/>
          <p:nvPr userDrawn="1"/>
        </p:nvSpPr>
        <p:spPr>
          <a:xfrm>
            <a:off x="1632931" y="2377914"/>
            <a:ext cx="4937760" cy="1816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</a:rPr>
              <a:t>Thank</a:t>
            </a:r>
            <a:r>
              <a:rPr lang="en-US" altLang="zh-CN" sz="3200" b="1" baseline="0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</a:rPr>
              <a:t> you </a:t>
            </a:r>
            <a:endParaRPr lang="en-US" altLang="zh-TW" sz="3200" b="1" dirty="0">
              <a:solidFill>
                <a:schemeClr val="bg1"/>
              </a:solidFill>
              <a:latin typeface="+mn-lt"/>
              <a:ea typeface="Microsoft YaHei" panose="020B0503020204020204" pitchFamily="34" charset="-122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</a:rPr>
              <a:t>Question</a:t>
            </a:r>
            <a:r>
              <a:rPr lang="en-US" altLang="zh-TW" sz="2000" b="1" baseline="0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</a:rPr>
              <a:t>s and Discussions</a:t>
            </a:r>
            <a:endParaRPr lang="en-US" altLang="zh-TW" sz="2000" b="1" dirty="0">
              <a:solidFill>
                <a:schemeClr val="bg1"/>
              </a:solidFill>
              <a:latin typeface="+mn-lt"/>
              <a:ea typeface="Microsoft YaHei" panose="020B0503020204020204" pitchFamily="34" charset="-122"/>
            </a:endParaRPr>
          </a:p>
        </p:txBody>
      </p:sp>
      <p:grpSp>
        <p:nvGrpSpPr>
          <p:cNvPr id="7" name="Group 5"/>
          <p:cNvGrpSpPr/>
          <p:nvPr userDrawn="1"/>
        </p:nvGrpSpPr>
        <p:grpSpPr>
          <a:xfrm rot="5400000">
            <a:off x="8529161" y="388620"/>
            <a:ext cx="1005840" cy="228600"/>
            <a:chOff x="17255" y="4632962"/>
            <a:chExt cx="898831" cy="241248"/>
          </a:xfrm>
        </p:grpSpPr>
        <p:sp>
          <p:nvSpPr>
            <p:cNvPr id="8" name="Rectangle 6"/>
            <p:cNvSpPr/>
            <p:nvPr/>
          </p:nvSpPr>
          <p:spPr>
            <a:xfrm>
              <a:off x="17255" y="4632962"/>
              <a:ext cx="898831" cy="24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98316" y="4680383"/>
              <a:ext cx="817119" cy="1830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rgbClr val="F39A1E"/>
                  </a:solidFill>
                  <a:latin typeface="Calibri" panose="020F0502020204030204" pitchFamily="34" charset="0"/>
                </a:rPr>
                <a:t>CONFIDENTIAL B</a:t>
              </a:r>
            </a:p>
          </p:txBody>
        </p:sp>
      </p:grpSp>
      <p:grpSp>
        <p:nvGrpSpPr>
          <p:cNvPr id="10" name="群組 9"/>
          <p:cNvGrpSpPr/>
          <p:nvPr userDrawn="1"/>
        </p:nvGrpSpPr>
        <p:grpSpPr>
          <a:xfrm>
            <a:off x="283508" y="4754875"/>
            <a:ext cx="6014082" cy="281118"/>
            <a:chOff x="283508" y="4754875"/>
            <a:chExt cx="6014082" cy="281118"/>
          </a:xfrm>
        </p:grpSpPr>
        <p:sp>
          <p:nvSpPr>
            <p:cNvPr id="11" name="Footer Placeholder 3">
              <a:extLst>
                <a:ext uri="{FF2B5EF4-FFF2-40B4-BE49-F238E27FC236}">
                  <a16:creationId xmlns:a16="http://schemas.microsoft.com/office/drawing/2014/main" id="{996369C5-4144-4203-867D-86A1EF918D4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70542" y="4854908"/>
              <a:ext cx="5127048" cy="18108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71463" indent="-271463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9913" indent="-112713" algn="l" defTabSz="914400" rtl="0" eaLnBrk="1" latinLnBrk="0" hangingPunct="1">
                <a:lnSpc>
                  <a:spcPct val="90000"/>
                </a:lnSpc>
                <a:spcBef>
                  <a:spcPts val="900"/>
                </a:spcBef>
                <a:buFont typeface="Calibri Light" panose="020F0302020204030204" pitchFamily="34" charset="0"/>
                <a:buChar char="–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indent="-1206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4313" indent="-1222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43100" indent="-11112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60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MediaTek Proprietary and Confidential. © 2021 MediaTek Inc. All rights reserved</a:t>
              </a:r>
              <a:r>
                <a:rPr lang="en-US" altLang="zh-TW" sz="600" kern="1200" dirty="0">
                  <a:solidFill>
                    <a:schemeClr val="bg1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.</a:t>
              </a:r>
              <a:endParaRPr lang="en-GB" sz="6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C6B121D-85E8-4ED7-AF42-7E852007BA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508" y="4754875"/>
              <a:ext cx="821446" cy="224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1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rgbClr val="F39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F29723-1978-4CBE-8209-372F4A1F2F7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82CBF49B-F09E-4FD8-AA32-33CCF5A10E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0950" y="2262187"/>
            <a:ext cx="1562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323850" y="1032588"/>
            <a:ext cx="8218488" cy="342744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p"/>
              <a:defRPr sz="2000" b="1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075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0"/>
          </p:nvPr>
        </p:nvSpPr>
        <p:spPr>
          <a:xfrm>
            <a:off x="323849" y="1007706"/>
            <a:ext cx="8218489" cy="3707363"/>
          </a:xfrm>
        </p:spPr>
        <p:txBody>
          <a:bodyPr/>
          <a:lstStyle>
            <a:lvl1pPr>
              <a:defRPr sz="1600" b="1">
                <a:latin typeface="+mj-lt"/>
              </a:defRPr>
            </a:lvl1pPr>
            <a:lvl2pPr>
              <a:defRPr sz="1400" b="1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000">
                <a:latin typeface="+mj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39A1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689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10"/>
          </p:nvPr>
        </p:nvSpPr>
        <p:spPr>
          <a:xfrm>
            <a:off x="323850" y="1007706"/>
            <a:ext cx="4032126" cy="3707363"/>
          </a:xfrm>
        </p:spPr>
        <p:txBody>
          <a:bodyPr/>
          <a:lstStyle>
            <a:lvl1pPr>
              <a:defRPr sz="2000" b="1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內容版面配置區 25"/>
          <p:cNvSpPr>
            <a:spLocks noGrp="1"/>
          </p:cNvSpPr>
          <p:nvPr>
            <p:ph sz="quarter" idx="11"/>
          </p:nvPr>
        </p:nvSpPr>
        <p:spPr>
          <a:xfrm>
            <a:off x="4499992" y="1004972"/>
            <a:ext cx="4042347" cy="3707363"/>
          </a:xfrm>
        </p:spPr>
        <p:txBody>
          <a:bodyPr/>
          <a:lstStyle>
            <a:lvl1pPr>
              <a:defRPr sz="2000" b="1">
                <a:latin typeface="+mj-lt"/>
              </a:defRPr>
            </a:lvl1pPr>
            <a:lvl2pPr>
              <a:defRPr sz="1600" b="1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39A1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298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39A1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04818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211404-45CD-4325-8498-AF8EEE4AA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191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5DD189-F23A-4A72-A8E7-12D5CE2E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文字版面配置區 24">
            <a:extLst>
              <a:ext uri="{FF2B5EF4-FFF2-40B4-BE49-F238E27FC236}">
                <a16:creationId xmlns:a16="http://schemas.microsoft.com/office/drawing/2014/main" id="{0102C623-39B7-482D-AB86-93A92F3712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1552" y="1818018"/>
            <a:ext cx="8230787" cy="25539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latin typeface="+mj-lt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TW" altLang="en-US" dirty="0"/>
              <a:t>內文使用</a:t>
            </a:r>
            <a:r>
              <a:rPr lang="en-US" altLang="zh-TW" dirty="0"/>
              <a:t>12pts</a:t>
            </a:r>
          </a:p>
        </p:txBody>
      </p:sp>
      <p:sp>
        <p:nvSpPr>
          <p:cNvPr id="21" name="文字版面配置區 24">
            <a:extLst>
              <a:ext uri="{FF2B5EF4-FFF2-40B4-BE49-F238E27FC236}">
                <a16:creationId xmlns:a16="http://schemas.microsoft.com/office/drawing/2014/main" id="{926391ED-A1C2-4413-B9C5-9DD36AFED3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552" y="1408099"/>
            <a:ext cx="8230786" cy="311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latin typeface="+mj-lt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TW" altLang="en-US" dirty="0"/>
              <a:t>內文大标题使用</a:t>
            </a:r>
            <a:r>
              <a:rPr lang="en-US" altLang="zh-TW" dirty="0"/>
              <a:t>16pts</a:t>
            </a:r>
          </a:p>
        </p:txBody>
      </p:sp>
      <p:sp>
        <p:nvSpPr>
          <p:cNvPr id="22" name="文字版面配置區 24">
            <a:extLst>
              <a:ext uri="{FF2B5EF4-FFF2-40B4-BE49-F238E27FC236}">
                <a16:creationId xmlns:a16="http://schemas.microsoft.com/office/drawing/2014/main" id="{31CC0E0B-144B-478C-975D-2C5721C221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551" y="4427059"/>
            <a:ext cx="3066022" cy="311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*Source:  Body text goes here in sentence case 9pts.</a:t>
            </a:r>
          </a:p>
        </p:txBody>
      </p:sp>
      <p:sp>
        <p:nvSpPr>
          <p:cNvPr id="24" name="文字版面配置區 24">
            <a:extLst>
              <a:ext uri="{FF2B5EF4-FFF2-40B4-BE49-F238E27FC236}">
                <a16:creationId xmlns:a16="http://schemas.microsoft.com/office/drawing/2014/main" id="{374059BD-775E-44E1-A833-94858E63E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551" y="998180"/>
            <a:ext cx="8230787" cy="3113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latin typeface="+mj-lt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dirty="0"/>
              <a:t>子</a:t>
            </a:r>
            <a:r>
              <a:rPr lang="zh-CN" altLang="en-US" dirty="0"/>
              <a:t>标题使用粗体</a:t>
            </a:r>
            <a:r>
              <a:rPr lang="en-US" altLang="zh-TW" dirty="0"/>
              <a:t>20pts</a:t>
            </a:r>
            <a:endParaRPr lang="zh-TW" altLang="en-US" dirty="0"/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39A1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266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室外 的圖片&#10;&#10;描述是以高可信度產生">
            <a:extLst>
              <a:ext uri="{FF2B5EF4-FFF2-40B4-BE49-F238E27FC236}">
                <a16:creationId xmlns:a16="http://schemas.microsoft.com/office/drawing/2014/main" id="{DC2D0D50-67E3-4F36-B468-7911E277F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526" y="751490"/>
            <a:ext cx="7973813" cy="397291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CB8DE1-4449-4EF9-9297-7B9F31667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23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CB8DE1-4449-4EF9-9297-7B9F31667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5EC7FBC4-8594-4342-90DE-025774DA1F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1239586"/>
            <a:ext cx="3067032" cy="442859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text/Calibri/16pts</a:t>
            </a:r>
            <a:endParaRPr lang="zh-TW" altLang="en-US" dirty="0"/>
          </a:p>
        </p:txBody>
      </p:sp>
      <p:sp>
        <p:nvSpPr>
          <p:cNvPr id="13" name="文字版面配置區 18">
            <a:extLst>
              <a:ext uri="{FF2B5EF4-FFF2-40B4-BE49-F238E27FC236}">
                <a16:creationId xmlns:a16="http://schemas.microsoft.com/office/drawing/2014/main" id="{E7D79B96-7A21-4C0C-B47D-23C03655A4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774774"/>
            <a:ext cx="3038481" cy="820040"/>
          </a:xfrm>
          <a:prstGeom prst="rect">
            <a:avLst/>
          </a:prstGeom>
          <a:solidFill>
            <a:srgbClr val="FFCA05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  <a:endParaRPr lang="zh-TW" altLang="en-US" dirty="0"/>
          </a:p>
        </p:txBody>
      </p:sp>
      <p:sp>
        <p:nvSpPr>
          <p:cNvPr id="14" name="圖片版面配置區 5">
            <a:extLst>
              <a:ext uri="{FF2B5EF4-FFF2-40B4-BE49-F238E27FC236}">
                <a16:creationId xmlns:a16="http://schemas.microsoft.com/office/drawing/2014/main" id="{FA7B9CDC-6840-44D5-B7F4-B7A5C7F1EC0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1" y="1682444"/>
            <a:ext cx="3038482" cy="2092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j-lt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15" name="文字版面配置區 18">
            <a:extLst>
              <a:ext uri="{FF2B5EF4-FFF2-40B4-BE49-F238E27FC236}">
                <a16:creationId xmlns:a16="http://schemas.microsoft.com/office/drawing/2014/main" id="{266BDB66-2D52-4EC8-9493-68E1F60A8A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8483" y="1239586"/>
            <a:ext cx="3067032" cy="442859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text/Calibri/16pts</a:t>
            </a:r>
            <a:endParaRPr lang="zh-TW" altLang="en-US" dirty="0"/>
          </a:p>
        </p:txBody>
      </p:sp>
      <p:sp>
        <p:nvSpPr>
          <p:cNvPr id="16" name="文字版面配置區 18">
            <a:extLst>
              <a:ext uri="{FF2B5EF4-FFF2-40B4-BE49-F238E27FC236}">
                <a16:creationId xmlns:a16="http://schemas.microsoft.com/office/drawing/2014/main" id="{3C31F96A-9B22-4F64-960B-01D384DE93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38484" y="3770915"/>
            <a:ext cx="3038482" cy="820040"/>
          </a:xfrm>
          <a:prstGeom prst="rect">
            <a:avLst/>
          </a:prstGeom>
          <a:solidFill>
            <a:srgbClr val="69BE28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  <a:endParaRPr lang="zh-TW" altLang="en-US" dirty="0"/>
          </a:p>
        </p:txBody>
      </p:sp>
      <p:sp>
        <p:nvSpPr>
          <p:cNvPr id="17" name="圖片版面配置區 5">
            <a:extLst>
              <a:ext uri="{FF2B5EF4-FFF2-40B4-BE49-F238E27FC236}">
                <a16:creationId xmlns:a16="http://schemas.microsoft.com/office/drawing/2014/main" id="{A298E8CE-357A-4140-B5E4-AD22FD39D94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038483" y="1682444"/>
            <a:ext cx="3038483" cy="2092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j-lt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18" name="文字版面配置區 18">
            <a:extLst>
              <a:ext uri="{FF2B5EF4-FFF2-40B4-BE49-F238E27FC236}">
                <a16:creationId xmlns:a16="http://schemas.microsoft.com/office/drawing/2014/main" id="{33C4F6F6-31CE-4FD9-A3D7-A7D1D0FC07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76968" y="1239586"/>
            <a:ext cx="3067032" cy="4428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text/Calibri/16pts</a:t>
            </a:r>
            <a:endParaRPr lang="zh-TW" altLang="en-US" dirty="0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0BEF69B6-881A-4FBB-BBB0-3A32C94FE7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76969" y="3770915"/>
            <a:ext cx="3067032" cy="82004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zh-TW" dirty="0"/>
              <a:t>Body text/Calibri/12pts</a:t>
            </a:r>
            <a:endParaRPr lang="zh-TW" altLang="en-US" dirty="0"/>
          </a:p>
        </p:txBody>
      </p:sp>
      <p:sp>
        <p:nvSpPr>
          <p:cNvPr id="20" name="圖片版面配置區 5">
            <a:extLst>
              <a:ext uri="{FF2B5EF4-FFF2-40B4-BE49-F238E27FC236}">
                <a16:creationId xmlns:a16="http://schemas.microsoft.com/office/drawing/2014/main" id="{2B47372B-F0BA-4731-9A36-256296AEF41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76968" y="1682444"/>
            <a:ext cx="3067031" cy="2092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2000">
                <a:latin typeface="+mj-lt"/>
              </a:defRPr>
            </a:lvl1pPr>
          </a:lstStyle>
          <a:p>
            <a:r>
              <a:rPr lang="en-US" altLang="zh-TW" dirty="0"/>
              <a:t>images</a:t>
            </a:r>
            <a:endParaRPr lang="zh-TW" altLang="en-US" dirty="0"/>
          </a:p>
        </p:txBody>
      </p:sp>
      <p:sp>
        <p:nvSpPr>
          <p:cNvPr id="22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176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339" y="4868937"/>
            <a:ext cx="277811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0AEF9A4B-07C9-404C-9053-A3A2AC3AD5D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23850" y="177670"/>
            <a:ext cx="8218488" cy="720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8" name="Group 2"/>
          <p:cNvGrpSpPr/>
          <p:nvPr userDrawn="1"/>
        </p:nvGrpSpPr>
        <p:grpSpPr>
          <a:xfrm rot="5400000">
            <a:off x="8526780" y="388620"/>
            <a:ext cx="1005840" cy="228600"/>
            <a:chOff x="17255" y="4635475"/>
            <a:chExt cx="898831" cy="241248"/>
          </a:xfrm>
          <a:solidFill>
            <a:srgbClr val="F39A1E"/>
          </a:solidFill>
        </p:grpSpPr>
        <p:sp>
          <p:nvSpPr>
            <p:cNvPr id="9" name="Rectangle 4"/>
            <p:cNvSpPr/>
            <p:nvPr/>
          </p:nvSpPr>
          <p:spPr>
            <a:xfrm>
              <a:off x="17255" y="4635475"/>
              <a:ext cx="898831" cy="241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5"/>
            <p:cNvSpPr txBox="1"/>
            <p:nvPr/>
          </p:nvSpPr>
          <p:spPr>
            <a:xfrm>
              <a:off x="98316" y="4680383"/>
              <a:ext cx="817119" cy="18309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Calibri" panose="020F0502020204030204" pitchFamily="34" charset="0"/>
                </a:rPr>
                <a:t>CONFIDENTIAL</a:t>
              </a:r>
              <a:r>
                <a:rPr lang="en-US" sz="900" baseline="0" dirty="0">
                  <a:solidFill>
                    <a:schemeClr val="bg1"/>
                  </a:solidFill>
                  <a:latin typeface="Calibri" panose="020F0502020204030204" pitchFamily="34" charset="0"/>
                </a:rPr>
                <a:t> B</a:t>
              </a:r>
              <a:endParaRPr lang="en-US" sz="9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5" name="文字版面配置區 14"/>
          <p:cNvSpPr>
            <a:spLocks noGrp="1"/>
          </p:cNvSpPr>
          <p:nvPr>
            <p:ph type="body" idx="1"/>
          </p:nvPr>
        </p:nvSpPr>
        <p:spPr>
          <a:xfrm>
            <a:off x="323850" y="1028526"/>
            <a:ext cx="8218488" cy="3559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323850" y="4760384"/>
            <a:ext cx="5973740" cy="275609"/>
            <a:chOff x="323850" y="4760384"/>
            <a:chExt cx="5973740" cy="275609"/>
          </a:xfrm>
        </p:grpSpPr>
        <p:sp>
          <p:nvSpPr>
            <p:cNvPr id="5" name="Footer Placeholder 3">
              <a:extLst>
                <a:ext uri="{FF2B5EF4-FFF2-40B4-BE49-F238E27FC236}">
                  <a16:creationId xmlns:a16="http://schemas.microsoft.com/office/drawing/2014/main" id="{996369C5-4144-4203-867D-86A1EF918D4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170542" y="4854908"/>
              <a:ext cx="5127048" cy="18108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71463" indent="-271463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69913" indent="-112713" algn="l" defTabSz="914400" rtl="0" eaLnBrk="1" latinLnBrk="0" hangingPunct="1">
                <a:lnSpc>
                  <a:spcPct val="90000"/>
                </a:lnSpc>
                <a:spcBef>
                  <a:spcPts val="900"/>
                </a:spcBef>
                <a:buFont typeface="Calibri Light" panose="020F0302020204030204" pitchFamily="34" charset="0"/>
                <a:buChar char="–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28700" indent="-12065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4313" indent="-1222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43100" indent="-11112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-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600" kern="1200" dirty="0">
                  <a:solidFill>
                    <a:schemeClr val="bg1">
                      <a:lumMod val="5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MediaTek Proprietary and Confidential. © 2021 MediaTek Inc. All rights reserved.</a:t>
              </a:r>
              <a:endParaRPr lang="en-GB" sz="60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pic>
          <p:nvPicPr>
            <p:cNvPr id="3" name="圖片 2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3850" y="4760384"/>
              <a:ext cx="759123" cy="217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1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8" r:id="rId2"/>
    <p:sldLayoutId id="2147483809" r:id="rId3"/>
    <p:sldLayoutId id="2147483810" r:id="rId4"/>
    <p:sldLayoutId id="2147483811" r:id="rId5"/>
    <p:sldLayoutId id="2147483837" r:id="rId6"/>
    <p:sldLayoutId id="2147483838" r:id="rId7"/>
    <p:sldLayoutId id="2147483812" r:id="rId8"/>
    <p:sldLayoutId id="2147483822" r:id="rId9"/>
    <p:sldLayoutId id="2147483823" r:id="rId10"/>
    <p:sldLayoutId id="2147483824" r:id="rId11"/>
    <p:sldLayoutId id="2147483825" r:id="rId12"/>
    <p:sldLayoutId id="2147483827" r:id="rId13"/>
    <p:sldLayoutId id="2147483815" r:id="rId14"/>
    <p:sldLayoutId id="2147483816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u="none" kern="1200" baseline="0">
          <a:solidFill>
            <a:srgbClr val="F39A1E"/>
          </a:solidFill>
          <a:latin typeface="+mj-lt"/>
          <a:ea typeface="+mj-ea"/>
          <a:cs typeface="Arial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lang="zh-TW" altLang="en-US" sz="2000" b="1" kern="1200" baseline="0" dirty="0" smtClean="0">
          <a:solidFill>
            <a:schemeClr val="tx1"/>
          </a:solidFill>
          <a:latin typeface="+mj-lt"/>
          <a:ea typeface="+mn-ea"/>
          <a:cs typeface="Arial"/>
        </a:defRPr>
      </a:lvl1pPr>
      <a:lvl2pPr marL="804863" indent="-358775" algn="l" defTabSz="914400" rtl="0" eaLnBrk="1" latinLnBrk="0" hangingPunct="1">
        <a:lnSpc>
          <a:spcPct val="90000"/>
        </a:lnSpc>
        <a:spcBef>
          <a:spcPts val="900"/>
        </a:spcBef>
        <a:buFont typeface="Calibri Light" panose="020F0302020204030204" pitchFamily="34" charset="0"/>
        <a:buChar char="–"/>
        <a:defRPr sz="1600" b="1" kern="1200" baseline="0">
          <a:solidFill>
            <a:schemeClr val="tx1"/>
          </a:solidFill>
          <a:latin typeface="+mj-lt"/>
          <a:ea typeface="+mn-ea"/>
          <a:cs typeface="Arial"/>
        </a:defRPr>
      </a:lvl2pPr>
      <a:lvl3pPr marL="1077913" indent="-1746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+mj-lt"/>
          <a:ea typeface="+mn-ea"/>
          <a:cs typeface="Arial"/>
        </a:defRPr>
      </a:lvl3pPr>
      <a:lvl4pPr marL="12573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/>
        </a:defRPr>
      </a:lvl4pPr>
      <a:lvl5pPr marL="14351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-"/>
        <a:defRPr sz="1100" kern="1200" baseline="0">
          <a:solidFill>
            <a:schemeClr val="tx1"/>
          </a:solidFill>
          <a:latin typeface="+mj-lt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56">
          <p15:clr>
            <a:srgbClr val="F26B43"/>
          </p15:clr>
        </p15:guide>
        <p15:guide id="2" orient="horz" pos="38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0">
            <a:extLst>
              <a:ext uri="{FF2B5EF4-FFF2-40B4-BE49-F238E27FC236}">
                <a16:creationId xmlns:a16="http://schemas.microsoft.com/office/drawing/2014/main" id="{0878BF3B-8DAC-42C9-92B7-F9EC0BA19F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70668" y="2093214"/>
            <a:ext cx="5841788" cy="6404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Power Profile for Android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F24BC-ACF6-4553-9828-4F413739C0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/>
              <a:t>Measurement Guide V1.0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7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5C4D99-5299-4402-BBF3-BB76E71A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916"/>
            <a:ext cx="8066868" cy="38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5F303F-D209-4822-9E56-373FFB73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997"/>
            <a:ext cx="7609668" cy="44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2CACA8-BE27-4DCB-AA56-2E2838BA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435"/>
            <a:ext cx="8268346" cy="40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B6649B-7D23-4166-BCB5-90CA2E36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563"/>
            <a:ext cx="6726264" cy="44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61A0C-716B-4BA5-8DFE-DD4A1EE9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752"/>
            <a:ext cx="6315559" cy="45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DF40F9-4C43-4222-84AD-E2E72327A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81"/>
            <a:ext cx="6765010" cy="46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777EF4-8579-41A5-A99D-D913DA39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983"/>
            <a:ext cx="6254668" cy="46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3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9D52F-7A8A-4354-93C5-8C1C0382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556"/>
            <a:ext cx="8051124" cy="28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7820CB-3BE8-4709-9187-8937B3B1E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387"/>
            <a:ext cx="8167607" cy="46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B1979-E09C-41BF-A177-040118F0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678"/>
            <a:ext cx="6803756" cy="45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3DB7CC-F5FB-4ED9-BF0F-4DE47960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39" y="2078535"/>
            <a:ext cx="6248721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318E6F-17A2-4BC7-892A-317DDB38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973"/>
            <a:ext cx="7942881" cy="46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54F45F-4B46-47AD-B235-C45AF8AA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2104"/>
            <a:ext cx="7175715" cy="44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B0151-297C-492C-A382-AE4BF270F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791"/>
            <a:ext cx="5990095" cy="45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814D78-B42B-476F-A0C5-6DAA17C1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6683"/>
            <a:ext cx="7400441" cy="44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DBC5E8-6373-4E55-8098-6A053D25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943"/>
            <a:ext cx="8431078" cy="437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9FD45-3D56-4B71-B850-45154915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716"/>
            <a:ext cx="6896746" cy="45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F284AA-FB53-40A8-A883-5FF589CF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280"/>
            <a:ext cx="8820150" cy="4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6F80A7-0D6F-43A2-87D5-3C8E4AA1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202"/>
            <a:ext cx="6896746" cy="46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630D3-D593-4E0E-BC09-77618193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9583"/>
            <a:ext cx="6904495" cy="46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8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6657E4-1748-4635-BF94-6A2C76D5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9800"/>
            <a:ext cx="8710047" cy="45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004A5B-427F-4EDB-BABD-E49D3263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20"/>
            <a:ext cx="5835112" cy="4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7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F5583A-1624-4B0A-AEC2-15B18B594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076"/>
            <a:ext cx="7446936" cy="37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4C49AE-0ED9-4330-A4AF-BAA9B649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90" y="2019272"/>
            <a:ext cx="6236020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88C480-06F5-4563-9282-E317861C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801"/>
            <a:ext cx="6765010" cy="438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FED2C5-4C64-485A-A1B2-611BEB40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8955"/>
            <a:ext cx="8260597" cy="42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347AD-2F90-4C2C-86FF-477DDDEC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474"/>
            <a:ext cx="6788258" cy="44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F9A4B-07C9-404C-9053-A3A2AC3AD5D6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77C70E-8CC5-4735-A834-98CA32EC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978"/>
            <a:ext cx="7570922" cy="35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3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MediaTek">
  <a:themeElements>
    <a:clrScheme name="Mediatek_color">
      <a:dk1>
        <a:srgbClr val="353630"/>
      </a:dk1>
      <a:lt1>
        <a:sysClr val="window" lastClr="FFFFFF"/>
      </a:lt1>
      <a:dk2>
        <a:srgbClr val="9FA4A6"/>
      </a:dk2>
      <a:lt2>
        <a:srgbClr val="FE9B1E"/>
      </a:lt2>
      <a:accent1>
        <a:srgbClr val="FFCA05"/>
      </a:accent1>
      <a:accent2>
        <a:srgbClr val="69BE28"/>
      </a:accent2>
      <a:accent3>
        <a:srgbClr val="00A1DE"/>
      </a:accent3>
      <a:accent4>
        <a:srgbClr val="FF1E3C"/>
      </a:accent4>
      <a:accent5>
        <a:srgbClr val="036639"/>
      </a:accent5>
      <a:accent6>
        <a:srgbClr val="1717A3"/>
      </a:accent6>
      <a:hlink>
        <a:srgbClr val="00A1DE"/>
      </a:hlink>
      <a:folHlink>
        <a:srgbClr val="4472C4"/>
      </a:folHlink>
    </a:clrScheme>
    <a:fontScheme name="Mediatek_Calibri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lIns="0" tIns="0" rIns="0" bIns="0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簡報18" id="{DD4796E1-B786-4870-8484-0F84C737FEC2}" vid="{FAEEC17E-6799-4B17-9379-8A15BD7C3B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tek_color">
    <a:dk1>
      <a:srgbClr val="353630"/>
    </a:dk1>
    <a:lt1>
      <a:sysClr val="window" lastClr="FFFFFF"/>
    </a:lt1>
    <a:dk2>
      <a:srgbClr val="9FA4A6"/>
    </a:dk2>
    <a:lt2>
      <a:srgbClr val="FE9B1E"/>
    </a:lt2>
    <a:accent1>
      <a:srgbClr val="FFCA05"/>
    </a:accent1>
    <a:accent2>
      <a:srgbClr val="69BE28"/>
    </a:accent2>
    <a:accent3>
      <a:srgbClr val="00A1DE"/>
    </a:accent3>
    <a:accent4>
      <a:srgbClr val="FF1E3C"/>
    </a:accent4>
    <a:accent5>
      <a:srgbClr val="036639"/>
    </a:accent5>
    <a:accent6>
      <a:srgbClr val="1717A3"/>
    </a:accent6>
    <a:hlink>
      <a:srgbClr val="00A1DE"/>
    </a:hlink>
    <a:folHlink>
      <a:srgbClr val="4472C4"/>
    </a:folHlink>
  </a:clrScheme>
</a:themeOverride>
</file>

<file path=ppt/theme/themeOverride2.xml><?xml version="1.0" encoding="utf-8"?>
<a:themeOverride xmlns:a="http://schemas.openxmlformats.org/drawingml/2006/main">
  <a:clrScheme name="Mediatek_color">
    <a:dk1>
      <a:srgbClr val="353630"/>
    </a:dk1>
    <a:lt1>
      <a:sysClr val="window" lastClr="FFFFFF"/>
    </a:lt1>
    <a:dk2>
      <a:srgbClr val="9FA4A6"/>
    </a:dk2>
    <a:lt2>
      <a:srgbClr val="FE9B1E"/>
    </a:lt2>
    <a:accent1>
      <a:srgbClr val="FFCA05"/>
    </a:accent1>
    <a:accent2>
      <a:srgbClr val="69BE28"/>
    </a:accent2>
    <a:accent3>
      <a:srgbClr val="00A1DE"/>
    </a:accent3>
    <a:accent4>
      <a:srgbClr val="FF1E3C"/>
    </a:accent4>
    <a:accent5>
      <a:srgbClr val="036639"/>
    </a:accent5>
    <a:accent6>
      <a:srgbClr val="1717A3"/>
    </a:accent6>
    <a:hlink>
      <a:srgbClr val="00A1DE"/>
    </a:hlink>
    <a:folHlink>
      <a:srgbClr val="4472C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004ED79B2D748AF35C725206F9DCB" ma:contentTypeVersion="0" ma:contentTypeDescription="Create a new document." ma:contentTypeScope="" ma:versionID="4dee9ca8c2fc49b780f8ec29b9033aa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1E8904-2FCD-4BA1-9E08-635D45900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45EA8B-AEFD-4CAB-A80B-5A2161D51A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290066-2FD5-4238-86DC-2E79CF94F98C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MediaTek_PPT_Template_Chinese_16x9_ConfidentialA_STELLA</Template>
  <TotalTime>1855</TotalTime>
  <Words>64</Words>
  <Application>Microsoft Office PowerPoint</Application>
  <PresentationFormat>全屏显示(16:9)</PresentationFormat>
  <Paragraphs>59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Riona Sans Regular</vt:lpstr>
      <vt:lpstr>Microsoft YaHei</vt:lpstr>
      <vt:lpstr>Arial</vt:lpstr>
      <vt:lpstr>Calibri</vt:lpstr>
      <vt:lpstr>Calibri Light</vt:lpstr>
      <vt:lpstr>Wingdings</vt:lpstr>
      <vt:lpstr>1_MediaTek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MediaTek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MediaTek Power Point Template</dc:title>
  <dc:creator>MediaTek DCC</dc:creator>
  <cp:keywords>Confidential B</cp:keywords>
  <cp:lastModifiedBy>Ran Tao (陶然)</cp:lastModifiedBy>
  <cp:revision>63</cp:revision>
  <dcterms:created xsi:type="dcterms:W3CDTF">2020-01-15T03:14:20Z</dcterms:created>
  <dcterms:modified xsi:type="dcterms:W3CDTF">2021-12-08T05:40:33Z</dcterms:modified>
  <cp:category>Confidential B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0x01010025A004ED79B2D748AF35C725206F9DCB</vt:lpwstr>
  </property>
  <property fmtid="{D5CDD505-2E9C-101B-9397-08002B2CF9AE}" pid="3" name="ExpireDate">
    <vt:lpwstr>Permanent</vt:lpwstr>
  </property>
  <property fmtid="{D5CDD505-2E9C-101B-9397-08002B2CF9AE}" pid="4" name="Publisher">
    <vt:lpwstr>Carmen Kuo (郭建伶)</vt:lpwstr>
  </property>
</Properties>
</file>