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9" r:id="rId8"/>
    <p:sldId id="274" r:id="rId9"/>
    <p:sldId id="270" r:id="rId10"/>
    <p:sldId id="273" r:id="rId11"/>
    <p:sldId id="275" r:id="rId12"/>
    <p:sldId id="278" r:id="rId13"/>
    <p:sldId id="276" r:id="rId14"/>
    <p:sldId id="271" r:id="rId15"/>
    <p:sldId id="267" r:id="rId16"/>
    <p:sldId id="266" r:id="rId17"/>
    <p:sldId id="272" r:id="rId18"/>
    <p:sldId id="268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D949D-54CF-4A0A-B865-0717EA08389D}" v="2074" dt="2023-03-29T13:14:34.621"/>
    <p1510:client id="{F5CA1B4E-56D1-FB4A-4450-D281C11AB59E}" v="176" dt="2023-03-28T20:20:5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Suresh" userId="S::rohit.suresh@stud.fra-uas.de::36199f66-74b1-452b-a60e-7d97ea0bc7b5" providerId="AD" clId="Web-{F5CA1B4E-56D1-FB4A-4450-D281C11AB59E}"/>
    <pc:docChg chg="modSld">
      <pc:chgData name="Rohit Suresh" userId="S::rohit.suresh@stud.fra-uas.de::36199f66-74b1-452b-a60e-7d97ea0bc7b5" providerId="AD" clId="Web-{F5CA1B4E-56D1-FB4A-4450-D281C11AB59E}" dt="2023-03-28T20:20:55.857" v="164" actId="20577"/>
      <pc:docMkLst>
        <pc:docMk/>
      </pc:docMkLst>
      <pc:sldChg chg="modSp">
        <pc:chgData name="Rohit Suresh" userId="S::rohit.suresh@stud.fra-uas.de::36199f66-74b1-452b-a60e-7d97ea0bc7b5" providerId="AD" clId="Web-{F5CA1B4E-56D1-FB4A-4450-D281C11AB59E}" dt="2023-03-28T14:41:14.030" v="1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F5CA1B4E-56D1-FB4A-4450-D281C11AB59E}" dt="2023-03-28T14:41:14.03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15:02:45.032" v="140" actId="14100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F5CA1B4E-56D1-FB4A-4450-D281C11AB59E}" dt="2023-03-28T14:45:35.865" v="5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F5CA1B4E-56D1-FB4A-4450-D281C11AB59E}" dt="2023-03-28T15:02:45.032" v="140" actId="14100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2:33.875" v="139" actId="1076"/>
        <pc:sldMkLst>
          <pc:docMk/>
          <pc:sldMk cId="0" sldId="259"/>
        </pc:sldMkLst>
        <pc:graphicFrameChg chg="mod">
          <ac:chgData name="Rohit Suresh" userId="S::rohit.suresh@stud.fra-uas.de::36199f66-74b1-452b-a60e-7d97ea0bc7b5" providerId="AD" clId="Web-{F5CA1B4E-56D1-FB4A-4450-D281C11AB59E}" dt="2023-03-28T15:02:33.875" v="139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4:50:57.545" v="29" actId="20577"/>
        <pc:sldMkLst>
          <pc:docMk/>
          <pc:sldMk cId="0" sldId="263"/>
        </pc:sldMkLst>
        <pc:graphicFrameChg chg="modGraphic">
          <ac:chgData name="Rohit Suresh" userId="S::rohit.suresh@stud.fra-uas.de::36199f66-74b1-452b-a60e-7d97ea0bc7b5" providerId="AD" clId="Web-{F5CA1B4E-56D1-FB4A-4450-D281C11AB59E}" dt="2023-03-28T14:50:57.545" v="29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0:27.653" v="138" actId="20577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F5CA1B4E-56D1-FB4A-4450-D281C11AB59E}" dt="2023-03-28T15:00:27.653" v="13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20:18:02.774" v="142" actId="1076"/>
        <pc:sldMkLst>
          <pc:docMk/>
          <pc:sldMk cId="0" sldId="267"/>
        </pc:sldMkLst>
        <pc:picChg chg="mod">
          <ac:chgData name="Rohit Suresh" userId="S::rohit.suresh@stud.fra-uas.de::36199f66-74b1-452b-a60e-7d97ea0bc7b5" providerId="AD" clId="Web-{F5CA1B4E-56D1-FB4A-4450-D281C11AB59E}" dt="2023-03-28T20:18:02.774" v="142" actId="1076"/>
          <ac:picMkLst>
            <pc:docMk/>
            <pc:sldMk cId="0" sldId="267"/>
            <ac:picMk id="3" creationId="{3B3C4656-B589-A586-173F-EBA65DD9F868}"/>
          </ac:picMkLst>
        </pc:picChg>
      </pc:sldChg>
      <pc:sldChg chg="addSp delSp modSp">
        <pc:chgData name="Rohit Suresh" userId="S::rohit.suresh@stud.fra-uas.de::36199f66-74b1-452b-a60e-7d97ea0bc7b5" providerId="AD" clId="Web-{F5CA1B4E-56D1-FB4A-4450-D281C11AB59E}" dt="2023-03-28T20:20:55.857" v="164" actId="20577"/>
        <pc:sldMkLst>
          <pc:docMk/>
          <pc:sldMk cId="0" sldId="268"/>
        </pc:sldMkLst>
        <pc:spChg chg="add del mod">
          <ac:chgData name="Rohit Suresh" userId="S::rohit.suresh@stud.fra-uas.de::36199f66-74b1-452b-a60e-7d97ea0bc7b5" providerId="AD" clId="Web-{F5CA1B4E-56D1-FB4A-4450-D281C11AB59E}" dt="2023-03-28T14:52:31.938" v="39"/>
          <ac:spMkLst>
            <pc:docMk/>
            <pc:sldMk cId="0" sldId="268"/>
            <ac:spMk id="4" creationId="{DEE7DAA5-7DBF-B5D1-1280-F8E0144FD31C}"/>
          </ac:spMkLst>
        </pc:spChg>
        <pc:spChg chg="add del mod">
          <ac:chgData name="Rohit Suresh" userId="S::rohit.suresh@stud.fra-uas.de::36199f66-74b1-452b-a60e-7d97ea0bc7b5" providerId="AD" clId="Web-{F5CA1B4E-56D1-FB4A-4450-D281C11AB59E}" dt="2023-03-28T14:53:11.689" v="54"/>
          <ac:spMkLst>
            <pc:docMk/>
            <pc:sldMk cId="0" sldId="268"/>
            <ac:spMk id="7" creationId="{254201E2-250B-B0D0-86A7-7E10E8435762}"/>
          </ac:spMkLst>
        </pc:spChg>
        <pc:spChg chg="mod">
          <ac:chgData name="Rohit Suresh" userId="S::rohit.suresh@stud.fra-uas.de::36199f66-74b1-452b-a60e-7d97ea0bc7b5" providerId="AD" clId="Web-{F5CA1B4E-56D1-FB4A-4450-D281C11AB59E}" dt="2023-03-28T20:20:55.857" v="164" actId="20577"/>
          <ac:spMkLst>
            <pc:docMk/>
            <pc:sldMk cId="0" sldId="268"/>
            <ac:spMk id="131" creationId="{00000000-0000-0000-0000-000000000000}"/>
          </ac:spMkLst>
        </pc:spChg>
        <pc:graphicFrameChg chg="add del mod">
          <ac:chgData name="Rohit Suresh" userId="S::rohit.suresh@stud.fra-uas.de::36199f66-74b1-452b-a60e-7d97ea0bc7b5" providerId="AD" clId="Web-{F5CA1B4E-56D1-FB4A-4450-D281C11AB59E}" dt="2023-03-28T14:52:31.938" v="40"/>
          <ac:graphicFrameMkLst>
            <pc:docMk/>
            <pc:sldMk cId="0" sldId="268"/>
            <ac:graphicFrameMk id="3" creationId="{DD6573A4-57CA-77F1-2C0E-A41C53F42ACF}"/>
          </ac:graphicFrameMkLst>
        </pc:graphicFrameChg>
        <pc:graphicFrameChg chg="add del mod modGraphic">
          <ac:chgData name="Rohit Suresh" userId="S::rohit.suresh@stud.fra-uas.de::36199f66-74b1-452b-a60e-7d97ea0bc7b5" providerId="AD" clId="Web-{F5CA1B4E-56D1-FB4A-4450-D281C11AB59E}" dt="2023-03-28T14:55:46.099" v="76"/>
          <ac:graphicFrameMkLst>
            <pc:docMk/>
            <pc:sldMk cId="0" sldId="268"/>
            <ac:graphicFrameMk id="6" creationId="{6BFCF33E-5F25-2824-D49A-AD247991BB88}"/>
          </ac:graphicFrameMkLst>
        </pc:graphicFrameChg>
        <pc:graphicFrameChg chg="add del mod">
          <ac:chgData name="Rohit Suresh" userId="S::rohit.suresh@stud.fra-uas.de::36199f66-74b1-452b-a60e-7d97ea0bc7b5" providerId="AD" clId="Web-{F5CA1B4E-56D1-FB4A-4450-D281C11AB59E}" dt="2023-03-28T14:54:42.801" v="68"/>
          <ac:graphicFrameMkLst>
            <pc:docMk/>
            <pc:sldMk cId="0" sldId="268"/>
            <ac:graphicFrameMk id="9" creationId="{A6FED3CE-12AB-600E-3A9B-B958C8AB56CE}"/>
          </ac:graphicFrameMkLst>
        </pc:graphicFrameChg>
      </pc:sldChg>
    </pc:docChg>
  </pc:docChgLst>
  <pc:docChgLst>
    <pc:chgData name="Rohit Suresh" userId="S::rohit.suresh@stud.fra-uas.de::36199f66-74b1-452b-a60e-7d97ea0bc7b5" providerId="AD" clId="Web-{7B525185-F96D-9729-FF26-50B5ECAE0989}"/>
    <pc:docChg chg="modSld">
      <pc:chgData name="Rohit Suresh" userId="S::rohit.suresh@stud.fra-uas.de::36199f66-74b1-452b-a60e-7d97ea0bc7b5" providerId="AD" clId="Web-{7B525185-F96D-9729-FF26-50B5ECAE0989}" dt="2023-03-22T12:43:32.444" v="190" actId="20577"/>
      <pc:docMkLst>
        <pc:docMk/>
      </pc:docMkLst>
      <pc:sldChg chg="modSp">
        <pc:chgData name="Rohit Suresh" userId="S::rohit.suresh@stud.fra-uas.de::36199f66-74b1-452b-a60e-7d97ea0bc7b5" providerId="AD" clId="Web-{7B525185-F96D-9729-FF26-50B5ECAE0989}" dt="2023-03-22T10:11:13.962" v="3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7B525185-F96D-9729-FF26-50B5ECAE0989}" dt="2023-03-22T10:11:13.962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7B525185-F96D-9729-FF26-50B5ECAE0989}" dt="2023-03-22T12:43:32.444" v="190" actId="20577"/>
        <pc:sldMkLst>
          <pc:docMk/>
          <pc:sldMk cId="0" sldId="258"/>
        </pc:sldMkLst>
        <pc:graphicFrameChg chg="modGraphic">
          <ac:chgData name="Rohit Suresh" userId="S::rohit.suresh@stud.fra-uas.de::36199f66-74b1-452b-a60e-7d97ea0bc7b5" providerId="AD" clId="Web-{7B525185-F96D-9729-FF26-50B5ECAE0989}" dt="2023-03-22T12:43:32.444" v="190" actId="20577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7B525185-F96D-9729-FF26-50B5ECAE0989}" dt="2023-03-22T11:06:48.860" v="112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7B525185-F96D-9729-FF26-50B5ECAE0989}" dt="2023-03-22T11:06:48.860" v="112" actId="20577"/>
          <ac:spMkLst>
            <pc:docMk/>
            <pc:sldMk cId="0" sldId="268"/>
            <ac:spMk id="131" creationId="{00000000-0000-0000-0000-000000000000}"/>
          </ac:spMkLst>
        </pc:spChg>
      </pc:sldChg>
    </pc:docChg>
  </pc:docChgLst>
  <pc:docChgLst>
    <pc:chgData name="Rohit Suresh" userId="S::rohit.suresh@stud.fra-uas.de::36199f66-74b1-452b-a60e-7d97ea0bc7b5" providerId="AD" clId="Web-{A7B76F59-A25F-2571-F4FE-A70A88C08EC0}"/>
    <pc:docChg chg="modSld sldOrd">
      <pc:chgData name="Rohit Suresh" userId="S::rohit.suresh@stud.fra-uas.de::36199f66-74b1-452b-a60e-7d97ea0bc7b5" providerId="AD" clId="Web-{A7B76F59-A25F-2571-F4FE-A70A88C08EC0}" dt="2023-03-26T13:09:47.438" v="359" actId="20577"/>
      <pc:docMkLst>
        <pc:docMk/>
      </pc:docMkLst>
      <pc:sldChg chg="modSp">
        <pc:chgData name="Rohit Suresh" userId="S::rohit.suresh@stud.fra-uas.de::36199f66-74b1-452b-a60e-7d97ea0bc7b5" providerId="AD" clId="Web-{A7B76F59-A25F-2571-F4FE-A70A88C08EC0}" dt="2023-03-26T13:09:47.438" v="359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A7B76F59-A25F-2571-F4FE-A70A88C08EC0}" dt="2023-03-26T13:09:47.438" v="359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6:01.858" v="323" actId="1076"/>
        <pc:sldMkLst>
          <pc:docMk/>
          <pc:sldMk cId="0" sldId="257"/>
        </pc:sldMkLst>
        <pc:spChg chg="mod">
          <ac:chgData name="Rohit Suresh" userId="S::rohit.suresh@stud.fra-uas.de::36199f66-74b1-452b-a60e-7d97ea0bc7b5" providerId="AD" clId="Web-{A7B76F59-A25F-2571-F4FE-A70A88C08EC0}" dt="2023-03-26T11:17:14.696" v="240" actId="1076"/>
          <ac:spMkLst>
            <pc:docMk/>
            <pc:sldMk cId="0" sldId="257"/>
            <ac:spMk id="3" creationId="{8ED7C272-5853-1C9E-FBE8-D5FC769E0DDC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3:06:01.858" v="323" actId="1076"/>
          <ac:graphicFrameMkLst>
            <pc:docMk/>
            <pc:sldMk cId="0" sldId="257"/>
            <ac:graphicFrameMk id="126" creationId="{DD120659-8C48-1555-7AAB-4CD3F5F619DB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8:22.433" v="244" actId="1076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A7B76F59-A25F-2571-F4FE-A70A88C08EC0}" dt="2023-03-26T11:18:22.433" v="244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1:18:14.152" v="243" actId="1076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addSp delSp modSp">
        <pc:chgData name="Rohit Suresh" userId="S::rohit.suresh@stud.fra-uas.de::36199f66-74b1-452b-a60e-7d97ea0bc7b5" providerId="AD" clId="Web-{A7B76F59-A25F-2571-F4FE-A70A88C08EC0}" dt="2023-03-26T13:01:11.069" v="290" actId="20577"/>
        <pc:sldMkLst>
          <pc:docMk/>
          <pc:sldMk cId="0" sldId="259"/>
        </pc:sldMkLst>
        <pc:spChg chg="mod">
          <ac:chgData name="Rohit Suresh" userId="S::rohit.suresh@stud.fra-uas.de::36199f66-74b1-452b-a60e-7d97ea0bc7b5" providerId="AD" clId="Web-{A7B76F59-A25F-2571-F4FE-A70A88C08EC0}" dt="2023-03-26T13:01:11.069" v="290" actId="20577"/>
          <ac:spMkLst>
            <pc:docMk/>
            <pc:sldMk cId="0" sldId="259"/>
            <ac:spMk id="73" creationId="{00000000-0000-0000-0000-000000000000}"/>
          </ac:spMkLst>
        </pc:spChg>
        <pc:spChg chg="add del">
          <ac:chgData name="Rohit Suresh" userId="S::rohit.suresh@stud.fra-uas.de::36199f66-74b1-452b-a60e-7d97ea0bc7b5" providerId="AD" clId="Web-{A7B76F59-A25F-2571-F4FE-A70A88C08EC0}" dt="2023-03-26T10:56:59.902" v="23"/>
          <ac:spMkLst>
            <pc:docMk/>
            <pc:sldMk cId="0" sldId="259"/>
            <ac:spMk id="174" creationId="{78388268-048D-0E0B-E915-94D161D9FBFD}"/>
          </ac:spMkLst>
        </pc:spChg>
        <pc:spChg chg="add del mod">
          <ac:chgData name="Rohit Suresh" userId="S::rohit.suresh@stud.fra-uas.de::36199f66-74b1-452b-a60e-7d97ea0bc7b5" providerId="AD" clId="Web-{A7B76F59-A25F-2571-F4FE-A70A88C08EC0}" dt="2023-03-26T10:59:31.033" v="27"/>
          <ac:spMkLst>
            <pc:docMk/>
            <pc:sldMk cId="0" sldId="259"/>
            <ac:spMk id="185" creationId="{A75F0869-30E4-F13C-D9AC-B723879BFBD8}"/>
          </ac:spMkLst>
        </pc:spChg>
        <pc:graphicFrameChg chg="mod modGraphic">
          <ac:chgData name="Rohit Suresh" userId="S::rohit.suresh@stud.fra-uas.de::36199f66-74b1-452b-a60e-7d97ea0bc7b5" providerId="AD" clId="Web-{A7B76F59-A25F-2571-F4FE-A70A88C08EC0}" dt="2023-03-26T10:57:45.966" v="24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7:18.504" v="330" actId="20577"/>
        <pc:sldMkLst>
          <pc:docMk/>
          <pc:sldMk cId="0" sldId="261"/>
        </pc:sldMkLst>
        <pc:spChg chg="mod">
          <ac:chgData name="Rohit Suresh" userId="S::rohit.suresh@stud.fra-uas.de::36199f66-74b1-452b-a60e-7d97ea0bc7b5" providerId="AD" clId="Web-{A7B76F59-A25F-2571-F4FE-A70A88C08EC0}" dt="2023-03-26T13:00:03.377" v="287" actId="1076"/>
          <ac:spMkLst>
            <pc:docMk/>
            <pc:sldMk cId="0" sldId="261"/>
            <ac:spMk id="85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7:18.504" v="330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1:47.869" v="295" actId="1076"/>
        <pc:sldMkLst>
          <pc:docMk/>
          <pc:sldMk cId="0" sldId="263"/>
        </pc:sldMkLst>
        <pc:spChg chg="mod">
          <ac:chgData name="Rohit Suresh" userId="S::rohit.suresh@stud.fra-uas.de::36199f66-74b1-452b-a60e-7d97ea0bc7b5" providerId="AD" clId="Web-{A7B76F59-A25F-2571-F4FE-A70A88C08EC0}" dt="2023-03-26T13:01:47.869" v="295" actId="1076"/>
          <ac:spMkLst>
            <pc:docMk/>
            <pc:sldMk cId="0" sldId="263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0:52.860" v="254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6:20.694" v="235" actId="1076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A7B76F59-A25F-2571-F4FE-A70A88C08EC0}" dt="2023-03-26T11:16:20.694" v="235" actId="1076"/>
          <ac:spMkLst>
            <pc:docMk/>
            <pc:sldMk cId="0" sldId="266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1:37.012" v="20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15:51.084" v="230" actId="1076"/>
        <pc:sldMkLst>
          <pc:docMk/>
          <pc:sldMk cId="0" sldId="267"/>
        </pc:sldMkLst>
        <pc:spChg chg="mod">
          <ac:chgData name="Rohit Suresh" userId="S::rohit.suresh@stud.fra-uas.de::36199f66-74b1-452b-a60e-7d97ea0bc7b5" providerId="AD" clId="Web-{A7B76F59-A25F-2571-F4FE-A70A88C08EC0}" dt="2023-03-26T11:15:51.084" v="230" actId="1076"/>
          <ac:spMkLst>
            <pc:docMk/>
            <pc:sldMk cId="0" sldId="267"/>
            <ac:spMk id="123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4:43.539" v="318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A7B76F59-A25F-2571-F4FE-A70A88C08EC0}" dt="2023-03-26T13:04:22.975" v="317" actId="1076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4:43.539" v="318" actId="20577"/>
          <ac:spMkLst>
            <pc:docMk/>
            <pc:sldMk cId="0" sldId="268"/>
            <ac:spMk id="131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8:50.496" v="353" actId="1076"/>
        <pc:sldMkLst>
          <pc:docMk/>
          <pc:sldMk cId="2652613490" sldId="269"/>
        </pc:sldMkLst>
        <pc:spChg chg="mod">
          <ac:chgData name="Rohit Suresh" userId="S::rohit.suresh@stud.fra-uas.de::36199f66-74b1-452b-a60e-7d97ea0bc7b5" providerId="AD" clId="Web-{A7B76F59-A25F-2571-F4FE-A70A88C08EC0}" dt="2023-03-26T13:08:50.496" v="353" actId="1076"/>
          <ac:spMkLst>
            <pc:docMk/>
            <pc:sldMk cId="2652613490" sldId="269"/>
            <ac:spMk id="104" creationId="{00000000-0000-0000-0000-000000000000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5:28.646" v="224" actId="1076"/>
          <ac:picMkLst>
            <pc:docMk/>
            <pc:sldMk cId="2652613490" sldId="269"/>
            <ac:picMk id="7" creationId="{B1719DE3-F808-542B-CF6A-E7C7E3C710D3}"/>
          </ac:picMkLst>
        </pc:picChg>
      </pc:sldChg>
      <pc:sldChg chg="modSp">
        <pc:chgData name="Rohit Suresh" userId="S::rohit.suresh@stud.fra-uas.de::36199f66-74b1-452b-a60e-7d97ea0bc7b5" providerId="AD" clId="Web-{A7B76F59-A25F-2571-F4FE-A70A88C08EC0}" dt="2023-03-26T13:02:13.559" v="300" actId="1076"/>
        <pc:sldMkLst>
          <pc:docMk/>
          <pc:sldMk cId="3436301625" sldId="270"/>
        </pc:sldMkLst>
        <pc:spChg chg="mod">
          <ac:chgData name="Rohit Suresh" userId="S::rohit.suresh@stud.fra-uas.de::36199f66-74b1-452b-a60e-7d97ea0bc7b5" providerId="AD" clId="Web-{A7B76F59-A25F-2571-F4FE-A70A88C08EC0}" dt="2023-03-26T13:02:13.559" v="300" actId="1076"/>
          <ac:spMkLst>
            <pc:docMk/>
            <pc:sldMk cId="3436301625" sldId="270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4:33.040" v="277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9:19.233" v="358" actId="1076"/>
        <pc:sldMkLst>
          <pc:docMk/>
          <pc:sldMk cId="283785427" sldId="271"/>
        </pc:sldMkLst>
        <pc:spChg chg="mod">
          <ac:chgData name="Rohit Suresh" userId="S::rohit.suresh@stud.fra-uas.de::36199f66-74b1-452b-a60e-7d97ea0bc7b5" providerId="AD" clId="Web-{A7B76F59-A25F-2571-F4FE-A70A88C08EC0}" dt="2023-03-26T13:09:19.233" v="358" actId="1076"/>
          <ac:spMkLst>
            <pc:docMk/>
            <pc:sldMk cId="283785427" sldId="271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3:03:18.033" v="306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3:48.847" v="309" actId="1076"/>
        <pc:sldMkLst>
          <pc:docMk/>
          <pc:sldMk cId="3026004979" sldId="272"/>
        </pc:sldMkLst>
        <pc:spChg chg="mod">
          <ac:chgData name="Rohit Suresh" userId="S::rohit.suresh@stud.fra-uas.de::36199f66-74b1-452b-a60e-7d97ea0bc7b5" providerId="AD" clId="Web-{A7B76F59-A25F-2571-F4FE-A70A88C08EC0}" dt="2023-03-26T13:03:48.847" v="309" actId="1076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3:43.595" v="216" actId="20577"/>
          <ac:spMkLst>
            <pc:docMk/>
            <pc:sldMk cId="3026004979" sldId="272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07:43.348" v="182" actId="14100"/>
        <pc:sldMkLst>
          <pc:docMk/>
          <pc:sldMk cId="201755994" sldId="273"/>
        </pc:sldMkLst>
        <pc:picChg chg="mod modCrop">
          <ac:chgData name="Rohit Suresh" userId="S::rohit.suresh@stud.fra-uas.de::36199f66-74b1-452b-a60e-7d97ea0bc7b5" providerId="AD" clId="Web-{A7B76F59-A25F-2571-F4FE-A70A88C08EC0}" dt="2023-03-26T11:07:43.348" v="182" actId="14100"/>
          <ac:picMkLst>
            <pc:docMk/>
            <pc:sldMk cId="201755994" sldId="273"/>
            <ac:picMk id="3" creationId="{67286528-5FD8-F34A-CE48-997E40E7709B}"/>
          </ac:picMkLst>
        </pc:picChg>
      </pc:sldChg>
      <pc:sldChg chg="delSp modSp">
        <pc:chgData name="Rohit Suresh" userId="S::rohit.suresh@stud.fra-uas.de::36199f66-74b1-452b-a60e-7d97ea0bc7b5" providerId="AD" clId="Web-{A7B76F59-A25F-2571-F4FE-A70A88C08EC0}" dt="2023-03-26T11:09:16.914" v="195" actId="14100"/>
        <pc:sldMkLst>
          <pc:docMk/>
          <pc:sldMk cId="973852197" sldId="274"/>
        </pc:sldMkLst>
        <pc:spChg chg="del">
          <ac:chgData name="Rohit Suresh" userId="S::rohit.suresh@stud.fra-uas.de::36199f66-74b1-452b-a60e-7d97ea0bc7b5" providerId="AD" clId="Web-{A7B76F59-A25F-2571-F4FE-A70A88C08EC0}" dt="2023-03-26T11:08:39.350" v="191"/>
          <ac:spMkLst>
            <pc:docMk/>
            <pc:sldMk cId="973852197" sldId="274"/>
            <ac:spMk id="2" creationId="{8E749516-8A87-97E0-087A-76105F1D583A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8:31.443" v="189"/>
          <ac:spMkLst>
            <pc:docMk/>
            <pc:sldMk cId="973852197" sldId="274"/>
            <ac:spMk id="3" creationId="{0C5DBA8D-FC29-178B-E7A5-6EBB3E3A2C8C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09:16.914" v="195" actId="14100"/>
          <ac:picMkLst>
            <pc:docMk/>
            <pc:sldMk cId="973852197" sldId="274"/>
            <ac:picMk id="9" creationId="{EF44F405-15F8-0FA0-F1FB-61C13F32355A}"/>
          </ac:picMkLst>
        </pc:picChg>
      </pc:sldChg>
      <pc:sldChg chg="delSp ord">
        <pc:chgData name="Rohit Suresh" userId="S::rohit.suresh@stud.fra-uas.de::36199f66-74b1-452b-a60e-7d97ea0bc7b5" providerId="AD" clId="Web-{A7B76F59-A25F-2571-F4FE-A70A88C08EC0}" dt="2023-03-26T13:07:34.099" v="331"/>
        <pc:sldMkLst>
          <pc:docMk/>
          <pc:sldMk cId="2142222247" sldId="275"/>
        </pc:sldMkLst>
        <pc:spChg chg="del">
          <ac:chgData name="Rohit Suresh" userId="S::rohit.suresh@stud.fra-uas.de::36199f66-74b1-452b-a60e-7d97ea0bc7b5" providerId="AD" clId="Web-{A7B76F59-A25F-2571-F4FE-A70A88C08EC0}" dt="2023-03-26T11:09:32.008" v="196"/>
          <ac:spMkLst>
            <pc:docMk/>
            <pc:sldMk cId="2142222247" sldId="275"/>
            <ac:spMk id="2" creationId="{DF328A1D-DEE1-0F15-640D-9BADB1F4CE38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34.633" v="197"/>
          <ac:spMkLst>
            <pc:docMk/>
            <pc:sldMk cId="2142222247" sldId="275"/>
            <ac:spMk id="3" creationId="{1B83AEE0-EB87-73C7-4225-43B07A5D160E}"/>
          </ac:spMkLst>
        </pc:spChg>
      </pc:sldChg>
      <pc:sldChg chg="delSp modSp">
        <pc:chgData name="Rohit Suresh" userId="S::rohit.suresh@stud.fra-uas.de::36199f66-74b1-452b-a60e-7d97ea0bc7b5" providerId="AD" clId="Web-{A7B76F59-A25F-2571-F4FE-A70A88C08EC0}" dt="2023-03-26T11:10:24.229" v="203" actId="1076"/>
        <pc:sldMkLst>
          <pc:docMk/>
          <pc:sldMk cId="1706446056" sldId="276"/>
        </pc:sldMkLst>
        <pc:spChg chg="del">
          <ac:chgData name="Rohit Suresh" userId="S::rohit.suresh@stud.fra-uas.de::36199f66-74b1-452b-a60e-7d97ea0bc7b5" providerId="AD" clId="Web-{A7B76F59-A25F-2571-F4FE-A70A88C08EC0}" dt="2023-03-26T11:09:46.587" v="199"/>
          <ac:spMkLst>
            <pc:docMk/>
            <pc:sldMk cId="1706446056" sldId="276"/>
            <ac:spMk id="2" creationId="{96BC8116-B644-F2AE-40C7-FCBD987CBCC5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44.040" v="198"/>
          <ac:spMkLst>
            <pc:docMk/>
            <pc:sldMk cId="1706446056" sldId="276"/>
            <ac:spMk id="3" creationId="{07B4B122-881C-929F-EB1D-7D4CFD6EFC0E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0:24.229" v="203" actId="1076"/>
          <ac:picMkLst>
            <pc:docMk/>
            <pc:sldMk cId="1706446056" sldId="276"/>
            <ac:picMk id="5" creationId="{06F7C2FC-62C1-F745-76B9-02AFB595933B}"/>
          </ac:picMkLst>
        </pc:picChg>
      </pc:sldChg>
    </pc:docChg>
  </pc:docChgLst>
  <pc:docChgLst>
    <pc:chgData name="Rohit Suresh" userId="S::rohit.suresh@stud.fra-uas.de::36199f66-74b1-452b-a60e-7d97ea0bc7b5" providerId="AD" clId="Web-{EA93B261-6567-4C95-9DE7-0262C215B7B8}"/>
    <pc:docChg chg="modSld">
      <pc:chgData name="Rohit Suresh" userId="S::rohit.suresh@stud.fra-uas.de::36199f66-74b1-452b-a60e-7d97ea0bc7b5" providerId="AD" clId="Web-{EA93B261-6567-4C95-9DE7-0262C215B7B8}" dt="2023-03-19T11:51:19.835" v="15" actId="20577"/>
      <pc:docMkLst>
        <pc:docMk/>
      </pc:docMkLst>
      <pc:sldChg chg="modSp">
        <pc:chgData name="Rohit Suresh" userId="S::rohit.suresh@stud.fra-uas.de::36199f66-74b1-452b-a60e-7d97ea0bc7b5" providerId="AD" clId="Web-{EA93B261-6567-4C95-9DE7-0262C215B7B8}" dt="2023-03-19T11:51:19.835" v="15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EA93B261-6567-4C95-9DE7-0262C215B7B8}" dt="2023-03-19T11:51:19.835" v="1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Aneeta Antony" userId="S::aneeta.antony@stud.fra-uas.de::acab6e3f-b893-4f32-b13c-4a02e1113944" providerId="AD" clId="Web-{4105A9AB-A60E-04FD-AAA4-8BF9EBF06554}"/>
    <pc:docChg chg="modSld">
      <pc:chgData name="Aneeta Antony" userId="S::aneeta.antony@stud.fra-uas.de::acab6e3f-b893-4f32-b13c-4a02e1113944" providerId="AD" clId="Web-{4105A9AB-A60E-04FD-AAA4-8BF9EBF06554}" dt="2023-03-22T16:15:34.995" v="246" actId="20577"/>
      <pc:docMkLst>
        <pc:docMk/>
      </pc:docMkLst>
      <pc:sldChg chg="modSp">
        <pc:chgData name="Aneeta Antony" userId="S::aneeta.antony@stud.fra-uas.de::acab6e3f-b893-4f32-b13c-4a02e1113944" providerId="AD" clId="Web-{4105A9AB-A60E-04FD-AAA4-8BF9EBF06554}" dt="2023-03-22T16:15:34.995" v="246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4105A9AB-A60E-04FD-AAA4-8BF9EBF06554}" dt="2023-03-22T16:15:34.995" v="246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Aneeta Antony" userId="S::aneeta.antony@stud.fra-uas.de::acab6e3f-b893-4f32-b13c-4a02e1113944" providerId="AD" clId="Web-{98EE2D34-70EB-2D8C-39CD-898893C0E5C9}"/>
    <pc:docChg chg="delSld modSld">
      <pc:chgData name="Aneeta Antony" userId="S::aneeta.antony@stud.fra-uas.de::acab6e3f-b893-4f32-b13c-4a02e1113944" providerId="AD" clId="Web-{98EE2D34-70EB-2D8C-39CD-898893C0E5C9}" dt="2023-03-22T16:23:05.159" v="122" actId="20577"/>
      <pc:docMkLst>
        <pc:docMk/>
      </pc:docMkLst>
      <pc:sldChg chg="del">
        <pc:chgData name="Aneeta Antony" userId="S::aneeta.antony@stud.fra-uas.de::acab6e3f-b893-4f32-b13c-4a02e1113944" providerId="AD" clId="Web-{98EE2D34-70EB-2D8C-39CD-898893C0E5C9}" dt="2023-03-22T16:16:22.972" v="0"/>
        <pc:sldMkLst>
          <pc:docMk/>
          <pc:sldMk cId="0" sldId="260"/>
        </pc:sldMkLst>
      </pc:sldChg>
      <pc:sldChg chg="modSp">
        <pc:chgData name="Aneeta Antony" userId="S::aneeta.antony@stud.fra-uas.de::acab6e3f-b893-4f32-b13c-4a02e1113944" providerId="AD" clId="Web-{98EE2D34-70EB-2D8C-39CD-898893C0E5C9}" dt="2023-03-22T16:23:05.159" v="122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98EE2D34-70EB-2D8C-39CD-898893C0E5C9}" dt="2023-03-22T16:23:05.159" v="12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Aneeta Antony" userId="acab6e3f-b893-4f32-b13c-4a02e1113944" providerId="ADAL" clId="{270D949D-54CF-4A0A-B865-0717EA08389D}"/>
    <pc:docChg chg="undo custSel addSld delSld modSld sldOrd">
      <pc:chgData name="Aneeta Antony" userId="acab6e3f-b893-4f32-b13c-4a02e1113944" providerId="ADAL" clId="{270D949D-54CF-4A0A-B865-0717EA08389D}" dt="2023-03-29T13:16:28.078" v="3326" actId="1076"/>
      <pc:docMkLst>
        <pc:docMk/>
      </pc:docMkLst>
      <pc:sldChg chg="modSp mod">
        <pc:chgData name="Aneeta Antony" userId="acab6e3f-b893-4f32-b13c-4a02e1113944" providerId="ADAL" clId="{270D949D-54CF-4A0A-B865-0717EA08389D}" dt="2023-03-28T13:37:15.608" v="2955" actId="20577"/>
        <pc:sldMkLst>
          <pc:docMk/>
          <pc:sldMk cId="0" sldId="256"/>
        </pc:sldMkLst>
        <pc:spChg chg="mod">
          <ac:chgData name="Aneeta Antony" userId="acab6e3f-b893-4f32-b13c-4a02e1113944" providerId="ADAL" clId="{270D949D-54CF-4A0A-B865-0717EA08389D}" dt="2023-03-28T13:37:15.608" v="2955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2T16:25:10.022" v="41" actId="20577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2T16:24:56.890" v="38" actId="1076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 delDesignElem">
        <pc:chgData name="Aneeta Antony" userId="acab6e3f-b893-4f32-b13c-4a02e1113944" providerId="ADAL" clId="{270D949D-54CF-4A0A-B865-0717EA08389D}" dt="2023-03-28T13:39:47.512" v="2965" actId="20577"/>
        <pc:sldMkLst>
          <pc:docMk/>
          <pc:sldMk cId="0" sldId="257"/>
        </pc:sldMkLst>
        <pc:spChg chg="add del mod">
          <ac:chgData name="Aneeta Antony" userId="acab6e3f-b893-4f32-b13c-4a02e1113944" providerId="ADAL" clId="{270D949D-54CF-4A0A-B865-0717EA08389D}" dt="2023-03-23T15:32:01.097" v="2904" actId="478"/>
          <ac:spMkLst>
            <pc:docMk/>
            <pc:sldMk cId="0" sldId="257"/>
            <ac:spMk id="2" creationId="{9DEB665B-E166-4870-E27B-35C332B9F3FD}"/>
          </ac:spMkLst>
        </pc:spChg>
        <pc:spChg chg="add mod">
          <ac:chgData name="Aneeta Antony" userId="acab6e3f-b893-4f32-b13c-4a02e1113944" providerId="ADAL" clId="{270D949D-54CF-4A0A-B865-0717EA08389D}" dt="2023-03-23T15:32:05.882" v="2912" actId="20577"/>
          <ac:spMkLst>
            <pc:docMk/>
            <pc:sldMk cId="0" sldId="257"/>
            <ac:spMk id="3" creationId="{8ED7C272-5853-1C9E-FBE8-D5FC769E0DDC}"/>
          </ac:spMkLst>
        </pc:spChg>
        <pc:spChg chg="mod">
          <ac:chgData name="Aneeta Antony" userId="acab6e3f-b893-4f32-b13c-4a02e1113944" providerId="ADAL" clId="{270D949D-54CF-4A0A-B865-0717EA08389D}" dt="2023-03-23T12:09:08.304" v="537" actId="20577"/>
          <ac:spMkLst>
            <pc:docMk/>
            <pc:sldMk cId="0" sldId="257"/>
            <ac:spMk id="61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0" creationId="{36D16D1E-4205-49F5-BD2A-DA769947C10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1" creationId="{F53311A5-99DE-4393-9A6A-668B1A50F6D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2" creationId="{012FD100-C039-4E03-B5E4-2EDFA7290AA6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3" creationId="{A4927983-BFBD-4CAA-A34E-2D3486ACF17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6" creationId="{FB5993E2-C02B-4335-ABA5-D8EC465551E3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7" creationId="{40E5B315-592C-487A-A815-6F61A98F445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8" creationId="{C0B801A2-5622-4BE8-9AD2-C337A2CD0022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9" creationId="{D7E046CA-18CB-4F2C-A9BE-BA9720B923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40" creationId="{B7AF614F-5BC3-4086-99F5-B87C5847A071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41" creationId="{ED2F258D-E518-486A-8D50-E9A11EF131A9}"/>
          </ac:spMkLst>
        </pc:spChg>
        <pc:graphicFrameChg chg="mod modGraphic">
          <ac:chgData name="Aneeta Antony" userId="acab6e3f-b893-4f32-b13c-4a02e1113944" providerId="ADAL" clId="{270D949D-54CF-4A0A-B865-0717EA08389D}" dt="2023-03-28T13:39:47.512" v="2965" actId="20577"/>
          <ac:graphicFrameMkLst>
            <pc:docMk/>
            <pc:sldMk cId="0" sldId="257"/>
            <ac:graphicFrameMk id="126" creationId="{DD120659-8C48-1555-7AAB-4CD3F5F619DB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7"/>
            <ac:cxnSpMk id="134" creationId="{4418FCD2-8448-4A81-8EB4-72250F7827B4}"/>
          </ac:cxnSpMkLst>
        </pc:cxn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57"/>
            <ac:cxnSpMk id="135" creationId="{B40DF401-E6F0-4EFD-8C5C-6847352084CE}"/>
          </ac:cxnSpMkLst>
        </pc:cxnChg>
      </pc:sldChg>
      <pc:sldChg chg="modSp mod">
        <pc:chgData name="Aneeta Antony" userId="acab6e3f-b893-4f32-b13c-4a02e1113944" providerId="ADAL" clId="{270D949D-54CF-4A0A-B865-0717EA08389D}" dt="2023-03-29T13:14:48.398" v="3318" actId="14100"/>
        <pc:sldMkLst>
          <pc:docMk/>
          <pc:sldMk cId="0" sldId="258"/>
        </pc:sldMkLst>
        <pc:spChg chg="mod">
          <ac:chgData name="Aneeta Antony" userId="acab6e3f-b893-4f32-b13c-4a02e1113944" providerId="ADAL" clId="{270D949D-54CF-4A0A-B865-0717EA08389D}" dt="2023-03-23T15:31:44.455" v="2902" actId="1035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Aneeta Antony" userId="acab6e3f-b893-4f32-b13c-4a02e1113944" providerId="ADAL" clId="{270D949D-54CF-4A0A-B865-0717EA08389D}" dt="2023-03-29T13:14:48.398" v="3318" actId="14100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delSp modSp mod delDesignElem">
        <pc:chgData name="Aneeta Antony" userId="acab6e3f-b893-4f32-b13c-4a02e1113944" providerId="ADAL" clId="{270D949D-54CF-4A0A-B865-0717EA08389D}" dt="2023-03-28T12:29:01.895" v="2943" actId="1076"/>
        <pc:sldMkLst>
          <pc:docMk/>
          <pc:sldMk cId="0" sldId="259"/>
        </pc:sldMkLst>
        <pc:spChg chg="mod">
          <ac:chgData name="Aneeta Antony" userId="acab6e3f-b893-4f32-b13c-4a02e1113944" providerId="ADAL" clId="{270D949D-54CF-4A0A-B865-0717EA08389D}" dt="2023-03-28T12:28:50.848" v="2942" actId="1076"/>
          <ac:spMkLst>
            <pc:docMk/>
            <pc:sldMk cId="0" sldId="259"/>
            <ac:spMk id="7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6" creationId="{A6B16355-27FB-445B-B646-02AB7363745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7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9" creationId="{012FD100-C039-4E03-B5E4-2EDFA7290AA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0" creationId="{6B3BF2E5-C3AB-441F-A430-491119C56D2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2" creationId="{DD07C90B-B81A-473B-8919-CA924E61FFCF}"/>
          </ac:spMkLst>
        </pc:spChg>
        <pc:graphicFrameChg chg="mod">
          <ac:chgData name="Aneeta Antony" userId="acab6e3f-b893-4f32-b13c-4a02e1113944" providerId="ADAL" clId="{270D949D-54CF-4A0A-B865-0717EA08389D}" dt="2023-03-28T12:29:01.895" v="2943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88" creationId="{06DA680F-F6AC-453E-A8BF-C5BDED2851D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91" creationId="{4418FCD2-8448-4A81-8EB4-72250F7827B4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09T14:33:50.378" v="12" actId="26606"/>
        <pc:sldMkLst>
          <pc:docMk/>
          <pc:sldMk cId="0" sldId="260"/>
        </pc:sldMkLst>
        <pc:spChg chg="mo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5" creationId="{13FE9996-7EAC-4679-B37D-C1045F42F954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7" creationId="{761DF1FE-5CC8-43D2-A76C-93C76EEDE1E9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1" creationId="{3741B58E-3B65-4A01-A276-975AB2CF8A08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3" creationId="{7AAC67C3-831B-4AB1-A259-DFB839CAFAFC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5" creationId="{054B3F04-9EAC-45C0-B3CE-0387EEA10A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7" creationId="{13FE9996-7EAC-4679-B37D-C1045F42F95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8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0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1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2" creationId="{054B3F04-9EAC-45C0-B3CE-0387EEA10A0C}"/>
          </ac:spMkLst>
        </pc:spChg>
        <pc:cxnChg chg="add">
          <ac:chgData name="Aneeta Antony" userId="acab6e3f-b893-4f32-b13c-4a02e1113944" providerId="ADAL" clId="{270D949D-54CF-4A0A-B865-0717EA08389D}" dt="2023-03-09T14:33:50.378" v="12" actId="26606"/>
          <ac:cxnSpMkLst>
            <pc:docMk/>
            <pc:sldMk cId="0" sldId="260"/>
            <ac:cxnSpMk id="89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0"/>
            <ac:cxnSpMk id="99" creationId="{E161BEBD-A23C-409E-ABC7-73F9EDC02F20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29T13:15:28.743" v="3319" actId="1076"/>
        <pc:sldMkLst>
          <pc:docMk/>
          <pc:sldMk cId="0" sldId="261"/>
        </pc:sldMkLst>
        <pc:spChg chg="mod">
          <ac:chgData name="Aneeta Antony" userId="acab6e3f-b893-4f32-b13c-4a02e1113944" providerId="ADAL" clId="{270D949D-54CF-4A0A-B865-0717EA08389D}" dt="2023-03-23T13:48:56.094" v="1682"/>
          <ac:spMkLst>
            <pc:docMk/>
            <pc:sldMk cId="0" sldId="261"/>
            <ac:spMk id="85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9T13:15:28.743" v="3319" actId="1076"/>
          <ac:spMkLst>
            <pc:docMk/>
            <pc:sldMk cId="0" sldId="261"/>
            <ac:spMk id="86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8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9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1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2" creationId="{CECF0FC6-D57B-48B6-9036-F4FFD91A4B3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3" creationId="{761DF1FE-5CC8-43D2-A76C-93C76EEDE1E9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4" creationId="{717A211C-5863-4303-AC3D-AEBFDF6D6A4C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6" creationId="{087519CD-2FFF-42E3-BB0C-FEAA828BA5D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7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9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101" creationId="{054B3F04-9EAC-45C0-B3CE-0387EEA10A0C}"/>
          </ac:spMkLst>
        </pc:sp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61"/>
            <ac:cxnSpMk id="90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1"/>
            <ac:cxnSpMk id="95" creationId="{E161BEBD-A23C-409E-ABC7-73F9EDC02F20}"/>
          </ac:cxnSpMkLst>
        </pc:cxnChg>
      </pc:sldChg>
      <pc:sldChg chg="addSp delSp modSp add del mod delDesignElem">
        <pc:chgData name="Aneeta Antony" userId="acab6e3f-b893-4f32-b13c-4a02e1113944" providerId="ADAL" clId="{270D949D-54CF-4A0A-B865-0717EA08389D}" dt="2023-03-23T13:48:59.893" v="1683" actId="47"/>
        <pc:sldMkLst>
          <pc:docMk/>
          <pc:sldMk cId="0" sldId="262"/>
        </pc:sldMkLst>
        <pc:spChg chg="mo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1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8" creationId="{7DE3B1B8-DC38-48E8-8C31-EF790659B582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0" creationId="{9E63FFFE-1DB2-4A0F-B495-35782F16229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4" creationId="{13BCCAE5-A35B-4B66-A4A7-E23C34A403A4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8" creationId="{BD7A74B5-8367-4A83-ABEC-0FCDDE97B14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10" creationId="{2CC184B0-C2C6-4BF0-B078-816C7AF9597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1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2" creationId="{5FFCF544-A370-4A5D-A95F-CA6E0E7191E6}"/>
          </ac:spMkLst>
        </pc:spChg>
        <pc:picChg chg="del mod">
          <ac:chgData name="Aneeta Antony" userId="acab6e3f-b893-4f32-b13c-4a02e1113944" providerId="ADAL" clId="{270D949D-54CF-4A0A-B865-0717EA08389D}" dt="2023-03-23T13:36:05.737" v="803" actId="478"/>
          <ac:picMkLst>
            <pc:docMk/>
            <pc:sldMk cId="0" sldId="262"/>
            <ac:picMk id="93" creationId="{00000000-0000-0000-0000-000000000000}"/>
          </ac:picMkLst>
        </pc:pic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2" creationId="{32BB9A07-8AB8-4D82-B3BC-B500DDEC79A1}"/>
          </ac:cxnSpMkLst>
        </pc:cxn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6" creationId="{6987BDFB-DE64-4B56-B44F-45FAE19FA94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2"/>
            <ac:cxnSpMk id="123" creationId="{6EEB3B97-A638-498B-8083-54191CE71E01}"/>
          </ac:cxnSpMkLst>
        </pc:cxnChg>
      </pc:sldChg>
      <pc:sldChg chg="delSp modSp delDesignElem">
        <pc:chgData name="Aneeta Antony" userId="acab6e3f-b893-4f32-b13c-4a02e1113944" providerId="ADAL" clId="{270D949D-54CF-4A0A-B865-0717EA08389D}" dt="2023-03-29T05:36:05.382" v="3153" actId="20577"/>
        <pc:sldMkLst>
          <pc:docMk/>
          <pc:sldMk cId="0" sldId="263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6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7" creationId="{012FD100-C039-4E03-B5E4-2EDFA7290AA6}"/>
          </ac:spMkLst>
        </pc:spChg>
        <pc:graphicFrameChg chg="mod">
          <ac:chgData name="Aneeta Antony" userId="acab6e3f-b893-4f32-b13c-4a02e1113944" providerId="ADAL" clId="{270D949D-54CF-4A0A-B865-0717EA08389D}" dt="2023-03-29T05:36:05.382" v="3153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3"/>
            <ac:cxnSpMk id="128" creationId="{4418FCD2-8448-4A81-8EB4-72250F7827B4}"/>
          </ac:cxnSpMkLst>
        </pc:cxnChg>
      </pc:sldChg>
      <pc:sldChg chg="delSp del delDesignElem">
        <pc:chgData name="Aneeta Antony" userId="acab6e3f-b893-4f32-b13c-4a02e1113944" providerId="ADAL" clId="{270D949D-54CF-4A0A-B865-0717EA08389D}" dt="2023-03-22T16:34:48.759" v="492" actId="47"/>
        <pc:sldMkLst>
          <pc:docMk/>
          <pc:sldMk cId="0" sldId="264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2" creationId="{DE42378B-2E28-4810-8421-7A473A40E37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41" creationId="{C9AC0290-4702-4519-B0F4-C2A46880997B}"/>
          </ac:cxnSpMkLst>
        </pc:cxnChg>
      </pc:sldChg>
      <pc:sldChg chg="modSp del">
        <pc:chgData name="Aneeta Antony" userId="acab6e3f-b893-4f32-b13c-4a02e1113944" providerId="ADAL" clId="{270D949D-54CF-4A0A-B865-0717EA08389D}" dt="2023-03-22T16:34:40.348" v="491" actId="47"/>
        <pc:sldMkLst>
          <pc:docMk/>
          <pc:sldMk cId="0" sldId="265"/>
        </pc:sldMkLst>
        <pc:spChg chg="mod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5"/>
            <ac:spMk id="111" creationId="{00000000-0000-0000-0000-000000000000}"/>
          </ac:spMkLst>
        </pc:spChg>
      </pc:sldChg>
      <pc:sldChg chg="delSp modSp mod delDesignElem">
        <pc:chgData name="Aneeta Antony" userId="acab6e3f-b893-4f32-b13c-4a02e1113944" providerId="ADAL" clId="{270D949D-54CF-4A0A-B865-0717EA08389D}" dt="2023-03-29T13:13:56.422" v="3315" actId="20577"/>
        <pc:sldMkLst>
          <pc:docMk/>
          <pc:sldMk cId="0" sldId="266"/>
        </pc:sldMkLst>
        <pc:spChg chg="mod">
          <ac:chgData name="Aneeta Antony" userId="acab6e3f-b893-4f32-b13c-4a02e1113944" providerId="ADAL" clId="{270D949D-54CF-4A0A-B865-0717EA08389D}" dt="2023-03-29T13:13:56.422" v="3315" actId="20577"/>
          <ac:spMkLst>
            <pc:docMk/>
            <pc:sldMk cId="0" sldId="266"/>
            <ac:spMk id="118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5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7" creationId="{5FFCF544-A370-4A5D-A95F-CA6E0E7191E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6"/>
            <ac:cxnSpMk id="129" creationId="{6EEB3B97-A638-498B-8083-54191CE71E01}"/>
          </ac:cxnSpMkLst>
        </pc:cxnChg>
      </pc:sldChg>
      <pc:sldChg chg="addSp delSp modSp mod ord delDesignElem">
        <pc:chgData name="Aneeta Antony" userId="acab6e3f-b893-4f32-b13c-4a02e1113944" providerId="ADAL" clId="{270D949D-54CF-4A0A-B865-0717EA08389D}" dt="2023-03-29T13:16:28.078" v="3326" actId="1076"/>
        <pc:sldMkLst>
          <pc:docMk/>
          <pc:sldMk cId="0" sldId="267"/>
        </pc:sldMkLst>
        <pc:spChg chg="add mod">
          <ac:chgData name="Aneeta Antony" userId="acab6e3f-b893-4f32-b13c-4a02e1113944" providerId="ADAL" clId="{270D949D-54CF-4A0A-B865-0717EA08389D}" dt="2023-03-29T13:16:21.531" v="3323" actId="1076"/>
          <ac:spMkLst>
            <pc:docMk/>
            <pc:sldMk cId="0" sldId="267"/>
            <ac:spMk id="2" creationId="{CF764AD6-CFAF-5673-2127-E1DE37F3EF92}"/>
          </ac:spMkLst>
        </pc:spChg>
        <pc:spChg chg="add del mod">
          <ac:chgData name="Aneeta Antony" userId="acab6e3f-b893-4f32-b13c-4a02e1113944" providerId="ADAL" clId="{270D949D-54CF-4A0A-B865-0717EA08389D}" dt="2023-03-29T13:10:37.962" v="3306" actId="478"/>
          <ac:spMkLst>
            <pc:docMk/>
            <pc:sldMk cId="0" sldId="267"/>
            <ac:spMk id="5" creationId="{E3D63304-1C10-7A52-B2D9-A7BCE226F813}"/>
          </ac:spMkLst>
        </pc:spChg>
        <pc:spChg chg="del mod">
          <ac:chgData name="Aneeta Antony" userId="acab6e3f-b893-4f32-b13c-4a02e1113944" providerId="ADAL" clId="{270D949D-54CF-4A0A-B865-0717EA08389D}" dt="2023-03-29T13:10:34.856" v="3304" actId="21"/>
          <ac:spMkLst>
            <pc:docMk/>
            <pc:sldMk cId="0" sldId="267"/>
            <ac:spMk id="12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5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7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1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5" creationId="{DE42378B-2E28-4810-8421-7A473A40E37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7" creationId="{0D91DD17-237F-4811-BC0E-128EB1BD7CFE}"/>
          </ac:spMkLst>
        </pc:spChg>
        <pc:picChg chg="add mod">
          <ac:chgData name="Aneeta Antony" userId="acab6e3f-b893-4f32-b13c-4a02e1113944" providerId="ADAL" clId="{270D949D-54CF-4A0A-B865-0717EA08389D}" dt="2023-03-29T13:16:28.078" v="3326" actId="1076"/>
          <ac:picMkLst>
            <pc:docMk/>
            <pc:sldMk cId="0" sldId="267"/>
            <ac:picMk id="3" creationId="{3B3C4656-B589-A586-173F-EBA65DD9F868}"/>
          </ac:picMkLst>
        </pc:picChg>
        <pc:picChg chg="del">
          <ac:chgData name="Aneeta Antony" userId="acab6e3f-b893-4f32-b13c-4a02e1113944" providerId="ADAL" clId="{270D949D-54CF-4A0A-B865-0717EA08389D}" dt="2023-03-23T14:34:14.129" v="2683" actId="478"/>
          <ac:picMkLst>
            <pc:docMk/>
            <pc:sldMk cId="0" sldId="267"/>
            <ac:picMk id="4" creationId="{4C94DCDA-D682-46BA-ABA4-85832A7ED00B}"/>
          </ac:picMkLst>
        </pc:pic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6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73" creationId="{C9AC0290-4702-4519-B0F4-C2A46880997B}"/>
          </ac:cxnSpMkLst>
        </pc:cxnChg>
      </pc:sldChg>
      <pc:sldChg chg="modSp">
        <pc:chgData name="Aneeta Antony" userId="acab6e3f-b893-4f32-b13c-4a02e1113944" providerId="ADAL" clId="{270D949D-54CF-4A0A-B865-0717EA08389D}" dt="2023-03-23T14:11:42.166" v="2633"/>
        <pc:sldMkLst>
          <pc:docMk/>
          <pc:sldMk cId="0" sldId="268"/>
        </pc:sldMkLst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1" creationId="{00000000-0000-0000-0000-000000000000}"/>
          </ac:spMkLst>
        </pc:spChg>
      </pc:sldChg>
      <pc:sldChg chg="addSp delSp modSp mod ord delDesignElem">
        <pc:chgData name="Aneeta Antony" userId="acab6e3f-b893-4f32-b13c-4a02e1113944" providerId="ADAL" clId="{270D949D-54CF-4A0A-B865-0717EA08389D}" dt="2023-03-29T13:06:20.708" v="3282" actId="27636"/>
        <pc:sldMkLst>
          <pc:docMk/>
          <pc:sldMk cId="2652613490" sldId="269"/>
        </pc:sldMkLst>
        <pc:spChg chg="add mod">
          <ac:chgData name="Aneeta Antony" userId="acab6e3f-b893-4f32-b13c-4a02e1113944" providerId="ADAL" clId="{270D949D-54CF-4A0A-B865-0717EA08389D}" dt="2023-03-29T13:06:20.708" v="3282" actId="27636"/>
          <ac:spMkLst>
            <pc:docMk/>
            <pc:sldMk cId="2652613490" sldId="269"/>
            <ac:spMk id="3" creationId="{94ED2850-2238-57C4-3BDA-E2F45F2A3D74}"/>
          </ac:spMkLst>
        </pc:spChg>
        <pc:spChg chg="del mod ord">
          <ac:chgData name="Aneeta Antony" userId="acab6e3f-b893-4f32-b13c-4a02e1113944" providerId="ADAL" clId="{270D949D-54CF-4A0A-B865-0717EA08389D}" dt="2023-03-29T13:06:20.686" v="3281" actId="21"/>
          <ac:spMkLst>
            <pc:docMk/>
            <pc:sldMk cId="2652613490" sldId="269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7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09" creationId="{58331D47-DE7A-4F51-9D59-FD68F3BDD20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0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1" creationId="{99DEDC60-6312-4214-B219-E46479D7E137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4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5" creationId="{BD447334-7A13-4AAB-B92F-9B3990794C75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7" creationId="{A80859B2-E631-44CD-80CE-0B9E3CAA70C2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8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9" creationId="{6330B6DB-1B88-4062-A0B5-6360AA0200A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21" creationId="{8E79B4B5-4912-4114-A02C-CE476EEE966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2" creationId="{548B4202-DCD5-4F8C-B481-743A989A9DF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4" creationId="{7CFB8C0F-4E01-4C10-A861-0C16EB92D23E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5" creationId="{8EE702CF-91CE-4661-ACBF-3C8160D1B433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2" creationId="{DE42378B-2E28-4810-8421-7A473A40E376}"/>
          </ac:spMkLst>
        </pc:spChg>
        <pc:picChg chg="del mod">
          <ac:chgData name="Aneeta Antony" userId="acab6e3f-b893-4f32-b13c-4a02e1113944" providerId="ADAL" clId="{270D949D-54CF-4A0A-B865-0717EA08389D}" dt="2023-03-22T16:34:54.058" v="494" actId="478"/>
          <ac:picMkLst>
            <pc:docMk/>
            <pc:sldMk cId="2652613490" sldId="269"/>
            <ac:picMk id="3" creationId="{A82A200A-3BA9-443E-81AC-5C5B75770DAF}"/>
          </ac:picMkLst>
        </pc:picChg>
        <pc:picChg chg="add del mod or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3" creationId="{E9527EE5-9657-E500-F406-75F027EA5FE0}"/>
          </ac:picMkLst>
        </pc:picChg>
        <pc:picChg chg="add del mo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5" creationId="{409A3ACB-3AA2-761A-7D59-228D10DF6937}"/>
          </ac:picMkLst>
        </pc:picChg>
        <pc:picChg chg="add mod">
          <ac:chgData name="Aneeta Antony" userId="acab6e3f-b893-4f32-b13c-4a02e1113944" providerId="ADAL" clId="{270D949D-54CF-4A0A-B865-0717EA08389D}" dt="2023-03-23T14:12:00.478" v="2638" actId="26606"/>
          <ac:picMkLst>
            <pc:docMk/>
            <pc:sldMk cId="2652613490" sldId="269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1:53.020" v="2637" actId="26606"/>
          <ac:cxnSpMkLst>
            <pc:docMk/>
            <pc:sldMk cId="2652613490" sldId="269"/>
            <ac:cxnSpMk id="108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07:40.165" v="2591" actId="26606"/>
          <ac:cxnSpMkLst>
            <pc:docMk/>
            <pc:sldMk cId="2652613490" sldId="269"/>
            <ac:cxnSpMk id="113" creationId="{D92A1B31-DB63-435D-93E6-9712CDFB20FE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0" creationId="{1F5DC8C3-BA5F-4EED-BB9A-A14272BD82A1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3" creationId="{F7F57F6B-E621-4E40-A34D-2FE12902AA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41" creationId="{C9AC0290-4702-4519-B0F4-C2A46880997B}"/>
          </ac:cxnSpMkLst>
        </pc:cxnChg>
      </pc:sldChg>
      <pc:sldChg chg="modSp add mod">
        <pc:chgData name="Aneeta Antony" userId="acab6e3f-b893-4f32-b13c-4a02e1113944" providerId="ADAL" clId="{270D949D-54CF-4A0A-B865-0717EA08389D}" dt="2023-03-29T12:53:43.834" v="3229" actId="20577"/>
        <pc:sldMkLst>
          <pc:docMk/>
          <pc:sldMk cId="3436301625" sldId="270"/>
        </pc:sldMkLst>
        <pc:graphicFrameChg chg="mod">
          <ac:chgData name="Aneeta Antony" userId="acab6e3f-b893-4f32-b13c-4a02e1113944" providerId="ADAL" clId="{270D949D-54CF-4A0A-B865-0717EA08389D}" dt="2023-03-29T12:53:43.834" v="3229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 add setBg">
        <pc:chgData name="Aneeta Antony" userId="acab6e3f-b893-4f32-b13c-4a02e1113944" providerId="ADAL" clId="{270D949D-54CF-4A0A-B865-0717EA08389D}" dt="2023-03-29T12:56:40.961" v="3275" actId="20577"/>
        <pc:sldMkLst>
          <pc:docMk/>
          <pc:sldMk cId="283785427" sldId="271"/>
        </pc:sldMkLst>
        <pc:graphicFrameChg chg="mod">
          <ac:chgData name="Aneeta Antony" userId="acab6e3f-b893-4f32-b13c-4a02e1113944" providerId="ADAL" clId="{270D949D-54CF-4A0A-B865-0717EA08389D}" dt="2023-03-29T12:56:40.961" v="3275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 add mod">
        <pc:chgData name="Aneeta Antony" userId="acab6e3f-b893-4f32-b13c-4a02e1113944" providerId="ADAL" clId="{270D949D-54CF-4A0A-B865-0717EA08389D}" dt="2023-03-23T15:30:43.418" v="2892" actId="20577"/>
        <pc:sldMkLst>
          <pc:docMk/>
          <pc:sldMk cId="3026004979" sldId="272"/>
        </pc:sldMkLst>
        <pc:spChg chg="mod">
          <ac:chgData name="Aneeta Antony" userId="acab6e3f-b893-4f32-b13c-4a02e1113944" providerId="ADAL" clId="{270D949D-54CF-4A0A-B865-0717EA08389D}" dt="2023-03-23T13:59:06.719" v="2168" actId="20577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5:30:43.418" v="2892" actId="20577"/>
          <ac:spMkLst>
            <pc:docMk/>
            <pc:sldMk cId="3026004979" sldId="272"/>
            <ac:spMk id="118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3T15:30:12.067" v="2821" actId="1076"/>
          <ac:picMkLst>
            <pc:docMk/>
            <pc:sldMk cId="3026004979" sldId="272"/>
            <ac:picMk id="122" creationId="{D8475A17-D1E1-4110-6D22-834C79D48477}"/>
          </ac:picMkLst>
        </pc:picChg>
      </pc:sldChg>
      <pc:sldChg chg="addSp delSp modSp add mod ord">
        <pc:chgData name="Aneeta Antony" userId="acab6e3f-b893-4f32-b13c-4a02e1113944" providerId="ADAL" clId="{270D949D-54CF-4A0A-B865-0717EA08389D}" dt="2023-03-29T12:48:30.323" v="3185"/>
        <pc:sldMkLst>
          <pc:docMk/>
          <pc:sldMk cId="201755994" sldId="273"/>
        </pc:sldMkLst>
        <pc:spChg chg="mod ord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9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1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5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7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9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4" creationId="{F240A2FC-E2C3-458D-96B4-5DF9028D93A5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6" creationId="{5F097929-F3D6-4D1F-8AFC-CF348171A9E1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0" creationId="{33428ACC-71EC-4171-9527-10983BA6B41D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4" creationId="{2B9BBBC4-97A3-47D2-BFFE-A68530CDB9DC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6" creationId="{78967BEA-EA6A-4FF1-94E2-B010B61A36A9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8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9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1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3" creationId="{B1121E64-CB88-4BF5-B531-C0316E7F6E30}"/>
          </ac:spMkLst>
        </pc:spChg>
        <pc:picChg chg="add mod ord">
          <ac:chgData name="Aneeta Antony" userId="acab6e3f-b893-4f32-b13c-4a02e1113944" providerId="ADAL" clId="{270D949D-54CF-4A0A-B865-0717EA08389D}" dt="2023-03-23T14:12:33.734" v="2641" actId="1076"/>
          <ac:picMkLst>
            <pc:docMk/>
            <pc:sldMk cId="201755994" sldId="273"/>
            <ac:picMk id="3" creationId="{67286528-5FD8-F34A-CE48-997E40E7709B}"/>
          </ac:picMkLst>
        </pc:picChg>
        <pc:picChg chg="del">
          <ac:chgData name="Aneeta Antony" userId="acab6e3f-b893-4f32-b13c-4a02e1113944" providerId="ADAL" clId="{270D949D-54CF-4A0A-B865-0717EA08389D}" dt="2023-03-23T14:10:16.619" v="2616" actId="478"/>
          <ac:picMkLst>
            <pc:docMk/>
            <pc:sldMk cId="201755994" sldId="273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0:58.922" v="2627" actId="26606"/>
          <ac:cxnSpMkLst>
            <pc:docMk/>
            <pc:sldMk cId="201755994" sldId="273"/>
            <ac:cxnSpMk id="113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28" creationId="{43074C91-9045-414B-B5F9-567DAE3EED25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32" creationId="{BA22713B-ABB6-4391-97F9-0449A2B9B664}"/>
          </ac:cxnSpMkLst>
        </pc:cxnChg>
        <pc:cxnChg chg="add del">
          <ac:chgData name="Aneeta Antony" userId="acab6e3f-b893-4f32-b13c-4a02e1113944" providerId="ADAL" clId="{270D949D-54CF-4A0A-B865-0717EA08389D}" dt="2023-03-23T14:10:58.187" v="2625" actId="26606"/>
          <ac:cxnSpMkLst>
            <pc:docMk/>
            <pc:sldMk cId="201755994" sldId="273"/>
            <ac:cxnSpMk id="140" creationId="{1F5DC8C3-BA5F-4EED-BB9A-A14272BD82A1}"/>
          </ac:cxnSpMkLst>
        </pc:cxnChg>
      </pc:sldChg>
      <pc:sldChg chg="addSp delSp modSp new mod ord setBg">
        <pc:chgData name="Aneeta Antony" userId="acab6e3f-b893-4f32-b13c-4a02e1113944" providerId="ADAL" clId="{270D949D-54CF-4A0A-B865-0717EA08389D}" dt="2023-03-29T13:13:44.353" v="3314"/>
        <pc:sldMkLst>
          <pc:docMk/>
          <pc:sldMk cId="973852197" sldId="274"/>
        </pc:sldMkLst>
        <pc:spChg chg="mod">
          <ac:chgData name="Aneeta Antony" userId="acab6e3f-b893-4f32-b13c-4a02e1113944" providerId="ADAL" clId="{270D949D-54CF-4A0A-B865-0717EA08389D}" dt="2023-03-23T14:14:00.107" v="2659" actId="27636"/>
          <ac:spMkLst>
            <pc:docMk/>
            <pc:sldMk cId="973852197" sldId="274"/>
            <ac:spMk id="2" creationId="{8E749516-8A87-97E0-087A-76105F1D583A}"/>
          </ac:spMkLst>
        </pc:spChg>
        <pc:spChg chg="add del mod">
          <ac:chgData name="Aneeta Antony" userId="acab6e3f-b893-4f32-b13c-4a02e1113944" providerId="ADAL" clId="{270D949D-54CF-4A0A-B865-0717EA08389D}" dt="2023-03-29T13:07:51.935" v="3294" actId="21"/>
          <ac:spMkLst>
            <pc:docMk/>
            <pc:sldMk cId="973852197" sldId="274"/>
            <ac:spMk id="2" creationId="{B81AB8C7-E887-8CBC-4F94-F8721E753884}"/>
          </ac:spMkLst>
        </pc:spChg>
        <pc:spChg chg="mod ord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" creationId="{0C5DBA8D-FC29-178B-E7A5-6EBB3E3A2C8C}"/>
          </ac:spMkLst>
        </pc:spChg>
        <pc:spChg chg="add del mod">
          <ac:chgData name="Aneeta Antony" userId="acab6e3f-b893-4f32-b13c-4a02e1113944" providerId="ADAL" clId="{270D949D-54CF-4A0A-B865-0717EA08389D}" dt="2023-03-29T13:08:16.972" v="3301" actId="478"/>
          <ac:spMkLst>
            <pc:docMk/>
            <pc:sldMk cId="973852197" sldId="274"/>
            <ac:spMk id="4" creationId="{DC45F5DC-D17C-463F-DF81-D18D819A2B1C}"/>
          </ac:spMkLst>
        </pc:spChg>
        <pc:spChg chg="add del mod">
          <ac:chgData name="Aneeta Antony" userId="acab6e3f-b893-4f32-b13c-4a02e1113944" providerId="ADAL" clId="{270D949D-54CF-4A0A-B865-0717EA08389D}" dt="2023-03-29T13:10:23.523" v="3302" actId="21"/>
          <ac:spMkLst>
            <pc:docMk/>
            <pc:sldMk cId="973852197" sldId="274"/>
            <ac:spMk id="5" creationId="{6E40FF3C-7367-0F9A-0D9C-2FBEB4640CBC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2" creationId="{6287B354-ECDF-4F68-9404-9E6AF55AFB69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4" creationId="{04EEE3C1-EA95-4247-AB6B-608C83796ECD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8" creationId="{F0A9FF9F-C864-49F9-A337-8AC497679606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0" creationId="{D2CAE88B-C6C1-4506-BB74-9EAA60B60167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4" creationId="{BE69B323-ED2A-47A7-A201-7B64CFF49BBF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6" creationId="{DFC70A16-2540-4ABD-AB4C-52A8442AD3C1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8" creationId="{24AA05DD-D983-412B-A03E-67A098BC4E61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0" creationId="{8F834F50-341F-42A5-8C78-91B137699B0F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1" creationId="{333EC967-C9F3-4E15-95C7-C2E77A1E1690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3" creationId="{94837155-5FB8-4A96-864C-066D5C6556F6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4" creationId="{585918EE-77B5-4057-BB22-B9CE13905F73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5" creationId="{9DC7B070-A583-45C7-AF93-0E8F020EF61A}"/>
          </ac:spMkLst>
        </pc:sp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5" creationId="{5B028B0E-21FC-F860-E84B-6E8427170C83}"/>
          </ac:picMkLst>
        </pc:pic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7" creationId="{578D2D81-FF98-5F6B-4268-27380823F6FE}"/>
          </ac:picMkLst>
        </pc:picChg>
        <pc:picChg chg="add mod">
          <ac:chgData name="Aneeta Antony" userId="acab6e3f-b893-4f32-b13c-4a02e1113944" providerId="ADAL" clId="{270D949D-54CF-4A0A-B865-0717EA08389D}" dt="2023-03-23T14:14:15.393" v="2663" actId="1076"/>
          <ac:picMkLst>
            <pc:docMk/>
            <pc:sldMk cId="973852197" sldId="274"/>
            <ac:picMk id="9" creationId="{EF44F405-15F8-0FA0-F1FB-61C13F32355A}"/>
          </ac:picMkLst>
        </pc:pic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16" creationId="{C562E3DC-C9BF-4F5F-9845-25FF80564B82}"/>
          </ac:cxnSpMkLst>
        </pc:cxn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22" creationId="{4568955E-03CF-41E8-B91B-460B955A09A9}"/>
          </ac:cxnSpMkLst>
        </pc:cxnChg>
        <pc:cxnChg chg="add del">
          <ac:chgData name="Aneeta Antony" userId="acab6e3f-b893-4f32-b13c-4a02e1113944" providerId="ADAL" clId="{270D949D-54CF-4A0A-B865-0717EA08389D}" dt="2023-03-23T14:13:59.024" v="2654" actId="26606"/>
          <ac:cxnSpMkLst>
            <pc:docMk/>
            <pc:sldMk cId="973852197" sldId="274"/>
            <ac:cxnSpMk id="32" creationId="{58A9D3D4-1F89-47F0-A597-FE1A004D9737}"/>
          </ac:cxnSpMkLst>
        </pc:cxnChg>
      </pc:sldChg>
      <pc:sldChg chg="addSp modSp new mod ord">
        <pc:chgData name="Aneeta Antony" userId="acab6e3f-b893-4f32-b13c-4a02e1113944" providerId="ADAL" clId="{270D949D-54CF-4A0A-B865-0717EA08389D}" dt="2023-03-29T12:49:07.204" v="3189"/>
        <pc:sldMkLst>
          <pc:docMk/>
          <pc:sldMk cId="2142222247" sldId="275"/>
        </pc:sldMkLst>
        <pc:spChg chg="mod">
          <ac:chgData name="Aneeta Antony" userId="acab6e3f-b893-4f32-b13c-4a02e1113944" providerId="ADAL" clId="{270D949D-54CF-4A0A-B865-0717EA08389D}" dt="2023-03-23T14:14:34.687" v="2666" actId="27636"/>
          <ac:spMkLst>
            <pc:docMk/>
            <pc:sldMk cId="2142222247" sldId="275"/>
            <ac:spMk id="2" creationId="{DF328A1D-DEE1-0F15-640D-9BADB1F4CE38}"/>
          </ac:spMkLst>
        </pc:spChg>
        <pc:picChg chg="add mod">
          <ac:chgData name="Aneeta Antony" userId="acab6e3f-b893-4f32-b13c-4a02e1113944" providerId="ADAL" clId="{270D949D-54CF-4A0A-B865-0717EA08389D}" dt="2023-03-23T14:14:43.120" v="2670" actId="1076"/>
          <ac:picMkLst>
            <pc:docMk/>
            <pc:sldMk cId="2142222247" sldId="275"/>
            <ac:picMk id="5" creationId="{5F9E16E1-5D86-2637-0302-781F592DDCD5}"/>
          </ac:picMkLst>
        </pc:picChg>
      </pc:sldChg>
      <pc:sldChg chg="addSp modSp new mod ord">
        <pc:chgData name="Aneeta Antony" userId="acab6e3f-b893-4f32-b13c-4a02e1113944" providerId="ADAL" clId="{270D949D-54CF-4A0A-B865-0717EA08389D}" dt="2023-03-29T12:56:29.493" v="3271"/>
        <pc:sldMkLst>
          <pc:docMk/>
          <pc:sldMk cId="1706446056" sldId="276"/>
        </pc:sldMkLst>
        <pc:spChg chg="mod">
          <ac:chgData name="Aneeta Antony" userId="acab6e3f-b893-4f32-b13c-4a02e1113944" providerId="ADAL" clId="{270D949D-54CF-4A0A-B865-0717EA08389D}" dt="2023-03-23T14:15:04.584" v="2673" actId="27636"/>
          <ac:spMkLst>
            <pc:docMk/>
            <pc:sldMk cId="1706446056" sldId="276"/>
            <ac:spMk id="2" creationId="{96BC8116-B644-F2AE-40C7-FCBD987CBCC5}"/>
          </ac:spMkLst>
        </pc:spChg>
        <pc:picChg chg="add mod">
          <ac:chgData name="Aneeta Antony" userId="acab6e3f-b893-4f32-b13c-4a02e1113944" providerId="ADAL" clId="{270D949D-54CF-4A0A-B865-0717EA08389D}" dt="2023-03-29T12:54:22.371" v="3230" actId="14100"/>
          <ac:picMkLst>
            <pc:docMk/>
            <pc:sldMk cId="1706446056" sldId="276"/>
            <ac:picMk id="5" creationId="{06F7C2FC-62C1-F745-76B9-02AFB595933B}"/>
          </ac:picMkLst>
        </pc:picChg>
      </pc:sldChg>
      <pc:sldChg chg="addSp delSp modSp new mod">
        <pc:chgData name="Aneeta Antony" userId="acab6e3f-b893-4f32-b13c-4a02e1113944" providerId="ADAL" clId="{270D949D-54CF-4A0A-B865-0717EA08389D}" dt="2023-03-29T05:37:54.722" v="3183" actId="1076"/>
        <pc:sldMkLst>
          <pc:docMk/>
          <pc:sldMk cId="3177368635" sldId="277"/>
        </pc:sldMkLst>
        <pc:spChg chg="mod">
          <ac:chgData name="Aneeta Antony" userId="acab6e3f-b893-4f32-b13c-4a02e1113944" providerId="ADAL" clId="{270D949D-54CF-4A0A-B865-0717EA08389D}" dt="2023-03-29T05:37:49.570" v="3182" actId="6549"/>
          <ac:spMkLst>
            <pc:docMk/>
            <pc:sldMk cId="3177368635" sldId="277"/>
            <ac:spMk id="2" creationId="{314CE82C-93C5-17C6-59D5-F48F501736A8}"/>
          </ac:spMkLst>
        </pc:spChg>
        <pc:spChg chg="del">
          <ac:chgData name="Aneeta Antony" userId="acab6e3f-b893-4f32-b13c-4a02e1113944" providerId="ADAL" clId="{270D949D-54CF-4A0A-B865-0717EA08389D}" dt="2023-03-29T05:37:12.707" v="3158" actId="478"/>
          <ac:spMkLst>
            <pc:docMk/>
            <pc:sldMk cId="3177368635" sldId="277"/>
            <ac:spMk id="3" creationId="{1A5CCB65-3524-E932-3B8F-8CCAFD8E57F7}"/>
          </ac:spMkLst>
        </pc:spChg>
        <pc:spChg chg="add mod">
          <ac:chgData name="Aneeta Antony" userId="acab6e3f-b893-4f32-b13c-4a02e1113944" providerId="ADAL" clId="{270D949D-54CF-4A0A-B865-0717EA08389D}" dt="2023-03-29T05:37:54.722" v="3183" actId="1076"/>
          <ac:spMkLst>
            <pc:docMk/>
            <pc:sldMk cId="3177368635" sldId="277"/>
            <ac:spMk id="4" creationId="{2272054C-031A-EAA0-94A2-20BC57C0A151}"/>
          </ac:spMkLst>
        </pc:spChg>
      </pc:sldChg>
      <pc:sldChg chg="modSp add ord setBg">
        <pc:chgData name="Aneeta Antony" userId="acab6e3f-b893-4f32-b13c-4a02e1113944" providerId="ADAL" clId="{270D949D-54CF-4A0A-B865-0717EA08389D}" dt="2023-03-29T13:07:04.341" v="3291" actId="20577"/>
        <pc:sldMkLst>
          <pc:docMk/>
          <pc:sldMk cId="771859852" sldId="278"/>
        </pc:sldMkLst>
        <pc:graphicFrameChg chg="mod">
          <ac:chgData name="Aneeta Antony" userId="acab6e3f-b893-4f32-b13c-4a02e1113944" providerId="ADAL" clId="{270D949D-54CF-4A0A-B865-0717EA08389D}" dt="2023-03-29T13:07:04.341" v="3291" actId="20577"/>
          <ac:graphicFrameMkLst>
            <pc:docMk/>
            <pc:sldMk cId="771859852" sldId="278"/>
            <ac:graphicFrameMk id="101" creationId="{2FB155F6-3D78-4AE2-3FFA-8B5A9A385C1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55E5E-AEA5-47FD-A0D4-D5DCD80C65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10B72E-373C-4E61-8355-FB36187F7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0514DD45-D118-4E81-939D-F0B2E6B89717}" type="parTrans" cxnId="{81BAB109-E0CD-495A-BE0E-F1D09FDA9889}">
      <dgm:prSet/>
      <dgm:spPr/>
      <dgm:t>
        <a:bodyPr/>
        <a:lstStyle/>
        <a:p>
          <a:endParaRPr lang="en-US"/>
        </a:p>
      </dgm:t>
    </dgm:pt>
    <dgm:pt modelId="{ED40E3D8-1BF6-44C8-8B1F-3BA4C71B87D9}" type="sibTrans" cxnId="{81BAB109-E0CD-495A-BE0E-F1D09FDA9889}">
      <dgm:prSet/>
      <dgm:spPr/>
      <dgm:t>
        <a:bodyPr/>
        <a:lstStyle/>
        <a:p>
          <a:endParaRPr lang="en-US"/>
        </a:p>
      </dgm:t>
    </dgm:pt>
    <dgm:pt modelId="{B88D6721-6177-49E6-8158-1D0012464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5ABF3E75-A015-48CD-92FD-C1616E287D1C}" type="parTrans" cxnId="{991576D5-A5DA-41D2-8E51-E9EDA0675BC8}">
      <dgm:prSet/>
      <dgm:spPr/>
      <dgm:t>
        <a:bodyPr/>
        <a:lstStyle/>
        <a:p>
          <a:endParaRPr lang="en-US"/>
        </a:p>
      </dgm:t>
    </dgm:pt>
    <dgm:pt modelId="{F5801ECB-1276-42C2-B19C-9C11C023C958}" type="sibTrans" cxnId="{991576D5-A5DA-41D2-8E51-E9EDA0675BC8}">
      <dgm:prSet/>
      <dgm:spPr/>
      <dgm:t>
        <a:bodyPr/>
        <a:lstStyle/>
        <a:p>
          <a:endParaRPr lang="en-US"/>
        </a:p>
      </dgm:t>
    </dgm:pt>
    <dgm:pt modelId="{99C7D470-7FBF-4519-8EE6-AEF68FB18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</a:t>
          </a:r>
        </a:p>
      </dgm:t>
    </dgm:pt>
    <dgm:pt modelId="{2FB5013C-6548-4A0F-9195-3C7B9DEDF960}" type="parTrans" cxnId="{7639A79F-7454-48FB-8E70-18B81ABF06B6}">
      <dgm:prSet/>
      <dgm:spPr/>
      <dgm:t>
        <a:bodyPr/>
        <a:lstStyle/>
        <a:p>
          <a:endParaRPr lang="en-US"/>
        </a:p>
      </dgm:t>
    </dgm:pt>
    <dgm:pt modelId="{93BEB572-87C5-4D48-8D4B-A0802CF21B88}" type="sibTrans" cxnId="{7639A79F-7454-48FB-8E70-18B81ABF06B6}">
      <dgm:prSet/>
      <dgm:spPr/>
      <dgm:t>
        <a:bodyPr/>
        <a:lstStyle/>
        <a:p>
          <a:endParaRPr lang="en-US"/>
        </a:p>
      </dgm:t>
    </dgm:pt>
    <dgm:pt modelId="{5F5B6EE8-A6F6-4581-BD7A-0C5FDCE77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</a:t>
          </a:r>
        </a:p>
      </dgm:t>
    </dgm:pt>
    <dgm:pt modelId="{91EE4078-6EC9-4E47-BA4E-0F3FB82A1C7C}" type="parTrans" cxnId="{70F1F3F2-90AE-4ED0-93F3-5A9232FA73AB}">
      <dgm:prSet/>
      <dgm:spPr/>
      <dgm:t>
        <a:bodyPr/>
        <a:lstStyle/>
        <a:p>
          <a:endParaRPr lang="en-US"/>
        </a:p>
      </dgm:t>
    </dgm:pt>
    <dgm:pt modelId="{58E39764-8D31-4DB1-884B-CCEB58DEE602}" type="sibTrans" cxnId="{70F1F3F2-90AE-4ED0-93F3-5A9232FA73AB}">
      <dgm:prSet/>
      <dgm:spPr/>
      <dgm:t>
        <a:bodyPr/>
        <a:lstStyle/>
        <a:p>
          <a:endParaRPr lang="en-US"/>
        </a:p>
      </dgm:t>
    </dgm:pt>
    <dgm:pt modelId="{4689E833-2FCB-428C-8555-4D87F4D87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</a:t>
          </a:r>
        </a:p>
      </dgm:t>
    </dgm:pt>
    <dgm:pt modelId="{F09DBFB7-853A-42A3-BA7B-63797D84534D}" type="parTrans" cxnId="{BF94727B-7D12-4D5D-8C07-3E2B8AFA0FDE}">
      <dgm:prSet/>
      <dgm:spPr/>
      <dgm:t>
        <a:bodyPr/>
        <a:lstStyle/>
        <a:p>
          <a:endParaRPr lang="en-US"/>
        </a:p>
      </dgm:t>
    </dgm:pt>
    <dgm:pt modelId="{B2BD4E2E-5140-4804-8BF4-09573946920F}" type="sibTrans" cxnId="{BF94727B-7D12-4D5D-8C07-3E2B8AFA0FDE}">
      <dgm:prSet/>
      <dgm:spPr/>
      <dgm:t>
        <a:bodyPr/>
        <a:lstStyle/>
        <a:p>
          <a:endParaRPr lang="en-US"/>
        </a:p>
      </dgm:t>
    </dgm:pt>
    <dgm:pt modelId="{BBC7BCE5-5657-4F84-8B67-435DC14CF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</a:t>
          </a:r>
        </a:p>
      </dgm:t>
    </dgm:pt>
    <dgm:pt modelId="{5342ED4F-6EED-4F63-9524-4D7E4265C4BC}" type="parTrans" cxnId="{E8913B89-19A9-4739-9FCA-8C5E707F916B}">
      <dgm:prSet/>
      <dgm:spPr/>
      <dgm:t>
        <a:bodyPr/>
        <a:lstStyle/>
        <a:p>
          <a:endParaRPr lang="en-US"/>
        </a:p>
      </dgm:t>
    </dgm:pt>
    <dgm:pt modelId="{A9DC1D06-0CD0-4232-80CF-6DFC3711FE19}" type="sibTrans" cxnId="{E8913B89-19A9-4739-9FCA-8C5E707F916B}">
      <dgm:prSet/>
      <dgm:spPr/>
      <dgm:t>
        <a:bodyPr/>
        <a:lstStyle/>
        <a:p>
          <a:endParaRPr lang="en-US"/>
        </a:p>
      </dgm:t>
    </dgm:pt>
    <dgm:pt modelId="{66EF2AFF-81BA-4FAE-9357-B1CE2E3DA335}" type="pres">
      <dgm:prSet presAssocID="{71055E5E-AEA5-47FD-A0D4-D5DCD80C65D5}" presName="root" presStyleCnt="0">
        <dgm:presLayoutVars>
          <dgm:dir/>
          <dgm:resizeHandles val="exact"/>
        </dgm:presLayoutVars>
      </dgm:prSet>
      <dgm:spPr/>
    </dgm:pt>
    <dgm:pt modelId="{43BEE39A-F784-4586-AB6D-AF9557B2EE89}" type="pres">
      <dgm:prSet presAssocID="{EC10B72E-373C-4E61-8355-FB36187F7B29}" presName="compNode" presStyleCnt="0"/>
      <dgm:spPr/>
    </dgm:pt>
    <dgm:pt modelId="{930D1356-32E1-43DC-871C-16EAC5E2E31A}" type="pres">
      <dgm:prSet presAssocID="{EC10B72E-373C-4E61-8355-FB36187F7B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04D52D6-683B-4B39-8BA0-62A5B2D4BD96}" type="pres">
      <dgm:prSet presAssocID="{EC10B72E-373C-4E61-8355-FB36187F7B29}" presName="spaceRect" presStyleCnt="0"/>
      <dgm:spPr/>
    </dgm:pt>
    <dgm:pt modelId="{FA1D70B3-A2C9-4ADA-ABBB-9CE3D1D87293}" type="pres">
      <dgm:prSet presAssocID="{EC10B72E-373C-4E61-8355-FB36187F7B29}" presName="textRect" presStyleLbl="revTx" presStyleIdx="0" presStyleCnt="6">
        <dgm:presLayoutVars>
          <dgm:chMax val="1"/>
          <dgm:chPref val="1"/>
        </dgm:presLayoutVars>
      </dgm:prSet>
      <dgm:spPr/>
    </dgm:pt>
    <dgm:pt modelId="{3FE9EE24-1417-4C79-AAE6-62D7138F33C5}" type="pres">
      <dgm:prSet presAssocID="{ED40E3D8-1BF6-44C8-8B1F-3BA4C71B87D9}" presName="sibTrans" presStyleCnt="0"/>
      <dgm:spPr/>
    </dgm:pt>
    <dgm:pt modelId="{18568781-9CB9-4845-8B3E-631C21D9524D}" type="pres">
      <dgm:prSet presAssocID="{B88D6721-6177-49E6-8158-1D0012464E99}" presName="compNode" presStyleCnt="0"/>
      <dgm:spPr/>
    </dgm:pt>
    <dgm:pt modelId="{147C0098-92EA-4A7A-8FE1-6D93A56A9CD7}" type="pres">
      <dgm:prSet presAssocID="{B88D6721-6177-49E6-8158-1D0012464E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7F05B4-FA4C-4281-B8A2-E03A5DB056B0}" type="pres">
      <dgm:prSet presAssocID="{B88D6721-6177-49E6-8158-1D0012464E99}" presName="spaceRect" presStyleCnt="0"/>
      <dgm:spPr/>
    </dgm:pt>
    <dgm:pt modelId="{9B630A26-C789-4014-8810-190422A5A345}" type="pres">
      <dgm:prSet presAssocID="{B88D6721-6177-49E6-8158-1D0012464E99}" presName="textRect" presStyleLbl="revTx" presStyleIdx="1" presStyleCnt="6">
        <dgm:presLayoutVars>
          <dgm:chMax val="1"/>
          <dgm:chPref val="1"/>
        </dgm:presLayoutVars>
      </dgm:prSet>
      <dgm:spPr/>
    </dgm:pt>
    <dgm:pt modelId="{BB6EA31A-54F3-449C-A186-F3086D36EE7E}" type="pres">
      <dgm:prSet presAssocID="{F5801ECB-1276-42C2-B19C-9C11C023C958}" presName="sibTrans" presStyleCnt="0"/>
      <dgm:spPr/>
    </dgm:pt>
    <dgm:pt modelId="{61B14E12-BE4B-4D8D-B446-D522D8588C7F}" type="pres">
      <dgm:prSet presAssocID="{99C7D470-7FBF-4519-8EE6-AEF68FB18AE3}" presName="compNode" presStyleCnt="0"/>
      <dgm:spPr/>
    </dgm:pt>
    <dgm:pt modelId="{E2A77557-8D98-498F-9742-BB59B9541735}" type="pres">
      <dgm:prSet presAssocID="{99C7D470-7FBF-4519-8EE6-AEF68FB18A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A0C29AC-CAE8-4CAB-B1BD-B6ACA89E325D}" type="pres">
      <dgm:prSet presAssocID="{99C7D470-7FBF-4519-8EE6-AEF68FB18AE3}" presName="spaceRect" presStyleCnt="0"/>
      <dgm:spPr/>
    </dgm:pt>
    <dgm:pt modelId="{F64DB919-A50D-4DE3-9521-589C8FEC0E43}" type="pres">
      <dgm:prSet presAssocID="{99C7D470-7FBF-4519-8EE6-AEF68FB18AE3}" presName="textRect" presStyleLbl="revTx" presStyleIdx="2" presStyleCnt="6">
        <dgm:presLayoutVars>
          <dgm:chMax val="1"/>
          <dgm:chPref val="1"/>
        </dgm:presLayoutVars>
      </dgm:prSet>
      <dgm:spPr/>
    </dgm:pt>
    <dgm:pt modelId="{36EB7407-7376-474C-A47E-B705B2EA60DD}" type="pres">
      <dgm:prSet presAssocID="{93BEB572-87C5-4D48-8D4B-A0802CF21B88}" presName="sibTrans" presStyleCnt="0"/>
      <dgm:spPr/>
    </dgm:pt>
    <dgm:pt modelId="{C95DC864-2269-451D-AB36-F970D1CA1EF0}" type="pres">
      <dgm:prSet presAssocID="{5F5B6EE8-A6F6-4581-BD7A-0C5FDCE7750F}" presName="compNode" presStyleCnt="0"/>
      <dgm:spPr/>
    </dgm:pt>
    <dgm:pt modelId="{DA7FAEE8-D3B8-4248-BF45-876F0D6BC8CF}" type="pres">
      <dgm:prSet presAssocID="{5F5B6EE8-A6F6-4581-BD7A-0C5FDCE7750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E10159-FEDD-47AC-8BDA-66ECE6524E86}" type="pres">
      <dgm:prSet presAssocID="{5F5B6EE8-A6F6-4581-BD7A-0C5FDCE7750F}" presName="spaceRect" presStyleCnt="0"/>
      <dgm:spPr/>
    </dgm:pt>
    <dgm:pt modelId="{10DD9720-4C97-46BC-88AC-50ADBFA0AABB}" type="pres">
      <dgm:prSet presAssocID="{5F5B6EE8-A6F6-4581-BD7A-0C5FDCE7750F}" presName="textRect" presStyleLbl="revTx" presStyleIdx="3" presStyleCnt="6">
        <dgm:presLayoutVars>
          <dgm:chMax val="1"/>
          <dgm:chPref val="1"/>
        </dgm:presLayoutVars>
      </dgm:prSet>
      <dgm:spPr/>
    </dgm:pt>
    <dgm:pt modelId="{3A328BA7-986A-4BE6-9F74-AA8F6F7AFCB3}" type="pres">
      <dgm:prSet presAssocID="{58E39764-8D31-4DB1-884B-CCEB58DEE602}" presName="sibTrans" presStyleCnt="0"/>
      <dgm:spPr/>
    </dgm:pt>
    <dgm:pt modelId="{009EDDDF-A48E-47CD-8937-CFFA987A7009}" type="pres">
      <dgm:prSet presAssocID="{4689E833-2FCB-428C-8555-4D87F4D87B64}" presName="compNode" presStyleCnt="0"/>
      <dgm:spPr/>
    </dgm:pt>
    <dgm:pt modelId="{F7F774A0-13AF-4C4F-A35E-7D20CA6786D4}" type="pres">
      <dgm:prSet presAssocID="{4689E833-2FCB-428C-8555-4D87F4D87B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2132E34-E7F4-48BD-B8D6-41DB4C08B8D9}" type="pres">
      <dgm:prSet presAssocID="{4689E833-2FCB-428C-8555-4D87F4D87B64}" presName="spaceRect" presStyleCnt="0"/>
      <dgm:spPr/>
    </dgm:pt>
    <dgm:pt modelId="{92CF26C7-C6BB-4D20-95CE-2193C35A38AB}" type="pres">
      <dgm:prSet presAssocID="{4689E833-2FCB-428C-8555-4D87F4D87B64}" presName="textRect" presStyleLbl="revTx" presStyleIdx="4" presStyleCnt="6">
        <dgm:presLayoutVars>
          <dgm:chMax val="1"/>
          <dgm:chPref val="1"/>
        </dgm:presLayoutVars>
      </dgm:prSet>
      <dgm:spPr/>
    </dgm:pt>
    <dgm:pt modelId="{10805FF8-9025-4E76-82DE-84D3E2017AEE}" type="pres">
      <dgm:prSet presAssocID="{B2BD4E2E-5140-4804-8BF4-09573946920F}" presName="sibTrans" presStyleCnt="0"/>
      <dgm:spPr/>
    </dgm:pt>
    <dgm:pt modelId="{2C12098D-69A7-4739-8CC2-B989EF3BB2C2}" type="pres">
      <dgm:prSet presAssocID="{BBC7BCE5-5657-4F84-8B67-435DC14CF06E}" presName="compNode" presStyleCnt="0"/>
      <dgm:spPr/>
    </dgm:pt>
    <dgm:pt modelId="{CF03E7CF-CD5E-4F25-BFEF-5D8ADCABAEA0}" type="pres">
      <dgm:prSet presAssocID="{BBC7BCE5-5657-4F84-8B67-435DC14CF0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4FF24E-4382-4618-A745-C5B0399A008C}" type="pres">
      <dgm:prSet presAssocID="{BBC7BCE5-5657-4F84-8B67-435DC14CF06E}" presName="spaceRect" presStyleCnt="0"/>
      <dgm:spPr/>
    </dgm:pt>
    <dgm:pt modelId="{0B31042D-5B6E-4507-9A0C-898314E9646B}" type="pres">
      <dgm:prSet presAssocID="{BBC7BCE5-5657-4F84-8B67-435DC14CF06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BAB109-E0CD-495A-BE0E-F1D09FDA9889}" srcId="{71055E5E-AEA5-47FD-A0D4-D5DCD80C65D5}" destId="{EC10B72E-373C-4E61-8355-FB36187F7B29}" srcOrd="0" destOrd="0" parTransId="{0514DD45-D118-4E81-939D-F0B2E6B89717}" sibTransId="{ED40E3D8-1BF6-44C8-8B1F-3BA4C71B87D9}"/>
    <dgm:cxn modelId="{0F10BF0C-D3DD-469C-9BE9-A7F856C6172E}" type="presOf" srcId="{71055E5E-AEA5-47FD-A0D4-D5DCD80C65D5}" destId="{66EF2AFF-81BA-4FAE-9357-B1CE2E3DA335}" srcOrd="0" destOrd="0" presId="urn:microsoft.com/office/officeart/2018/2/layout/IconLabelList"/>
    <dgm:cxn modelId="{F302880D-DA96-4368-9975-79A8A9092A69}" type="presOf" srcId="{99C7D470-7FBF-4519-8EE6-AEF68FB18AE3}" destId="{F64DB919-A50D-4DE3-9521-589C8FEC0E43}" srcOrd="0" destOrd="0" presId="urn:microsoft.com/office/officeart/2018/2/layout/IconLabelList"/>
    <dgm:cxn modelId="{5C48EC70-F174-485C-BFC2-33D3B002BE22}" type="presOf" srcId="{EC10B72E-373C-4E61-8355-FB36187F7B29}" destId="{FA1D70B3-A2C9-4ADA-ABBB-9CE3D1D87293}" srcOrd="0" destOrd="0" presId="urn:microsoft.com/office/officeart/2018/2/layout/IconLabelList"/>
    <dgm:cxn modelId="{BF94727B-7D12-4D5D-8C07-3E2B8AFA0FDE}" srcId="{71055E5E-AEA5-47FD-A0D4-D5DCD80C65D5}" destId="{4689E833-2FCB-428C-8555-4D87F4D87B64}" srcOrd="4" destOrd="0" parTransId="{F09DBFB7-853A-42A3-BA7B-63797D84534D}" sibTransId="{B2BD4E2E-5140-4804-8BF4-09573946920F}"/>
    <dgm:cxn modelId="{E8913B89-19A9-4739-9FCA-8C5E707F916B}" srcId="{71055E5E-AEA5-47FD-A0D4-D5DCD80C65D5}" destId="{BBC7BCE5-5657-4F84-8B67-435DC14CF06E}" srcOrd="5" destOrd="0" parTransId="{5342ED4F-6EED-4F63-9524-4D7E4265C4BC}" sibTransId="{A9DC1D06-0CD0-4232-80CF-6DFC3711FE19}"/>
    <dgm:cxn modelId="{3CA13B8B-4B02-4015-9FE3-DE3ACE2D8BF1}" type="presOf" srcId="{BBC7BCE5-5657-4F84-8B67-435DC14CF06E}" destId="{0B31042D-5B6E-4507-9A0C-898314E9646B}" srcOrd="0" destOrd="0" presId="urn:microsoft.com/office/officeart/2018/2/layout/IconLabelList"/>
    <dgm:cxn modelId="{B18E4F91-F477-4FBC-A3F9-F6F3940C2343}" type="presOf" srcId="{4689E833-2FCB-428C-8555-4D87F4D87B64}" destId="{92CF26C7-C6BB-4D20-95CE-2193C35A38AB}" srcOrd="0" destOrd="0" presId="urn:microsoft.com/office/officeart/2018/2/layout/IconLabelList"/>
    <dgm:cxn modelId="{C3E57393-3A92-4564-A1AD-D2A638F7E1E0}" type="presOf" srcId="{5F5B6EE8-A6F6-4581-BD7A-0C5FDCE7750F}" destId="{10DD9720-4C97-46BC-88AC-50ADBFA0AABB}" srcOrd="0" destOrd="0" presId="urn:microsoft.com/office/officeart/2018/2/layout/IconLabelList"/>
    <dgm:cxn modelId="{7639A79F-7454-48FB-8E70-18B81ABF06B6}" srcId="{71055E5E-AEA5-47FD-A0D4-D5DCD80C65D5}" destId="{99C7D470-7FBF-4519-8EE6-AEF68FB18AE3}" srcOrd="2" destOrd="0" parTransId="{2FB5013C-6548-4A0F-9195-3C7B9DEDF960}" sibTransId="{93BEB572-87C5-4D48-8D4B-A0802CF21B88}"/>
    <dgm:cxn modelId="{332B7EA2-777F-472C-9858-46C3DCCD6A7E}" type="presOf" srcId="{B88D6721-6177-49E6-8158-1D0012464E99}" destId="{9B630A26-C789-4014-8810-190422A5A345}" srcOrd="0" destOrd="0" presId="urn:microsoft.com/office/officeart/2018/2/layout/IconLabelList"/>
    <dgm:cxn modelId="{991576D5-A5DA-41D2-8E51-E9EDA0675BC8}" srcId="{71055E5E-AEA5-47FD-A0D4-D5DCD80C65D5}" destId="{B88D6721-6177-49E6-8158-1D0012464E99}" srcOrd="1" destOrd="0" parTransId="{5ABF3E75-A015-48CD-92FD-C1616E287D1C}" sibTransId="{F5801ECB-1276-42C2-B19C-9C11C023C958}"/>
    <dgm:cxn modelId="{70F1F3F2-90AE-4ED0-93F3-5A9232FA73AB}" srcId="{71055E5E-AEA5-47FD-A0D4-D5DCD80C65D5}" destId="{5F5B6EE8-A6F6-4581-BD7A-0C5FDCE7750F}" srcOrd="3" destOrd="0" parTransId="{91EE4078-6EC9-4E47-BA4E-0F3FB82A1C7C}" sibTransId="{58E39764-8D31-4DB1-884B-CCEB58DEE602}"/>
    <dgm:cxn modelId="{1ED2AA01-63B2-41F9-9CCE-995A778511AB}" type="presParOf" srcId="{66EF2AFF-81BA-4FAE-9357-B1CE2E3DA335}" destId="{43BEE39A-F784-4586-AB6D-AF9557B2EE89}" srcOrd="0" destOrd="0" presId="urn:microsoft.com/office/officeart/2018/2/layout/IconLabelList"/>
    <dgm:cxn modelId="{4063F8DF-9D33-4755-AE76-7CBD1E51F55A}" type="presParOf" srcId="{43BEE39A-F784-4586-AB6D-AF9557B2EE89}" destId="{930D1356-32E1-43DC-871C-16EAC5E2E31A}" srcOrd="0" destOrd="0" presId="urn:microsoft.com/office/officeart/2018/2/layout/IconLabelList"/>
    <dgm:cxn modelId="{381BB4A9-F6B5-49F8-AC08-436DDE0A13B5}" type="presParOf" srcId="{43BEE39A-F784-4586-AB6D-AF9557B2EE89}" destId="{204D52D6-683B-4B39-8BA0-62A5B2D4BD96}" srcOrd="1" destOrd="0" presId="urn:microsoft.com/office/officeart/2018/2/layout/IconLabelList"/>
    <dgm:cxn modelId="{045BD998-9138-4C04-AC1D-36370731E316}" type="presParOf" srcId="{43BEE39A-F784-4586-AB6D-AF9557B2EE89}" destId="{FA1D70B3-A2C9-4ADA-ABBB-9CE3D1D87293}" srcOrd="2" destOrd="0" presId="urn:microsoft.com/office/officeart/2018/2/layout/IconLabelList"/>
    <dgm:cxn modelId="{4117738F-4467-40E4-B218-487A3764CF14}" type="presParOf" srcId="{66EF2AFF-81BA-4FAE-9357-B1CE2E3DA335}" destId="{3FE9EE24-1417-4C79-AAE6-62D7138F33C5}" srcOrd="1" destOrd="0" presId="urn:microsoft.com/office/officeart/2018/2/layout/IconLabelList"/>
    <dgm:cxn modelId="{F8E928E9-247E-42EC-8862-0D8D30B3D79D}" type="presParOf" srcId="{66EF2AFF-81BA-4FAE-9357-B1CE2E3DA335}" destId="{18568781-9CB9-4845-8B3E-631C21D9524D}" srcOrd="2" destOrd="0" presId="urn:microsoft.com/office/officeart/2018/2/layout/IconLabelList"/>
    <dgm:cxn modelId="{067CBF92-EE35-409C-A1A8-06416A378F17}" type="presParOf" srcId="{18568781-9CB9-4845-8B3E-631C21D9524D}" destId="{147C0098-92EA-4A7A-8FE1-6D93A56A9CD7}" srcOrd="0" destOrd="0" presId="urn:microsoft.com/office/officeart/2018/2/layout/IconLabelList"/>
    <dgm:cxn modelId="{CD06FA3A-4B46-41AB-96D3-214803393ECD}" type="presParOf" srcId="{18568781-9CB9-4845-8B3E-631C21D9524D}" destId="{4B7F05B4-FA4C-4281-B8A2-E03A5DB056B0}" srcOrd="1" destOrd="0" presId="urn:microsoft.com/office/officeart/2018/2/layout/IconLabelList"/>
    <dgm:cxn modelId="{52DC2E90-F43F-413B-803E-99D0F3333283}" type="presParOf" srcId="{18568781-9CB9-4845-8B3E-631C21D9524D}" destId="{9B630A26-C789-4014-8810-190422A5A345}" srcOrd="2" destOrd="0" presId="urn:microsoft.com/office/officeart/2018/2/layout/IconLabelList"/>
    <dgm:cxn modelId="{744ED2D0-B58A-4A12-A1BC-C3FDFB02305F}" type="presParOf" srcId="{66EF2AFF-81BA-4FAE-9357-B1CE2E3DA335}" destId="{BB6EA31A-54F3-449C-A186-F3086D36EE7E}" srcOrd="3" destOrd="0" presId="urn:microsoft.com/office/officeart/2018/2/layout/IconLabelList"/>
    <dgm:cxn modelId="{9DD6F079-6D08-4078-8AAC-16F5660451AD}" type="presParOf" srcId="{66EF2AFF-81BA-4FAE-9357-B1CE2E3DA335}" destId="{61B14E12-BE4B-4D8D-B446-D522D8588C7F}" srcOrd="4" destOrd="0" presId="urn:microsoft.com/office/officeart/2018/2/layout/IconLabelList"/>
    <dgm:cxn modelId="{1FB1235E-954E-4B11-89B1-FE6B6B3A8F9F}" type="presParOf" srcId="{61B14E12-BE4B-4D8D-B446-D522D8588C7F}" destId="{E2A77557-8D98-498F-9742-BB59B9541735}" srcOrd="0" destOrd="0" presId="urn:microsoft.com/office/officeart/2018/2/layout/IconLabelList"/>
    <dgm:cxn modelId="{0ADB5EE3-7CEF-4D5C-AFFE-6E7455EA9C92}" type="presParOf" srcId="{61B14E12-BE4B-4D8D-B446-D522D8588C7F}" destId="{1A0C29AC-CAE8-4CAB-B1BD-B6ACA89E325D}" srcOrd="1" destOrd="0" presId="urn:microsoft.com/office/officeart/2018/2/layout/IconLabelList"/>
    <dgm:cxn modelId="{3560AECD-6AD9-4CC4-A3DD-E8FC60BEB7AE}" type="presParOf" srcId="{61B14E12-BE4B-4D8D-B446-D522D8588C7F}" destId="{F64DB919-A50D-4DE3-9521-589C8FEC0E43}" srcOrd="2" destOrd="0" presId="urn:microsoft.com/office/officeart/2018/2/layout/IconLabelList"/>
    <dgm:cxn modelId="{68A4BD38-9CCB-4580-9E53-6DD09507D456}" type="presParOf" srcId="{66EF2AFF-81BA-4FAE-9357-B1CE2E3DA335}" destId="{36EB7407-7376-474C-A47E-B705B2EA60DD}" srcOrd="5" destOrd="0" presId="urn:microsoft.com/office/officeart/2018/2/layout/IconLabelList"/>
    <dgm:cxn modelId="{28FEF42C-2C4B-427A-B330-CB9CB269BFDD}" type="presParOf" srcId="{66EF2AFF-81BA-4FAE-9357-B1CE2E3DA335}" destId="{C95DC864-2269-451D-AB36-F970D1CA1EF0}" srcOrd="6" destOrd="0" presId="urn:microsoft.com/office/officeart/2018/2/layout/IconLabelList"/>
    <dgm:cxn modelId="{E3CE9F54-28BD-4843-BD60-15C57B732983}" type="presParOf" srcId="{C95DC864-2269-451D-AB36-F970D1CA1EF0}" destId="{DA7FAEE8-D3B8-4248-BF45-876F0D6BC8CF}" srcOrd="0" destOrd="0" presId="urn:microsoft.com/office/officeart/2018/2/layout/IconLabelList"/>
    <dgm:cxn modelId="{783365F8-3A5B-499B-B419-200D8A0ACE67}" type="presParOf" srcId="{C95DC864-2269-451D-AB36-F970D1CA1EF0}" destId="{9FE10159-FEDD-47AC-8BDA-66ECE6524E86}" srcOrd="1" destOrd="0" presId="urn:microsoft.com/office/officeart/2018/2/layout/IconLabelList"/>
    <dgm:cxn modelId="{C0BD8C8F-704D-4C68-B17B-FD7B403A49BA}" type="presParOf" srcId="{C95DC864-2269-451D-AB36-F970D1CA1EF0}" destId="{10DD9720-4C97-46BC-88AC-50ADBFA0AABB}" srcOrd="2" destOrd="0" presId="urn:microsoft.com/office/officeart/2018/2/layout/IconLabelList"/>
    <dgm:cxn modelId="{639ACACB-0097-4C95-ACD3-CEFACB938C92}" type="presParOf" srcId="{66EF2AFF-81BA-4FAE-9357-B1CE2E3DA335}" destId="{3A328BA7-986A-4BE6-9F74-AA8F6F7AFCB3}" srcOrd="7" destOrd="0" presId="urn:microsoft.com/office/officeart/2018/2/layout/IconLabelList"/>
    <dgm:cxn modelId="{8CEB40F3-9BF9-459A-8630-1E39EEC0890C}" type="presParOf" srcId="{66EF2AFF-81BA-4FAE-9357-B1CE2E3DA335}" destId="{009EDDDF-A48E-47CD-8937-CFFA987A7009}" srcOrd="8" destOrd="0" presId="urn:microsoft.com/office/officeart/2018/2/layout/IconLabelList"/>
    <dgm:cxn modelId="{A6F5C2AD-9F1F-4FC0-9B52-A0461B84BEB6}" type="presParOf" srcId="{009EDDDF-A48E-47CD-8937-CFFA987A7009}" destId="{F7F774A0-13AF-4C4F-A35E-7D20CA6786D4}" srcOrd="0" destOrd="0" presId="urn:microsoft.com/office/officeart/2018/2/layout/IconLabelList"/>
    <dgm:cxn modelId="{DA46C23E-98C3-486F-B592-7816E1BEE14B}" type="presParOf" srcId="{009EDDDF-A48E-47CD-8937-CFFA987A7009}" destId="{D2132E34-E7F4-48BD-B8D6-41DB4C08B8D9}" srcOrd="1" destOrd="0" presId="urn:microsoft.com/office/officeart/2018/2/layout/IconLabelList"/>
    <dgm:cxn modelId="{BAB02ED9-B795-419F-841C-DB87DFE68BEC}" type="presParOf" srcId="{009EDDDF-A48E-47CD-8937-CFFA987A7009}" destId="{92CF26C7-C6BB-4D20-95CE-2193C35A38AB}" srcOrd="2" destOrd="0" presId="urn:microsoft.com/office/officeart/2018/2/layout/IconLabelList"/>
    <dgm:cxn modelId="{BFD1DF63-28EE-4142-B4F0-9888C7D3FCCE}" type="presParOf" srcId="{66EF2AFF-81BA-4FAE-9357-B1CE2E3DA335}" destId="{10805FF8-9025-4E76-82DE-84D3E2017AEE}" srcOrd="9" destOrd="0" presId="urn:microsoft.com/office/officeart/2018/2/layout/IconLabelList"/>
    <dgm:cxn modelId="{FE66C4A3-D8F5-4C61-BBFC-2D41ED14F833}" type="presParOf" srcId="{66EF2AFF-81BA-4FAE-9357-B1CE2E3DA335}" destId="{2C12098D-69A7-4739-8CC2-B989EF3BB2C2}" srcOrd="10" destOrd="0" presId="urn:microsoft.com/office/officeart/2018/2/layout/IconLabelList"/>
    <dgm:cxn modelId="{22AE4112-AA68-4895-929B-08C9405A14C7}" type="presParOf" srcId="{2C12098D-69A7-4739-8CC2-B989EF3BB2C2}" destId="{CF03E7CF-CD5E-4F25-BFEF-5D8ADCABAEA0}" srcOrd="0" destOrd="0" presId="urn:microsoft.com/office/officeart/2018/2/layout/IconLabelList"/>
    <dgm:cxn modelId="{619BCDC0-9C2A-459E-8274-DE1B1AB971BD}" type="presParOf" srcId="{2C12098D-69A7-4739-8CC2-B989EF3BB2C2}" destId="{8A4FF24E-4382-4618-A745-C5B0399A008C}" srcOrd="1" destOrd="0" presId="urn:microsoft.com/office/officeart/2018/2/layout/IconLabelList"/>
    <dgm:cxn modelId="{FBE26F36-6476-45A5-BD7C-286E07CECEEA}" type="presParOf" srcId="{2C12098D-69A7-4739-8CC2-B989EF3BB2C2}" destId="{0B31042D-5B6E-4507-9A0C-898314E964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A64D-4A87-4589-9A52-F73B60D0FE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74312-F29B-4089-A6F6-8789F84D8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gm:t>
    </dgm:pt>
    <dgm:pt modelId="{06D7DB54-0CFF-4E06-8A49-C32F3EC4CC02}" type="parTrans" cxnId="{7E856D61-B053-4D2F-B498-7EA1B327EC4B}">
      <dgm:prSet/>
      <dgm:spPr/>
      <dgm:t>
        <a:bodyPr/>
        <a:lstStyle/>
        <a:p>
          <a:endParaRPr lang="en-US"/>
        </a:p>
      </dgm:t>
    </dgm:pt>
    <dgm:pt modelId="{2F58E1F3-8565-4B5F-BC71-7B5BE3FB67E9}" type="sibTrans" cxnId="{7E856D61-B053-4D2F-B498-7EA1B327EC4B}">
      <dgm:prSet/>
      <dgm:spPr/>
      <dgm:t>
        <a:bodyPr/>
        <a:lstStyle/>
        <a:p>
          <a:endParaRPr lang="en-US"/>
        </a:p>
      </dgm:t>
    </dgm:pt>
    <dgm:pt modelId="{35CEE28C-0670-49A4-8468-668376B3A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Our task is to implement serialization of HTM classifier.</a:t>
          </a:r>
          <a:endParaRPr lang="en-US" dirty="0"/>
        </a:p>
      </dgm:t>
    </dgm:pt>
    <dgm:pt modelId="{39E8F83F-7149-4459-94AD-F1E5B3E0CDCA}" type="parTrans" cxnId="{28232853-0A6F-4055-9334-CD930133C715}">
      <dgm:prSet/>
      <dgm:spPr/>
      <dgm:t>
        <a:bodyPr/>
        <a:lstStyle/>
        <a:p>
          <a:endParaRPr lang="en-US"/>
        </a:p>
      </dgm:t>
    </dgm:pt>
    <dgm:pt modelId="{33191702-CDF6-444E-A7FE-95EE91DCFE35}" type="sibTrans" cxnId="{28232853-0A6F-4055-9334-CD930133C715}">
      <dgm:prSet/>
      <dgm:spPr/>
      <dgm:t>
        <a:bodyPr/>
        <a:lstStyle/>
        <a:p>
          <a:endParaRPr lang="en-US"/>
        </a:p>
      </dgm:t>
    </dgm:pt>
    <dgm:pt modelId="{4A9DC9CA-4C18-4E52-A070-2ECBE4530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To demonstrate how serialization is implemented in HTM classifiers, with the help of Unit tests.</a:t>
          </a:r>
          <a:endParaRPr lang="en-US"/>
        </a:p>
      </dgm:t>
    </dgm:pt>
    <dgm:pt modelId="{2AF188DF-C2EC-4338-B686-9A4BFB169876}" type="parTrans" cxnId="{A2CF8619-8563-4DAC-94F1-25033FB5B872}">
      <dgm:prSet/>
      <dgm:spPr/>
      <dgm:t>
        <a:bodyPr/>
        <a:lstStyle/>
        <a:p>
          <a:endParaRPr lang="en-US"/>
        </a:p>
      </dgm:t>
    </dgm:pt>
    <dgm:pt modelId="{16EF1E2D-D260-43A7-9A9B-B46881FC6CA8}" type="sibTrans" cxnId="{A2CF8619-8563-4DAC-94F1-25033FB5B872}">
      <dgm:prSet/>
      <dgm:spPr/>
      <dgm:t>
        <a:bodyPr/>
        <a:lstStyle/>
        <a:p>
          <a:endParaRPr lang="en-US"/>
        </a:p>
      </dgm:t>
    </dgm:pt>
    <dgm:pt modelId="{4920A921-B42B-4E67-9ABB-9FBADB6E128B}" type="pres">
      <dgm:prSet presAssocID="{BB6AA64D-4A87-4589-9A52-F73B60D0FE4E}" presName="root" presStyleCnt="0">
        <dgm:presLayoutVars>
          <dgm:dir/>
          <dgm:resizeHandles val="exact"/>
        </dgm:presLayoutVars>
      </dgm:prSet>
      <dgm:spPr/>
    </dgm:pt>
    <dgm:pt modelId="{03154BB8-030C-429C-82E9-7F4D4A865C3F}" type="pres">
      <dgm:prSet presAssocID="{8CD74312-F29B-4089-A6F6-8789F84D802F}" presName="compNode" presStyleCnt="0"/>
      <dgm:spPr/>
    </dgm:pt>
    <dgm:pt modelId="{5416B95A-7839-45B4-858A-E1A544123558}" type="pres">
      <dgm:prSet presAssocID="{8CD74312-F29B-4089-A6F6-8789F84D802F}" presName="bgRect" presStyleLbl="bgShp" presStyleIdx="0" presStyleCnt="3"/>
      <dgm:spPr>
        <a:solidFill>
          <a:schemeClr val="bg1"/>
        </a:solidFill>
      </dgm:spPr>
    </dgm:pt>
    <dgm:pt modelId="{D7EBF18E-BD4B-45C6-931A-81CA109E55AF}" type="pres">
      <dgm:prSet presAssocID="{8CD74312-F29B-4089-A6F6-8789F84D80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358F243-9332-4B34-850C-09844AD2E0F5}" type="pres">
      <dgm:prSet presAssocID="{8CD74312-F29B-4089-A6F6-8789F84D802F}" presName="spaceRect" presStyleCnt="0"/>
      <dgm:spPr/>
    </dgm:pt>
    <dgm:pt modelId="{85D93467-0130-4841-A246-32D391739EA0}" type="pres">
      <dgm:prSet presAssocID="{8CD74312-F29B-4089-A6F6-8789F84D802F}" presName="parTx" presStyleLbl="revTx" presStyleIdx="0" presStyleCnt="3">
        <dgm:presLayoutVars>
          <dgm:chMax val="0"/>
          <dgm:chPref val="0"/>
        </dgm:presLayoutVars>
      </dgm:prSet>
      <dgm:spPr/>
    </dgm:pt>
    <dgm:pt modelId="{4208A5FC-6F81-443F-A0F7-878105B2543B}" type="pres">
      <dgm:prSet presAssocID="{2F58E1F3-8565-4B5F-BC71-7B5BE3FB67E9}" presName="sibTrans" presStyleCnt="0"/>
      <dgm:spPr/>
    </dgm:pt>
    <dgm:pt modelId="{885F621A-A77A-4ED0-85F7-EFA0289EFBD0}" type="pres">
      <dgm:prSet presAssocID="{35CEE28C-0670-49A4-8468-668376B3A53F}" presName="compNode" presStyleCnt="0"/>
      <dgm:spPr/>
    </dgm:pt>
    <dgm:pt modelId="{47A20824-3ACE-40BA-8FE0-163C36DFA4C7}" type="pres">
      <dgm:prSet presAssocID="{35CEE28C-0670-49A4-8468-668376B3A53F}" presName="bgRect" presStyleLbl="bgShp" presStyleIdx="1" presStyleCnt="3" custScaleY="101577"/>
      <dgm:spPr>
        <a:solidFill>
          <a:schemeClr val="bg1"/>
        </a:solidFill>
      </dgm:spPr>
    </dgm:pt>
    <dgm:pt modelId="{AE01414F-FF06-47E1-A653-BB46A97D564A}" type="pres">
      <dgm:prSet presAssocID="{35CEE28C-0670-49A4-8468-668376B3A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6D97A7-C3A7-4F2B-8043-AEF03C0A8CF9}" type="pres">
      <dgm:prSet presAssocID="{35CEE28C-0670-49A4-8468-668376B3A53F}" presName="spaceRect" presStyleCnt="0"/>
      <dgm:spPr/>
    </dgm:pt>
    <dgm:pt modelId="{E60A95F9-21C6-4B02-AC10-AA65E2F7C41E}" type="pres">
      <dgm:prSet presAssocID="{35CEE28C-0670-49A4-8468-668376B3A53F}" presName="parTx" presStyleLbl="revTx" presStyleIdx="1" presStyleCnt="3">
        <dgm:presLayoutVars>
          <dgm:chMax val="0"/>
          <dgm:chPref val="0"/>
        </dgm:presLayoutVars>
      </dgm:prSet>
      <dgm:spPr/>
    </dgm:pt>
    <dgm:pt modelId="{2C1D7EAB-377B-4F51-BFD4-13EDEA6BF123}" type="pres">
      <dgm:prSet presAssocID="{33191702-CDF6-444E-A7FE-95EE91DCFE35}" presName="sibTrans" presStyleCnt="0"/>
      <dgm:spPr/>
    </dgm:pt>
    <dgm:pt modelId="{D9A646E5-9FA4-48BC-927F-06EDDC9948DC}" type="pres">
      <dgm:prSet presAssocID="{4A9DC9CA-4C18-4E52-A070-2ECBE4530D49}" presName="compNode" presStyleCnt="0"/>
      <dgm:spPr/>
    </dgm:pt>
    <dgm:pt modelId="{6F1D1B23-0AD8-47CD-A680-7AE922C745E1}" type="pres">
      <dgm:prSet presAssocID="{4A9DC9CA-4C18-4E52-A070-2ECBE4530D49}" presName="bgRect" presStyleLbl="bgShp" presStyleIdx="2" presStyleCnt="3"/>
      <dgm:spPr>
        <a:noFill/>
      </dgm:spPr>
    </dgm:pt>
    <dgm:pt modelId="{5D679B17-8CA2-4598-B846-A7B5E1E8D57D}" type="pres">
      <dgm:prSet presAssocID="{4A9DC9CA-4C18-4E52-A070-2ECBE4530D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3C0ADB2-1ACF-4E15-B231-673B311AC98E}" type="pres">
      <dgm:prSet presAssocID="{4A9DC9CA-4C18-4E52-A070-2ECBE4530D49}" presName="spaceRect" presStyleCnt="0"/>
      <dgm:spPr/>
    </dgm:pt>
    <dgm:pt modelId="{F1D67FA7-1E75-446E-9A9C-AB07F0130BC0}" type="pres">
      <dgm:prSet presAssocID="{4A9DC9CA-4C18-4E52-A070-2ECBE4530D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CF8619-8563-4DAC-94F1-25033FB5B872}" srcId="{BB6AA64D-4A87-4589-9A52-F73B60D0FE4E}" destId="{4A9DC9CA-4C18-4E52-A070-2ECBE4530D49}" srcOrd="2" destOrd="0" parTransId="{2AF188DF-C2EC-4338-B686-9A4BFB169876}" sibTransId="{16EF1E2D-D260-43A7-9A9B-B46881FC6CA8}"/>
    <dgm:cxn modelId="{1F24B233-DA57-4B48-A29F-DEA0281C6693}" type="presOf" srcId="{8CD74312-F29B-4089-A6F6-8789F84D802F}" destId="{85D93467-0130-4841-A246-32D391739EA0}" srcOrd="0" destOrd="0" presId="urn:microsoft.com/office/officeart/2018/2/layout/IconVerticalSolidList"/>
    <dgm:cxn modelId="{7E856D61-B053-4D2F-B498-7EA1B327EC4B}" srcId="{BB6AA64D-4A87-4589-9A52-F73B60D0FE4E}" destId="{8CD74312-F29B-4089-A6F6-8789F84D802F}" srcOrd="0" destOrd="0" parTransId="{06D7DB54-0CFF-4E06-8A49-C32F3EC4CC02}" sibTransId="{2F58E1F3-8565-4B5F-BC71-7B5BE3FB67E9}"/>
    <dgm:cxn modelId="{28232853-0A6F-4055-9334-CD930133C715}" srcId="{BB6AA64D-4A87-4589-9A52-F73B60D0FE4E}" destId="{35CEE28C-0670-49A4-8468-668376B3A53F}" srcOrd="1" destOrd="0" parTransId="{39E8F83F-7149-4459-94AD-F1E5B3E0CDCA}" sibTransId="{33191702-CDF6-444E-A7FE-95EE91DCFE35}"/>
    <dgm:cxn modelId="{26E23674-FF77-408B-A2C4-AF764EA81B97}" type="presOf" srcId="{35CEE28C-0670-49A4-8468-668376B3A53F}" destId="{E60A95F9-21C6-4B02-AC10-AA65E2F7C41E}" srcOrd="0" destOrd="0" presId="urn:microsoft.com/office/officeart/2018/2/layout/IconVerticalSolidList"/>
    <dgm:cxn modelId="{5E3F8CBA-B0ED-4B43-8C79-67342FB492B0}" type="presOf" srcId="{BB6AA64D-4A87-4589-9A52-F73B60D0FE4E}" destId="{4920A921-B42B-4E67-9ABB-9FBADB6E128B}" srcOrd="0" destOrd="0" presId="urn:microsoft.com/office/officeart/2018/2/layout/IconVerticalSolidList"/>
    <dgm:cxn modelId="{539F03BB-7033-41F4-8044-08354CA8B413}" type="presOf" srcId="{4A9DC9CA-4C18-4E52-A070-2ECBE4530D49}" destId="{F1D67FA7-1E75-446E-9A9C-AB07F0130BC0}" srcOrd="0" destOrd="0" presId="urn:microsoft.com/office/officeart/2018/2/layout/IconVerticalSolidList"/>
    <dgm:cxn modelId="{DA211B9A-0F89-4EE8-99D7-D07DCEDC8E81}" type="presParOf" srcId="{4920A921-B42B-4E67-9ABB-9FBADB6E128B}" destId="{03154BB8-030C-429C-82E9-7F4D4A865C3F}" srcOrd="0" destOrd="0" presId="urn:microsoft.com/office/officeart/2018/2/layout/IconVerticalSolidList"/>
    <dgm:cxn modelId="{AF212B22-3D09-4342-99EB-036D6590F116}" type="presParOf" srcId="{03154BB8-030C-429C-82E9-7F4D4A865C3F}" destId="{5416B95A-7839-45B4-858A-E1A544123558}" srcOrd="0" destOrd="0" presId="urn:microsoft.com/office/officeart/2018/2/layout/IconVerticalSolidList"/>
    <dgm:cxn modelId="{4E70BC18-4F4F-4CBB-BC38-52C256431010}" type="presParOf" srcId="{03154BB8-030C-429C-82E9-7F4D4A865C3F}" destId="{D7EBF18E-BD4B-45C6-931A-81CA109E55AF}" srcOrd="1" destOrd="0" presId="urn:microsoft.com/office/officeart/2018/2/layout/IconVerticalSolidList"/>
    <dgm:cxn modelId="{443B0009-CEFE-4418-9C75-0B896C828F0F}" type="presParOf" srcId="{03154BB8-030C-429C-82E9-7F4D4A865C3F}" destId="{3358F243-9332-4B34-850C-09844AD2E0F5}" srcOrd="2" destOrd="0" presId="urn:microsoft.com/office/officeart/2018/2/layout/IconVerticalSolidList"/>
    <dgm:cxn modelId="{765365C2-6F2A-460D-AB75-2053FD7E3AFF}" type="presParOf" srcId="{03154BB8-030C-429C-82E9-7F4D4A865C3F}" destId="{85D93467-0130-4841-A246-32D391739EA0}" srcOrd="3" destOrd="0" presId="urn:microsoft.com/office/officeart/2018/2/layout/IconVerticalSolidList"/>
    <dgm:cxn modelId="{AEB64A7C-9534-4280-B99C-0B28EB0040BE}" type="presParOf" srcId="{4920A921-B42B-4E67-9ABB-9FBADB6E128B}" destId="{4208A5FC-6F81-443F-A0F7-878105B2543B}" srcOrd="1" destOrd="0" presId="urn:microsoft.com/office/officeart/2018/2/layout/IconVerticalSolidList"/>
    <dgm:cxn modelId="{8F1B8965-DEBE-426E-9ECE-890DC5FAB46C}" type="presParOf" srcId="{4920A921-B42B-4E67-9ABB-9FBADB6E128B}" destId="{885F621A-A77A-4ED0-85F7-EFA0289EFBD0}" srcOrd="2" destOrd="0" presId="urn:microsoft.com/office/officeart/2018/2/layout/IconVerticalSolidList"/>
    <dgm:cxn modelId="{B7013436-FBBE-444C-A902-D4B44D5239C5}" type="presParOf" srcId="{885F621A-A77A-4ED0-85F7-EFA0289EFBD0}" destId="{47A20824-3ACE-40BA-8FE0-163C36DFA4C7}" srcOrd="0" destOrd="0" presId="urn:microsoft.com/office/officeart/2018/2/layout/IconVerticalSolidList"/>
    <dgm:cxn modelId="{82CE766D-1254-4D2E-9907-7C96233E584B}" type="presParOf" srcId="{885F621A-A77A-4ED0-85F7-EFA0289EFBD0}" destId="{AE01414F-FF06-47E1-A653-BB46A97D564A}" srcOrd="1" destOrd="0" presId="urn:microsoft.com/office/officeart/2018/2/layout/IconVerticalSolidList"/>
    <dgm:cxn modelId="{9D96C023-2672-42B6-97FA-3DE7FF3FEC37}" type="presParOf" srcId="{885F621A-A77A-4ED0-85F7-EFA0289EFBD0}" destId="{096D97A7-C3A7-4F2B-8043-AEF03C0A8CF9}" srcOrd="2" destOrd="0" presId="urn:microsoft.com/office/officeart/2018/2/layout/IconVerticalSolidList"/>
    <dgm:cxn modelId="{299C28CF-5708-4796-8BEE-7547FB71C776}" type="presParOf" srcId="{885F621A-A77A-4ED0-85F7-EFA0289EFBD0}" destId="{E60A95F9-21C6-4B02-AC10-AA65E2F7C41E}" srcOrd="3" destOrd="0" presId="urn:microsoft.com/office/officeart/2018/2/layout/IconVerticalSolidList"/>
    <dgm:cxn modelId="{6B59AC60-3F56-45B5-A3E2-F1BBB9E68EE4}" type="presParOf" srcId="{4920A921-B42B-4E67-9ABB-9FBADB6E128B}" destId="{2C1D7EAB-377B-4F51-BFD4-13EDEA6BF123}" srcOrd="3" destOrd="0" presId="urn:microsoft.com/office/officeart/2018/2/layout/IconVerticalSolidList"/>
    <dgm:cxn modelId="{A6D8CA6A-CC2C-4663-8417-F688ADFE5FEB}" type="presParOf" srcId="{4920A921-B42B-4E67-9ABB-9FBADB6E128B}" destId="{D9A646E5-9FA4-48BC-927F-06EDDC9948DC}" srcOrd="4" destOrd="0" presId="urn:microsoft.com/office/officeart/2018/2/layout/IconVerticalSolidList"/>
    <dgm:cxn modelId="{286E8DAA-1389-4852-A9EB-6A7EC02C7BB1}" type="presParOf" srcId="{D9A646E5-9FA4-48BC-927F-06EDDC9948DC}" destId="{6F1D1B23-0AD8-47CD-A680-7AE922C745E1}" srcOrd="0" destOrd="0" presId="urn:microsoft.com/office/officeart/2018/2/layout/IconVerticalSolidList"/>
    <dgm:cxn modelId="{93BD63DB-2CB4-4979-B961-391E98A82636}" type="presParOf" srcId="{D9A646E5-9FA4-48BC-927F-06EDDC9948DC}" destId="{5D679B17-8CA2-4598-B846-A7B5E1E8D57D}" srcOrd="1" destOrd="0" presId="urn:microsoft.com/office/officeart/2018/2/layout/IconVerticalSolidList"/>
    <dgm:cxn modelId="{84283124-634E-4F90-9AF6-0F3683CEB245}" type="presParOf" srcId="{D9A646E5-9FA4-48BC-927F-06EDDC9948DC}" destId="{83C0ADB2-1ACF-4E15-B231-673B311AC98E}" srcOrd="2" destOrd="0" presId="urn:microsoft.com/office/officeart/2018/2/layout/IconVerticalSolidList"/>
    <dgm:cxn modelId="{15E664E6-0F79-44F6-A5C8-26A343CD43E1}" type="presParOf" srcId="{D9A646E5-9FA4-48BC-927F-06EDDC9948DC}" destId="{F1D67FA7-1E75-446E-9A9C-AB07F0130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E312C6-52FF-44BE-8371-AD9940961F01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C2E0B7-A3A2-46DA-AEA3-2FF8750E29EB}">
      <dgm:prSet/>
      <dgm:spPr/>
      <dgm:t>
        <a:bodyPr/>
        <a:lstStyle/>
        <a:p>
          <a:r>
            <a:rPr lang="en-US" dirty="0"/>
            <a:t>Identify the parameters to be serialized in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class.</a:t>
          </a:r>
        </a:p>
      </dgm:t>
    </dgm:pt>
    <dgm:pt modelId="{549EEB48-7CB0-4AD4-8CC2-37B19C270C78}" type="parTrans" cxnId="{11F22D20-A19B-4CBE-A621-F5EFF2B7A452}">
      <dgm:prSet/>
      <dgm:spPr/>
      <dgm:t>
        <a:bodyPr/>
        <a:lstStyle/>
        <a:p>
          <a:endParaRPr lang="en-US"/>
        </a:p>
      </dgm:t>
    </dgm:pt>
    <dgm:pt modelId="{14E63B18-6D01-4ED7-B069-222F9969D44B}" type="sibTrans" cxnId="{11F22D20-A19B-4CBE-A621-F5EFF2B7A452}">
      <dgm:prSet/>
      <dgm:spPr/>
      <dgm:t>
        <a:bodyPr/>
        <a:lstStyle/>
        <a:p>
          <a:endParaRPr lang="en-US"/>
        </a:p>
      </dgm:t>
    </dgm:pt>
    <dgm:pt modelId="{76802A7C-C9B5-46BB-952C-12CD9B44EFF7}">
      <dgm:prSet/>
      <dgm:spPr/>
      <dgm:t>
        <a:bodyPr/>
        <a:lstStyle/>
        <a:p>
          <a:r>
            <a:rPr lang="en-US"/>
            <a:t>Implement interface </a:t>
          </a:r>
          <a:r>
            <a:rPr lang="de-DE" err="1">
              <a:latin typeface="+mj-lt"/>
            </a:rPr>
            <a:t>ISerializable</a:t>
          </a:r>
          <a:endParaRPr lang="en-US">
            <a:latin typeface="+mj-lt"/>
          </a:endParaRPr>
        </a:p>
      </dgm:t>
    </dgm:pt>
    <dgm:pt modelId="{DE0F2FEF-C0BE-4432-9137-DAD76A6EA5CD}" type="parTrans" cxnId="{7CD516E3-FCB8-4CF7-8D68-F23219DB7EE1}">
      <dgm:prSet/>
      <dgm:spPr/>
      <dgm:t>
        <a:bodyPr/>
        <a:lstStyle/>
        <a:p>
          <a:endParaRPr lang="en-US"/>
        </a:p>
      </dgm:t>
    </dgm:pt>
    <dgm:pt modelId="{BBB2DFB1-7D89-445A-89BE-0DD8D252FA93}" type="sibTrans" cxnId="{7CD516E3-FCB8-4CF7-8D68-F23219DB7EE1}">
      <dgm:prSet/>
      <dgm:spPr/>
      <dgm:t>
        <a:bodyPr/>
        <a:lstStyle/>
        <a:p>
          <a:endParaRPr lang="en-US"/>
        </a:p>
      </dgm:t>
    </dgm:pt>
    <dgm:pt modelId="{72354E3A-6147-4BE4-9A91-E666EF0296DD}">
      <dgm:prSet/>
      <dgm:spPr/>
      <dgm:t>
        <a:bodyPr/>
        <a:lstStyle/>
        <a:p>
          <a:r>
            <a:rPr lang="en-US"/>
            <a:t>Create Serialization() and Deserialization() methods</a:t>
          </a:r>
        </a:p>
      </dgm:t>
    </dgm:pt>
    <dgm:pt modelId="{FC607DA2-8607-4294-B352-EF6327D8C662}" type="parTrans" cxnId="{B3092622-16FC-44DB-8EAB-33C351C00AB9}">
      <dgm:prSet/>
      <dgm:spPr/>
      <dgm:t>
        <a:bodyPr/>
        <a:lstStyle/>
        <a:p>
          <a:endParaRPr lang="en-US"/>
        </a:p>
      </dgm:t>
    </dgm:pt>
    <dgm:pt modelId="{BA261C5A-9792-40CD-99BA-1912DBA11249}" type="sibTrans" cxnId="{B3092622-16FC-44DB-8EAB-33C351C00AB9}">
      <dgm:prSet/>
      <dgm:spPr/>
      <dgm:t>
        <a:bodyPr/>
        <a:lstStyle/>
        <a:p>
          <a:endParaRPr lang="en-US"/>
        </a:p>
      </dgm:t>
    </dgm:pt>
    <dgm:pt modelId="{6B65FA6C-06CB-4A0B-992A-79A1AEE304DC}">
      <dgm:prSet/>
      <dgm:spPr/>
      <dgm:t>
        <a:bodyPr/>
        <a:lstStyle/>
        <a:p>
          <a:r>
            <a:rPr lang="en-US" dirty="0"/>
            <a:t>Override Equals method in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 for Equality checks.</a:t>
          </a:r>
        </a:p>
      </dgm:t>
    </dgm:pt>
    <dgm:pt modelId="{F2D0464D-341C-44ED-96EE-0B71DB957546}" type="parTrans" cxnId="{0EF5691B-FD3B-430E-B111-2DF016005AD1}">
      <dgm:prSet/>
      <dgm:spPr/>
      <dgm:t>
        <a:bodyPr/>
        <a:lstStyle/>
        <a:p>
          <a:endParaRPr lang="de-DE"/>
        </a:p>
      </dgm:t>
    </dgm:pt>
    <dgm:pt modelId="{FE5FF7AE-37EB-4CF4-B93C-1752AFB18B4C}" type="sibTrans" cxnId="{0EF5691B-FD3B-430E-B111-2DF016005AD1}">
      <dgm:prSet/>
      <dgm:spPr/>
      <dgm:t>
        <a:bodyPr/>
        <a:lstStyle/>
        <a:p>
          <a:endParaRPr lang="de-DE"/>
        </a:p>
      </dgm:t>
    </dgm:pt>
    <dgm:pt modelId="{324FDA32-29CD-4E4F-97E4-86228FF56507}">
      <dgm:prSet/>
      <dgm:spPr/>
      <dgm:t>
        <a:bodyPr/>
        <a:lstStyle/>
        <a:p>
          <a:pPr rtl="0"/>
          <a:r>
            <a:rPr lang="en-US" dirty="0"/>
            <a:t>Deserialize and verify results of 2 instances of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class.</a:t>
          </a:r>
        </a:p>
      </dgm:t>
    </dgm:pt>
    <dgm:pt modelId="{9B087202-1EB6-4D17-BD59-F8DA79F94475}" type="parTrans" cxnId="{A5CF6507-DBF3-4944-97DF-683DD225C5F9}">
      <dgm:prSet/>
      <dgm:spPr/>
      <dgm:t>
        <a:bodyPr/>
        <a:lstStyle/>
        <a:p>
          <a:endParaRPr lang="de-DE"/>
        </a:p>
      </dgm:t>
    </dgm:pt>
    <dgm:pt modelId="{71C0F1CC-E619-47D8-9843-8D4B2B25D2EA}" type="sibTrans" cxnId="{A5CF6507-DBF3-4944-97DF-683DD225C5F9}">
      <dgm:prSet/>
      <dgm:spPr/>
      <dgm:t>
        <a:bodyPr/>
        <a:lstStyle/>
        <a:p>
          <a:endParaRPr lang="de-DE"/>
        </a:p>
      </dgm:t>
    </dgm:pt>
    <dgm:pt modelId="{652401EA-1B06-48F4-B047-1E492386EAA7}" type="pres">
      <dgm:prSet presAssocID="{64E312C6-52FF-44BE-8371-AD9940961F01}" presName="diagram" presStyleCnt="0">
        <dgm:presLayoutVars>
          <dgm:dir/>
          <dgm:resizeHandles val="exact"/>
        </dgm:presLayoutVars>
      </dgm:prSet>
      <dgm:spPr/>
    </dgm:pt>
    <dgm:pt modelId="{3D6BFF38-6E65-4C1C-875C-38F1BB7B0B6C}" type="pres">
      <dgm:prSet presAssocID="{ADC2E0B7-A3A2-46DA-AEA3-2FF8750E29EB}" presName="node" presStyleLbl="node1" presStyleIdx="0" presStyleCnt="5">
        <dgm:presLayoutVars>
          <dgm:bulletEnabled val="1"/>
        </dgm:presLayoutVars>
      </dgm:prSet>
      <dgm:spPr/>
    </dgm:pt>
    <dgm:pt modelId="{00335BA2-5476-4570-A73F-80E31A35EC4A}" type="pres">
      <dgm:prSet presAssocID="{14E63B18-6D01-4ED7-B069-222F9969D44B}" presName="sibTrans" presStyleLbl="sibTrans2D1" presStyleIdx="0" presStyleCnt="4"/>
      <dgm:spPr/>
    </dgm:pt>
    <dgm:pt modelId="{D35AA4B0-1190-4676-BE5D-E6677293FA0D}" type="pres">
      <dgm:prSet presAssocID="{14E63B18-6D01-4ED7-B069-222F9969D44B}" presName="connectorText" presStyleLbl="sibTrans2D1" presStyleIdx="0" presStyleCnt="4"/>
      <dgm:spPr/>
    </dgm:pt>
    <dgm:pt modelId="{DCDC7533-0034-49C1-9B32-5B1F6BF2DE48}" type="pres">
      <dgm:prSet presAssocID="{76802A7C-C9B5-46BB-952C-12CD9B44EFF7}" presName="node" presStyleLbl="node1" presStyleIdx="1" presStyleCnt="5">
        <dgm:presLayoutVars>
          <dgm:bulletEnabled val="1"/>
        </dgm:presLayoutVars>
      </dgm:prSet>
      <dgm:spPr/>
    </dgm:pt>
    <dgm:pt modelId="{7AA259B6-B61E-45CE-AAB0-9DEDBEF03CF4}" type="pres">
      <dgm:prSet presAssocID="{BBB2DFB1-7D89-445A-89BE-0DD8D252FA93}" presName="sibTrans" presStyleLbl="sibTrans2D1" presStyleIdx="1" presStyleCnt="4"/>
      <dgm:spPr/>
    </dgm:pt>
    <dgm:pt modelId="{EA2DE2D8-FB75-4085-B21A-6F0C92486F22}" type="pres">
      <dgm:prSet presAssocID="{BBB2DFB1-7D89-445A-89BE-0DD8D252FA93}" presName="connectorText" presStyleLbl="sibTrans2D1" presStyleIdx="1" presStyleCnt="4"/>
      <dgm:spPr/>
    </dgm:pt>
    <dgm:pt modelId="{E352B02F-8C39-42C3-A0B4-8DEC48B75C10}" type="pres">
      <dgm:prSet presAssocID="{72354E3A-6147-4BE4-9A91-E666EF0296DD}" presName="node" presStyleLbl="node1" presStyleIdx="2" presStyleCnt="5" custLinFactNeighborX="-16060" custLinFactNeighborY="76767">
        <dgm:presLayoutVars>
          <dgm:bulletEnabled val="1"/>
        </dgm:presLayoutVars>
      </dgm:prSet>
      <dgm:spPr/>
    </dgm:pt>
    <dgm:pt modelId="{58D2739A-310A-4925-B3B7-A2FED9FFD218}" type="pres">
      <dgm:prSet presAssocID="{BA261C5A-9792-40CD-99BA-1912DBA11249}" presName="sibTrans" presStyleLbl="sibTrans2D1" presStyleIdx="2" presStyleCnt="4"/>
      <dgm:spPr/>
    </dgm:pt>
    <dgm:pt modelId="{8B42BE9E-7545-45C9-9BA4-91089D638DD1}" type="pres">
      <dgm:prSet presAssocID="{BA261C5A-9792-40CD-99BA-1912DBA11249}" presName="connectorText" presStyleLbl="sibTrans2D1" presStyleIdx="2" presStyleCnt="4"/>
      <dgm:spPr/>
    </dgm:pt>
    <dgm:pt modelId="{3FF0B13D-7411-46BF-BF64-0CC3F4E20CFB}" type="pres">
      <dgm:prSet presAssocID="{6B65FA6C-06CB-4A0B-992A-79A1AEE304DC}" presName="node" presStyleLbl="node1" presStyleIdx="3" presStyleCnt="5" custLinFactX="-36141" custLinFactNeighborX="-100000" custLinFactNeighborY="31925">
        <dgm:presLayoutVars>
          <dgm:bulletEnabled val="1"/>
        </dgm:presLayoutVars>
      </dgm:prSet>
      <dgm:spPr/>
    </dgm:pt>
    <dgm:pt modelId="{67AF1C99-4A7D-4E28-A088-8F8D4F35F8F6}" type="pres">
      <dgm:prSet presAssocID="{FE5FF7AE-37EB-4CF4-B93C-1752AFB18B4C}" presName="sibTrans" presStyleLbl="sibTrans2D1" presStyleIdx="3" presStyleCnt="4"/>
      <dgm:spPr/>
    </dgm:pt>
    <dgm:pt modelId="{5FF314F2-2157-4CE5-8EC7-1E6C85E7594C}" type="pres">
      <dgm:prSet presAssocID="{FE5FF7AE-37EB-4CF4-B93C-1752AFB18B4C}" presName="connectorText" presStyleLbl="sibTrans2D1" presStyleIdx="3" presStyleCnt="4"/>
      <dgm:spPr/>
    </dgm:pt>
    <dgm:pt modelId="{0BB514C8-31D8-4D21-9562-AD9FA49E9BA2}" type="pres">
      <dgm:prSet presAssocID="{324FDA32-29CD-4E4F-97E4-86228FF56507}" presName="node" presStyleLbl="node1" presStyleIdx="4" presStyleCnt="5" custLinFactX="-35970" custLinFactNeighborX="-100000" custLinFactNeighborY="37749">
        <dgm:presLayoutVars>
          <dgm:bulletEnabled val="1"/>
        </dgm:presLayoutVars>
      </dgm:prSet>
      <dgm:spPr/>
    </dgm:pt>
  </dgm:ptLst>
  <dgm:cxnLst>
    <dgm:cxn modelId="{A5CF6507-DBF3-4944-97DF-683DD225C5F9}" srcId="{64E312C6-52FF-44BE-8371-AD9940961F01}" destId="{324FDA32-29CD-4E4F-97E4-86228FF56507}" srcOrd="4" destOrd="0" parTransId="{9B087202-1EB6-4D17-BD59-F8DA79F94475}" sibTransId="{71C0F1CC-E619-47D8-9843-8D4B2B25D2EA}"/>
    <dgm:cxn modelId="{C5E4880E-77FD-41C3-A68D-F8E70550F264}" type="presOf" srcId="{64E312C6-52FF-44BE-8371-AD9940961F01}" destId="{652401EA-1B06-48F4-B047-1E492386EAA7}" srcOrd="0" destOrd="0" presId="urn:microsoft.com/office/officeart/2005/8/layout/process5"/>
    <dgm:cxn modelId="{0EF5691B-FD3B-430E-B111-2DF016005AD1}" srcId="{64E312C6-52FF-44BE-8371-AD9940961F01}" destId="{6B65FA6C-06CB-4A0B-992A-79A1AEE304DC}" srcOrd="3" destOrd="0" parTransId="{F2D0464D-341C-44ED-96EE-0B71DB957546}" sibTransId="{FE5FF7AE-37EB-4CF4-B93C-1752AFB18B4C}"/>
    <dgm:cxn modelId="{11F22D20-A19B-4CBE-A621-F5EFF2B7A452}" srcId="{64E312C6-52FF-44BE-8371-AD9940961F01}" destId="{ADC2E0B7-A3A2-46DA-AEA3-2FF8750E29EB}" srcOrd="0" destOrd="0" parTransId="{549EEB48-7CB0-4AD4-8CC2-37B19C270C78}" sibTransId="{14E63B18-6D01-4ED7-B069-222F9969D44B}"/>
    <dgm:cxn modelId="{B3092622-16FC-44DB-8EAB-33C351C00AB9}" srcId="{64E312C6-52FF-44BE-8371-AD9940961F01}" destId="{72354E3A-6147-4BE4-9A91-E666EF0296DD}" srcOrd="2" destOrd="0" parTransId="{FC607DA2-8607-4294-B352-EF6327D8C662}" sibTransId="{BA261C5A-9792-40CD-99BA-1912DBA11249}"/>
    <dgm:cxn modelId="{B4D3082F-B97D-453A-AD18-3289B4EB7ABA}" type="presOf" srcId="{14E63B18-6D01-4ED7-B069-222F9969D44B}" destId="{00335BA2-5476-4570-A73F-80E31A35EC4A}" srcOrd="0" destOrd="0" presId="urn:microsoft.com/office/officeart/2005/8/layout/process5"/>
    <dgm:cxn modelId="{4474D95D-82AE-4A85-B71F-26E6E835C366}" type="presOf" srcId="{BBB2DFB1-7D89-445A-89BE-0DD8D252FA93}" destId="{7AA259B6-B61E-45CE-AAB0-9DEDBEF03CF4}" srcOrd="0" destOrd="0" presId="urn:microsoft.com/office/officeart/2005/8/layout/process5"/>
    <dgm:cxn modelId="{53242F5F-98CF-469E-AFE2-5F4A39743A69}" type="presOf" srcId="{FE5FF7AE-37EB-4CF4-B93C-1752AFB18B4C}" destId="{5FF314F2-2157-4CE5-8EC7-1E6C85E7594C}" srcOrd="1" destOrd="0" presId="urn:microsoft.com/office/officeart/2005/8/layout/process5"/>
    <dgm:cxn modelId="{D50FFA84-3E49-4DE1-B36D-1CD810328B24}" type="presOf" srcId="{FE5FF7AE-37EB-4CF4-B93C-1752AFB18B4C}" destId="{67AF1C99-4A7D-4E28-A088-8F8D4F35F8F6}" srcOrd="0" destOrd="0" presId="urn:microsoft.com/office/officeart/2005/8/layout/process5"/>
    <dgm:cxn modelId="{88D8B287-E135-4740-84D9-1F6FEF055EFA}" type="presOf" srcId="{324FDA32-29CD-4E4F-97E4-86228FF56507}" destId="{0BB514C8-31D8-4D21-9562-AD9FA49E9BA2}" srcOrd="0" destOrd="0" presId="urn:microsoft.com/office/officeart/2005/8/layout/process5"/>
    <dgm:cxn modelId="{C1528091-2B12-42A7-BD6C-D1298BBF2B80}" type="presOf" srcId="{BA261C5A-9792-40CD-99BA-1912DBA11249}" destId="{58D2739A-310A-4925-B3B7-A2FED9FFD218}" srcOrd="0" destOrd="0" presId="urn:microsoft.com/office/officeart/2005/8/layout/process5"/>
    <dgm:cxn modelId="{679CBD96-A1EA-449A-855B-D5590F203CCF}" type="presOf" srcId="{72354E3A-6147-4BE4-9A91-E666EF0296DD}" destId="{E352B02F-8C39-42C3-A0B4-8DEC48B75C10}" srcOrd="0" destOrd="0" presId="urn:microsoft.com/office/officeart/2005/8/layout/process5"/>
    <dgm:cxn modelId="{D178B399-6172-4D57-8E5E-E04CB9FDA10F}" type="presOf" srcId="{76802A7C-C9B5-46BB-952C-12CD9B44EFF7}" destId="{DCDC7533-0034-49C1-9B32-5B1F6BF2DE48}" srcOrd="0" destOrd="0" presId="urn:microsoft.com/office/officeart/2005/8/layout/process5"/>
    <dgm:cxn modelId="{8B622BA7-02A5-41DB-BE5E-CF9A9F921D95}" type="presOf" srcId="{BA261C5A-9792-40CD-99BA-1912DBA11249}" destId="{8B42BE9E-7545-45C9-9BA4-91089D638DD1}" srcOrd="1" destOrd="0" presId="urn:microsoft.com/office/officeart/2005/8/layout/process5"/>
    <dgm:cxn modelId="{6A63BFAB-7ED8-4B12-9902-14F718D03BDC}" type="presOf" srcId="{6B65FA6C-06CB-4A0B-992A-79A1AEE304DC}" destId="{3FF0B13D-7411-46BF-BF64-0CC3F4E20CFB}" srcOrd="0" destOrd="0" presId="urn:microsoft.com/office/officeart/2005/8/layout/process5"/>
    <dgm:cxn modelId="{7D7C12B9-6E02-4512-8C3F-D9EECB2F7C6A}" type="presOf" srcId="{14E63B18-6D01-4ED7-B069-222F9969D44B}" destId="{D35AA4B0-1190-4676-BE5D-E6677293FA0D}" srcOrd="1" destOrd="0" presId="urn:microsoft.com/office/officeart/2005/8/layout/process5"/>
    <dgm:cxn modelId="{A54E31D6-3ADF-484B-8E4D-07388CD51C7E}" type="presOf" srcId="{BBB2DFB1-7D89-445A-89BE-0DD8D252FA93}" destId="{EA2DE2D8-FB75-4085-B21A-6F0C92486F22}" srcOrd="1" destOrd="0" presId="urn:microsoft.com/office/officeart/2005/8/layout/process5"/>
    <dgm:cxn modelId="{7CD516E3-FCB8-4CF7-8D68-F23219DB7EE1}" srcId="{64E312C6-52FF-44BE-8371-AD9940961F01}" destId="{76802A7C-C9B5-46BB-952C-12CD9B44EFF7}" srcOrd="1" destOrd="0" parTransId="{DE0F2FEF-C0BE-4432-9137-DAD76A6EA5CD}" sibTransId="{BBB2DFB1-7D89-445A-89BE-0DD8D252FA93}"/>
    <dgm:cxn modelId="{33D533FE-BF9E-4624-993B-5E9CA6A59253}" type="presOf" srcId="{ADC2E0B7-A3A2-46DA-AEA3-2FF8750E29EB}" destId="{3D6BFF38-6E65-4C1C-875C-38F1BB7B0B6C}" srcOrd="0" destOrd="0" presId="urn:microsoft.com/office/officeart/2005/8/layout/process5"/>
    <dgm:cxn modelId="{72B6FA28-7099-4614-8DE9-0FFDB7C14065}" type="presParOf" srcId="{652401EA-1B06-48F4-B047-1E492386EAA7}" destId="{3D6BFF38-6E65-4C1C-875C-38F1BB7B0B6C}" srcOrd="0" destOrd="0" presId="urn:microsoft.com/office/officeart/2005/8/layout/process5"/>
    <dgm:cxn modelId="{2EC4294C-2B40-4F29-9078-EF9E12CB33DF}" type="presParOf" srcId="{652401EA-1B06-48F4-B047-1E492386EAA7}" destId="{00335BA2-5476-4570-A73F-80E31A35EC4A}" srcOrd="1" destOrd="0" presId="urn:microsoft.com/office/officeart/2005/8/layout/process5"/>
    <dgm:cxn modelId="{443961D0-8AF5-4C44-A8E3-92826C5D586B}" type="presParOf" srcId="{00335BA2-5476-4570-A73F-80E31A35EC4A}" destId="{D35AA4B0-1190-4676-BE5D-E6677293FA0D}" srcOrd="0" destOrd="0" presId="urn:microsoft.com/office/officeart/2005/8/layout/process5"/>
    <dgm:cxn modelId="{116F1419-2807-441F-BB44-A401A41FFB29}" type="presParOf" srcId="{652401EA-1B06-48F4-B047-1E492386EAA7}" destId="{DCDC7533-0034-49C1-9B32-5B1F6BF2DE48}" srcOrd="2" destOrd="0" presId="urn:microsoft.com/office/officeart/2005/8/layout/process5"/>
    <dgm:cxn modelId="{F6E4DF09-D753-4F9A-88CA-4E3665ACC349}" type="presParOf" srcId="{652401EA-1B06-48F4-B047-1E492386EAA7}" destId="{7AA259B6-B61E-45CE-AAB0-9DEDBEF03CF4}" srcOrd="3" destOrd="0" presId="urn:microsoft.com/office/officeart/2005/8/layout/process5"/>
    <dgm:cxn modelId="{D4D8B3F4-7195-4FB3-9246-84F207D3AD45}" type="presParOf" srcId="{7AA259B6-B61E-45CE-AAB0-9DEDBEF03CF4}" destId="{EA2DE2D8-FB75-4085-B21A-6F0C92486F22}" srcOrd="0" destOrd="0" presId="urn:microsoft.com/office/officeart/2005/8/layout/process5"/>
    <dgm:cxn modelId="{FCE999A3-0ADF-4BFD-BB9A-B9DE11BB9CB0}" type="presParOf" srcId="{652401EA-1B06-48F4-B047-1E492386EAA7}" destId="{E352B02F-8C39-42C3-A0B4-8DEC48B75C10}" srcOrd="4" destOrd="0" presId="urn:microsoft.com/office/officeart/2005/8/layout/process5"/>
    <dgm:cxn modelId="{1EEFAB00-6D2B-436B-992C-FEA08A273F01}" type="presParOf" srcId="{652401EA-1B06-48F4-B047-1E492386EAA7}" destId="{58D2739A-310A-4925-B3B7-A2FED9FFD218}" srcOrd="5" destOrd="0" presId="urn:microsoft.com/office/officeart/2005/8/layout/process5"/>
    <dgm:cxn modelId="{0F66D8C6-E90C-4B55-BD42-164637E966BA}" type="presParOf" srcId="{58D2739A-310A-4925-B3B7-A2FED9FFD218}" destId="{8B42BE9E-7545-45C9-9BA4-91089D638DD1}" srcOrd="0" destOrd="0" presId="urn:microsoft.com/office/officeart/2005/8/layout/process5"/>
    <dgm:cxn modelId="{94FD61BE-1801-4D1B-AAD6-3BD5211BB49C}" type="presParOf" srcId="{652401EA-1B06-48F4-B047-1E492386EAA7}" destId="{3FF0B13D-7411-46BF-BF64-0CC3F4E20CFB}" srcOrd="6" destOrd="0" presId="urn:microsoft.com/office/officeart/2005/8/layout/process5"/>
    <dgm:cxn modelId="{670780D5-1BCC-40D9-8A77-54533417EB95}" type="presParOf" srcId="{652401EA-1B06-48F4-B047-1E492386EAA7}" destId="{67AF1C99-4A7D-4E28-A088-8F8D4F35F8F6}" srcOrd="7" destOrd="0" presId="urn:microsoft.com/office/officeart/2005/8/layout/process5"/>
    <dgm:cxn modelId="{8C91D0A5-7E0A-4B93-8354-1470F9C0AA5A}" type="presParOf" srcId="{67AF1C99-4A7D-4E28-A088-8F8D4F35F8F6}" destId="{5FF314F2-2157-4CE5-8EC7-1E6C85E7594C}" srcOrd="0" destOrd="0" presId="urn:microsoft.com/office/officeart/2005/8/layout/process5"/>
    <dgm:cxn modelId="{ED4F44B1-632A-4653-9167-1D01771F9F19}" type="presParOf" srcId="{652401EA-1B06-48F4-B047-1E492386EAA7}" destId="{0BB514C8-31D8-4D21-9562-AD9FA49E9B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Step 1</a:t>
          </a:r>
          <a:r>
            <a:rPr lang="en-US" b="1"/>
            <a:t>: </a:t>
          </a:r>
          <a:r>
            <a:rPr lang="en-US" b="1">
              <a:latin typeface="Calibri Light" panose="020F0302020204030204"/>
            </a:rPr>
            <a:t>Serialization()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created</a:t>
          </a:r>
          <a:endParaRPr lang="en-US" b="1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 phldr="0"/>
      <dgm:spPr/>
      <dgm:t>
        <a:bodyPr/>
        <a:lstStyle/>
        <a:p>
          <a:pPr rtl="0"/>
          <a:r>
            <a:rPr lang="en-US"/>
            <a:t>An object or data structure is serialized when it is put into a format that makes it simple to store or send across a network.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 phldr="0"/>
      <dgm:spPr/>
      <dgm:t>
        <a:bodyPr/>
        <a:lstStyle/>
        <a:p>
          <a:pPr rtl="0"/>
          <a:r>
            <a:rPr lang="en-US" dirty="0"/>
            <a:t>The serialization of the object supplied as an input parameter and writing of the serialized data to a stream are the two functions of the Serialize method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Step 2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: HtmClassifier </a:t>
          </a:r>
          <a:r>
            <a:rPr lang="en-US" b="0" dirty="0">
              <a:latin typeface="Calibri Light" panose="020F0302020204030204"/>
            </a:rPr>
            <a:t>parameters</a:t>
          </a:r>
          <a:r>
            <a:rPr lang="en-US" b="1" dirty="0">
              <a:latin typeface="Calibri Light" panose="020F0302020204030204"/>
            </a:rPr>
            <a:t> Serialized and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verified</a:t>
          </a:r>
          <a:endParaRPr lang="en-US" dirty="0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 phldr="0" custT="1"/>
      <dgm:spPr/>
      <dgm:t>
        <a:bodyPr/>
        <a:lstStyle/>
        <a:p>
          <a:pPr rtl="0"/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HtmClassifier parameters need to be serialized and the saved stream of date should be same as the current state of the object. 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 custLinFactNeighborY="0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94E83D11-CDF6-4755-8596-37B3791EB7BF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F67AB33E-9986-4DBD-9E6E-5B7E01070855}" type="presOf" srcId="{CF36ED1D-403D-498B-9106-D2820A3CEF48}" destId="{E504DBAD-5CB8-493F-A795-741FDB9C63D3}" srcOrd="0" destOrd="0" presId="urn:microsoft.com/office/officeart/2005/8/layout/vList5"/>
    <dgm:cxn modelId="{CA75EE65-1D22-44B7-B077-453F78F4D112}" type="presOf" srcId="{9A9C424D-8A51-425E-8EDA-050057EDE3F4}" destId="{5BC7BFD9-0190-4706-A242-201703B55BE4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A69E83BA-E0FF-4831-9187-BB4071450857}" type="presOf" srcId="{5FEA442F-D449-441A-B29C-56E530FCCB9C}" destId="{D50DC233-72E0-481C-B2D4-B8D0E2EB3F20}" srcOrd="0" destOrd="1" presId="urn:microsoft.com/office/officeart/2005/8/layout/vList5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228F34E0-E0BC-4B5F-A6CA-47597AA4909F}" type="presOf" srcId="{388627EC-06CC-42B4-B347-31D7BA8BE852}" destId="{E8248C16-2D2F-41B1-84DC-6DB87C0469A6}" srcOrd="0" destOrd="0" presId="urn:microsoft.com/office/officeart/2005/8/layout/vList5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2F4E9097-7AFD-4580-8372-2202EADAF62D}" type="presParOf" srcId="{D8B3515C-2695-4226-81C4-C6350A38672C}" destId="{5DA9CD23-A527-418A-804A-92BBB9FB0348}" srcOrd="0" destOrd="0" presId="urn:microsoft.com/office/officeart/2005/8/layout/vList5"/>
    <dgm:cxn modelId="{E7176906-A033-444F-82BE-30965AFA6475}" type="presParOf" srcId="{5DA9CD23-A527-418A-804A-92BBB9FB0348}" destId="{E8248C16-2D2F-41B1-84DC-6DB87C0469A6}" srcOrd="0" destOrd="0" presId="urn:microsoft.com/office/officeart/2005/8/layout/vList5"/>
    <dgm:cxn modelId="{A491EBF7-1CD0-45C3-8A6B-EDCD7E34EA7D}" type="presParOf" srcId="{5DA9CD23-A527-418A-804A-92BBB9FB0348}" destId="{D50DC233-72E0-481C-B2D4-B8D0E2EB3F20}" srcOrd="1" destOrd="0" presId="urn:microsoft.com/office/officeart/2005/8/layout/vList5"/>
    <dgm:cxn modelId="{ACBEF4F9-AB54-40D6-958D-84579225BC8B}" type="presParOf" srcId="{D8B3515C-2695-4226-81C4-C6350A38672C}" destId="{030D24BA-9188-46F7-A041-758196209896}" srcOrd="1" destOrd="0" presId="urn:microsoft.com/office/officeart/2005/8/layout/vList5"/>
    <dgm:cxn modelId="{F8FDD8CC-331F-428C-9A12-9442F5C1E7BE}" type="presParOf" srcId="{D8B3515C-2695-4226-81C4-C6350A38672C}" destId="{216D274D-6756-44F5-A509-4BB0767DF376}" srcOrd="2" destOrd="0" presId="urn:microsoft.com/office/officeart/2005/8/layout/vList5"/>
    <dgm:cxn modelId="{7E8DD39C-CDB5-4F7D-B425-74AD4D8BA731}" type="presParOf" srcId="{216D274D-6756-44F5-A509-4BB0767DF376}" destId="{E504DBAD-5CB8-493F-A795-741FDB9C63D3}" srcOrd="0" destOrd="0" presId="urn:microsoft.com/office/officeart/2005/8/layout/vList5"/>
    <dgm:cxn modelId="{08F8ADF7-4EC1-44BE-A08D-123D494DFEA2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/>
            <a:t>Step 3: Deserialization () added</a:t>
          </a:r>
          <a:endParaRPr lang="en-US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 dirty="0"/>
            <a:t>Deserialization method carefully reads the values from a file and allocate it to the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instance </a:t>
          </a:r>
          <a:r>
            <a:rPr lang="en-US" dirty="0">
              <a:latin typeface="Calibri Light" panose="020F0302020204030204"/>
            </a:rPr>
            <a:t>parameters</a:t>
          </a:r>
          <a:r>
            <a:rPr lang="en-US" dirty="0"/>
            <a:t> in proper order.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/>
            <a:t>Step  4 : Deserialize and verify</a:t>
          </a:r>
          <a:endParaRPr lang="en-US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r>
            <a:rPr lang="en-US" dirty="0"/>
            <a:t>Use the saved Serialize .txt file to create back the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instance.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9F922C99-68FA-4598-BB8A-80D8E8582209}">
      <dgm:prSet/>
      <dgm:spPr/>
      <dgm:t>
        <a:bodyPr/>
        <a:lstStyle/>
        <a:p>
          <a:r>
            <a:rPr lang="en-US"/>
            <a:t>Verify if the </a:t>
          </a:r>
          <a:r>
            <a:rPr lang="en-US">
              <a:latin typeface="Calibri Light" panose="020F0302020204030204"/>
            </a:rPr>
            <a:t>values</a:t>
          </a:r>
          <a:r>
            <a:rPr lang="en-US"/>
            <a:t> are populated in proper order as expected.</a:t>
          </a:r>
        </a:p>
      </dgm:t>
    </dgm:pt>
    <dgm:pt modelId="{7A02289C-85E3-448F-8EDA-831867D16B50}" type="parTrans" cxnId="{D323F46C-9A47-452E-8244-CAF8D5DF0646}">
      <dgm:prSet/>
      <dgm:spPr/>
      <dgm:t>
        <a:bodyPr/>
        <a:lstStyle/>
        <a:p>
          <a:endParaRPr lang="de-DE"/>
        </a:p>
      </dgm:t>
    </dgm:pt>
    <dgm:pt modelId="{B54FE158-6ED1-4469-835D-F16FB50790FC}" type="sibTrans" cxnId="{D323F46C-9A47-452E-8244-CAF8D5DF0646}">
      <dgm:prSet/>
      <dgm:spPr/>
      <dgm:t>
        <a:bodyPr/>
        <a:lstStyle/>
        <a:p>
          <a:endParaRPr lang="de-DE"/>
        </a:p>
      </dgm:t>
    </dgm:pt>
    <dgm:pt modelId="{D87F514E-5F35-43C8-8EC1-00B289DCE80D}">
      <dgm:prSet/>
      <dgm:spPr/>
      <dgm:t>
        <a:bodyPr/>
        <a:lstStyle/>
        <a:p>
          <a:r>
            <a:rPr lang="en-US" dirty="0"/>
            <a:t>The Dictionary </a:t>
          </a:r>
          <a:r>
            <a:rPr lang="en-US" dirty="0" err="1"/>
            <a:t>keyValuePair</a:t>
          </a:r>
          <a:r>
            <a:rPr lang="en-US" dirty="0"/>
            <a:t> had value in form of List&lt;int[]&gt; .The value from the data stream is iterated and properly obtained. </a:t>
          </a:r>
        </a:p>
      </dgm:t>
    </dgm:pt>
    <dgm:pt modelId="{721983BD-3021-49F0-A4DB-CBA3E4ED174D}" type="parTrans" cxnId="{65421A60-444C-46F8-9B59-20DAC6849DB8}">
      <dgm:prSet/>
      <dgm:spPr/>
      <dgm:t>
        <a:bodyPr/>
        <a:lstStyle/>
        <a:p>
          <a:endParaRPr lang="de-DE"/>
        </a:p>
      </dgm:t>
    </dgm:pt>
    <dgm:pt modelId="{D205F20D-D845-4D00-9C17-7158E041BA1E}" type="sibTrans" cxnId="{65421A60-444C-46F8-9B59-20DAC6849DB8}">
      <dgm:prSet/>
      <dgm:spPr/>
      <dgm:t>
        <a:bodyPr/>
        <a:lstStyle/>
        <a:p>
          <a:endParaRPr lang="de-DE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5421A60-444C-46F8-9B59-20DAC6849DB8}" srcId="{388627EC-06CC-42B4-B347-31D7BA8BE852}" destId="{D87F514E-5F35-43C8-8EC1-00B289DCE80D}" srcOrd="1" destOrd="0" parTransId="{721983BD-3021-49F0-A4DB-CBA3E4ED174D}" sibTransId="{D205F20D-D845-4D00-9C17-7158E041BA1E}"/>
    <dgm:cxn modelId="{817E4A44-A214-460F-8177-A3F9AE9B601D}" type="presOf" srcId="{D87F514E-5F35-43C8-8EC1-00B289DCE80D}" destId="{D50DC233-72E0-481C-B2D4-B8D0E2EB3F20}" srcOrd="0" destOrd="1" presId="urn:microsoft.com/office/officeart/2005/8/layout/vList5"/>
    <dgm:cxn modelId="{D323F46C-9A47-452E-8244-CAF8D5DF0646}" srcId="{CF36ED1D-403D-498B-9106-D2820A3CEF48}" destId="{9F922C99-68FA-4598-BB8A-80D8E8582209}" srcOrd="1" destOrd="0" parTransId="{7A02289C-85E3-448F-8EDA-831867D16B50}" sibTransId="{B54FE158-6ED1-4469-835D-F16FB50790F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015401BF-7A68-44BA-AABB-7356327EC38B}" type="presOf" srcId="{9F922C99-68FA-4598-BB8A-80D8E8582209}" destId="{5BC7BFD9-0190-4706-A242-201703B55BE4}" srcOrd="0" destOrd="1" presId="urn:microsoft.com/office/officeart/2005/8/layout/vList5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 dirty="0"/>
            <a:t>Step 5: Equals() method</a:t>
          </a:r>
          <a:endParaRPr lang="en-US" dirty="0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r>
            <a:rPr lang="en-US" dirty="0"/>
            <a:t>In order to check the equality of two instances of the Classifier we need to override the object Equals() method.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1" custScaleX="92721" custScaleY="38680" custLinFactNeighborX="294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1" custScaleX="88627" custScaleY="53717">
        <dgm:presLayoutVars>
          <dgm:bulletEnabled val="1"/>
        </dgm:presLayoutVars>
      </dgm:prSet>
      <dgm:spPr/>
    </dgm:pt>
  </dgm:ptLst>
  <dgm:cxnLst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 dirty="0"/>
            <a:t>Step 6: </a:t>
          </a:r>
          <a:r>
            <a:rPr lang="en-US" b="1" dirty="0" err="1"/>
            <a:t>UnitTest</a:t>
          </a:r>
          <a:r>
            <a:rPr lang="en-US" b="1" dirty="0"/>
            <a:t> for Verification</a:t>
          </a:r>
          <a:endParaRPr lang="en-US" dirty="0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/>
            <a:t>Adding proper unit Testing to verify the serialization as well as deserialization.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/>
      <dgm:spPr/>
      <dgm:t>
        <a:bodyPr/>
        <a:lstStyle/>
        <a:p>
          <a:r>
            <a:rPr lang="en-US"/>
            <a:t>Equals method was override for </a:t>
          </a:r>
          <a:r>
            <a:rPr lang="en-US" err="1"/>
            <a:t>HTMClassifer</a:t>
          </a:r>
          <a:r>
            <a:rPr lang="en-US"/>
            <a:t> </a:t>
          </a:r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 dirty="0"/>
            <a:t>Step  7 : Added Possible UT Coverage</a:t>
          </a:r>
          <a:endParaRPr lang="en-US" dirty="0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pPr rtl="0"/>
          <a:r>
            <a:rPr lang="en-US"/>
            <a:t>Enough Test case was added to verify </a:t>
          </a:r>
          <a:r>
            <a:rPr lang="en-US">
              <a:latin typeface="Calibri Light" panose="020F0302020204030204"/>
            </a:rPr>
            <a:t>all the</a:t>
          </a:r>
          <a:r>
            <a:rPr lang="en-US"/>
            <a:t> new methods added while coding.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A56A1721-36A3-4602-92BA-8B7FA19190F3}" type="presOf" srcId="{5FEA442F-D449-441A-B29C-56E530FCCB9C}" destId="{D50DC233-72E0-481C-B2D4-B8D0E2EB3F20}" srcOrd="0" destOrd="1" presId="urn:microsoft.com/office/officeart/2005/8/layout/vList5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1356-32E1-43DC-871C-16EAC5E2E31A}">
      <dsp:nvSpPr>
        <dsp:cNvPr id="0" name=""/>
        <dsp:cNvSpPr/>
      </dsp:nvSpPr>
      <dsp:spPr>
        <a:xfrm>
          <a:off x="323950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70B3-A2C9-4ADA-ABBB-9CE3D1D87293}">
      <dsp:nvSpPr>
        <dsp:cNvPr id="0" name=""/>
        <dsp:cNvSpPr/>
      </dsp:nvSpPr>
      <dsp:spPr>
        <a:xfrm>
          <a:off x="7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73" y="1451558"/>
        <a:ext cx="1177734" cy="471093"/>
      </dsp:txXfrm>
    </dsp:sp>
    <dsp:sp modelId="{147C0098-92EA-4A7A-8FE1-6D93A56A9CD7}">
      <dsp:nvSpPr>
        <dsp:cNvPr id="0" name=""/>
        <dsp:cNvSpPr/>
      </dsp:nvSpPr>
      <dsp:spPr>
        <a:xfrm>
          <a:off x="1707788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30A26-C789-4014-8810-190422A5A345}">
      <dsp:nvSpPr>
        <dsp:cNvPr id="0" name=""/>
        <dsp:cNvSpPr/>
      </dsp:nvSpPr>
      <dsp:spPr>
        <a:xfrm>
          <a:off x="1383911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Objectives</a:t>
          </a:r>
        </a:p>
      </dsp:txBody>
      <dsp:txXfrm>
        <a:off x="1383911" y="1451558"/>
        <a:ext cx="1177734" cy="471093"/>
      </dsp:txXfrm>
    </dsp:sp>
    <dsp:sp modelId="{E2A77557-8D98-498F-9742-BB59B9541735}">
      <dsp:nvSpPr>
        <dsp:cNvPr id="0" name=""/>
        <dsp:cNvSpPr/>
      </dsp:nvSpPr>
      <dsp:spPr>
        <a:xfrm>
          <a:off x="3091626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B919-A50D-4DE3-9521-589C8FEC0E43}">
      <dsp:nvSpPr>
        <dsp:cNvPr id="0" name=""/>
        <dsp:cNvSpPr/>
      </dsp:nvSpPr>
      <dsp:spPr>
        <a:xfrm>
          <a:off x="2767749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Methods</a:t>
          </a:r>
        </a:p>
      </dsp:txBody>
      <dsp:txXfrm>
        <a:off x="2767749" y="1451558"/>
        <a:ext cx="1177734" cy="471093"/>
      </dsp:txXfrm>
    </dsp:sp>
    <dsp:sp modelId="{DA7FAEE8-D3B8-4248-BF45-876F0D6BC8CF}">
      <dsp:nvSpPr>
        <dsp:cNvPr id="0" name=""/>
        <dsp:cNvSpPr/>
      </dsp:nvSpPr>
      <dsp:spPr>
        <a:xfrm>
          <a:off x="4475464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D9720-4C97-46BC-88AC-50ADBFA0AABB}">
      <dsp:nvSpPr>
        <dsp:cNvPr id="0" name=""/>
        <dsp:cNvSpPr/>
      </dsp:nvSpPr>
      <dsp:spPr>
        <a:xfrm>
          <a:off x="4151587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Approach</a:t>
          </a:r>
        </a:p>
      </dsp:txBody>
      <dsp:txXfrm>
        <a:off x="4151587" y="1451558"/>
        <a:ext cx="1177734" cy="471093"/>
      </dsp:txXfrm>
    </dsp:sp>
    <dsp:sp modelId="{F7F774A0-13AF-4C4F-A35E-7D20CA6786D4}">
      <dsp:nvSpPr>
        <dsp:cNvPr id="0" name=""/>
        <dsp:cNvSpPr/>
      </dsp:nvSpPr>
      <dsp:spPr>
        <a:xfrm>
          <a:off x="5859302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F26C7-C6BB-4D20-95CE-2193C35A38AB}">
      <dsp:nvSpPr>
        <dsp:cNvPr id="0" name=""/>
        <dsp:cNvSpPr/>
      </dsp:nvSpPr>
      <dsp:spPr>
        <a:xfrm>
          <a:off x="5535425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</a:t>
          </a:r>
        </a:p>
      </dsp:txBody>
      <dsp:txXfrm>
        <a:off x="5535425" y="1451558"/>
        <a:ext cx="1177734" cy="471093"/>
      </dsp:txXfrm>
    </dsp:sp>
    <dsp:sp modelId="{CF03E7CF-CD5E-4F25-BFEF-5D8ADCABAEA0}">
      <dsp:nvSpPr>
        <dsp:cNvPr id="0" name=""/>
        <dsp:cNvSpPr/>
      </dsp:nvSpPr>
      <dsp:spPr>
        <a:xfrm>
          <a:off x="7243139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1042D-5B6E-4507-9A0C-898314E9646B}">
      <dsp:nvSpPr>
        <dsp:cNvPr id="0" name=""/>
        <dsp:cNvSpPr/>
      </dsp:nvSpPr>
      <dsp:spPr>
        <a:xfrm>
          <a:off x="691926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Reference</a:t>
          </a:r>
        </a:p>
      </dsp:txBody>
      <dsp:txXfrm>
        <a:off x="6919263" y="1451558"/>
        <a:ext cx="1177734" cy="471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6B95A-7839-45B4-858A-E1A544123558}">
      <dsp:nvSpPr>
        <dsp:cNvPr id="0" name=""/>
        <dsp:cNvSpPr/>
      </dsp:nvSpPr>
      <dsp:spPr>
        <a:xfrm>
          <a:off x="0" y="3314"/>
          <a:ext cx="8520600" cy="95451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F18E-BD4B-45C6-931A-81CA109E55AF}">
      <dsp:nvSpPr>
        <dsp:cNvPr id="0" name=""/>
        <dsp:cNvSpPr/>
      </dsp:nvSpPr>
      <dsp:spPr>
        <a:xfrm>
          <a:off x="293007" y="214200"/>
          <a:ext cx="533261" cy="532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93467-0130-4841-A246-32D391739EA0}">
      <dsp:nvSpPr>
        <dsp:cNvPr id="0" name=""/>
        <dsp:cNvSpPr/>
      </dsp:nvSpPr>
      <dsp:spPr>
        <a:xfrm>
          <a:off x="1119275" y="3314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sp:txBody>
      <dsp:txXfrm>
        <a:off x="1119275" y="3314"/>
        <a:ext cx="7310895" cy="969565"/>
      </dsp:txXfrm>
    </dsp:sp>
    <dsp:sp modelId="{47A20824-3ACE-40BA-8FE0-163C36DFA4C7}">
      <dsp:nvSpPr>
        <dsp:cNvPr id="0" name=""/>
        <dsp:cNvSpPr/>
      </dsp:nvSpPr>
      <dsp:spPr>
        <a:xfrm>
          <a:off x="0" y="1188338"/>
          <a:ext cx="8520600" cy="96956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1414F-FF06-47E1-A653-BB46A97D564A}">
      <dsp:nvSpPr>
        <dsp:cNvPr id="0" name=""/>
        <dsp:cNvSpPr/>
      </dsp:nvSpPr>
      <dsp:spPr>
        <a:xfrm>
          <a:off x="293007" y="1406751"/>
          <a:ext cx="533261" cy="532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A95F9-21C6-4B02-AC10-AA65E2F7C41E}">
      <dsp:nvSpPr>
        <dsp:cNvPr id="0" name=""/>
        <dsp:cNvSpPr/>
      </dsp:nvSpPr>
      <dsp:spPr>
        <a:xfrm>
          <a:off x="1119275" y="1195865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Our task is to implement serialization of HTM classifier.</a:t>
          </a:r>
          <a:endParaRPr lang="en-US" sz="1400" kern="1200" dirty="0"/>
        </a:p>
      </dsp:txBody>
      <dsp:txXfrm>
        <a:off x="1119275" y="1195865"/>
        <a:ext cx="7310895" cy="969565"/>
      </dsp:txXfrm>
    </dsp:sp>
    <dsp:sp modelId="{6F1D1B23-0AD8-47CD-A680-7AE922C745E1}">
      <dsp:nvSpPr>
        <dsp:cNvPr id="0" name=""/>
        <dsp:cNvSpPr/>
      </dsp:nvSpPr>
      <dsp:spPr>
        <a:xfrm>
          <a:off x="0" y="2380890"/>
          <a:ext cx="8520600" cy="95451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79B17-8CA2-4598-B846-A7B5E1E8D57D}">
      <dsp:nvSpPr>
        <dsp:cNvPr id="0" name=""/>
        <dsp:cNvSpPr/>
      </dsp:nvSpPr>
      <dsp:spPr>
        <a:xfrm>
          <a:off x="293007" y="2591776"/>
          <a:ext cx="533261" cy="532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67FA7-1E75-446E-9A9C-AB07F0130BC0}">
      <dsp:nvSpPr>
        <dsp:cNvPr id="0" name=""/>
        <dsp:cNvSpPr/>
      </dsp:nvSpPr>
      <dsp:spPr>
        <a:xfrm>
          <a:off x="1119275" y="2380890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To demonstrate how serialization is implemented in HTM classifiers, with the help of Unit tests.</a:t>
          </a:r>
          <a:endParaRPr lang="en-US" sz="1400" kern="1200"/>
        </a:p>
      </dsp:txBody>
      <dsp:txXfrm>
        <a:off x="1119275" y="2380890"/>
        <a:ext cx="7310895" cy="969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BFF38-6E65-4C1C-875C-38F1BB7B0B6C}">
      <dsp:nvSpPr>
        <dsp:cNvPr id="0" name=""/>
        <dsp:cNvSpPr/>
      </dsp:nvSpPr>
      <dsp:spPr>
        <a:xfrm>
          <a:off x="5076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the parameters to be serialized in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class.</a:t>
          </a:r>
        </a:p>
      </dsp:txBody>
      <dsp:txXfrm>
        <a:off x="31742" y="706891"/>
        <a:ext cx="1464083" cy="857117"/>
      </dsp:txXfrm>
    </dsp:sp>
    <dsp:sp modelId="{00335BA2-5476-4570-A73F-80E31A35EC4A}">
      <dsp:nvSpPr>
        <dsp:cNvPr id="0" name=""/>
        <dsp:cNvSpPr/>
      </dsp:nvSpPr>
      <dsp:spPr>
        <a:xfrm>
          <a:off x="1656024" y="947290"/>
          <a:ext cx="321691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56024" y="1022554"/>
        <a:ext cx="225184" cy="225790"/>
      </dsp:txXfrm>
    </dsp:sp>
    <dsp:sp modelId="{DCDC7533-0034-49C1-9B32-5B1F6BF2DE48}">
      <dsp:nvSpPr>
        <dsp:cNvPr id="0" name=""/>
        <dsp:cNvSpPr/>
      </dsp:nvSpPr>
      <dsp:spPr>
        <a:xfrm>
          <a:off x="2129457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interface </a:t>
          </a:r>
          <a:r>
            <a:rPr lang="de-DE" sz="1300" kern="1200" err="1">
              <a:latin typeface="+mj-lt"/>
            </a:rPr>
            <a:t>ISerializable</a:t>
          </a:r>
          <a:endParaRPr lang="en-US" sz="1300" kern="1200">
            <a:latin typeface="+mj-lt"/>
          </a:endParaRPr>
        </a:p>
      </dsp:txBody>
      <dsp:txXfrm>
        <a:off x="2156123" y="706891"/>
        <a:ext cx="1464083" cy="857117"/>
      </dsp:txXfrm>
    </dsp:sp>
    <dsp:sp modelId="{7AA259B6-B61E-45CE-AAB0-9DEDBEF03CF4}">
      <dsp:nvSpPr>
        <dsp:cNvPr id="0" name=""/>
        <dsp:cNvSpPr/>
      </dsp:nvSpPr>
      <dsp:spPr>
        <a:xfrm rot="1223204">
          <a:off x="3720359" y="1294727"/>
          <a:ext cx="205398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22289" y="1359258"/>
        <a:ext cx="143779" cy="225790"/>
      </dsp:txXfrm>
    </dsp:sp>
    <dsp:sp modelId="{E352B02F-8C39-42C3-A0B4-8DEC48B75C10}">
      <dsp:nvSpPr>
        <dsp:cNvPr id="0" name=""/>
        <dsp:cNvSpPr/>
      </dsp:nvSpPr>
      <dsp:spPr>
        <a:xfrm>
          <a:off x="4010142" y="1379149"/>
          <a:ext cx="1517415" cy="9104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Serialization() and Deserialization() methods</a:t>
          </a:r>
        </a:p>
      </dsp:txBody>
      <dsp:txXfrm>
        <a:off x="4036808" y="1405815"/>
        <a:ext cx="1464083" cy="857117"/>
      </dsp:txXfrm>
    </dsp:sp>
    <dsp:sp modelId="{58D2739A-310A-4925-B3B7-A2FED9FFD218}">
      <dsp:nvSpPr>
        <dsp:cNvPr id="0" name=""/>
        <dsp:cNvSpPr/>
      </dsp:nvSpPr>
      <dsp:spPr>
        <a:xfrm rot="8920236">
          <a:off x="3761412" y="2197810"/>
          <a:ext cx="202540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817744" y="2257277"/>
        <a:ext cx="141778" cy="225790"/>
      </dsp:txXfrm>
    </dsp:sp>
    <dsp:sp modelId="{3FF0B13D-7411-46BF-BF64-0CC3F4E20CFB}">
      <dsp:nvSpPr>
        <dsp:cNvPr id="0" name=""/>
        <dsp:cNvSpPr/>
      </dsp:nvSpPr>
      <dsp:spPr>
        <a:xfrm>
          <a:off x="2188015" y="2488301"/>
          <a:ext cx="1517415" cy="9104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Override Equals method in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 for Equality checks.</a:t>
          </a:r>
        </a:p>
      </dsp:txBody>
      <dsp:txXfrm>
        <a:off x="2214681" y="2514967"/>
        <a:ext cx="1464083" cy="857117"/>
      </dsp:txXfrm>
    </dsp:sp>
    <dsp:sp modelId="{67AF1C99-4A7D-4E28-A088-8F8D4F35F8F6}">
      <dsp:nvSpPr>
        <dsp:cNvPr id="0" name=""/>
        <dsp:cNvSpPr/>
      </dsp:nvSpPr>
      <dsp:spPr>
        <a:xfrm rot="10714107">
          <a:off x="1734686" y="2781652"/>
          <a:ext cx="320416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 rot="10800000">
        <a:off x="1830796" y="2855715"/>
        <a:ext cx="224291" cy="225790"/>
      </dsp:txXfrm>
    </dsp:sp>
    <dsp:sp modelId="{0BB514C8-31D8-4D21-9562-AD9FA49E9BA2}">
      <dsp:nvSpPr>
        <dsp:cNvPr id="0" name=""/>
        <dsp:cNvSpPr/>
      </dsp:nvSpPr>
      <dsp:spPr>
        <a:xfrm>
          <a:off x="66228" y="2541325"/>
          <a:ext cx="1517415" cy="9104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Deserialize and verify results of 2 instances of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class.</a:t>
          </a:r>
        </a:p>
      </dsp:txBody>
      <dsp:txXfrm>
        <a:off x="92894" y="2567991"/>
        <a:ext cx="1464083" cy="857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 object or data structure is serialized when it is put into a format that makes it simple to store or send across a network.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serialization of the object supplied as an input parameter and writing of the serialized data to a stream are the two functions of the Serialize method</a:t>
          </a:r>
          <a:r>
            <a:rPr lang="en-US" sz="1300" kern="1200" dirty="0">
              <a:latin typeface="Calibri Light" panose="020F0302020204030204"/>
            </a:rPr>
            <a:t>.</a:t>
          </a:r>
          <a:endParaRPr lang="en-US" sz="1300" kern="1200" dirty="0"/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Light" panose="020F0302020204030204"/>
            </a:rPr>
            <a:t>Step 1</a:t>
          </a:r>
          <a:r>
            <a:rPr lang="en-US" sz="2100" b="1" kern="1200"/>
            <a:t>: </a:t>
          </a:r>
          <a:r>
            <a:rPr lang="en-US" sz="2100" b="1" kern="1200">
              <a:latin typeface="Calibri Light" panose="020F0302020204030204"/>
            </a:rPr>
            <a:t>Serialization()</a:t>
          </a:r>
          <a:r>
            <a:rPr lang="en-US" sz="2100" b="1" kern="1200"/>
            <a:t> </a:t>
          </a:r>
          <a:r>
            <a:rPr lang="en-US" sz="2100" b="1" kern="1200">
              <a:latin typeface="Calibri Light" panose="020F0302020204030204"/>
            </a:rPr>
            <a:t>created</a:t>
          </a:r>
          <a:endParaRPr lang="en-US" sz="2100" b="1" kern="1200"/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HtmClassifier parameters need to be serialized and the saved stream of date should be same as the current state of the object. </a:t>
          </a:r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 Light" panose="020F0302020204030204"/>
            </a:rPr>
            <a:t>Step 2</a:t>
          </a:r>
          <a:r>
            <a:rPr lang="en-US" sz="2100" b="1" kern="1200" dirty="0"/>
            <a:t> </a:t>
          </a:r>
          <a:r>
            <a:rPr lang="en-US" sz="2100" b="1" kern="1200" dirty="0">
              <a:latin typeface="Calibri Light" panose="020F0302020204030204"/>
            </a:rPr>
            <a:t>: HtmClassifier </a:t>
          </a:r>
          <a:r>
            <a:rPr lang="en-US" sz="2100" b="0" kern="1200" dirty="0">
              <a:latin typeface="Calibri Light" panose="020F0302020204030204"/>
            </a:rPr>
            <a:t>parameters</a:t>
          </a:r>
          <a:r>
            <a:rPr lang="en-US" sz="2100" b="1" kern="1200" dirty="0">
              <a:latin typeface="Calibri Light" panose="020F0302020204030204"/>
            </a:rPr>
            <a:t> Serialized and</a:t>
          </a:r>
          <a:r>
            <a:rPr lang="en-US" sz="2100" b="1" kern="1200" dirty="0"/>
            <a:t> </a:t>
          </a:r>
          <a:r>
            <a:rPr lang="en-US" sz="2100" b="1" kern="1200" dirty="0">
              <a:latin typeface="Calibri Light" panose="020F0302020204030204"/>
            </a:rPr>
            <a:t>verified</a:t>
          </a:r>
          <a:endParaRPr lang="en-US" sz="2100" kern="1200" dirty="0"/>
        </a:p>
      </dsp:txBody>
      <dsp:txXfrm>
        <a:off x="67616" y="1522023"/>
        <a:ext cx="2580536" cy="1249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836495" y="-1844132"/>
          <a:ext cx="1108093" cy="50734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Deserialization method carefully reads the values from a file and allocate it to the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instance </a:t>
          </a:r>
          <a:r>
            <a:rPr lang="en-US" sz="1300" kern="1200" dirty="0">
              <a:latin typeface="Calibri Light" panose="020F0302020204030204"/>
            </a:rPr>
            <a:t>parameters</a:t>
          </a:r>
          <a:r>
            <a:rPr lang="en-US" sz="1300" kern="1200" dirty="0"/>
            <a:t> in proper order.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Dictionary </a:t>
          </a:r>
          <a:r>
            <a:rPr lang="en-US" sz="1300" kern="1200" dirty="0" err="1"/>
            <a:t>keyValuePair</a:t>
          </a:r>
          <a:r>
            <a:rPr lang="en-US" sz="1300" kern="1200" dirty="0"/>
            <a:t> had value in form of List&lt;int[]&gt; .The value from the data stream is iterated and properly obtained. </a:t>
          </a:r>
        </a:p>
      </dsp:txBody>
      <dsp:txXfrm rot="-5400000">
        <a:off x="2853817" y="192639"/>
        <a:ext cx="5019358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853816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3: Deserialization () added</a:t>
          </a:r>
          <a:endParaRPr lang="en-US" sz="2700" kern="1200"/>
        </a:p>
      </dsp:txBody>
      <dsp:txXfrm>
        <a:off x="67616" y="67650"/>
        <a:ext cx="2718584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836495" y="-389759"/>
          <a:ext cx="1108093" cy="50734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the saved Serialize .txt file to create back the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instance.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Verify if the </a:t>
          </a:r>
          <a:r>
            <a:rPr lang="en-US" sz="1300" kern="1200">
              <a:latin typeface="Calibri Light" panose="020F0302020204030204"/>
            </a:rPr>
            <a:t>values</a:t>
          </a:r>
          <a:r>
            <a:rPr lang="en-US" sz="1300" kern="1200"/>
            <a:t> are populated in proper order as expected.</a:t>
          </a:r>
        </a:p>
      </dsp:txBody>
      <dsp:txXfrm rot="-5400000">
        <a:off x="2853817" y="1647012"/>
        <a:ext cx="5019358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853816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 4 : Deserialize and verify</a:t>
          </a:r>
          <a:endParaRPr lang="en-US" sz="2700" kern="1200"/>
        </a:p>
      </dsp:txBody>
      <dsp:txXfrm>
        <a:off x="67616" y="1522023"/>
        <a:ext cx="2718584" cy="1249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676547" y="-828443"/>
          <a:ext cx="1220261" cy="449644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 order to check the equality of two instances of the Classifier we need to override the object Equals() method.</a:t>
          </a:r>
        </a:p>
      </dsp:txBody>
      <dsp:txXfrm rot="-5400000">
        <a:off x="3038454" y="869218"/>
        <a:ext cx="4436879" cy="1101125"/>
      </dsp:txXfrm>
    </dsp:sp>
    <dsp:sp modelId="{E8248C16-2D2F-41B1-84DC-6DB87C0469A6}">
      <dsp:nvSpPr>
        <dsp:cNvPr id="0" name=""/>
        <dsp:cNvSpPr/>
      </dsp:nvSpPr>
      <dsp:spPr>
        <a:xfrm>
          <a:off x="407282" y="870609"/>
          <a:ext cx="2646087" cy="10983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Step 5: Equals() method</a:t>
          </a:r>
          <a:endParaRPr lang="en-US" sz="2800" kern="1200" dirty="0"/>
        </a:p>
      </dsp:txBody>
      <dsp:txXfrm>
        <a:off x="460899" y="924226"/>
        <a:ext cx="2538853" cy="991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Adding proper unit Testing to verify the serialization as well as deserialization.</a:t>
          </a:r>
          <a:r>
            <a:rPr lang="en-US" sz="1900" kern="1200">
              <a:latin typeface="Calibri Light" panose="020F0302020204030204"/>
            </a:rPr>
            <a:t>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Equals method was override for </a:t>
          </a:r>
          <a:r>
            <a:rPr lang="en-US" sz="1900" kern="1200" err="1"/>
            <a:t>HTMClassifer</a:t>
          </a:r>
          <a:r>
            <a:rPr lang="en-US" sz="1900" kern="1200"/>
            <a:t> </a:t>
          </a:r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Step 6: </a:t>
          </a:r>
          <a:r>
            <a:rPr lang="en-US" sz="2700" b="1" kern="1200" dirty="0" err="1"/>
            <a:t>UnitTest</a:t>
          </a:r>
          <a:r>
            <a:rPr lang="en-US" sz="2700" b="1" kern="1200" dirty="0"/>
            <a:t> for Verification</a:t>
          </a:r>
          <a:endParaRPr lang="en-US" sz="2700" kern="1200" dirty="0"/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Enough Test case was added to verify </a:t>
          </a:r>
          <a:r>
            <a:rPr lang="en-US" sz="1900" kern="1200">
              <a:latin typeface="Calibri Light" panose="020F0302020204030204"/>
            </a:rPr>
            <a:t>all the</a:t>
          </a:r>
          <a:r>
            <a:rPr lang="en-US" sz="1900" kern="1200"/>
            <a:t> new methods added while coding.</a:t>
          </a:r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Step  7 : Added Possible UT Coverage</a:t>
          </a:r>
          <a:endParaRPr lang="en-US" sz="2700" kern="1200" dirty="0"/>
        </a:p>
      </dsp:txBody>
      <dsp:txXfrm>
        <a:off x="67616" y="1522023"/>
        <a:ext cx="2580536" cy="124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8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8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54b592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54b592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1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54b592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54b592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54b59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54b59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a828d106_1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a828d106_1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a828d106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a828d106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54b5929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54b5929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28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1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7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257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173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668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7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8616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93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144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117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194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5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8453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747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yaneeta/neocortexapi/blob/team_alpha/source/NeoCortexApi/Classifiers/HtmClassifier.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en-us/dotnet/csharp/programming-guide/concepts/serialization/" TargetMode="External"/><Relationship Id="rId4" Type="http://schemas.openxmlformats.org/officeDocument/2006/relationships/hyperlink" Target="https://github.com/antonyaneeta/neocortexapi/blob/team_alpha/source/UnitTestsProject/Classifiers/HtmClassiferSerializationTests.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7850" y="447525"/>
            <a:ext cx="8520600" cy="16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-US" sz="10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sz="3300" b="1" dirty="0">
                <a:solidFill>
                  <a:schemeClr val="tx1"/>
                </a:solidFill>
                <a:latin typeface="Times New Roman"/>
                <a:ea typeface="Georgia"/>
                <a:cs typeface="Times New Roman"/>
                <a:sym typeface="Times New Roman"/>
              </a:rPr>
              <a:t>Implement Serialization in HtmClassifier</a:t>
            </a:r>
            <a:endParaRPr lang="en-US" sz="4044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Software Engineering - WS 2022/2023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5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40344" y="2700670"/>
            <a:ext cx="8215612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0B5394"/>
                </a:solidFill>
                <a:latin typeface="Times New Roman"/>
                <a:ea typeface="Georgia"/>
                <a:cs typeface="Times New Roman"/>
                <a:sym typeface="Georgia"/>
              </a:rPr>
              <a:t>Examiner : Damir Dobric / Andreas Pech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600">
                <a:solidFill>
                  <a:srgbClr val="0B5394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Amith NAIR (1428869)</a:t>
            </a: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Aneeta Antony(1431461)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ROHIT SURESH (1469271)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13" y="3377619"/>
            <a:ext cx="1619900" cy="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Unit Test Coverage.</a:t>
            </a:r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67286528-5FD8-F34A-CE48-997E40E77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/>
          <a:stretch/>
        </p:blipFill>
        <p:spPr>
          <a:xfrm>
            <a:off x="604127" y="117701"/>
            <a:ext cx="7796867" cy="46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9E16E1-5D86-2637-0302-781F592D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7" y="91607"/>
            <a:ext cx="7309126" cy="49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293239"/>
            <a:ext cx="2870028" cy="837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911945"/>
              </p:ext>
            </p:extLst>
          </p:nvPr>
        </p:nvGraphicFramePr>
        <p:xfrm>
          <a:off x="822722" y="1573886"/>
          <a:ext cx="7927268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85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F7C2FC-62C1-F745-76B9-02AFB595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" y="351061"/>
            <a:ext cx="7453468" cy="45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316727"/>
            <a:ext cx="2877856" cy="7827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43762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8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3C4656-B589-A586-173F-EBA65DD9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" y="711123"/>
            <a:ext cx="8329258" cy="3939455"/>
          </a:xfrm>
          <a:prstGeom prst="rect">
            <a:avLst/>
          </a:prstGeom>
        </p:spPr>
      </p:pic>
      <p:sp>
        <p:nvSpPr>
          <p:cNvPr id="2" name="Google Shape;104;p21">
            <a:extLst>
              <a:ext uri="{FF2B5EF4-FFF2-40B4-BE49-F238E27FC236}">
                <a16:creationId xmlns:a16="http://schemas.microsoft.com/office/drawing/2014/main" id="{CF764AD6-CFAF-5673-2127-E1DE37F3EF92}"/>
              </a:ext>
            </a:extLst>
          </p:cNvPr>
          <p:cNvSpPr txBox="1">
            <a:spLocks/>
          </p:cNvSpPr>
          <p:nvPr/>
        </p:nvSpPr>
        <p:spPr>
          <a:xfrm>
            <a:off x="2594517" y="193288"/>
            <a:ext cx="4254139" cy="517835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spc="-50" dirty="0">
                <a:solidFill>
                  <a:schemeClr val="tx1"/>
                </a:solidFill>
              </a:rPr>
              <a:t>UNIT TEST COVERAGE</a:t>
            </a:r>
            <a:endParaRPr lang="en-US" spc="-50" dirty="0">
              <a:solidFill>
                <a:schemeClr val="tx1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858439" y="426328"/>
            <a:ext cx="3425871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/>
              <a:t>CONCLUSION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4841240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 dirty="0"/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Serialization implemented for the HtmClassifier class.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This could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help in keeping the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state of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HTM Classifier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object in a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file or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transmit it across the network for using it in the future.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This helps us to reuse the object in different programs or even in different environments.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7" y="1563201"/>
            <a:ext cx="2351332" cy="23513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488405" y="449814"/>
            <a:ext cx="6158109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Discussion/Further Steps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5726524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/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think of extending this serialization to be saved in any DB ,could be used to retrieve to deserialize on application resume application from stop.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identify the possibility of improving time taken for (de)serialization 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Try out serializing to other formats like JSON or XML.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300"/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1805" y="1440163"/>
            <a:ext cx="2351332" cy="23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036111" y="351079"/>
            <a:ext cx="3071780" cy="62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tx1"/>
                </a:solidFill>
              </a:rPr>
              <a:t>REFERENCE</a:t>
            </a:r>
            <a:endParaRPr lang="en-US" sz="48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85564"/>
            <a:ext cx="8520600" cy="328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65100" indent="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latin typeface="Calibri"/>
              <a:ea typeface="Times New Roman"/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[1] G. K. F. Z. Jahan </a:t>
            </a:r>
            <a:r>
              <a:rPr lang="en" sz="1600" dirty="0" err="1">
                <a:solidFill>
                  <a:schemeClr val="tx1"/>
                </a:solidFill>
                <a:ea typeface="+mn-lt"/>
                <a:cs typeface="+mn-lt"/>
              </a:rPr>
              <a:t>Balasubramaniama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, "Enhancement of Classifiers in HTM-CLA Using Similarity Evaluation Methods," International Conference on Knowledge Based and Intelligent Information and Engineering Systems. </a:t>
            </a:r>
            <a:endParaRPr lang="en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[2] J. &amp;. G. D. Hawkins, "Hierarchical temporal memory including HTM cortical learning algorithms," The handbook of brain theory and neural networks, pp. 147-151, 2009. </a:t>
            </a:r>
            <a:endParaRPr lang="en" dirty="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[3] Hawkins and Ahmad, "provide a comprehensive overview of Hierarchical Temporal Memory (HTM) systems and their use of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Sparse Distributed Representations (SDRs) as the fundamental data structure.,"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[4] Y. A. S. H. J. &amp;. C. Y. Cui, "Hierarchical temporal memory for anomaly detection in crowded scenes," IEEE Transactions on Circuits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and Systems for Video Technology, pp. 385-393,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 marL="114300" indent="0"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[5]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https://github.com/antonyaneeta/neocortexapi/blob/team_alpha/source/NeoCortexApi/Classifiers/HtmClassifier.cs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 dirty="0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accent2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[6]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https://github.com/antonyaneeta/neocortexapi/blob/team_alpha/source/UnitTestsProject/Classifiers/HtmClassiferSerializationTests.cs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chemeClr val="tx1"/>
                </a:solidFill>
                <a:latin typeface="Calibri" panose="020F0502020204030204"/>
                <a:ea typeface="Times New Roman"/>
                <a:cs typeface="Calibri" panose="020F0502020204030204"/>
              </a:rPr>
              <a:t>[7] Serialization in C#. Available on </a:t>
            </a:r>
            <a:r>
              <a:rPr lang="en" dirty="0">
                <a:solidFill>
                  <a:schemeClr val="accent2"/>
                </a:solidFill>
                <a:latin typeface="Calibri" panose="020F0502020204030204"/>
                <a:ea typeface="Times New Roman"/>
                <a:cs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Serialization (C#) | Microsoft Learn</a:t>
            </a:r>
            <a:endParaRPr lang="en">
              <a:solidFill>
                <a:schemeClr val="accent2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rgbClr val="1CADE4"/>
              </a:buClr>
              <a:buNone/>
            </a:pPr>
            <a:endParaRPr lang="en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E82C-93C5-17C6-59D5-F48F501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2054C-031A-EAA0-94A2-20BC57C0A151}"/>
              </a:ext>
            </a:extLst>
          </p:cNvPr>
          <p:cNvSpPr/>
          <p:nvPr/>
        </p:nvSpPr>
        <p:spPr>
          <a:xfrm>
            <a:off x="2875573" y="211008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31773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126" name="Google Shape;62;p14">
            <a:extLst>
              <a:ext uri="{FF2B5EF4-FFF2-40B4-BE49-F238E27FC236}">
                <a16:creationId xmlns:a16="http://schemas.microsoft.com/office/drawing/2014/main" id="{DD120659-8C48-1555-7AAB-4CD3F5F61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437582"/>
              </p:ext>
            </p:extLst>
          </p:nvPr>
        </p:nvGraphicFramePr>
        <p:xfrm>
          <a:off x="525753" y="1403847"/>
          <a:ext cx="8097071" cy="266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85;p18">
            <a:extLst>
              <a:ext uri="{FF2B5EF4-FFF2-40B4-BE49-F238E27FC236}">
                <a16:creationId xmlns:a16="http://schemas.microsoft.com/office/drawing/2014/main" id="{8ED7C272-5853-1C9E-FBE8-D5FC769E0DDC}"/>
              </a:ext>
            </a:extLst>
          </p:cNvPr>
          <p:cNvSpPr txBox="1">
            <a:spLocks/>
          </p:cNvSpPr>
          <p:nvPr/>
        </p:nvSpPr>
        <p:spPr>
          <a:xfrm>
            <a:off x="3060514" y="496787"/>
            <a:ext cx="2565864" cy="790576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CONTENT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375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4800">
                <a:solidFill>
                  <a:schemeClr val="tx1"/>
                </a:solidFill>
              </a:rPr>
              <a:t>INTRODUCTION</a:t>
            </a:r>
            <a:endParaRPr lang="en-IN" sz="480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6" name="Google Shape;68;p15">
            <a:extLst>
              <a:ext uri="{FF2B5EF4-FFF2-40B4-BE49-F238E27FC236}">
                <a16:creationId xmlns:a16="http://schemas.microsoft.com/office/drawing/2014/main" id="{BADC7FD1-1CED-950E-4570-06FB7E3AC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001469"/>
              </p:ext>
            </p:extLst>
          </p:nvPr>
        </p:nvGraphicFramePr>
        <p:xfrm>
          <a:off x="351383" y="1354308"/>
          <a:ext cx="8520600" cy="335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862521" y="86395"/>
            <a:ext cx="3046094" cy="11771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OBJECTIVES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3" name="Google Shape;74;p16">
            <a:extLst>
              <a:ext uri="{FF2B5EF4-FFF2-40B4-BE49-F238E27FC236}">
                <a16:creationId xmlns:a16="http://schemas.microsoft.com/office/drawing/2014/main" id="{7FC3E4C5-D4CF-70D5-761C-655F055FF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43973"/>
              </p:ext>
            </p:extLst>
          </p:nvPr>
        </p:nvGraphicFramePr>
        <p:xfrm>
          <a:off x="1687796" y="890546"/>
          <a:ext cx="5776331" cy="378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303205" y="308898"/>
            <a:ext cx="2534549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METHODS 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42320" y="1157821"/>
            <a:ext cx="8056317" cy="3341558"/>
          </a:xfrm>
          <a:prstGeom prst="rect">
            <a:avLst/>
          </a:prstGeom>
        </p:spPr>
        <p:txBody>
          <a:bodyPr spcFirstLastPara="1" vert="horz" wrap="square" lIns="0" tIns="45720" rIns="0" bIns="45720" rtlCol="0" anchor="t" anchorCtr="0">
            <a:noAutofit/>
          </a:bodyPr>
          <a:lstStyle/>
          <a:p>
            <a:pPr marL="457200" lvl="0" indent="-316865" defTabSz="914400">
              <a:spcBef>
                <a:spcPts val="120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 dirty="0">
                <a:solidFill>
                  <a:schemeClr val="tx1"/>
                </a:solidFill>
                <a:sym typeface="Times New Roman"/>
              </a:rPr>
              <a:t>Serialization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      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Converts and saves the current state/values of various parameters of </a:t>
            </a:r>
            <a:r>
              <a:rPr lang="en-US" sz="1400" dirty="0" err="1">
                <a:solidFill>
                  <a:schemeClr val="tx1"/>
                </a:solidFill>
              </a:rPr>
              <a:t>HtmClassifer</a:t>
            </a:r>
            <a:r>
              <a:rPr lang="en-US" sz="1400" dirty="0">
                <a:solidFill>
                  <a:schemeClr val="tx1"/>
                </a:solidFill>
              </a:rPr>
              <a:t> to a file.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      - When required the application can save values to a file with the help of Serialize() method.</a:t>
            </a: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None/>
            </a:pPr>
            <a:r>
              <a:rPr lang="en-US" sz="1400" dirty="0">
                <a:solidFill>
                  <a:schemeClr val="tx1"/>
                </a:solidFill>
                <a:cs typeface="Calibri" panose="020F0502020204030204"/>
              </a:rPr>
              <a:t>       - Two parameters exists for now in </a:t>
            </a:r>
            <a:r>
              <a:rPr lang="en-US" sz="1400" dirty="0" err="1">
                <a:solidFill>
                  <a:schemeClr val="tx1"/>
                </a:solidFill>
                <a:cs typeface="Calibri" panose="020F0502020204030204"/>
              </a:rPr>
              <a:t>HTMClassifier</a:t>
            </a:r>
            <a:r>
              <a:rPr lang="en-US" sz="1400" dirty="0">
                <a:solidFill>
                  <a:schemeClr val="tx1"/>
                </a:solidFill>
                <a:cs typeface="Calibri" panose="020F0502020204030204"/>
              </a:rPr>
              <a:t> for serialization.</a:t>
            </a:r>
          </a:p>
          <a:p>
            <a:pPr marL="139700" indent="0" defTabSz="914400">
              <a:buSzPct val="100000"/>
              <a:buNone/>
            </a:pP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457200" lvl="0" indent="-316865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 dirty="0">
                <a:solidFill>
                  <a:schemeClr val="tx1"/>
                </a:solidFill>
              </a:rPr>
              <a:t>Deserialization</a:t>
            </a: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lvl="0" indent="0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None/>
            </a:pP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      - When required we can read the Saved values from a file and set to the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None/>
            </a:pPr>
            <a:r>
              <a:rPr lang="en-US" sz="1400" dirty="0">
                <a:solidFill>
                  <a:schemeClr val="tx1"/>
                </a:solidFill>
              </a:rPr>
              <a:t>          HtmClassifier parameters with the help of Deserialize() method. 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 dirty="0">
                <a:solidFill>
                  <a:schemeClr val="tx1"/>
                </a:solidFill>
              </a:rPr>
              <a:t>Parameters identified are: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 b="1" dirty="0" err="1">
                <a:solidFill>
                  <a:schemeClr val="tx1"/>
                </a:solidFill>
              </a:rPr>
              <a:t>m_AllInputs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:- Dictionary </a:t>
            </a:r>
            <a:r>
              <a:rPr lang="en-US" sz="1400" dirty="0" err="1">
                <a:solidFill>
                  <a:schemeClr val="tx1"/>
                </a:solidFill>
              </a:rPr>
              <a:t>keyValue</a:t>
            </a:r>
            <a:r>
              <a:rPr lang="en-US" sz="1400" dirty="0">
                <a:solidFill>
                  <a:schemeClr val="tx1"/>
                </a:solidFill>
              </a:rPr>
              <a:t> param contains a List&lt;int[]&gt; as values and any String Key. There are basically the SDR of the input calculated as int array.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de-DE" sz="1400" b="1" dirty="0" err="1">
                <a:solidFill>
                  <a:schemeClr val="tx1"/>
                </a:solidFill>
              </a:rPr>
              <a:t>maxRecordedElements</a:t>
            </a:r>
            <a:r>
              <a:rPr lang="de-DE" sz="1400" b="1" dirty="0">
                <a:solidFill>
                  <a:schemeClr val="tx1"/>
                </a:solidFill>
              </a:rPr>
              <a:t> :- 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 </a:t>
            </a:r>
            <a:r>
              <a:rPr lang="de-DE" sz="1400" dirty="0" err="1">
                <a:solidFill>
                  <a:schemeClr val="tx1"/>
                </a:solidFill>
              </a:rPr>
              <a:t>limit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number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latest</a:t>
            </a:r>
            <a:r>
              <a:rPr lang="de-DE" sz="1400" dirty="0">
                <a:solidFill>
                  <a:schemeClr val="tx1"/>
                </a:solidFill>
              </a:rPr>
              <a:t> SDR </a:t>
            </a:r>
            <a:r>
              <a:rPr lang="de-DE" sz="1400" dirty="0" err="1">
                <a:solidFill>
                  <a:schemeClr val="tx1"/>
                </a:solidFill>
              </a:rPr>
              <a:t>which</a:t>
            </a:r>
            <a:r>
              <a:rPr lang="de-DE" sz="1400" dirty="0">
                <a:solidFill>
                  <a:schemeClr val="tx1"/>
                </a:solidFill>
              </a:rPr>
              <a:t> will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recorded</a:t>
            </a:r>
            <a:r>
              <a:rPr lang="de-DE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265536" y="465473"/>
            <a:ext cx="2611677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442488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0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719DE3-F808-542B-CF6A-E7C7E3C71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87" r="-2" b="-2"/>
          <a:stretch/>
        </p:blipFill>
        <p:spPr>
          <a:xfrm>
            <a:off x="476592" y="1341225"/>
            <a:ext cx="8187348" cy="2702052"/>
          </a:xfrm>
          <a:prstGeom prst="rect">
            <a:avLst/>
          </a:prstGeom>
        </p:spPr>
      </p:pic>
      <p:cxnSp>
        <p:nvCxnSpPr>
          <p:cNvPr id="123" name="Straight Connector 1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ED2850-2238-57C4-3BDA-E2F45F2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application&#10;&#10;Description automatically generated">
            <a:extLst>
              <a:ext uri="{FF2B5EF4-FFF2-40B4-BE49-F238E27FC236}">
                <a16:creationId xmlns:a16="http://schemas.microsoft.com/office/drawing/2014/main" id="{EF44F405-15F8-0FA0-F1FB-61C13F32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9" y="854374"/>
            <a:ext cx="7562270" cy="34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293239"/>
            <a:ext cx="2870028" cy="837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952133"/>
              </p:ext>
            </p:extLst>
          </p:nvPr>
        </p:nvGraphicFramePr>
        <p:xfrm>
          <a:off x="822722" y="1573886"/>
          <a:ext cx="7927268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01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938</Words>
  <Application>Microsoft Office PowerPoint</Application>
  <PresentationFormat>On-screen Show (16:9)</PresentationFormat>
  <Paragraphs>97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Times New Roman</vt:lpstr>
      <vt:lpstr>Wingdings</vt:lpstr>
      <vt:lpstr>Retrospect</vt:lpstr>
      <vt:lpstr>     Implement Serialization in HtmClassifier Software Engineering - WS 2022/2023 </vt:lpstr>
      <vt:lpstr>CONTENT</vt:lpstr>
      <vt:lpstr>INTRODUCTION</vt:lpstr>
      <vt:lpstr>OBJECTIVES</vt:lpstr>
      <vt:lpstr>METHODS </vt:lpstr>
      <vt:lpstr>APPROACH</vt:lpstr>
      <vt:lpstr>PowerPoint Presentation</vt:lpstr>
      <vt:lpstr>PowerPoint Presentation</vt:lpstr>
      <vt:lpstr>APPROACH</vt:lpstr>
      <vt:lpstr>Unit Test Coverage.</vt:lpstr>
      <vt:lpstr>PowerPoint Presentation</vt:lpstr>
      <vt:lpstr>APPROACH</vt:lpstr>
      <vt:lpstr>PowerPoint Presentation</vt:lpstr>
      <vt:lpstr>APPROACH</vt:lpstr>
      <vt:lpstr>PowerPoint Presentation</vt:lpstr>
      <vt:lpstr>CONCLUSION</vt:lpstr>
      <vt:lpstr>Discussion/Further Steps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Image Classification of Fruits360 dataset  Software Engineering - WS 2021/2022</dc:title>
  <dc:creator>User</dc:creator>
  <cp:lastModifiedBy>Aneeta Antony</cp:lastModifiedBy>
  <cp:revision>1</cp:revision>
  <dcterms:modified xsi:type="dcterms:W3CDTF">2023-03-29T13:16:29Z</dcterms:modified>
</cp:coreProperties>
</file>