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dbfaee13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dbfaee13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dbfaee13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dbfaee13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dbfaee1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dbfaee1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dbfaee13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dbfaee13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dbfaee13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dbfaee1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dbfaee1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dbfaee1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dbfaee1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dbfaee1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dbfaee1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dbfaee1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dbfaee13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dbfaee13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dbfaee13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dbfaee13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dbfaee1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dbfaee1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dbfaee1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dbfaee1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dbfaee1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dbfaee1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dbfaee1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dbfaee1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dbfaee1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dbfaee1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dbfaee1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dbfaee1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dbfaee13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dbfaee1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bfaee13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dbfaee13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Northwind Traders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 (EDA)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308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453600" y="228975"/>
            <a:ext cx="6380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Bivariate Analysis</a:t>
            </a:r>
            <a:endParaRPr sz="2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" y="1180925"/>
            <a:ext cx="8839201" cy="33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804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-5786" l="0" r="0" t="0"/>
          <a:stretch/>
        </p:blipFill>
        <p:spPr>
          <a:xfrm>
            <a:off x="481013" y="906575"/>
            <a:ext cx="8181975" cy="30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725100" y="183725"/>
            <a:ext cx="2685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Insights</a:t>
            </a:r>
            <a:endParaRPr b="1"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423450" y="334550"/>
            <a:ext cx="52341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MultiVariate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8750"/>
            <a:ext cx="8838499" cy="28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9151" cy="41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14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25" y="1359100"/>
            <a:ext cx="79057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559200" y="244050"/>
            <a:ext cx="7767900" cy="4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Conclusion: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arenR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Northwind Traders Export  - USA &amp; UK and New york From USA and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London From UK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arenR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Especially USA is the Largest Importer from Northwind Traders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arenR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Northwind Traders Flagship Category was Beverage items, Confections and Seafoods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arenR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United Package From USA Largest Shipping Partner for Northwind Traders they highly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shipped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Beverages &amp; Seafoods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AutoNum type="arabicParenR"/>
            </a:pPr>
            <a:r>
              <a:rPr lang="en" sz="16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Margaret Peacock - Sales </a:t>
            </a:r>
            <a:r>
              <a:rPr lang="en" sz="16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Representative</a:t>
            </a:r>
            <a:r>
              <a:rPr lang="en" sz="16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Cover highest number of orders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2897150" y="1842925"/>
            <a:ext cx="46308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1" sz="4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7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996625" y="4045125"/>
            <a:ext cx="73155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Northwind Traders Provide total of  7 CSV Files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6" name="Google Shape;186;p3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32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Choose one approach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to grab the audience’s attention right from the start: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unexpected, emotional, or simple.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Unexpected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Highlight what’s new, unusual, or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surprising.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Emotional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Give people a reason to care.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Provide a simple unifying message for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is to come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106675" y="138475"/>
            <a:ext cx="8854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Step - 1: Merging a 7 datasets</a:t>
            </a:r>
            <a:endParaRPr b="1"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707175" y="1330075"/>
            <a:ext cx="44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5" y="1485424"/>
            <a:ext cx="9019125" cy="23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136850" y="153550"/>
            <a:ext cx="815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Step 2: Handling Missing Values</a:t>
            </a:r>
            <a:endParaRPr b="1" sz="2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88" y="19050"/>
            <a:ext cx="1743075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63100" y="1013325"/>
            <a:ext cx="4209000" cy="19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fill missing value - mean, median, mode, ffill, bfill and custom fill or delete column more than 70% missing values based on client suggestion or business analytics </a:t>
            </a:r>
            <a:r>
              <a:rPr lang="en" sz="19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referred</a:t>
            </a:r>
            <a:r>
              <a:rPr lang="en" sz="19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" sz="19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client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38525" y="3245700"/>
            <a:ext cx="40122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am filling missing values based on skew and outliers</a:t>
            </a:r>
            <a:endParaRPr sz="22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272600" y="228975"/>
            <a:ext cx="6516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Step 3: Outliers</a:t>
            </a:r>
            <a:endParaRPr b="1"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00" y="1241100"/>
            <a:ext cx="8839201" cy="371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063075" y="244050"/>
            <a:ext cx="5671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Find Outlier using BoxPlot &amp; IQR Method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332925" y="183725"/>
            <a:ext cx="7843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Step 4:  </a:t>
            </a:r>
            <a:r>
              <a:rPr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EDA ( Exploratory Data Analysis )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04700"/>
            <a:ext cx="8839200" cy="279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826200" y="1043500"/>
            <a:ext cx="5098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Differentiate Categorical and Numerical Columns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559200" y="168650"/>
            <a:ext cx="81300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Columns have more 10 unique values i categorise as SQL Based EDA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Columns have less than 10 unique Values categorised as Chart Based EDA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350" y="1346725"/>
            <a:ext cx="37719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25" y="2781825"/>
            <a:ext cx="2576950" cy="219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475" y="2781825"/>
            <a:ext cx="2935797" cy="2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63100" y="198800"/>
            <a:ext cx="41481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32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750"/>
              <a:buFont typeface="Roboto"/>
              <a:buAutoNum type="arabicParenR"/>
            </a:pPr>
            <a:r>
              <a:rPr b="1" lang="en" sz="27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Univariate</a:t>
            </a:r>
            <a:r>
              <a:rPr b="1" lang="en" sz="27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Analysis</a:t>
            </a:r>
            <a:endParaRPr b="1" sz="27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150" y="951825"/>
            <a:ext cx="4328000" cy="398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3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