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6" r:id="rId2"/>
    <p:sldId id="26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9" r:id="rId1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B7A1-A441-4B0F-99ED-DB8111B0352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337D-FABE-4120-B45E-05DEF8E04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DDF294-755D-4E01-AE65-C38D46C7DCD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337D-FABE-4120-B45E-05DEF8E047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A8F786-0F1D-4DAF-810A-22C446CF4998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F98A38-5252-440E-AF44-224BD8295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9600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762000" y="914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www.studymafia.org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Tahoma" pitchFamily="34" charset="0"/>
            </a:endParaRP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1066800" y="59436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/>
              <a:t>Submitted To:				              </a:t>
            </a:r>
            <a:r>
              <a:rPr lang="en-US" sz="1600" b="1" dirty="0" smtClean="0"/>
              <a:t>       Submitted </a:t>
            </a:r>
            <a:r>
              <a:rPr lang="en-US" sz="1600" b="1" dirty="0"/>
              <a:t>By:</a:t>
            </a:r>
          </a:p>
          <a:p>
            <a:pPr eaLnBrk="0" hangingPunct="0"/>
            <a:r>
              <a:rPr lang="en-US" sz="1600" b="1" dirty="0" smtClean="0"/>
              <a:t>www.studymafia.org                                                                            </a:t>
            </a:r>
            <a:r>
              <a:rPr lang="en-US" sz="1600" b="1" dirty="0" err="1" smtClean="0"/>
              <a:t>www.studymafia.org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981200" y="2819400"/>
            <a:ext cx="5105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600" b="1" dirty="0"/>
              <a:t>Seminar</a:t>
            </a:r>
          </a:p>
          <a:p>
            <a:pPr algn="ctr" eaLnBrk="0" hangingPunct="0">
              <a:defRPr/>
            </a:pPr>
            <a:r>
              <a:rPr lang="en-US" sz="3600" b="1" dirty="0"/>
              <a:t> On</a:t>
            </a:r>
          </a:p>
          <a:p>
            <a:pPr algn="ctr"/>
            <a:r>
              <a:rPr lang="en-US" sz="4000" b="1" dirty="0" smtClean="0"/>
              <a:t>Quantum Computing</a:t>
            </a:r>
            <a:r>
              <a:rPr lang="en-US" sz="4000" dirty="0" smtClean="0"/>
              <a:t>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www.wikipedia.org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www.studymafia.org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43240" y="2428868"/>
            <a:ext cx="7772400" cy="19751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67744" y="2636912"/>
            <a:ext cx="6480720" cy="1143000"/>
          </a:xfrm>
        </p:spPr>
        <p:txBody>
          <a:bodyPr>
            <a:normAutofit fontScale="90000"/>
          </a:bodyPr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z="96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3568" y="1700808"/>
            <a:ext cx="8064896" cy="4572000"/>
          </a:xfrm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 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Why quantum computer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What special about quantum computer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Applications of quantum computer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Problems</a:t>
            </a:r>
          </a:p>
          <a:p>
            <a:pPr marL="457200" indent="-457200">
              <a:lnSpc>
                <a:spcPct val="85000"/>
              </a:lnSpc>
              <a:spcBef>
                <a:spcPct val="35000"/>
              </a:spcBef>
              <a:buFontTx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85728"/>
            <a:ext cx="4643470" cy="85725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Quantum computers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71472" y="1435100"/>
            <a:ext cx="3357586" cy="420847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</a:rPr>
              <a:t>Quantum  computers  use   atoms   to   perform   calculation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Here  computation   depends on   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principle   of   quantum theory</a:t>
            </a:r>
          </a:p>
          <a:p>
            <a:pPr>
              <a:buFont typeface="Wingdings" pitchFamily="2" charset="2"/>
              <a:buChar char="Ø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Qubit</a:t>
            </a: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3630380_640px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000496" y="1582261"/>
            <a:ext cx="4914904" cy="4277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85786" y="1428736"/>
            <a:ext cx="5857916" cy="4857784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3200" b="1" dirty="0" smtClean="0"/>
              <a:t>1982 - Feynman </a:t>
            </a:r>
            <a:r>
              <a:rPr lang="en-US" dirty="0" smtClean="0"/>
              <a:t>proposed the idea of creating machines based on the laws of quantum mechanics instead of the laws of classical physics.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1985 - David Deutsch </a:t>
            </a:r>
            <a:r>
              <a:rPr lang="en-US" dirty="0" smtClean="0"/>
              <a:t>developed the quantum Turing machine, showing that quantum circuits are universal.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2400" b="1" dirty="0" smtClean="0"/>
              <a:t>1994 - Peter </a:t>
            </a:r>
            <a:r>
              <a:rPr lang="en-US" sz="2400" b="1" dirty="0" err="1" smtClean="0"/>
              <a:t>Shor</a:t>
            </a:r>
            <a:r>
              <a:rPr lang="en-US" sz="2400" b="1" dirty="0" smtClean="0"/>
              <a:t> </a:t>
            </a:r>
            <a:r>
              <a:rPr lang="en-US" dirty="0" smtClean="0"/>
              <a:t>came up with a quantum algorithm to factor very large numbers in polynomial time.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lang="en-US" sz="2400" b="1" dirty="0" smtClean="0"/>
              <a:t>1997 - </a:t>
            </a:r>
            <a:r>
              <a:rPr lang="en-US" sz="2400" b="1" dirty="0" err="1" smtClean="0"/>
              <a:t>Lov</a:t>
            </a:r>
            <a:r>
              <a:rPr lang="en-US" sz="2400" b="1" dirty="0" smtClean="0"/>
              <a:t> Grover </a:t>
            </a:r>
            <a:r>
              <a:rPr lang="en-US" dirty="0" smtClean="0"/>
              <a:t>develops a quantum search algorithm with O(√N) complexity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Content Placeholder 8" descr="Feynma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786578" y="571480"/>
            <a:ext cx="2043007" cy="1993904"/>
          </a:xfrm>
        </p:spPr>
      </p:pic>
      <p:pic>
        <p:nvPicPr>
          <p:cNvPr id="1028" name="Picture 4" descr="G:\quantumppt\220px-Peter_Sh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928934"/>
            <a:ext cx="1801815" cy="2166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quantum computer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1472" y="1714488"/>
            <a:ext cx="3214710" cy="4572000"/>
          </a:xfrm>
        </p:spPr>
        <p:txBody>
          <a:bodyPr/>
          <a:lstStyle/>
          <a:p>
            <a:pPr>
              <a:buClr>
                <a:schemeClr val="accent2"/>
              </a:buClr>
              <a:buSzPct val="117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Moore’  law  slowing down in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2020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it is flattened   out.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Transistor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cannot be made smaller due to the laws of  </a:t>
            </a:r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Quantum mechanics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starts to take over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Post silicon era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Intel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000496" y="1285860"/>
            <a:ext cx="4914896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3050"/>
            <a:ext cx="8229600" cy="116205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special about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Quantum computer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G:\quantumppt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8"/>
            <a:ext cx="4143404" cy="1928826"/>
          </a:xfrm>
          <a:prstGeom prst="rect">
            <a:avLst/>
          </a:prstGeom>
          <a:noFill/>
        </p:spPr>
      </p:pic>
      <p:pic>
        <p:nvPicPr>
          <p:cNvPr id="1026" name="Picture 2" descr="G:\quantumppt\qub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106036"/>
            <a:ext cx="6142042" cy="356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Cryptography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Artificial intelligence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</a:pPr>
            <a:endParaRPr lang="en-US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Teleportation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Quantum communication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99992" y="1196752"/>
            <a:ext cx="3208216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G:\quantumppt\images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45024"/>
            <a:ext cx="3571900" cy="214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5800" y="1285860"/>
            <a:ext cx="5957902" cy="4786346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 Black" pitchFamily="34" charset="0"/>
              </a:rPr>
              <a:t>Decoherence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 Black" pitchFamily="34" charset="0"/>
              </a:rPr>
              <a:t>Error correction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 Black" pitchFamily="34" charset="0"/>
              </a:rPr>
              <a:t>Output observance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4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 Black" pitchFamily="34" charset="0"/>
              </a:rPr>
              <a:t>Cost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US" sz="2000" dirty="0" smtClean="0">
              <a:latin typeface="Arial Black" pitchFamily="34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4348" y="3357562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8458200" cy="25654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quantum computer thus has the theoretical capability of simulating any finite physical system and may even hold the key to creating an artificially intelligent computer.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</TotalTime>
  <Words>225</Words>
  <Application>Microsoft Office PowerPoint</Application>
  <PresentationFormat>On-screen Show (4:3)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Corbel</vt:lpstr>
      <vt:lpstr>Tahoma</vt:lpstr>
      <vt:lpstr>Times New Roman</vt:lpstr>
      <vt:lpstr>Verdana</vt:lpstr>
      <vt:lpstr>Wingdings</vt:lpstr>
      <vt:lpstr>Wingdings 2</vt:lpstr>
      <vt:lpstr>Wingdings 3</vt:lpstr>
      <vt:lpstr>Metro</vt:lpstr>
      <vt:lpstr>PowerPoint Presentation</vt:lpstr>
      <vt:lpstr>Content</vt:lpstr>
      <vt:lpstr>Quantum computers</vt:lpstr>
      <vt:lpstr>HISTORY</vt:lpstr>
      <vt:lpstr>Why quantum computer</vt:lpstr>
      <vt:lpstr>What special about Quantum computer</vt:lpstr>
      <vt:lpstr>APPLICATIONS</vt:lpstr>
      <vt:lpstr>Problems  </vt:lpstr>
      <vt:lpstr>Conclusion</vt:lpstr>
      <vt:lpstr>Reference</vt:lpstr>
      <vt:lpstr>THANK YOU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NISARG</dc:creator>
  <cp:lastModifiedBy>Chirayil, Antony</cp:lastModifiedBy>
  <cp:revision>37</cp:revision>
  <dcterms:created xsi:type="dcterms:W3CDTF">2012-09-24T19:58:08Z</dcterms:created>
  <dcterms:modified xsi:type="dcterms:W3CDTF">2020-08-24T12:27:42Z</dcterms:modified>
</cp:coreProperties>
</file>