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6D28-DC08-A92B-5127-C4E3FF85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21914-B72B-3957-69D2-A45C918E9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D0E88-1064-9883-8C9C-C6CEA042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33D7-36D9-4A38-9B03-186C3AA46C72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79469-4262-05DD-53BF-025BCA2B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0C55A-9A85-8BB1-8AF6-B9E87482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2490-BB2C-46A6-8026-28B4AC54C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84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E3B2-5283-B096-0A6D-E713640F4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70CAF-156C-8C66-10F3-9016A8718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AB3C2-1950-2047-30D8-9A9D5C0B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33D7-36D9-4A38-9B03-186C3AA46C72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BF25-9426-E284-D47D-DCFD070C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04C4E-48B8-F450-99B8-39FF9941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2490-BB2C-46A6-8026-28B4AC54C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75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C428E7-596D-0702-BF97-92E08382B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22784-D63F-BCC9-6921-20480CD57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EE423-8A69-9EF6-4179-2A2BB886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33D7-36D9-4A38-9B03-186C3AA46C72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CE1F2-6321-3CA1-2EDE-8E8E01B0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7274E-20AA-D43E-0431-88064907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2490-BB2C-46A6-8026-28B4AC54C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23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98D7-7221-6A71-D77E-F4EA6EB1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FADF7-DAF3-2418-B33C-2F9C471A1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6FB83-C534-3D78-4CD4-E54E9E01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33D7-36D9-4A38-9B03-186C3AA46C72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AC76B-348F-AA85-5BAB-90DF1B5B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96351-B109-F6CC-2700-DCA64533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2490-BB2C-46A6-8026-28B4AC54C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24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735E-DA21-8C6F-5C6A-890B6CCB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EE1F6-35DC-1021-FF6A-2ED1BB016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AA6AD-ACEA-0C33-C3AE-D65285346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33D7-36D9-4A38-9B03-186C3AA46C72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3DA7-1D37-C80C-B5CB-D5DB8318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6DA38-052B-2F57-6020-BC0BBAA5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2490-BB2C-46A6-8026-28B4AC54C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92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9470-DB72-9624-49E8-5D54CCE0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C4DC-82FC-BA2F-F264-6375AC7C8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CD473-258C-B20C-9CEB-E4A1EDB7B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21F5A-BF12-78E9-0DE1-E8C875F6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33D7-36D9-4A38-9B03-186C3AA46C72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28DE4-6858-F365-4882-E50223EC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382E0-5115-8A38-FC93-9C4E2139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2490-BB2C-46A6-8026-28B4AC54C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03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7EBB-0450-BED6-E6DF-DE0F786F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B061E-008D-DC2B-41D2-D8F825D05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EA454-D979-85BE-6D2B-5A24FCC00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CE169-9876-FC3B-8134-8C39B93B9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78154-49A3-367D-649D-DEAAB0E99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78408-5A5E-988D-A559-01188CDE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33D7-36D9-4A38-9B03-186C3AA46C72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E6786-BC0A-FAFB-D55E-6AC604CD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7B15C3-16FF-375A-B00D-C574B29E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2490-BB2C-46A6-8026-28B4AC54C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27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F678-6538-484F-5921-08E6EC95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52350-F637-6AF3-3C60-1ECE3358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33D7-36D9-4A38-9B03-186C3AA46C72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ACDD1-34B6-B3D1-97EE-81D8D41E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A2B40-EBBC-D288-B089-9536D6CA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2490-BB2C-46A6-8026-28B4AC54C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26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1A4D3-BF0D-ABF4-C8D7-DDACA0FF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33D7-36D9-4A38-9B03-186C3AA46C72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6E000-8B39-253E-9AC0-49582B59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F329B-FCAF-8A99-0397-6EDE6644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2490-BB2C-46A6-8026-28B4AC54C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99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29FB-E32F-6D4E-5612-69C7BA5E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6E84-4A1A-F372-F455-488F89654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BF4FB-DC94-8A23-983A-A9F8AF54B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B96D1-8AB0-6CB3-6BC2-791A050C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33D7-36D9-4A38-9B03-186C3AA46C72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1357D-C77B-9815-42D7-985713F1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82672-0708-2BF4-0811-AD926FBB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2490-BB2C-46A6-8026-28B4AC54C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1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4DA7-6045-6C6A-43D4-43043BF2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D3422-90C7-30DF-03F2-B5D6E9294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EE2DB-75FC-74C6-C1D8-A26314D3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2781C-AD91-B14A-6236-60B69CE4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33D7-36D9-4A38-9B03-186C3AA46C72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2D710-494E-6DA4-9C4A-83E66F17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0AACB-237E-6875-472E-6002447D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2490-BB2C-46A6-8026-28B4AC54C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34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23204-CACB-B280-9A5F-1E815FCB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9032C-549F-47B2-4908-B65C0DB87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4B8CC-7A62-970A-1BCF-083C19F9A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433D7-36D9-4A38-9B03-186C3AA46C72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62A6C-A3F8-928C-E67D-BC6D1C894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4D6B0-FBC4-8CFA-99CE-5F848FBD6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72490-BB2C-46A6-8026-28B4AC54C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56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number-twenty-shape-rounded-3849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23-and-so-on.blogspot.com/2010/08/number-40.html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60-number-1339871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ermentationwineblog.com/2013/12/80-years-since-repeal-prohibition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100-number-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flickr.com/photos/49968232@N00/680157253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126F83-A099-4ED6-2596-B9382E496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72228" y="1442070"/>
            <a:ext cx="5184268" cy="381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3E8EFA-41E6-A344-2E46-102F8F982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76562" y="1504950"/>
            <a:ext cx="62388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3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09EA98-AC77-3265-848E-26E0CC73B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16339" y="1077293"/>
            <a:ext cx="7159322" cy="47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5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B76DEC-E436-93E2-40CC-5C048C6C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07190" y="1986056"/>
            <a:ext cx="3852809" cy="28858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5FB475-4EAD-5E4E-A2E0-FFD8199427E9}"/>
              </a:ext>
            </a:extLst>
          </p:cNvPr>
          <p:cNvSpPr txBox="1"/>
          <p:nvPr/>
        </p:nvSpPr>
        <p:spPr>
          <a:xfrm>
            <a:off x="3926541" y="4621355"/>
            <a:ext cx="381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  <a:p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24780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3ED4A5-823E-1FBE-4BFC-FDE54AB33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33650" y="1409700"/>
            <a:ext cx="71247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7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495FD0-B069-78B9-F04A-EEE86ECBF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011706" y="1344706"/>
            <a:ext cx="4168588" cy="4168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8F5815-EC2D-CED1-DF16-D244974F000D}"/>
              </a:ext>
            </a:extLst>
          </p:cNvPr>
          <p:cNvSpPr txBox="1"/>
          <p:nvPr/>
        </p:nvSpPr>
        <p:spPr>
          <a:xfrm>
            <a:off x="3787223" y="5539335"/>
            <a:ext cx="410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  <a:p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39063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Cash</dc:creator>
  <cp:lastModifiedBy>Tony Cash</cp:lastModifiedBy>
  <cp:revision>1</cp:revision>
  <dcterms:created xsi:type="dcterms:W3CDTF">2022-10-16T14:30:21Z</dcterms:created>
  <dcterms:modified xsi:type="dcterms:W3CDTF">2022-10-16T14:41:46Z</dcterms:modified>
</cp:coreProperties>
</file>