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DAE-5320-4BFD-F131-D9773906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85BE-F25C-5F69-0668-423701F9E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1ADD-B34A-1900-E1A8-A6D3432A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B5FA-2B36-6FAB-0CB1-DAF053D1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A3E5-6FD2-FFD6-2697-4C5F7BAA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7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5B12-1217-BDD5-B1CC-617AA2EE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53F6-AB83-B6C3-0999-084C976C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88F7-F301-BB59-7411-58DE5C66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0B82-DD56-D768-B1E5-CF413264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913C-C4D5-CEA9-B171-13E8C134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44B92-30AE-A8F8-63D6-203932622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081DE-7DE4-32AD-D59E-2ADD69393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1DA9-5921-509D-A0D0-260BE96C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A1D1-5DBB-9C3D-DACB-4268CF29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359F-2577-7CEF-939D-169A6747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4234-84BD-C9E5-E421-D95DCCE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BFBE-4867-E5B6-E50C-56C6F462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9FA2-DE8C-B25E-6956-B7163E91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3803-DB5F-9837-CEB8-5EBFB66D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1AD6-48BC-C147-63FE-EEB4039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1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C97E-BAAA-ECFB-C523-A3009EA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F4BD-21E2-2E74-D680-AC3DDD6A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CD62-F4DD-331B-BA8A-12B4472F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6C74-017E-B587-EAF3-5FA8B8BB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0DFA-2617-DD2C-0532-74873CCA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1EF-6AB1-68AF-0744-2D8FCDC3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D21A-20FA-07CB-839F-68CE89B2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47F18-134A-6139-63F2-C5A108C3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7FB4F-1B11-A550-D26A-740F1DC7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E741C-DBBD-C780-D2B2-46CD5785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4BC0-D629-DFE8-783A-B0016A7C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53FF-4D99-3E91-BFBF-D05E59F1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5FA-FDC4-204B-A25B-B542E71A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0B96A-AF13-D3C3-1E89-68F57423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D6EC9-914C-35CC-61C5-257495980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15DA-4E6F-81BF-03D8-C71B70985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5E242-F718-146D-81C4-D7BC0553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766BD-633E-8D92-48E5-11948750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12A33-A980-76A6-5D97-49FB24CF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6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A60C-FC40-3073-92D9-328008C8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3897-6F7C-040F-1DE8-4F47A5DE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4F1A4-7E63-9B45-85F1-4C53FEEB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1A8B5-DB1B-EF16-6B46-A81CA34E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7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A986-EE53-50C4-E1EC-1082F5BA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D682E-A6B9-E3B0-69E4-59EBF1F1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D1C4-4DA2-11C6-2679-3277B86F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3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CEF0-BE9E-C8A5-56A0-68F400B8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71C7-F7F5-E87A-24CE-A2C42757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9C21-E4EC-8E58-E67A-436E1C47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89B9-8997-5305-CB29-E0A6999D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F4FD-4060-2E5F-A2BB-836B5F0A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EBA1-D7B8-660C-58B4-CDCF981A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C32C-7077-D456-AB5A-1C80CD60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3C372-C951-5D41-5545-554944C5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F809-2DBD-F0E5-B5D0-ABFE563AF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C648-451F-0D8D-CA61-75C7525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1C87-DE28-5F83-C657-A69439F1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81A8-99B2-701D-8370-7AEFDBAF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BCC65-A63A-D52D-2A97-00808D5D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7947D-4719-6A6F-3415-22172DBA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9E45-5C13-1577-5420-F73D463B4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5C6F-D25B-4590-B91D-01D3D37F10C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75D7-798A-DBD8-5557-3FC24647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30F2-ABED-7F47-0F54-0DCE0E32C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4897-A436-413E-8E1A-2AFEC8993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6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Cash</dc:creator>
  <cp:lastModifiedBy>Tony Cash</cp:lastModifiedBy>
  <cp:revision>1</cp:revision>
  <dcterms:created xsi:type="dcterms:W3CDTF">2023-04-02T13:03:12Z</dcterms:created>
  <dcterms:modified xsi:type="dcterms:W3CDTF">2023-04-02T13:06:05Z</dcterms:modified>
</cp:coreProperties>
</file>