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73" r:id="rId8"/>
    <p:sldId id="271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C91B98-BA09-4CBE-8F76-7E0C1CA52300}" type="doc">
      <dgm:prSet loTypeId="urn:microsoft.com/office/officeart/2016/7/layout/RepeatingBendingProcessNew" loCatId="process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D9F35ED-491F-471E-9313-794FBCB4B05A}">
      <dgm:prSet/>
      <dgm:spPr/>
      <dgm:t>
        <a:bodyPr/>
        <a:lstStyle/>
        <a:p>
          <a:r>
            <a:rPr lang="en-US"/>
            <a:t>Logistic regression on BOW features</a:t>
          </a:r>
        </a:p>
      </dgm:t>
    </dgm:pt>
    <dgm:pt modelId="{52EC4345-1D09-4601-88A0-2B47D52B9EED}" type="parTrans" cxnId="{E698ACC7-3ABC-4CC1-8615-26FA8E9EDC6E}">
      <dgm:prSet/>
      <dgm:spPr/>
      <dgm:t>
        <a:bodyPr/>
        <a:lstStyle/>
        <a:p>
          <a:endParaRPr lang="en-US"/>
        </a:p>
      </dgm:t>
    </dgm:pt>
    <dgm:pt modelId="{7FBBD908-01CD-41A9-8C39-14F7FCF67DD3}" type="sibTrans" cxnId="{E698ACC7-3ABC-4CC1-8615-26FA8E9EDC6E}">
      <dgm:prSet/>
      <dgm:spPr/>
      <dgm:t>
        <a:bodyPr/>
        <a:lstStyle/>
        <a:p>
          <a:endParaRPr lang="en-US"/>
        </a:p>
      </dgm:t>
    </dgm:pt>
    <dgm:pt modelId="{71AB06B8-EB25-4D9E-88F7-D73E9B04D18A}">
      <dgm:prSet/>
      <dgm:spPr/>
      <dgm:t>
        <a:bodyPr/>
        <a:lstStyle/>
        <a:p>
          <a:r>
            <a:rPr lang="en-US"/>
            <a:t>Accuracy : 90%</a:t>
          </a:r>
        </a:p>
      </dgm:t>
    </dgm:pt>
    <dgm:pt modelId="{61793FA8-88A3-41AF-8817-C305F13486EB}" type="parTrans" cxnId="{38997EA1-8623-4D67-AE45-571E8B9E7002}">
      <dgm:prSet/>
      <dgm:spPr/>
      <dgm:t>
        <a:bodyPr/>
        <a:lstStyle/>
        <a:p>
          <a:endParaRPr lang="en-US"/>
        </a:p>
      </dgm:t>
    </dgm:pt>
    <dgm:pt modelId="{060A2544-272E-4AFE-9DB0-497485E11ECB}" type="sibTrans" cxnId="{38997EA1-8623-4D67-AE45-571E8B9E7002}">
      <dgm:prSet/>
      <dgm:spPr/>
      <dgm:t>
        <a:bodyPr/>
        <a:lstStyle/>
        <a:p>
          <a:endParaRPr lang="en-US"/>
        </a:p>
      </dgm:t>
    </dgm:pt>
    <dgm:pt modelId="{A3B1D7A8-7BFA-44EF-B4CA-AEBBBC8E1996}">
      <dgm:prSet/>
      <dgm:spPr/>
      <dgm:t>
        <a:bodyPr/>
        <a:lstStyle/>
        <a:p>
          <a:r>
            <a:rPr lang="en-US"/>
            <a:t>F1 Score : 91%</a:t>
          </a:r>
        </a:p>
      </dgm:t>
    </dgm:pt>
    <dgm:pt modelId="{5A7E38AF-3330-4D39-A024-C58F376ECBF3}" type="parTrans" cxnId="{0ED580EA-40DE-4AC0-844C-7E96643CAE51}">
      <dgm:prSet/>
      <dgm:spPr/>
      <dgm:t>
        <a:bodyPr/>
        <a:lstStyle/>
        <a:p>
          <a:endParaRPr lang="en-US"/>
        </a:p>
      </dgm:t>
    </dgm:pt>
    <dgm:pt modelId="{4889109C-EC1D-4431-8985-4A3E56B4A94A}" type="sibTrans" cxnId="{0ED580EA-40DE-4AC0-844C-7E96643CAE51}">
      <dgm:prSet/>
      <dgm:spPr/>
      <dgm:t>
        <a:bodyPr/>
        <a:lstStyle/>
        <a:p>
          <a:endParaRPr lang="en-US"/>
        </a:p>
      </dgm:t>
    </dgm:pt>
    <dgm:pt modelId="{AB5D9ED2-74D1-4844-B732-816C6C9211D3}">
      <dgm:prSet/>
      <dgm:spPr/>
      <dgm:t>
        <a:bodyPr/>
        <a:lstStyle/>
        <a:p>
          <a:r>
            <a:rPr lang="en-US"/>
            <a:t>Logistic regression on TF-IDF features</a:t>
          </a:r>
        </a:p>
      </dgm:t>
    </dgm:pt>
    <dgm:pt modelId="{9E72F47E-EE1A-4586-891D-07B6581B811F}" type="parTrans" cxnId="{B2EE49CB-73D0-4241-A33D-7F5F8D4F0EB5}">
      <dgm:prSet/>
      <dgm:spPr/>
      <dgm:t>
        <a:bodyPr/>
        <a:lstStyle/>
        <a:p>
          <a:endParaRPr lang="en-US"/>
        </a:p>
      </dgm:t>
    </dgm:pt>
    <dgm:pt modelId="{271E299F-7210-4CD8-9096-212E37A5520B}" type="sibTrans" cxnId="{B2EE49CB-73D0-4241-A33D-7F5F8D4F0EB5}">
      <dgm:prSet/>
      <dgm:spPr/>
      <dgm:t>
        <a:bodyPr/>
        <a:lstStyle/>
        <a:p>
          <a:endParaRPr lang="en-US"/>
        </a:p>
      </dgm:t>
    </dgm:pt>
    <dgm:pt modelId="{89CB5D0F-276C-4BE7-B64B-6C78FDAD67DA}">
      <dgm:prSet/>
      <dgm:spPr/>
      <dgm:t>
        <a:bodyPr/>
        <a:lstStyle/>
        <a:p>
          <a:r>
            <a:rPr lang="en-US"/>
            <a:t>Accuracy : 89%</a:t>
          </a:r>
        </a:p>
      </dgm:t>
    </dgm:pt>
    <dgm:pt modelId="{06F17AF2-3BB7-427C-BE1E-86FA2566A658}" type="parTrans" cxnId="{DFB8405C-D744-49DB-94B9-76D9DEA91E79}">
      <dgm:prSet/>
      <dgm:spPr/>
      <dgm:t>
        <a:bodyPr/>
        <a:lstStyle/>
        <a:p>
          <a:endParaRPr lang="en-US"/>
        </a:p>
      </dgm:t>
    </dgm:pt>
    <dgm:pt modelId="{8594E130-D123-4C5C-9675-BB4A9C289DB1}" type="sibTrans" cxnId="{DFB8405C-D744-49DB-94B9-76D9DEA91E79}">
      <dgm:prSet/>
      <dgm:spPr/>
      <dgm:t>
        <a:bodyPr/>
        <a:lstStyle/>
        <a:p>
          <a:endParaRPr lang="en-US"/>
        </a:p>
      </dgm:t>
    </dgm:pt>
    <dgm:pt modelId="{60C8FC44-1C14-46BD-86F2-ECC231101AC5}">
      <dgm:prSet/>
      <dgm:spPr/>
      <dgm:t>
        <a:bodyPr/>
        <a:lstStyle/>
        <a:p>
          <a:r>
            <a:rPr lang="en-US"/>
            <a:t>F1 Score : 89%</a:t>
          </a:r>
        </a:p>
      </dgm:t>
    </dgm:pt>
    <dgm:pt modelId="{9F81A33D-50B4-43DC-AFCB-D4887E8A9CCF}" type="parTrans" cxnId="{58F96B1D-8BE2-4F9C-B6DF-CF2C06861DD7}">
      <dgm:prSet/>
      <dgm:spPr/>
      <dgm:t>
        <a:bodyPr/>
        <a:lstStyle/>
        <a:p>
          <a:endParaRPr lang="en-US"/>
        </a:p>
      </dgm:t>
    </dgm:pt>
    <dgm:pt modelId="{1A299574-C1A9-49CB-923E-800B46A9B771}" type="sibTrans" cxnId="{58F96B1D-8BE2-4F9C-B6DF-CF2C06861DD7}">
      <dgm:prSet/>
      <dgm:spPr/>
      <dgm:t>
        <a:bodyPr/>
        <a:lstStyle/>
        <a:p>
          <a:endParaRPr lang="en-US"/>
        </a:p>
      </dgm:t>
    </dgm:pt>
    <dgm:pt modelId="{332565C4-7073-4B2A-B5BC-A56FE160222C}">
      <dgm:prSet/>
      <dgm:spPr/>
      <dgm:t>
        <a:bodyPr/>
        <a:lstStyle/>
        <a:p>
          <a:r>
            <a:rPr lang="en-US"/>
            <a:t>DNN Model on word2vec features</a:t>
          </a:r>
        </a:p>
      </dgm:t>
    </dgm:pt>
    <dgm:pt modelId="{1FE74424-5A6F-46E9-B61C-B2CCB515C395}" type="parTrans" cxnId="{26335AEB-3C3F-4940-826F-13CBEFE44686}">
      <dgm:prSet/>
      <dgm:spPr/>
      <dgm:t>
        <a:bodyPr/>
        <a:lstStyle/>
        <a:p>
          <a:endParaRPr lang="en-US"/>
        </a:p>
      </dgm:t>
    </dgm:pt>
    <dgm:pt modelId="{A47E7D10-2F18-472A-9FFB-0D0CF74DFA4A}" type="sibTrans" cxnId="{26335AEB-3C3F-4940-826F-13CBEFE44686}">
      <dgm:prSet/>
      <dgm:spPr/>
      <dgm:t>
        <a:bodyPr/>
        <a:lstStyle/>
        <a:p>
          <a:endParaRPr lang="en-US"/>
        </a:p>
      </dgm:t>
    </dgm:pt>
    <dgm:pt modelId="{552EEE87-AF67-4E7C-9E88-689976469C53}">
      <dgm:prSet/>
      <dgm:spPr/>
      <dgm:t>
        <a:bodyPr/>
        <a:lstStyle/>
        <a:p>
          <a:r>
            <a:rPr lang="en-US"/>
            <a:t>Accuracy : 89%</a:t>
          </a:r>
        </a:p>
      </dgm:t>
    </dgm:pt>
    <dgm:pt modelId="{D6320C2F-2AAF-4BE6-B5B8-95E4C830AC71}" type="parTrans" cxnId="{49B9485D-F518-413F-AAB5-E39A57515189}">
      <dgm:prSet/>
      <dgm:spPr/>
      <dgm:t>
        <a:bodyPr/>
        <a:lstStyle/>
        <a:p>
          <a:endParaRPr lang="en-US"/>
        </a:p>
      </dgm:t>
    </dgm:pt>
    <dgm:pt modelId="{C7ADDAE7-813B-4143-AA4D-5164548E4512}" type="sibTrans" cxnId="{49B9485D-F518-413F-AAB5-E39A57515189}">
      <dgm:prSet/>
      <dgm:spPr/>
      <dgm:t>
        <a:bodyPr/>
        <a:lstStyle/>
        <a:p>
          <a:endParaRPr lang="en-US"/>
        </a:p>
      </dgm:t>
    </dgm:pt>
    <dgm:pt modelId="{4F5DE20F-6954-4E00-9B88-9695665ADB00}">
      <dgm:prSet/>
      <dgm:spPr/>
      <dgm:t>
        <a:bodyPr/>
        <a:lstStyle/>
        <a:p>
          <a:r>
            <a:rPr lang="en-US"/>
            <a:t>F1 Score : 89%</a:t>
          </a:r>
        </a:p>
      </dgm:t>
    </dgm:pt>
    <dgm:pt modelId="{7E1EA0F6-1AB4-4FD5-AF39-B3D5413FE005}" type="parTrans" cxnId="{5D4CFD33-8BD4-4480-A59F-218DE6101C47}">
      <dgm:prSet/>
      <dgm:spPr/>
      <dgm:t>
        <a:bodyPr/>
        <a:lstStyle/>
        <a:p>
          <a:endParaRPr lang="en-US"/>
        </a:p>
      </dgm:t>
    </dgm:pt>
    <dgm:pt modelId="{D4600318-D71E-4EBD-B800-72F46751915B}" type="sibTrans" cxnId="{5D4CFD33-8BD4-4480-A59F-218DE6101C47}">
      <dgm:prSet/>
      <dgm:spPr/>
      <dgm:t>
        <a:bodyPr/>
        <a:lstStyle/>
        <a:p>
          <a:endParaRPr lang="en-US"/>
        </a:p>
      </dgm:t>
    </dgm:pt>
    <dgm:pt modelId="{C22612A5-4A3F-4B1B-A0B1-02332DE59841}">
      <dgm:prSet/>
      <dgm:spPr/>
      <dgm:t>
        <a:bodyPr/>
        <a:lstStyle/>
        <a:p>
          <a:r>
            <a:rPr lang="en-US"/>
            <a:t>DNN Model on GloVe features</a:t>
          </a:r>
        </a:p>
      </dgm:t>
    </dgm:pt>
    <dgm:pt modelId="{9DF92034-A97E-47E2-BB1F-6A665DF01CFC}" type="parTrans" cxnId="{51FD7040-C77E-41F8-ACEA-37E1000A8562}">
      <dgm:prSet/>
      <dgm:spPr/>
      <dgm:t>
        <a:bodyPr/>
        <a:lstStyle/>
        <a:p>
          <a:endParaRPr lang="en-US"/>
        </a:p>
      </dgm:t>
    </dgm:pt>
    <dgm:pt modelId="{877F63D1-5122-4858-8D03-1009D17DAFD2}" type="sibTrans" cxnId="{51FD7040-C77E-41F8-ACEA-37E1000A8562}">
      <dgm:prSet/>
      <dgm:spPr/>
      <dgm:t>
        <a:bodyPr/>
        <a:lstStyle/>
        <a:p>
          <a:endParaRPr lang="en-US"/>
        </a:p>
      </dgm:t>
    </dgm:pt>
    <dgm:pt modelId="{A29F313A-0C86-43E0-8E81-21D2FB63B2BF}">
      <dgm:prSet/>
      <dgm:spPr/>
      <dgm:t>
        <a:bodyPr/>
        <a:lstStyle/>
        <a:p>
          <a:r>
            <a:rPr lang="en-US"/>
            <a:t>Accuracy :72 %</a:t>
          </a:r>
        </a:p>
      </dgm:t>
    </dgm:pt>
    <dgm:pt modelId="{42355837-0F76-4F0F-AB76-3ECFE639BA09}" type="parTrans" cxnId="{6B2CC444-7D6A-4607-8B6A-D0AB69E19553}">
      <dgm:prSet/>
      <dgm:spPr/>
      <dgm:t>
        <a:bodyPr/>
        <a:lstStyle/>
        <a:p>
          <a:endParaRPr lang="en-US"/>
        </a:p>
      </dgm:t>
    </dgm:pt>
    <dgm:pt modelId="{07EB66A1-6A4E-48C1-8594-794F38A7DB37}" type="sibTrans" cxnId="{6B2CC444-7D6A-4607-8B6A-D0AB69E19553}">
      <dgm:prSet/>
      <dgm:spPr/>
      <dgm:t>
        <a:bodyPr/>
        <a:lstStyle/>
        <a:p>
          <a:endParaRPr lang="en-US"/>
        </a:p>
      </dgm:t>
    </dgm:pt>
    <dgm:pt modelId="{86EB3D76-79AC-4802-ADDF-C6CC0D26DA73}">
      <dgm:prSet/>
      <dgm:spPr/>
      <dgm:t>
        <a:bodyPr/>
        <a:lstStyle/>
        <a:p>
          <a:r>
            <a:rPr lang="en-US"/>
            <a:t>F1 Score :72 %</a:t>
          </a:r>
        </a:p>
      </dgm:t>
    </dgm:pt>
    <dgm:pt modelId="{DD94CA2E-D4E8-4AAE-93B4-D4D271C8FD28}" type="parTrans" cxnId="{E3037D48-A431-4539-BB8F-A1E6875D0915}">
      <dgm:prSet/>
      <dgm:spPr/>
      <dgm:t>
        <a:bodyPr/>
        <a:lstStyle/>
        <a:p>
          <a:endParaRPr lang="en-US"/>
        </a:p>
      </dgm:t>
    </dgm:pt>
    <dgm:pt modelId="{BCF8BE42-FD6D-452A-B032-4EB220367EDA}" type="sibTrans" cxnId="{E3037D48-A431-4539-BB8F-A1E6875D0915}">
      <dgm:prSet/>
      <dgm:spPr/>
      <dgm:t>
        <a:bodyPr/>
        <a:lstStyle/>
        <a:p>
          <a:endParaRPr lang="en-US"/>
        </a:p>
      </dgm:t>
    </dgm:pt>
    <dgm:pt modelId="{4B4A722F-1EA5-4CE9-AA79-645E55BABD70}" type="pres">
      <dgm:prSet presAssocID="{29C91B98-BA09-4CBE-8F76-7E0C1CA52300}" presName="Name0" presStyleCnt="0">
        <dgm:presLayoutVars>
          <dgm:dir/>
          <dgm:resizeHandles val="exact"/>
        </dgm:presLayoutVars>
      </dgm:prSet>
      <dgm:spPr/>
    </dgm:pt>
    <dgm:pt modelId="{71679F4B-3B0D-46FD-B59D-E917CD6C91E9}" type="pres">
      <dgm:prSet presAssocID="{8D9F35ED-491F-471E-9313-794FBCB4B05A}" presName="node" presStyleLbl="node1" presStyleIdx="0" presStyleCnt="12">
        <dgm:presLayoutVars>
          <dgm:bulletEnabled val="1"/>
        </dgm:presLayoutVars>
      </dgm:prSet>
      <dgm:spPr/>
    </dgm:pt>
    <dgm:pt modelId="{59B7EB83-3721-4EE2-BDC8-1F44AAAA6618}" type="pres">
      <dgm:prSet presAssocID="{7FBBD908-01CD-41A9-8C39-14F7FCF67DD3}" presName="sibTrans" presStyleLbl="sibTrans1D1" presStyleIdx="0" presStyleCnt="11"/>
      <dgm:spPr/>
    </dgm:pt>
    <dgm:pt modelId="{105F3054-AE0E-4F61-8657-9F80AC2D51D3}" type="pres">
      <dgm:prSet presAssocID="{7FBBD908-01CD-41A9-8C39-14F7FCF67DD3}" presName="connectorText" presStyleLbl="sibTrans1D1" presStyleIdx="0" presStyleCnt="11"/>
      <dgm:spPr/>
    </dgm:pt>
    <dgm:pt modelId="{FFD5FC7E-EC0A-4119-A279-51099EB15EEF}" type="pres">
      <dgm:prSet presAssocID="{71AB06B8-EB25-4D9E-88F7-D73E9B04D18A}" presName="node" presStyleLbl="node1" presStyleIdx="1" presStyleCnt="12">
        <dgm:presLayoutVars>
          <dgm:bulletEnabled val="1"/>
        </dgm:presLayoutVars>
      </dgm:prSet>
      <dgm:spPr/>
    </dgm:pt>
    <dgm:pt modelId="{D01D8455-C0BE-47A3-84E2-554EDCA521A9}" type="pres">
      <dgm:prSet presAssocID="{060A2544-272E-4AFE-9DB0-497485E11ECB}" presName="sibTrans" presStyleLbl="sibTrans1D1" presStyleIdx="1" presStyleCnt="11"/>
      <dgm:spPr/>
    </dgm:pt>
    <dgm:pt modelId="{054F3575-61C0-4BF5-949C-DA08DB54FD2C}" type="pres">
      <dgm:prSet presAssocID="{060A2544-272E-4AFE-9DB0-497485E11ECB}" presName="connectorText" presStyleLbl="sibTrans1D1" presStyleIdx="1" presStyleCnt="11"/>
      <dgm:spPr/>
    </dgm:pt>
    <dgm:pt modelId="{B4E75934-6BA1-4BDF-8A21-58D3CE66037A}" type="pres">
      <dgm:prSet presAssocID="{A3B1D7A8-7BFA-44EF-B4CA-AEBBBC8E1996}" presName="node" presStyleLbl="node1" presStyleIdx="2" presStyleCnt="12">
        <dgm:presLayoutVars>
          <dgm:bulletEnabled val="1"/>
        </dgm:presLayoutVars>
      </dgm:prSet>
      <dgm:spPr/>
    </dgm:pt>
    <dgm:pt modelId="{E6065A45-5272-44E5-8E98-0BAE055BE9DD}" type="pres">
      <dgm:prSet presAssocID="{4889109C-EC1D-4431-8985-4A3E56B4A94A}" presName="sibTrans" presStyleLbl="sibTrans1D1" presStyleIdx="2" presStyleCnt="11"/>
      <dgm:spPr/>
    </dgm:pt>
    <dgm:pt modelId="{9C8DD626-7325-43B7-82A4-263EC21A63A8}" type="pres">
      <dgm:prSet presAssocID="{4889109C-EC1D-4431-8985-4A3E56B4A94A}" presName="connectorText" presStyleLbl="sibTrans1D1" presStyleIdx="2" presStyleCnt="11"/>
      <dgm:spPr/>
    </dgm:pt>
    <dgm:pt modelId="{7967CD25-798B-4B54-9105-6646BD35C75B}" type="pres">
      <dgm:prSet presAssocID="{AB5D9ED2-74D1-4844-B732-816C6C9211D3}" presName="node" presStyleLbl="node1" presStyleIdx="3" presStyleCnt="12">
        <dgm:presLayoutVars>
          <dgm:bulletEnabled val="1"/>
        </dgm:presLayoutVars>
      </dgm:prSet>
      <dgm:spPr/>
    </dgm:pt>
    <dgm:pt modelId="{24A01A54-B4E9-463C-A96D-37B234E86D67}" type="pres">
      <dgm:prSet presAssocID="{271E299F-7210-4CD8-9096-212E37A5520B}" presName="sibTrans" presStyleLbl="sibTrans1D1" presStyleIdx="3" presStyleCnt="11"/>
      <dgm:spPr/>
    </dgm:pt>
    <dgm:pt modelId="{48C2234A-F10F-41A0-92F0-FEAF81FEA2F0}" type="pres">
      <dgm:prSet presAssocID="{271E299F-7210-4CD8-9096-212E37A5520B}" presName="connectorText" presStyleLbl="sibTrans1D1" presStyleIdx="3" presStyleCnt="11"/>
      <dgm:spPr/>
    </dgm:pt>
    <dgm:pt modelId="{7AC7ADE5-260E-40D3-BE3D-E436F023963A}" type="pres">
      <dgm:prSet presAssocID="{89CB5D0F-276C-4BE7-B64B-6C78FDAD67DA}" presName="node" presStyleLbl="node1" presStyleIdx="4" presStyleCnt="12">
        <dgm:presLayoutVars>
          <dgm:bulletEnabled val="1"/>
        </dgm:presLayoutVars>
      </dgm:prSet>
      <dgm:spPr/>
    </dgm:pt>
    <dgm:pt modelId="{C48FAFBE-13AB-4073-BA29-9C51C590AFC1}" type="pres">
      <dgm:prSet presAssocID="{8594E130-D123-4C5C-9675-BB4A9C289DB1}" presName="sibTrans" presStyleLbl="sibTrans1D1" presStyleIdx="4" presStyleCnt="11"/>
      <dgm:spPr/>
    </dgm:pt>
    <dgm:pt modelId="{5C0D44C4-EB6D-4A75-A548-0A2D56154D02}" type="pres">
      <dgm:prSet presAssocID="{8594E130-D123-4C5C-9675-BB4A9C289DB1}" presName="connectorText" presStyleLbl="sibTrans1D1" presStyleIdx="4" presStyleCnt="11"/>
      <dgm:spPr/>
    </dgm:pt>
    <dgm:pt modelId="{6CAB5177-2F3A-4E71-9832-B9A4B13949C5}" type="pres">
      <dgm:prSet presAssocID="{60C8FC44-1C14-46BD-86F2-ECC231101AC5}" presName="node" presStyleLbl="node1" presStyleIdx="5" presStyleCnt="12">
        <dgm:presLayoutVars>
          <dgm:bulletEnabled val="1"/>
        </dgm:presLayoutVars>
      </dgm:prSet>
      <dgm:spPr/>
    </dgm:pt>
    <dgm:pt modelId="{01E94B23-2A34-4E0C-B80C-3132B0FB2229}" type="pres">
      <dgm:prSet presAssocID="{1A299574-C1A9-49CB-923E-800B46A9B771}" presName="sibTrans" presStyleLbl="sibTrans1D1" presStyleIdx="5" presStyleCnt="11"/>
      <dgm:spPr/>
    </dgm:pt>
    <dgm:pt modelId="{BFD8CC4A-47C6-4DB6-B42A-1C07D41315CA}" type="pres">
      <dgm:prSet presAssocID="{1A299574-C1A9-49CB-923E-800B46A9B771}" presName="connectorText" presStyleLbl="sibTrans1D1" presStyleIdx="5" presStyleCnt="11"/>
      <dgm:spPr/>
    </dgm:pt>
    <dgm:pt modelId="{18275B53-BF61-4453-8099-D29BECCB63FC}" type="pres">
      <dgm:prSet presAssocID="{332565C4-7073-4B2A-B5BC-A56FE160222C}" presName="node" presStyleLbl="node1" presStyleIdx="6" presStyleCnt="12">
        <dgm:presLayoutVars>
          <dgm:bulletEnabled val="1"/>
        </dgm:presLayoutVars>
      </dgm:prSet>
      <dgm:spPr/>
    </dgm:pt>
    <dgm:pt modelId="{2CE28760-BAF7-4EC1-8003-A2F67B63A719}" type="pres">
      <dgm:prSet presAssocID="{A47E7D10-2F18-472A-9FFB-0D0CF74DFA4A}" presName="sibTrans" presStyleLbl="sibTrans1D1" presStyleIdx="6" presStyleCnt="11"/>
      <dgm:spPr/>
    </dgm:pt>
    <dgm:pt modelId="{FD8D8338-BBC2-43D8-81C6-B9B765A1A570}" type="pres">
      <dgm:prSet presAssocID="{A47E7D10-2F18-472A-9FFB-0D0CF74DFA4A}" presName="connectorText" presStyleLbl="sibTrans1D1" presStyleIdx="6" presStyleCnt="11"/>
      <dgm:spPr/>
    </dgm:pt>
    <dgm:pt modelId="{9BD583AE-A6CE-4AA7-8F9F-86C293B6DD17}" type="pres">
      <dgm:prSet presAssocID="{552EEE87-AF67-4E7C-9E88-689976469C53}" presName="node" presStyleLbl="node1" presStyleIdx="7" presStyleCnt="12">
        <dgm:presLayoutVars>
          <dgm:bulletEnabled val="1"/>
        </dgm:presLayoutVars>
      </dgm:prSet>
      <dgm:spPr/>
    </dgm:pt>
    <dgm:pt modelId="{9C083EC6-79EA-4912-B3CC-E677074B8C5F}" type="pres">
      <dgm:prSet presAssocID="{C7ADDAE7-813B-4143-AA4D-5164548E4512}" presName="sibTrans" presStyleLbl="sibTrans1D1" presStyleIdx="7" presStyleCnt="11"/>
      <dgm:spPr/>
    </dgm:pt>
    <dgm:pt modelId="{3A1B6464-0CCB-4915-82B8-37F733FD8A4F}" type="pres">
      <dgm:prSet presAssocID="{C7ADDAE7-813B-4143-AA4D-5164548E4512}" presName="connectorText" presStyleLbl="sibTrans1D1" presStyleIdx="7" presStyleCnt="11"/>
      <dgm:spPr/>
    </dgm:pt>
    <dgm:pt modelId="{F9A33B96-F0AB-4687-B906-48A70CEC4694}" type="pres">
      <dgm:prSet presAssocID="{4F5DE20F-6954-4E00-9B88-9695665ADB00}" presName="node" presStyleLbl="node1" presStyleIdx="8" presStyleCnt="12">
        <dgm:presLayoutVars>
          <dgm:bulletEnabled val="1"/>
        </dgm:presLayoutVars>
      </dgm:prSet>
      <dgm:spPr/>
    </dgm:pt>
    <dgm:pt modelId="{50A31F7B-8100-4BAB-B204-68E48621B74B}" type="pres">
      <dgm:prSet presAssocID="{D4600318-D71E-4EBD-B800-72F46751915B}" presName="sibTrans" presStyleLbl="sibTrans1D1" presStyleIdx="8" presStyleCnt="11"/>
      <dgm:spPr/>
    </dgm:pt>
    <dgm:pt modelId="{BD433F73-1153-47A0-9ECD-E1485164D68A}" type="pres">
      <dgm:prSet presAssocID="{D4600318-D71E-4EBD-B800-72F46751915B}" presName="connectorText" presStyleLbl="sibTrans1D1" presStyleIdx="8" presStyleCnt="11"/>
      <dgm:spPr/>
    </dgm:pt>
    <dgm:pt modelId="{07800147-7491-4162-A62D-D0C86413213B}" type="pres">
      <dgm:prSet presAssocID="{C22612A5-4A3F-4B1B-A0B1-02332DE59841}" presName="node" presStyleLbl="node1" presStyleIdx="9" presStyleCnt="12">
        <dgm:presLayoutVars>
          <dgm:bulletEnabled val="1"/>
        </dgm:presLayoutVars>
      </dgm:prSet>
      <dgm:spPr/>
    </dgm:pt>
    <dgm:pt modelId="{288C8264-B550-4D21-80C8-D888991D7904}" type="pres">
      <dgm:prSet presAssocID="{877F63D1-5122-4858-8D03-1009D17DAFD2}" presName="sibTrans" presStyleLbl="sibTrans1D1" presStyleIdx="9" presStyleCnt="11"/>
      <dgm:spPr/>
    </dgm:pt>
    <dgm:pt modelId="{C52625E4-4758-438E-9104-3801B77297DD}" type="pres">
      <dgm:prSet presAssocID="{877F63D1-5122-4858-8D03-1009D17DAFD2}" presName="connectorText" presStyleLbl="sibTrans1D1" presStyleIdx="9" presStyleCnt="11"/>
      <dgm:spPr/>
    </dgm:pt>
    <dgm:pt modelId="{783C4149-A661-4BE3-A41F-97125F37DB4D}" type="pres">
      <dgm:prSet presAssocID="{A29F313A-0C86-43E0-8E81-21D2FB63B2BF}" presName="node" presStyleLbl="node1" presStyleIdx="10" presStyleCnt="12">
        <dgm:presLayoutVars>
          <dgm:bulletEnabled val="1"/>
        </dgm:presLayoutVars>
      </dgm:prSet>
      <dgm:spPr/>
    </dgm:pt>
    <dgm:pt modelId="{55772756-427F-4186-BFCC-F0DAE216C9C6}" type="pres">
      <dgm:prSet presAssocID="{07EB66A1-6A4E-48C1-8594-794F38A7DB37}" presName="sibTrans" presStyleLbl="sibTrans1D1" presStyleIdx="10" presStyleCnt="11"/>
      <dgm:spPr/>
    </dgm:pt>
    <dgm:pt modelId="{7306508F-D49B-4406-8383-D37E406C4A21}" type="pres">
      <dgm:prSet presAssocID="{07EB66A1-6A4E-48C1-8594-794F38A7DB37}" presName="connectorText" presStyleLbl="sibTrans1D1" presStyleIdx="10" presStyleCnt="11"/>
      <dgm:spPr/>
    </dgm:pt>
    <dgm:pt modelId="{677E1E5D-754A-4D2B-BA01-B8B2C7C8B54B}" type="pres">
      <dgm:prSet presAssocID="{86EB3D76-79AC-4802-ADDF-C6CC0D26DA73}" presName="node" presStyleLbl="node1" presStyleIdx="11" presStyleCnt="12">
        <dgm:presLayoutVars>
          <dgm:bulletEnabled val="1"/>
        </dgm:presLayoutVars>
      </dgm:prSet>
      <dgm:spPr/>
    </dgm:pt>
  </dgm:ptLst>
  <dgm:cxnLst>
    <dgm:cxn modelId="{0B841A05-EF2B-4694-8CE1-234D50B02F03}" type="presOf" srcId="{4889109C-EC1D-4431-8985-4A3E56B4A94A}" destId="{E6065A45-5272-44E5-8E98-0BAE055BE9DD}" srcOrd="0" destOrd="0" presId="urn:microsoft.com/office/officeart/2016/7/layout/RepeatingBendingProcessNew"/>
    <dgm:cxn modelId="{04953708-6ECE-4239-9B47-1FC158E90986}" type="presOf" srcId="{C22612A5-4A3F-4B1B-A0B1-02332DE59841}" destId="{07800147-7491-4162-A62D-D0C86413213B}" srcOrd="0" destOrd="0" presId="urn:microsoft.com/office/officeart/2016/7/layout/RepeatingBendingProcessNew"/>
    <dgm:cxn modelId="{B78F3A09-45F4-447A-829A-0CFD62407FA3}" type="presOf" srcId="{C7ADDAE7-813B-4143-AA4D-5164548E4512}" destId="{3A1B6464-0CCB-4915-82B8-37F733FD8A4F}" srcOrd="1" destOrd="0" presId="urn:microsoft.com/office/officeart/2016/7/layout/RepeatingBendingProcessNew"/>
    <dgm:cxn modelId="{B21D8D12-6742-45C2-AAB9-6F289AB7E87E}" type="presOf" srcId="{4889109C-EC1D-4431-8985-4A3E56B4A94A}" destId="{9C8DD626-7325-43B7-82A4-263EC21A63A8}" srcOrd="1" destOrd="0" presId="urn:microsoft.com/office/officeart/2016/7/layout/RepeatingBendingProcessNew"/>
    <dgm:cxn modelId="{694BD71C-335B-42F9-9B57-CE2B6C92D473}" type="presOf" srcId="{4F5DE20F-6954-4E00-9B88-9695665ADB00}" destId="{F9A33B96-F0AB-4687-B906-48A70CEC4694}" srcOrd="0" destOrd="0" presId="urn:microsoft.com/office/officeart/2016/7/layout/RepeatingBendingProcessNew"/>
    <dgm:cxn modelId="{58F96B1D-8BE2-4F9C-B6DF-CF2C06861DD7}" srcId="{29C91B98-BA09-4CBE-8F76-7E0C1CA52300}" destId="{60C8FC44-1C14-46BD-86F2-ECC231101AC5}" srcOrd="5" destOrd="0" parTransId="{9F81A33D-50B4-43DC-AFCB-D4887E8A9CCF}" sibTransId="{1A299574-C1A9-49CB-923E-800B46A9B771}"/>
    <dgm:cxn modelId="{3A6DB429-AD39-4629-B035-F80BE7354A0A}" type="presOf" srcId="{07EB66A1-6A4E-48C1-8594-794F38A7DB37}" destId="{7306508F-D49B-4406-8383-D37E406C4A21}" srcOrd="1" destOrd="0" presId="urn:microsoft.com/office/officeart/2016/7/layout/RepeatingBendingProcessNew"/>
    <dgm:cxn modelId="{035C8E2C-839E-4D74-B324-6DCBA81E64FA}" type="presOf" srcId="{060A2544-272E-4AFE-9DB0-497485E11ECB}" destId="{054F3575-61C0-4BF5-949C-DA08DB54FD2C}" srcOrd="1" destOrd="0" presId="urn:microsoft.com/office/officeart/2016/7/layout/RepeatingBendingProcessNew"/>
    <dgm:cxn modelId="{7E46E82D-6780-4B01-9160-D435BB05FC95}" type="presOf" srcId="{86EB3D76-79AC-4802-ADDF-C6CC0D26DA73}" destId="{677E1E5D-754A-4D2B-BA01-B8B2C7C8B54B}" srcOrd="0" destOrd="0" presId="urn:microsoft.com/office/officeart/2016/7/layout/RepeatingBendingProcessNew"/>
    <dgm:cxn modelId="{5D4CFD33-8BD4-4480-A59F-218DE6101C47}" srcId="{29C91B98-BA09-4CBE-8F76-7E0C1CA52300}" destId="{4F5DE20F-6954-4E00-9B88-9695665ADB00}" srcOrd="8" destOrd="0" parTransId="{7E1EA0F6-1AB4-4FD5-AF39-B3D5413FE005}" sibTransId="{D4600318-D71E-4EBD-B800-72F46751915B}"/>
    <dgm:cxn modelId="{51FD7040-C77E-41F8-ACEA-37E1000A8562}" srcId="{29C91B98-BA09-4CBE-8F76-7E0C1CA52300}" destId="{C22612A5-4A3F-4B1B-A0B1-02332DE59841}" srcOrd="9" destOrd="0" parTransId="{9DF92034-A97E-47E2-BB1F-6A665DF01CFC}" sibTransId="{877F63D1-5122-4858-8D03-1009D17DAFD2}"/>
    <dgm:cxn modelId="{DFB8405C-D744-49DB-94B9-76D9DEA91E79}" srcId="{29C91B98-BA09-4CBE-8F76-7E0C1CA52300}" destId="{89CB5D0F-276C-4BE7-B64B-6C78FDAD67DA}" srcOrd="4" destOrd="0" parTransId="{06F17AF2-3BB7-427C-BE1E-86FA2566A658}" sibTransId="{8594E130-D123-4C5C-9675-BB4A9C289DB1}"/>
    <dgm:cxn modelId="{A105405D-2229-4A92-99A0-8D52A9951F3D}" type="presOf" srcId="{7FBBD908-01CD-41A9-8C39-14F7FCF67DD3}" destId="{105F3054-AE0E-4F61-8657-9F80AC2D51D3}" srcOrd="1" destOrd="0" presId="urn:microsoft.com/office/officeart/2016/7/layout/RepeatingBendingProcessNew"/>
    <dgm:cxn modelId="{49B9485D-F518-413F-AAB5-E39A57515189}" srcId="{29C91B98-BA09-4CBE-8F76-7E0C1CA52300}" destId="{552EEE87-AF67-4E7C-9E88-689976469C53}" srcOrd="7" destOrd="0" parTransId="{D6320C2F-2AAF-4BE6-B5B8-95E4C830AC71}" sibTransId="{C7ADDAE7-813B-4143-AA4D-5164548E4512}"/>
    <dgm:cxn modelId="{394AAD44-6AAF-434B-BC61-9261A4D2F548}" type="presOf" srcId="{29C91B98-BA09-4CBE-8F76-7E0C1CA52300}" destId="{4B4A722F-1EA5-4CE9-AA79-645E55BABD70}" srcOrd="0" destOrd="0" presId="urn:microsoft.com/office/officeart/2016/7/layout/RepeatingBendingProcessNew"/>
    <dgm:cxn modelId="{6B2CC444-7D6A-4607-8B6A-D0AB69E19553}" srcId="{29C91B98-BA09-4CBE-8F76-7E0C1CA52300}" destId="{A29F313A-0C86-43E0-8E81-21D2FB63B2BF}" srcOrd="10" destOrd="0" parTransId="{42355837-0F76-4F0F-AB76-3ECFE639BA09}" sibTransId="{07EB66A1-6A4E-48C1-8594-794F38A7DB37}"/>
    <dgm:cxn modelId="{E3037D48-A431-4539-BB8F-A1E6875D0915}" srcId="{29C91B98-BA09-4CBE-8F76-7E0C1CA52300}" destId="{86EB3D76-79AC-4802-ADDF-C6CC0D26DA73}" srcOrd="11" destOrd="0" parTransId="{DD94CA2E-D4E8-4AAE-93B4-D4D271C8FD28}" sibTransId="{BCF8BE42-FD6D-452A-B032-4EB220367EDA}"/>
    <dgm:cxn modelId="{76C4FB6A-A495-495B-A422-6345701E47D9}" type="presOf" srcId="{8D9F35ED-491F-471E-9313-794FBCB4B05A}" destId="{71679F4B-3B0D-46FD-B59D-E917CD6C91E9}" srcOrd="0" destOrd="0" presId="urn:microsoft.com/office/officeart/2016/7/layout/RepeatingBendingProcessNew"/>
    <dgm:cxn modelId="{9458F359-827B-4FB1-9D6F-58246FE83190}" type="presOf" srcId="{D4600318-D71E-4EBD-B800-72F46751915B}" destId="{50A31F7B-8100-4BAB-B204-68E48621B74B}" srcOrd="0" destOrd="0" presId="urn:microsoft.com/office/officeart/2016/7/layout/RepeatingBendingProcessNew"/>
    <dgm:cxn modelId="{0FCAFE79-C20E-4915-B80B-07D8F171A87F}" type="presOf" srcId="{552EEE87-AF67-4E7C-9E88-689976469C53}" destId="{9BD583AE-A6CE-4AA7-8F9F-86C293B6DD17}" srcOrd="0" destOrd="0" presId="urn:microsoft.com/office/officeart/2016/7/layout/RepeatingBendingProcessNew"/>
    <dgm:cxn modelId="{49EE4C8B-0E61-4986-B980-784904E185A8}" type="presOf" srcId="{8594E130-D123-4C5C-9675-BB4A9C289DB1}" destId="{5C0D44C4-EB6D-4A75-A548-0A2D56154D02}" srcOrd="1" destOrd="0" presId="urn:microsoft.com/office/officeart/2016/7/layout/RepeatingBendingProcessNew"/>
    <dgm:cxn modelId="{66CE2D92-C53C-4777-B3B0-17D461F417A8}" type="presOf" srcId="{060A2544-272E-4AFE-9DB0-497485E11ECB}" destId="{D01D8455-C0BE-47A3-84E2-554EDCA521A9}" srcOrd="0" destOrd="0" presId="urn:microsoft.com/office/officeart/2016/7/layout/RepeatingBendingProcessNew"/>
    <dgm:cxn modelId="{C7218893-2479-4075-A83E-190E9E147E54}" type="presOf" srcId="{8594E130-D123-4C5C-9675-BB4A9C289DB1}" destId="{C48FAFBE-13AB-4073-BA29-9C51C590AFC1}" srcOrd="0" destOrd="0" presId="urn:microsoft.com/office/officeart/2016/7/layout/RepeatingBendingProcessNew"/>
    <dgm:cxn modelId="{DCDD6F94-EAE0-4CCA-95A4-3C0D76074F88}" type="presOf" srcId="{A47E7D10-2F18-472A-9FFB-0D0CF74DFA4A}" destId="{FD8D8338-BBC2-43D8-81C6-B9B765A1A570}" srcOrd="1" destOrd="0" presId="urn:microsoft.com/office/officeart/2016/7/layout/RepeatingBendingProcessNew"/>
    <dgm:cxn modelId="{F3BC4595-287F-4A46-9364-E650EFBCA5A2}" type="presOf" srcId="{877F63D1-5122-4858-8D03-1009D17DAFD2}" destId="{C52625E4-4758-438E-9104-3801B77297DD}" srcOrd="1" destOrd="0" presId="urn:microsoft.com/office/officeart/2016/7/layout/RepeatingBendingProcessNew"/>
    <dgm:cxn modelId="{7198B89A-E722-432E-9BAD-6A399046152E}" type="presOf" srcId="{1A299574-C1A9-49CB-923E-800B46A9B771}" destId="{01E94B23-2A34-4E0C-B80C-3132B0FB2229}" srcOrd="0" destOrd="0" presId="urn:microsoft.com/office/officeart/2016/7/layout/RepeatingBendingProcessNew"/>
    <dgm:cxn modelId="{9AE62B9B-ED86-430F-ABFB-067D4AF7989C}" type="presOf" srcId="{71AB06B8-EB25-4D9E-88F7-D73E9B04D18A}" destId="{FFD5FC7E-EC0A-4119-A279-51099EB15EEF}" srcOrd="0" destOrd="0" presId="urn:microsoft.com/office/officeart/2016/7/layout/RepeatingBendingProcessNew"/>
    <dgm:cxn modelId="{6D51FBA0-AEA0-4ED9-BA3A-59346339499C}" type="presOf" srcId="{AB5D9ED2-74D1-4844-B732-816C6C9211D3}" destId="{7967CD25-798B-4B54-9105-6646BD35C75B}" srcOrd="0" destOrd="0" presId="urn:microsoft.com/office/officeart/2016/7/layout/RepeatingBendingProcessNew"/>
    <dgm:cxn modelId="{38997EA1-8623-4D67-AE45-571E8B9E7002}" srcId="{29C91B98-BA09-4CBE-8F76-7E0C1CA52300}" destId="{71AB06B8-EB25-4D9E-88F7-D73E9B04D18A}" srcOrd="1" destOrd="0" parTransId="{61793FA8-88A3-41AF-8817-C305F13486EB}" sibTransId="{060A2544-272E-4AFE-9DB0-497485E11ECB}"/>
    <dgm:cxn modelId="{04A361A6-CC8F-444A-873E-7BCCDB48DEDD}" type="presOf" srcId="{332565C4-7073-4B2A-B5BC-A56FE160222C}" destId="{18275B53-BF61-4453-8099-D29BECCB63FC}" srcOrd="0" destOrd="0" presId="urn:microsoft.com/office/officeart/2016/7/layout/RepeatingBendingProcessNew"/>
    <dgm:cxn modelId="{A63152A6-880F-4A97-AC8F-0AE8C1E8AD4D}" type="presOf" srcId="{7FBBD908-01CD-41A9-8C39-14F7FCF67DD3}" destId="{59B7EB83-3721-4EE2-BDC8-1F44AAAA6618}" srcOrd="0" destOrd="0" presId="urn:microsoft.com/office/officeart/2016/7/layout/RepeatingBendingProcessNew"/>
    <dgm:cxn modelId="{3F6FCFA6-7E3C-45B9-9B97-10D73E534F71}" type="presOf" srcId="{A47E7D10-2F18-472A-9FFB-0D0CF74DFA4A}" destId="{2CE28760-BAF7-4EC1-8003-A2F67B63A719}" srcOrd="0" destOrd="0" presId="urn:microsoft.com/office/officeart/2016/7/layout/RepeatingBendingProcessNew"/>
    <dgm:cxn modelId="{96BE6EAA-2682-4428-90A6-B8AE99E8DE01}" type="presOf" srcId="{A3B1D7A8-7BFA-44EF-B4CA-AEBBBC8E1996}" destId="{B4E75934-6BA1-4BDF-8A21-58D3CE66037A}" srcOrd="0" destOrd="0" presId="urn:microsoft.com/office/officeart/2016/7/layout/RepeatingBendingProcessNew"/>
    <dgm:cxn modelId="{B3F887B5-0FA1-43A9-91EC-208B08418367}" type="presOf" srcId="{1A299574-C1A9-49CB-923E-800B46A9B771}" destId="{BFD8CC4A-47C6-4DB6-B42A-1C07D41315CA}" srcOrd="1" destOrd="0" presId="urn:microsoft.com/office/officeart/2016/7/layout/RepeatingBendingProcessNew"/>
    <dgm:cxn modelId="{09CD37B6-399A-4BF1-919C-F531E345F321}" type="presOf" srcId="{89CB5D0F-276C-4BE7-B64B-6C78FDAD67DA}" destId="{7AC7ADE5-260E-40D3-BE3D-E436F023963A}" srcOrd="0" destOrd="0" presId="urn:microsoft.com/office/officeart/2016/7/layout/RepeatingBendingProcessNew"/>
    <dgm:cxn modelId="{E698ACC7-3ABC-4CC1-8615-26FA8E9EDC6E}" srcId="{29C91B98-BA09-4CBE-8F76-7E0C1CA52300}" destId="{8D9F35ED-491F-471E-9313-794FBCB4B05A}" srcOrd="0" destOrd="0" parTransId="{52EC4345-1D09-4601-88A0-2B47D52B9EED}" sibTransId="{7FBBD908-01CD-41A9-8C39-14F7FCF67DD3}"/>
    <dgm:cxn modelId="{B3E3BBC9-DD20-4C15-9C43-1312A91A232A}" type="presOf" srcId="{60C8FC44-1C14-46BD-86F2-ECC231101AC5}" destId="{6CAB5177-2F3A-4E71-9832-B9A4B13949C5}" srcOrd="0" destOrd="0" presId="urn:microsoft.com/office/officeart/2016/7/layout/RepeatingBendingProcessNew"/>
    <dgm:cxn modelId="{B2EE49CB-73D0-4241-A33D-7F5F8D4F0EB5}" srcId="{29C91B98-BA09-4CBE-8F76-7E0C1CA52300}" destId="{AB5D9ED2-74D1-4844-B732-816C6C9211D3}" srcOrd="3" destOrd="0" parTransId="{9E72F47E-EE1A-4586-891D-07B6581B811F}" sibTransId="{271E299F-7210-4CD8-9096-212E37A5520B}"/>
    <dgm:cxn modelId="{F1B1F0D0-6198-4EC0-A220-C26010989337}" type="presOf" srcId="{A29F313A-0C86-43E0-8E81-21D2FB63B2BF}" destId="{783C4149-A661-4BE3-A41F-97125F37DB4D}" srcOrd="0" destOrd="0" presId="urn:microsoft.com/office/officeart/2016/7/layout/RepeatingBendingProcessNew"/>
    <dgm:cxn modelId="{D4EC2AD1-45DA-41A0-9CBD-0BB57A287FDC}" type="presOf" srcId="{271E299F-7210-4CD8-9096-212E37A5520B}" destId="{24A01A54-B4E9-463C-A96D-37B234E86D67}" srcOrd="0" destOrd="0" presId="urn:microsoft.com/office/officeart/2016/7/layout/RepeatingBendingProcessNew"/>
    <dgm:cxn modelId="{C6E0BDD2-3C9B-4B29-8E98-DABC27DE0860}" type="presOf" srcId="{271E299F-7210-4CD8-9096-212E37A5520B}" destId="{48C2234A-F10F-41A0-92F0-FEAF81FEA2F0}" srcOrd="1" destOrd="0" presId="urn:microsoft.com/office/officeart/2016/7/layout/RepeatingBendingProcessNew"/>
    <dgm:cxn modelId="{765B73D3-BD4F-41D4-9A19-47A8B2053F79}" type="presOf" srcId="{07EB66A1-6A4E-48C1-8594-794F38A7DB37}" destId="{55772756-427F-4186-BFCC-F0DAE216C9C6}" srcOrd="0" destOrd="0" presId="urn:microsoft.com/office/officeart/2016/7/layout/RepeatingBendingProcessNew"/>
    <dgm:cxn modelId="{0ED580EA-40DE-4AC0-844C-7E96643CAE51}" srcId="{29C91B98-BA09-4CBE-8F76-7E0C1CA52300}" destId="{A3B1D7A8-7BFA-44EF-B4CA-AEBBBC8E1996}" srcOrd="2" destOrd="0" parTransId="{5A7E38AF-3330-4D39-A024-C58F376ECBF3}" sibTransId="{4889109C-EC1D-4431-8985-4A3E56B4A94A}"/>
    <dgm:cxn modelId="{26335AEB-3C3F-4940-826F-13CBEFE44686}" srcId="{29C91B98-BA09-4CBE-8F76-7E0C1CA52300}" destId="{332565C4-7073-4B2A-B5BC-A56FE160222C}" srcOrd="6" destOrd="0" parTransId="{1FE74424-5A6F-46E9-B61C-B2CCB515C395}" sibTransId="{A47E7D10-2F18-472A-9FFB-0D0CF74DFA4A}"/>
    <dgm:cxn modelId="{4C3F71EC-F543-4134-9F53-DE36AFBDACBA}" type="presOf" srcId="{877F63D1-5122-4858-8D03-1009D17DAFD2}" destId="{288C8264-B550-4D21-80C8-D888991D7904}" srcOrd="0" destOrd="0" presId="urn:microsoft.com/office/officeart/2016/7/layout/RepeatingBendingProcessNew"/>
    <dgm:cxn modelId="{6DCB77FD-CB07-4B94-B233-EF722B117620}" type="presOf" srcId="{D4600318-D71E-4EBD-B800-72F46751915B}" destId="{BD433F73-1153-47A0-9ECD-E1485164D68A}" srcOrd="1" destOrd="0" presId="urn:microsoft.com/office/officeart/2016/7/layout/RepeatingBendingProcessNew"/>
    <dgm:cxn modelId="{491098FF-2CB8-402F-9CDB-7714A0E9DD08}" type="presOf" srcId="{C7ADDAE7-813B-4143-AA4D-5164548E4512}" destId="{9C083EC6-79EA-4912-B3CC-E677074B8C5F}" srcOrd="0" destOrd="0" presId="urn:microsoft.com/office/officeart/2016/7/layout/RepeatingBendingProcessNew"/>
    <dgm:cxn modelId="{9BAC12EE-CCF0-4207-BA90-0CE23976EB63}" type="presParOf" srcId="{4B4A722F-1EA5-4CE9-AA79-645E55BABD70}" destId="{71679F4B-3B0D-46FD-B59D-E917CD6C91E9}" srcOrd="0" destOrd="0" presId="urn:microsoft.com/office/officeart/2016/7/layout/RepeatingBendingProcessNew"/>
    <dgm:cxn modelId="{B665C6DA-4E0E-4394-8A27-3A0FE22E3E17}" type="presParOf" srcId="{4B4A722F-1EA5-4CE9-AA79-645E55BABD70}" destId="{59B7EB83-3721-4EE2-BDC8-1F44AAAA6618}" srcOrd="1" destOrd="0" presId="urn:microsoft.com/office/officeart/2016/7/layout/RepeatingBendingProcessNew"/>
    <dgm:cxn modelId="{139E1108-B1B4-46CF-A2BE-40483C5043F9}" type="presParOf" srcId="{59B7EB83-3721-4EE2-BDC8-1F44AAAA6618}" destId="{105F3054-AE0E-4F61-8657-9F80AC2D51D3}" srcOrd="0" destOrd="0" presId="urn:microsoft.com/office/officeart/2016/7/layout/RepeatingBendingProcessNew"/>
    <dgm:cxn modelId="{42CA8918-FD61-4E40-8EA3-67B08014BFD8}" type="presParOf" srcId="{4B4A722F-1EA5-4CE9-AA79-645E55BABD70}" destId="{FFD5FC7E-EC0A-4119-A279-51099EB15EEF}" srcOrd="2" destOrd="0" presId="urn:microsoft.com/office/officeart/2016/7/layout/RepeatingBendingProcessNew"/>
    <dgm:cxn modelId="{C1343470-9EC0-4068-A4A9-1637D42FC474}" type="presParOf" srcId="{4B4A722F-1EA5-4CE9-AA79-645E55BABD70}" destId="{D01D8455-C0BE-47A3-84E2-554EDCA521A9}" srcOrd="3" destOrd="0" presId="urn:microsoft.com/office/officeart/2016/7/layout/RepeatingBendingProcessNew"/>
    <dgm:cxn modelId="{0C76EE30-044D-4E0C-9852-C255A1A5CD90}" type="presParOf" srcId="{D01D8455-C0BE-47A3-84E2-554EDCA521A9}" destId="{054F3575-61C0-4BF5-949C-DA08DB54FD2C}" srcOrd="0" destOrd="0" presId="urn:microsoft.com/office/officeart/2016/7/layout/RepeatingBendingProcessNew"/>
    <dgm:cxn modelId="{6E7D0511-618E-4BB2-A755-CBC42DCE446F}" type="presParOf" srcId="{4B4A722F-1EA5-4CE9-AA79-645E55BABD70}" destId="{B4E75934-6BA1-4BDF-8A21-58D3CE66037A}" srcOrd="4" destOrd="0" presId="urn:microsoft.com/office/officeart/2016/7/layout/RepeatingBendingProcessNew"/>
    <dgm:cxn modelId="{123959D8-CC9A-4AF0-92DC-34B40CE6554F}" type="presParOf" srcId="{4B4A722F-1EA5-4CE9-AA79-645E55BABD70}" destId="{E6065A45-5272-44E5-8E98-0BAE055BE9DD}" srcOrd="5" destOrd="0" presId="urn:microsoft.com/office/officeart/2016/7/layout/RepeatingBendingProcessNew"/>
    <dgm:cxn modelId="{10701F75-DF6F-4AEE-A76C-CDB3155F6E16}" type="presParOf" srcId="{E6065A45-5272-44E5-8E98-0BAE055BE9DD}" destId="{9C8DD626-7325-43B7-82A4-263EC21A63A8}" srcOrd="0" destOrd="0" presId="urn:microsoft.com/office/officeart/2016/7/layout/RepeatingBendingProcessNew"/>
    <dgm:cxn modelId="{40678944-33AA-4DF2-B53D-91234C90DC65}" type="presParOf" srcId="{4B4A722F-1EA5-4CE9-AA79-645E55BABD70}" destId="{7967CD25-798B-4B54-9105-6646BD35C75B}" srcOrd="6" destOrd="0" presId="urn:microsoft.com/office/officeart/2016/7/layout/RepeatingBendingProcessNew"/>
    <dgm:cxn modelId="{09CAE33C-560F-45EF-8461-B5A92D197D0A}" type="presParOf" srcId="{4B4A722F-1EA5-4CE9-AA79-645E55BABD70}" destId="{24A01A54-B4E9-463C-A96D-37B234E86D67}" srcOrd="7" destOrd="0" presId="urn:microsoft.com/office/officeart/2016/7/layout/RepeatingBendingProcessNew"/>
    <dgm:cxn modelId="{2566273F-BF53-43F4-8D32-235F1BFCA7C1}" type="presParOf" srcId="{24A01A54-B4E9-463C-A96D-37B234E86D67}" destId="{48C2234A-F10F-41A0-92F0-FEAF81FEA2F0}" srcOrd="0" destOrd="0" presId="urn:microsoft.com/office/officeart/2016/7/layout/RepeatingBendingProcessNew"/>
    <dgm:cxn modelId="{13B0B42F-B773-400C-A946-42425B6C7B2C}" type="presParOf" srcId="{4B4A722F-1EA5-4CE9-AA79-645E55BABD70}" destId="{7AC7ADE5-260E-40D3-BE3D-E436F023963A}" srcOrd="8" destOrd="0" presId="urn:microsoft.com/office/officeart/2016/7/layout/RepeatingBendingProcessNew"/>
    <dgm:cxn modelId="{4CB91E98-7EB2-47EF-9857-6C99C5CAABFF}" type="presParOf" srcId="{4B4A722F-1EA5-4CE9-AA79-645E55BABD70}" destId="{C48FAFBE-13AB-4073-BA29-9C51C590AFC1}" srcOrd="9" destOrd="0" presId="urn:microsoft.com/office/officeart/2016/7/layout/RepeatingBendingProcessNew"/>
    <dgm:cxn modelId="{6ED37277-0047-478C-B495-166980DCA557}" type="presParOf" srcId="{C48FAFBE-13AB-4073-BA29-9C51C590AFC1}" destId="{5C0D44C4-EB6D-4A75-A548-0A2D56154D02}" srcOrd="0" destOrd="0" presId="urn:microsoft.com/office/officeart/2016/7/layout/RepeatingBendingProcessNew"/>
    <dgm:cxn modelId="{CD1929F1-7010-497D-8AFD-5AFD42C6B8D2}" type="presParOf" srcId="{4B4A722F-1EA5-4CE9-AA79-645E55BABD70}" destId="{6CAB5177-2F3A-4E71-9832-B9A4B13949C5}" srcOrd="10" destOrd="0" presId="urn:microsoft.com/office/officeart/2016/7/layout/RepeatingBendingProcessNew"/>
    <dgm:cxn modelId="{884C8BD7-88D6-46B4-8378-3DB1218CC487}" type="presParOf" srcId="{4B4A722F-1EA5-4CE9-AA79-645E55BABD70}" destId="{01E94B23-2A34-4E0C-B80C-3132B0FB2229}" srcOrd="11" destOrd="0" presId="urn:microsoft.com/office/officeart/2016/7/layout/RepeatingBendingProcessNew"/>
    <dgm:cxn modelId="{35A7FACE-130A-4AAE-943B-AFC79CED3F7D}" type="presParOf" srcId="{01E94B23-2A34-4E0C-B80C-3132B0FB2229}" destId="{BFD8CC4A-47C6-4DB6-B42A-1C07D41315CA}" srcOrd="0" destOrd="0" presId="urn:microsoft.com/office/officeart/2016/7/layout/RepeatingBendingProcessNew"/>
    <dgm:cxn modelId="{205CCB32-EC78-43FA-B7FD-DCADE84E4CBE}" type="presParOf" srcId="{4B4A722F-1EA5-4CE9-AA79-645E55BABD70}" destId="{18275B53-BF61-4453-8099-D29BECCB63FC}" srcOrd="12" destOrd="0" presId="urn:microsoft.com/office/officeart/2016/7/layout/RepeatingBendingProcessNew"/>
    <dgm:cxn modelId="{1715D50F-8069-4FD3-921F-9162CBCA574B}" type="presParOf" srcId="{4B4A722F-1EA5-4CE9-AA79-645E55BABD70}" destId="{2CE28760-BAF7-4EC1-8003-A2F67B63A719}" srcOrd="13" destOrd="0" presId="urn:microsoft.com/office/officeart/2016/7/layout/RepeatingBendingProcessNew"/>
    <dgm:cxn modelId="{2A62344A-6640-41B5-9F09-8C830DD05DAB}" type="presParOf" srcId="{2CE28760-BAF7-4EC1-8003-A2F67B63A719}" destId="{FD8D8338-BBC2-43D8-81C6-B9B765A1A570}" srcOrd="0" destOrd="0" presId="urn:microsoft.com/office/officeart/2016/7/layout/RepeatingBendingProcessNew"/>
    <dgm:cxn modelId="{B553C571-107C-488D-A93B-66E0AC4FF34A}" type="presParOf" srcId="{4B4A722F-1EA5-4CE9-AA79-645E55BABD70}" destId="{9BD583AE-A6CE-4AA7-8F9F-86C293B6DD17}" srcOrd="14" destOrd="0" presId="urn:microsoft.com/office/officeart/2016/7/layout/RepeatingBendingProcessNew"/>
    <dgm:cxn modelId="{E12FF3C1-15EF-4BA2-8487-4731BBFE726E}" type="presParOf" srcId="{4B4A722F-1EA5-4CE9-AA79-645E55BABD70}" destId="{9C083EC6-79EA-4912-B3CC-E677074B8C5F}" srcOrd="15" destOrd="0" presId="urn:microsoft.com/office/officeart/2016/7/layout/RepeatingBendingProcessNew"/>
    <dgm:cxn modelId="{76B3C137-EB87-42D5-961F-8A5FB50F1549}" type="presParOf" srcId="{9C083EC6-79EA-4912-B3CC-E677074B8C5F}" destId="{3A1B6464-0CCB-4915-82B8-37F733FD8A4F}" srcOrd="0" destOrd="0" presId="urn:microsoft.com/office/officeart/2016/7/layout/RepeatingBendingProcessNew"/>
    <dgm:cxn modelId="{716D7E58-0897-4633-AD84-6613372C2874}" type="presParOf" srcId="{4B4A722F-1EA5-4CE9-AA79-645E55BABD70}" destId="{F9A33B96-F0AB-4687-B906-48A70CEC4694}" srcOrd="16" destOrd="0" presId="urn:microsoft.com/office/officeart/2016/7/layout/RepeatingBendingProcessNew"/>
    <dgm:cxn modelId="{6649CC2F-9F33-472F-8A93-72D19E9DECFB}" type="presParOf" srcId="{4B4A722F-1EA5-4CE9-AA79-645E55BABD70}" destId="{50A31F7B-8100-4BAB-B204-68E48621B74B}" srcOrd="17" destOrd="0" presId="urn:microsoft.com/office/officeart/2016/7/layout/RepeatingBendingProcessNew"/>
    <dgm:cxn modelId="{ADFA4908-6664-4F24-B672-71A56B3E33DD}" type="presParOf" srcId="{50A31F7B-8100-4BAB-B204-68E48621B74B}" destId="{BD433F73-1153-47A0-9ECD-E1485164D68A}" srcOrd="0" destOrd="0" presId="urn:microsoft.com/office/officeart/2016/7/layout/RepeatingBendingProcessNew"/>
    <dgm:cxn modelId="{605434EF-2468-4D8E-9759-3DD6C2BE2269}" type="presParOf" srcId="{4B4A722F-1EA5-4CE9-AA79-645E55BABD70}" destId="{07800147-7491-4162-A62D-D0C86413213B}" srcOrd="18" destOrd="0" presId="urn:microsoft.com/office/officeart/2016/7/layout/RepeatingBendingProcessNew"/>
    <dgm:cxn modelId="{08FC8932-6651-4C8D-A9D7-CBBE901135AF}" type="presParOf" srcId="{4B4A722F-1EA5-4CE9-AA79-645E55BABD70}" destId="{288C8264-B550-4D21-80C8-D888991D7904}" srcOrd="19" destOrd="0" presId="urn:microsoft.com/office/officeart/2016/7/layout/RepeatingBendingProcessNew"/>
    <dgm:cxn modelId="{088183E1-78EC-470E-8574-FCDA0C007966}" type="presParOf" srcId="{288C8264-B550-4D21-80C8-D888991D7904}" destId="{C52625E4-4758-438E-9104-3801B77297DD}" srcOrd="0" destOrd="0" presId="urn:microsoft.com/office/officeart/2016/7/layout/RepeatingBendingProcessNew"/>
    <dgm:cxn modelId="{0840A8C7-00F1-483A-AFBC-7563EF040352}" type="presParOf" srcId="{4B4A722F-1EA5-4CE9-AA79-645E55BABD70}" destId="{783C4149-A661-4BE3-A41F-97125F37DB4D}" srcOrd="20" destOrd="0" presId="urn:microsoft.com/office/officeart/2016/7/layout/RepeatingBendingProcessNew"/>
    <dgm:cxn modelId="{72421FD8-0CBD-4A45-A55C-B1EBD9EDC1B2}" type="presParOf" srcId="{4B4A722F-1EA5-4CE9-AA79-645E55BABD70}" destId="{55772756-427F-4186-BFCC-F0DAE216C9C6}" srcOrd="21" destOrd="0" presId="urn:microsoft.com/office/officeart/2016/7/layout/RepeatingBendingProcessNew"/>
    <dgm:cxn modelId="{1C8F06A0-2354-480A-828A-09CC33388138}" type="presParOf" srcId="{55772756-427F-4186-BFCC-F0DAE216C9C6}" destId="{7306508F-D49B-4406-8383-D37E406C4A21}" srcOrd="0" destOrd="0" presId="urn:microsoft.com/office/officeart/2016/7/layout/RepeatingBendingProcessNew"/>
    <dgm:cxn modelId="{3740480C-C57A-4ADD-90B3-62D08DFA691A}" type="presParOf" srcId="{4B4A722F-1EA5-4CE9-AA79-645E55BABD70}" destId="{677E1E5D-754A-4D2B-BA01-B8B2C7C8B54B}" srcOrd="2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2A500A-A202-44D3-8F01-DF80E4A27AD2}" type="doc">
      <dgm:prSet loTypeId="urn:microsoft.com/office/officeart/2018/5/layout/IconLeafLabelList" loCatId="icon" qsTypeId="urn:microsoft.com/office/officeart/2005/8/quickstyle/simple4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98B1D2DE-93A7-4A2A-96D9-205CB41B4E2D}">
      <dgm:prSet/>
      <dgm:spPr/>
      <dgm:t>
        <a:bodyPr/>
        <a:lstStyle/>
        <a:p>
          <a:pPr>
            <a:defRPr cap="all"/>
          </a:pPr>
          <a:r>
            <a:rPr lang="en-US"/>
            <a:t>The Linear regression on BOW features got the highest accuracy and F1-score 91% </a:t>
          </a:r>
        </a:p>
      </dgm:t>
    </dgm:pt>
    <dgm:pt modelId="{3B7B55CA-296B-4C36-A49F-07B40A7F48B1}" type="parTrans" cxnId="{62AF4A6C-3854-4F28-BF4B-1294345E3FB1}">
      <dgm:prSet/>
      <dgm:spPr/>
      <dgm:t>
        <a:bodyPr/>
        <a:lstStyle/>
        <a:p>
          <a:endParaRPr lang="en-US"/>
        </a:p>
      </dgm:t>
    </dgm:pt>
    <dgm:pt modelId="{C4D17316-651B-4D5B-807B-88026C0B4440}" type="sibTrans" cxnId="{62AF4A6C-3854-4F28-BF4B-1294345E3FB1}">
      <dgm:prSet/>
      <dgm:spPr/>
      <dgm:t>
        <a:bodyPr/>
        <a:lstStyle/>
        <a:p>
          <a:endParaRPr lang="en-US"/>
        </a:p>
      </dgm:t>
    </dgm:pt>
    <dgm:pt modelId="{9F9461D3-C76C-4844-A790-006A43F89C25}">
      <dgm:prSet/>
      <dgm:spPr/>
      <dgm:t>
        <a:bodyPr/>
        <a:lstStyle/>
        <a:p>
          <a:pPr>
            <a:defRPr cap="all"/>
          </a:pPr>
          <a:r>
            <a:rPr lang="en-US"/>
            <a:t>DNN model on GloVe features got the lowest accuracy and F1-score 72%</a:t>
          </a:r>
        </a:p>
      </dgm:t>
    </dgm:pt>
    <dgm:pt modelId="{99F10CB5-EAE3-457B-8749-F1717607D9DE}" type="parTrans" cxnId="{8E49F8DF-B474-4864-9D89-2D8C9A4B3BC7}">
      <dgm:prSet/>
      <dgm:spPr/>
      <dgm:t>
        <a:bodyPr/>
        <a:lstStyle/>
        <a:p>
          <a:endParaRPr lang="en-US"/>
        </a:p>
      </dgm:t>
    </dgm:pt>
    <dgm:pt modelId="{C967A928-1A0B-44BE-BC52-24527163D2FE}" type="sibTrans" cxnId="{8E49F8DF-B474-4864-9D89-2D8C9A4B3BC7}">
      <dgm:prSet/>
      <dgm:spPr/>
      <dgm:t>
        <a:bodyPr/>
        <a:lstStyle/>
        <a:p>
          <a:endParaRPr lang="en-US"/>
        </a:p>
      </dgm:t>
    </dgm:pt>
    <dgm:pt modelId="{1BC8C780-BC70-4086-BE47-540789DABA81}" type="pres">
      <dgm:prSet presAssocID="{B22A500A-A202-44D3-8F01-DF80E4A27AD2}" presName="root" presStyleCnt="0">
        <dgm:presLayoutVars>
          <dgm:dir/>
          <dgm:resizeHandles val="exact"/>
        </dgm:presLayoutVars>
      </dgm:prSet>
      <dgm:spPr/>
    </dgm:pt>
    <dgm:pt modelId="{3EA5B7BE-F5AC-4519-8ABE-385A0278B373}" type="pres">
      <dgm:prSet presAssocID="{98B1D2DE-93A7-4A2A-96D9-205CB41B4E2D}" presName="compNode" presStyleCnt="0"/>
      <dgm:spPr/>
    </dgm:pt>
    <dgm:pt modelId="{76F58ABA-52E6-4F2A-8DA3-F4B787318D6A}" type="pres">
      <dgm:prSet presAssocID="{98B1D2DE-93A7-4A2A-96D9-205CB41B4E2D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5A0A598F-F7C6-4735-BF86-16B793390102}" type="pres">
      <dgm:prSet presAssocID="{98B1D2DE-93A7-4A2A-96D9-205CB41B4E2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5E9DD3C6-3652-48EE-8F87-FE5939916EF5}" type="pres">
      <dgm:prSet presAssocID="{98B1D2DE-93A7-4A2A-96D9-205CB41B4E2D}" presName="spaceRect" presStyleCnt="0"/>
      <dgm:spPr/>
    </dgm:pt>
    <dgm:pt modelId="{CEA43B5C-7CC2-4640-B452-60857C528169}" type="pres">
      <dgm:prSet presAssocID="{98B1D2DE-93A7-4A2A-96D9-205CB41B4E2D}" presName="textRect" presStyleLbl="revTx" presStyleIdx="0" presStyleCnt="2">
        <dgm:presLayoutVars>
          <dgm:chMax val="1"/>
          <dgm:chPref val="1"/>
        </dgm:presLayoutVars>
      </dgm:prSet>
      <dgm:spPr/>
    </dgm:pt>
    <dgm:pt modelId="{7E4D7229-111F-4E3F-81ED-2645D30DCB8F}" type="pres">
      <dgm:prSet presAssocID="{C4D17316-651B-4D5B-807B-88026C0B4440}" presName="sibTrans" presStyleCnt="0"/>
      <dgm:spPr/>
    </dgm:pt>
    <dgm:pt modelId="{2D4FC413-4C12-4DD1-9075-024F7560AE46}" type="pres">
      <dgm:prSet presAssocID="{9F9461D3-C76C-4844-A790-006A43F89C25}" presName="compNode" presStyleCnt="0"/>
      <dgm:spPr/>
    </dgm:pt>
    <dgm:pt modelId="{687BEAD8-EA25-42E8-BB65-AAD7756060B9}" type="pres">
      <dgm:prSet presAssocID="{9F9461D3-C76C-4844-A790-006A43F89C25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A71ECED8-63C7-4BC7-82B5-C8072D2C811C}" type="pres">
      <dgm:prSet presAssocID="{9F9461D3-C76C-4844-A790-006A43F89C2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04852E3-AFA5-4EE2-A65B-9D952B721DD2}" type="pres">
      <dgm:prSet presAssocID="{9F9461D3-C76C-4844-A790-006A43F89C25}" presName="spaceRect" presStyleCnt="0"/>
      <dgm:spPr/>
    </dgm:pt>
    <dgm:pt modelId="{790CC4AD-30A8-45AD-B13A-E8DF4C388934}" type="pres">
      <dgm:prSet presAssocID="{9F9461D3-C76C-4844-A790-006A43F89C2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999972D-2750-4212-A050-CE763F862A33}" type="presOf" srcId="{9F9461D3-C76C-4844-A790-006A43F89C25}" destId="{790CC4AD-30A8-45AD-B13A-E8DF4C388934}" srcOrd="0" destOrd="0" presId="urn:microsoft.com/office/officeart/2018/5/layout/IconLeafLabelList"/>
    <dgm:cxn modelId="{62AF4A6C-3854-4F28-BF4B-1294345E3FB1}" srcId="{B22A500A-A202-44D3-8F01-DF80E4A27AD2}" destId="{98B1D2DE-93A7-4A2A-96D9-205CB41B4E2D}" srcOrd="0" destOrd="0" parTransId="{3B7B55CA-296B-4C36-A49F-07B40A7F48B1}" sibTransId="{C4D17316-651B-4D5B-807B-88026C0B4440}"/>
    <dgm:cxn modelId="{E134E396-5517-4294-9FF4-679831C584B8}" type="presOf" srcId="{B22A500A-A202-44D3-8F01-DF80E4A27AD2}" destId="{1BC8C780-BC70-4086-BE47-540789DABA81}" srcOrd="0" destOrd="0" presId="urn:microsoft.com/office/officeart/2018/5/layout/IconLeafLabelList"/>
    <dgm:cxn modelId="{122271C5-7FBC-48CD-8D9C-1A5064EE71CA}" type="presOf" srcId="{98B1D2DE-93A7-4A2A-96D9-205CB41B4E2D}" destId="{CEA43B5C-7CC2-4640-B452-60857C528169}" srcOrd="0" destOrd="0" presId="urn:microsoft.com/office/officeart/2018/5/layout/IconLeafLabelList"/>
    <dgm:cxn modelId="{8E49F8DF-B474-4864-9D89-2D8C9A4B3BC7}" srcId="{B22A500A-A202-44D3-8F01-DF80E4A27AD2}" destId="{9F9461D3-C76C-4844-A790-006A43F89C25}" srcOrd="1" destOrd="0" parTransId="{99F10CB5-EAE3-457B-8749-F1717607D9DE}" sibTransId="{C967A928-1A0B-44BE-BC52-24527163D2FE}"/>
    <dgm:cxn modelId="{3C2723D1-3CB8-4118-93AB-26A52B3E92E0}" type="presParOf" srcId="{1BC8C780-BC70-4086-BE47-540789DABA81}" destId="{3EA5B7BE-F5AC-4519-8ABE-385A0278B373}" srcOrd="0" destOrd="0" presId="urn:microsoft.com/office/officeart/2018/5/layout/IconLeafLabelList"/>
    <dgm:cxn modelId="{C83937E6-308C-4A66-9609-116ABBD679BB}" type="presParOf" srcId="{3EA5B7BE-F5AC-4519-8ABE-385A0278B373}" destId="{76F58ABA-52E6-4F2A-8DA3-F4B787318D6A}" srcOrd="0" destOrd="0" presId="urn:microsoft.com/office/officeart/2018/5/layout/IconLeafLabelList"/>
    <dgm:cxn modelId="{D6165B7F-3F81-4432-85AF-67130528A1D7}" type="presParOf" srcId="{3EA5B7BE-F5AC-4519-8ABE-385A0278B373}" destId="{5A0A598F-F7C6-4735-BF86-16B793390102}" srcOrd="1" destOrd="0" presId="urn:microsoft.com/office/officeart/2018/5/layout/IconLeafLabelList"/>
    <dgm:cxn modelId="{F99AC3B1-A254-4B92-877B-608950A02A21}" type="presParOf" srcId="{3EA5B7BE-F5AC-4519-8ABE-385A0278B373}" destId="{5E9DD3C6-3652-48EE-8F87-FE5939916EF5}" srcOrd="2" destOrd="0" presId="urn:microsoft.com/office/officeart/2018/5/layout/IconLeafLabelList"/>
    <dgm:cxn modelId="{FDCF9BF2-6A52-4414-A202-C1F34997A343}" type="presParOf" srcId="{3EA5B7BE-F5AC-4519-8ABE-385A0278B373}" destId="{CEA43B5C-7CC2-4640-B452-60857C528169}" srcOrd="3" destOrd="0" presId="urn:microsoft.com/office/officeart/2018/5/layout/IconLeafLabelList"/>
    <dgm:cxn modelId="{7DBDB9B5-2BA2-4F41-9E4D-1E5D2AD98CE8}" type="presParOf" srcId="{1BC8C780-BC70-4086-BE47-540789DABA81}" destId="{7E4D7229-111F-4E3F-81ED-2645D30DCB8F}" srcOrd="1" destOrd="0" presId="urn:microsoft.com/office/officeart/2018/5/layout/IconLeafLabelList"/>
    <dgm:cxn modelId="{6C03105B-7764-4419-9633-E2986363BD91}" type="presParOf" srcId="{1BC8C780-BC70-4086-BE47-540789DABA81}" destId="{2D4FC413-4C12-4DD1-9075-024F7560AE46}" srcOrd="2" destOrd="0" presId="urn:microsoft.com/office/officeart/2018/5/layout/IconLeafLabelList"/>
    <dgm:cxn modelId="{532A66FE-EFD2-45FD-A6C3-A90014E34D42}" type="presParOf" srcId="{2D4FC413-4C12-4DD1-9075-024F7560AE46}" destId="{687BEAD8-EA25-42E8-BB65-AAD7756060B9}" srcOrd="0" destOrd="0" presId="urn:microsoft.com/office/officeart/2018/5/layout/IconLeafLabelList"/>
    <dgm:cxn modelId="{384F8672-67D8-4E9E-9B69-A6B3C4605F2D}" type="presParOf" srcId="{2D4FC413-4C12-4DD1-9075-024F7560AE46}" destId="{A71ECED8-63C7-4BC7-82B5-C8072D2C811C}" srcOrd="1" destOrd="0" presId="urn:microsoft.com/office/officeart/2018/5/layout/IconLeafLabelList"/>
    <dgm:cxn modelId="{4E6D0E8B-F44C-4F54-BE13-02EE4B245FF2}" type="presParOf" srcId="{2D4FC413-4C12-4DD1-9075-024F7560AE46}" destId="{C04852E3-AFA5-4EE2-A65B-9D952B721DD2}" srcOrd="2" destOrd="0" presId="urn:microsoft.com/office/officeart/2018/5/layout/IconLeafLabelList"/>
    <dgm:cxn modelId="{51136A88-5FFC-484D-B6B9-B720769B47AC}" type="presParOf" srcId="{2D4FC413-4C12-4DD1-9075-024F7560AE46}" destId="{790CC4AD-30A8-45AD-B13A-E8DF4C388934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B7EB83-3721-4EE2-BDC8-1F44AAAA6618}">
      <dsp:nvSpPr>
        <dsp:cNvPr id="0" name=""/>
        <dsp:cNvSpPr/>
      </dsp:nvSpPr>
      <dsp:spPr>
        <a:xfrm>
          <a:off x="1812023" y="497867"/>
          <a:ext cx="38425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4259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93781" y="541513"/>
        <a:ext cx="20742" cy="4148"/>
      </dsp:txXfrm>
    </dsp:sp>
    <dsp:sp modelId="{71679F4B-3B0D-46FD-B59D-E917CD6C91E9}">
      <dsp:nvSpPr>
        <dsp:cNvPr id="0" name=""/>
        <dsp:cNvSpPr/>
      </dsp:nvSpPr>
      <dsp:spPr>
        <a:xfrm>
          <a:off x="10088" y="2467"/>
          <a:ext cx="1803734" cy="108224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385" tIns="92775" rIns="88385" bIns="92775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Logistic regression on BOW features</a:t>
          </a:r>
        </a:p>
      </dsp:txBody>
      <dsp:txXfrm>
        <a:off x="10088" y="2467"/>
        <a:ext cx="1803734" cy="1082240"/>
      </dsp:txXfrm>
    </dsp:sp>
    <dsp:sp modelId="{D01D8455-C0BE-47A3-84E2-554EDCA521A9}">
      <dsp:nvSpPr>
        <dsp:cNvPr id="0" name=""/>
        <dsp:cNvSpPr/>
      </dsp:nvSpPr>
      <dsp:spPr>
        <a:xfrm>
          <a:off x="4030617" y="497867"/>
          <a:ext cx="38425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4259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12375" y="541513"/>
        <a:ext cx="20742" cy="4148"/>
      </dsp:txXfrm>
    </dsp:sp>
    <dsp:sp modelId="{FFD5FC7E-EC0A-4119-A279-51099EB15EEF}">
      <dsp:nvSpPr>
        <dsp:cNvPr id="0" name=""/>
        <dsp:cNvSpPr/>
      </dsp:nvSpPr>
      <dsp:spPr>
        <a:xfrm>
          <a:off x="2228682" y="2467"/>
          <a:ext cx="1803734" cy="108224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385" tIns="92775" rIns="88385" bIns="92775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Accuracy : 90%</a:t>
          </a:r>
        </a:p>
      </dsp:txBody>
      <dsp:txXfrm>
        <a:off x="2228682" y="2467"/>
        <a:ext cx="1803734" cy="1082240"/>
      </dsp:txXfrm>
    </dsp:sp>
    <dsp:sp modelId="{E6065A45-5272-44E5-8E98-0BAE055BE9DD}">
      <dsp:nvSpPr>
        <dsp:cNvPr id="0" name=""/>
        <dsp:cNvSpPr/>
      </dsp:nvSpPr>
      <dsp:spPr>
        <a:xfrm>
          <a:off x="911956" y="1082908"/>
          <a:ext cx="4437187" cy="384259"/>
        </a:xfrm>
        <a:custGeom>
          <a:avLst/>
          <a:gdLst/>
          <a:ahLst/>
          <a:cxnLst/>
          <a:rect l="0" t="0" r="0" b="0"/>
          <a:pathLst>
            <a:path>
              <a:moveTo>
                <a:pt x="4437187" y="0"/>
              </a:moveTo>
              <a:lnTo>
                <a:pt x="4437187" y="209229"/>
              </a:lnTo>
              <a:lnTo>
                <a:pt x="0" y="209229"/>
              </a:lnTo>
              <a:lnTo>
                <a:pt x="0" y="384259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19136" y="1272963"/>
        <a:ext cx="222826" cy="4148"/>
      </dsp:txXfrm>
    </dsp:sp>
    <dsp:sp modelId="{B4E75934-6BA1-4BDF-8A21-58D3CE66037A}">
      <dsp:nvSpPr>
        <dsp:cNvPr id="0" name=""/>
        <dsp:cNvSpPr/>
      </dsp:nvSpPr>
      <dsp:spPr>
        <a:xfrm>
          <a:off x="4447276" y="2467"/>
          <a:ext cx="1803734" cy="108224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385" tIns="92775" rIns="88385" bIns="92775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F1 Score : 91%</a:t>
          </a:r>
        </a:p>
      </dsp:txBody>
      <dsp:txXfrm>
        <a:off x="4447276" y="2467"/>
        <a:ext cx="1803734" cy="1082240"/>
      </dsp:txXfrm>
    </dsp:sp>
    <dsp:sp modelId="{24A01A54-B4E9-463C-A96D-37B234E86D67}">
      <dsp:nvSpPr>
        <dsp:cNvPr id="0" name=""/>
        <dsp:cNvSpPr/>
      </dsp:nvSpPr>
      <dsp:spPr>
        <a:xfrm>
          <a:off x="1812023" y="1994967"/>
          <a:ext cx="38425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4259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93781" y="2038613"/>
        <a:ext cx="20742" cy="4148"/>
      </dsp:txXfrm>
    </dsp:sp>
    <dsp:sp modelId="{7967CD25-798B-4B54-9105-6646BD35C75B}">
      <dsp:nvSpPr>
        <dsp:cNvPr id="0" name=""/>
        <dsp:cNvSpPr/>
      </dsp:nvSpPr>
      <dsp:spPr>
        <a:xfrm>
          <a:off x="10088" y="1499567"/>
          <a:ext cx="1803734" cy="108224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385" tIns="92775" rIns="88385" bIns="92775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Logistic regression on TF-IDF features</a:t>
          </a:r>
        </a:p>
      </dsp:txBody>
      <dsp:txXfrm>
        <a:off x="10088" y="1499567"/>
        <a:ext cx="1803734" cy="1082240"/>
      </dsp:txXfrm>
    </dsp:sp>
    <dsp:sp modelId="{C48FAFBE-13AB-4073-BA29-9C51C590AFC1}">
      <dsp:nvSpPr>
        <dsp:cNvPr id="0" name=""/>
        <dsp:cNvSpPr/>
      </dsp:nvSpPr>
      <dsp:spPr>
        <a:xfrm>
          <a:off x="4030617" y="1994967"/>
          <a:ext cx="38425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4259" y="45720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12375" y="2038613"/>
        <a:ext cx="20742" cy="4148"/>
      </dsp:txXfrm>
    </dsp:sp>
    <dsp:sp modelId="{7AC7ADE5-260E-40D3-BE3D-E436F023963A}">
      <dsp:nvSpPr>
        <dsp:cNvPr id="0" name=""/>
        <dsp:cNvSpPr/>
      </dsp:nvSpPr>
      <dsp:spPr>
        <a:xfrm>
          <a:off x="2228682" y="1499567"/>
          <a:ext cx="1803734" cy="108224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385" tIns="92775" rIns="88385" bIns="92775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Accuracy : 89%</a:t>
          </a:r>
        </a:p>
      </dsp:txBody>
      <dsp:txXfrm>
        <a:off x="2228682" y="1499567"/>
        <a:ext cx="1803734" cy="1082240"/>
      </dsp:txXfrm>
    </dsp:sp>
    <dsp:sp modelId="{01E94B23-2A34-4E0C-B80C-3132B0FB2229}">
      <dsp:nvSpPr>
        <dsp:cNvPr id="0" name=""/>
        <dsp:cNvSpPr/>
      </dsp:nvSpPr>
      <dsp:spPr>
        <a:xfrm>
          <a:off x="911956" y="2580007"/>
          <a:ext cx="4437187" cy="384259"/>
        </a:xfrm>
        <a:custGeom>
          <a:avLst/>
          <a:gdLst/>
          <a:ahLst/>
          <a:cxnLst/>
          <a:rect l="0" t="0" r="0" b="0"/>
          <a:pathLst>
            <a:path>
              <a:moveTo>
                <a:pt x="4437187" y="0"/>
              </a:moveTo>
              <a:lnTo>
                <a:pt x="4437187" y="209229"/>
              </a:lnTo>
              <a:lnTo>
                <a:pt x="0" y="209229"/>
              </a:lnTo>
              <a:lnTo>
                <a:pt x="0" y="384259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19136" y="2770063"/>
        <a:ext cx="222826" cy="4148"/>
      </dsp:txXfrm>
    </dsp:sp>
    <dsp:sp modelId="{6CAB5177-2F3A-4E71-9832-B9A4B13949C5}">
      <dsp:nvSpPr>
        <dsp:cNvPr id="0" name=""/>
        <dsp:cNvSpPr/>
      </dsp:nvSpPr>
      <dsp:spPr>
        <a:xfrm>
          <a:off x="4447276" y="1499567"/>
          <a:ext cx="1803734" cy="108224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385" tIns="92775" rIns="88385" bIns="92775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F1 Score : 89%</a:t>
          </a:r>
        </a:p>
      </dsp:txBody>
      <dsp:txXfrm>
        <a:off x="4447276" y="1499567"/>
        <a:ext cx="1803734" cy="1082240"/>
      </dsp:txXfrm>
    </dsp:sp>
    <dsp:sp modelId="{2CE28760-BAF7-4EC1-8003-A2F67B63A719}">
      <dsp:nvSpPr>
        <dsp:cNvPr id="0" name=""/>
        <dsp:cNvSpPr/>
      </dsp:nvSpPr>
      <dsp:spPr>
        <a:xfrm>
          <a:off x="1812023" y="3492067"/>
          <a:ext cx="38425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4259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93781" y="3535713"/>
        <a:ext cx="20742" cy="4148"/>
      </dsp:txXfrm>
    </dsp:sp>
    <dsp:sp modelId="{18275B53-BF61-4453-8099-D29BECCB63FC}">
      <dsp:nvSpPr>
        <dsp:cNvPr id="0" name=""/>
        <dsp:cNvSpPr/>
      </dsp:nvSpPr>
      <dsp:spPr>
        <a:xfrm>
          <a:off x="10088" y="2996667"/>
          <a:ext cx="1803734" cy="108224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385" tIns="92775" rIns="88385" bIns="92775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DNN Model on word2vec features</a:t>
          </a:r>
        </a:p>
      </dsp:txBody>
      <dsp:txXfrm>
        <a:off x="10088" y="2996667"/>
        <a:ext cx="1803734" cy="1082240"/>
      </dsp:txXfrm>
    </dsp:sp>
    <dsp:sp modelId="{9C083EC6-79EA-4912-B3CC-E677074B8C5F}">
      <dsp:nvSpPr>
        <dsp:cNvPr id="0" name=""/>
        <dsp:cNvSpPr/>
      </dsp:nvSpPr>
      <dsp:spPr>
        <a:xfrm>
          <a:off x="4030617" y="3492067"/>
          <a:ext cx="38425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4259" y="4572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12375" y="3535713"/>
        <a:ext cx="20742" cy="4148"/>
      </dsp:txXfrm>
    </dsp:sp>
    <dsp:sp modelId="{9BD583AE-A6CE-4AA7-8F9F-86C293B6DD17}">
      <dsp:nvSpPr>
        <dsp:cNvPr id="0" name=""/>
        <dsp:cNvSpPr/>
      </dsp:nvSpPr>
      <dsp:spPr>
        <a:xfrm>
          <a:off x="2228682" y="2996667"/>
          <a:ext cx="1803734" cy="108224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385" tIns="92775" rIns="88385" bIns="92775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Accuracy : 89%</a:t>
          </a:r>
        </a:p>
      </dsp:txBody>
      <dsp:txXfrm>
        <a:off x="2228682" y="2996667"/>
        <a:ext cx="1803734" cy="1082240"/>
      </dsp:txXfrm>
    </dsp:sp>
    <dsp:sp modelId="{50A31F7B-8100-4BAB-B204-68E48621B74B}">
      <dsp:nvSpPr>
        <dsp:cNvPr id="0" name=""/>
        <dsp:cNvSpPr/>
      </dsp:nvSpPr>
      <dsp:spPr>
        <a:xfrm>
          <a:off x="911956" y="4077107"/>
          <a:ext cx="4437187" cy="384259"/>
        </a:xfrm>
        <a:custGeom>
          <a:avLst/>
          <a:gdLst/>
          <a:ahLst/>
          <a:cxnLst/>
          <a:rect l="0" t="0" r="0" b="0"/>
          <a:pathLst>
            <a:path>
              <a:moveTo>
                <a:pt x="4437187" y="0"/>
              </a:moveTo>
              <a:lnTo>
                <a:pt x="4437187" y="209229"/>
              </a:lnTo>
              <a:lnTo>
                <a:pt x="0" y="209229"/>
              </a:lnTo>
              <a:lnTo>
                <a:pt x="0" y="384259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19136" y="4267163"/>
        <a:ext cx="222826" cy="4148"/>
      </dsp:txXfrm>
    </dsp:sp>
    <dsp:sp modelId="{F9A33B96-F0AB-4687-B906-48A70CEC4694}">
      <dsp:nvSpPr>
        <dsp:cNvPr id="0" name=""/>
        <dsp:cNvSpPr/>
      </dsp:nvSpPr>
      <dsp:spPr>
        <a:xfrm>
          <a:off x="4447276" y="2996667"/>
          <a:ext cx="1803734" cy="108224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385" tIns="92775" rIns="88385" bIns="92775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F1 Score : 89%</a:t>
          </a:r>
        </a:p>
      </dsp:txBody>
      <dsp:txXfrm>
        <a:off x="4447276" y="2996667"/>
        <a:ext cx="1803734" cy="1082240"/>
      </dsp:txXfrm>
    </dsp:sp>
    <dsp:sp modelId="{288C8264-B550-4D21-80C8-D888991D7904}">
      <dsp:nvSpPr>
        <dsp:cNvPr id="0" name=""/>
        <dsp:cNvSpPr/>
      </dsp:nvSpPr>
      <dsp:spPr>
        <a:xfrm>
          <a:off x="1812023" y="4989167"/>
          <a:ext cx="38425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4259" y="45720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93781" y="5032813"/>
        <a:ext cx="20742" cy="4148"/>
      </dsp:txXfrm>
    </dsp:sp>
    <dsp:sp modelId="{07800147-7491-4162-A62D-D0C86413213B}">
      <dsp:nvSpPr>
        <dsp:cNvPr id="0" name=""/>
        <dsp:cNvSpPr/>
      </dsp:nvSpPr>
      <dsp:spPr>
        <a:xfrm>
          <a:off x="10088" y="4493766"/>
          <a:ext cx="1803734" cy="108224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385" tIns="92775" rIns="88385" bIns="92775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DNN Model on GloVe features</a:t>
          </a:r>
        </a:p>
      </dsp:txBody>
      <dsp:txXfrm>
        <a:off x="10088" y="4493766"/>
        <a:ext cx="1803734" cy="1082240"/>
      </dsp:txXfrm>
    </dsp:sp>
    <dsp:sp modelId="{55772756-427F-4186-BFCC-F0DAE216C9C6}">
      <dsp:nvSpPr>
        <dsp:cNvPr id="0" name=""/>
        <dsp:cNvSpPr/>
      </dsp:nvSpPr>
      <dsp:spPr>
        <a:xfrm>
          <a:off x="4030617" y="4989167"/>
          <a:ext cx="38425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4259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12375" y="5032813"/>
        <a:ext cx="20742" cy="4148"/>
      </dsp:txXfrm>
    </dsp:sp>
    <dsp:sp modelId="{783C4149-A661-4BE3-A41F-97125F37DB4D}">
      <dsp:nvSpPr>
        <dsp:cNvPr id="0" name=""/>
        <dsp:cNvSpPr/>
      </dsp:nvSpPr>
      <dsp:spPr>
        <a:xfrm>
          <a:off x="2228682" y="4493766"/>
          <a:ext cx="1803734" cy="108224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385" tIns="92775" rIns="88385" bIns="92775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Accuracy :72 %</a:t>
          </a:r>
        </a:p>
      </dsp:txBody>
      <dsp:txXfrm>
        <a:off x="2228682" y="4493766"/>
        <a:ext cx="1803734" cy="1082240"/>
      </dsp:txXfrm>
    </dsp:sp>
    <dsp:sp modelId="{677E1E5D-754A-4D2B-BA01-B8B2C7C8B54B}">
      <dsp:nvSpPr>
        <dsp:cNvPr id="0" name=""/>
        <dsp:cNvSpPr/>
      </dsp:nvSpPr>
      <dsp:spPr>
        <a:xfrm>
          <a:off x="4447276" y="4493766"/>
          <a:ext cx="1803734" cy="108224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385" tIns="92775" rIns="88385" bIns="92775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F1 Score :72 %</a:t>
          </a:r>
        </a:p>
      </dsp:txBody>
      <dsp:txXfrm>
        <a:off x="4447276" y="4493766"/>
        <a:ext cx="1803734" cy="10822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58ABA-52E6-4F2A-8DA3-F4B787318D6A}">
      <dsp:nvSpPr>
        <dsp:cNvPr id="0" name=""/>
        <dsp:cNvSpPr/>
      </dsp:nvSpPr>
      <dsp:spPr>
        <a:xfrm>
          <a:off x="2252523" y="21931"/>
          <a:ext cx="2161687" cy="216168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A0A598F-F7C6-4735-BF86-16B793390102}">
      <dsp:nvSpPr>
        <dsp:cNvPr id="0" name=""/>
        <dsp:cNvSpPr/>
      </dsp:nvSpPr>
      <dsp:spPr>
        <a:xfrm>
          <a:off x="2713211" y="482618"/>
          <a:ext cx="1240312" cy="1240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A43B5C-7CC2-4640-B452-60857C528169}">
      <dsp:nvSpPr>
        <dsp:cNvPr id="0" name=""/>
        <dsp:cNvSpPr/>
      </dsp:nvSpPr>
      <dsp:spPr>
        <a:xfrm>
          <a:off x="1561492" y="2856931"/>
          <a:ext cx="35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The Linear regression on BOW features got the highest accuracy and F1-score 91% </a:t>
          </a:r>
        </a:p>
      </dsp:txBody>
      <dsp:txXfrm>
        <a:off x="1561492" y="2856931"/>
        <a:ext cx="3543750" cy="720000"/>
      </dsp:txXfrm>
    </dsp:sp>
    <dsp:sp modelId="{687BEAD8-EA25-42E8-BB65-AAD7756060B9}">
      <dsp:nvSpPr>
        <dsp:cNvPr id="0" name=""/>
        <dsp:cNvSpPr/>
      </dsp:nvSpPr>
      <dsp:spPr>
        <a:xfrm>
          <a:off x="6416429" y="21931"/>
          <a:ext cx="2161687" cy="216168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71ECED8-63C7-4BC7-82B5-C8072D2C811C}">
      <dsp:nvSpPr>
        <dsp:cNvPr id="0" name=""/>
        <dsp:cNvSpPr/>
      </dsp:nvSpPr>
      <dsp:spPr>
        <a:xfrm>
          <a:off x="6877117" y="482618"/>
          <a:ext cx="1240312" cy="1240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90CC4AD-30A8-45AD-B13A-E8DF4C388934}">
      <dsp:nvSpPr>
        <dsp:cNvPr id="0" name=""/>
        <dsp:cNvSpPr/>
      </dsp:nvSpPr>
      <dsp:spPr>
        <a:xfrm>
          <a:off x="5725398" y="2856931"/>
          <a:ext cx="35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DNN model on GloVe features got the lowest accuracy and F1-score 72%</a:t>
          </a:r>
        </a:p>
      </dsp:txBody>
      <dsp:txXfrm>
        <a:off x="5725398" y="2856931"/>
        <a:ext cx="354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60E13-4A58-4352-8873-BE0BAECFD4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88" y="2348830"/>
            <a:ext cx="8304652" cy="2604052"/>
          </a:xfrm>
        </p:spPr>
        <p:txBody>
          <a:bodyPr/>
          <a:lstStyle/>
          <a:p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b="1" dirty="0"/>
              <a:t> 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Sentiment analysis on</a:t>
            </a:r>
            <a:br>
              <a:rPr lang="en-US" b="1" dirty="0"/>
            </a:br>
            <a:r>
              <a:rPr lang="en-US" b="1" dirty="0"/>
              <a:t>movie reviews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A0FA0F-411F-403B-9EFA-8FA8F6990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6322" y="4740965"/>
            <a:ext cx="7235687" cy="770762"/>
          </a:xfrm>
        </p:spPr>
        <p:txBody>
          <a:bodyPr>
            <a:normAutofit/>
          </a:bodyPr>
          <a:lstStyle/>
          <a:p>
            <a:r>
              <a:rPr lang="en-US" dirty="0"/>
              <a:t>By</a:t>
            </a:r>
          </a:p>
          <a:p>
            <a:r>
              <a:rPr lang="en-US" dirty="0"/>
              <a:t>Jisha Karthik</a:t>
            </a:r>
          </a:p>
        </p:txBody>
      </p:sp>
    </p:spTree>
    <p:extLst>
      <p:ext uri="{BB962C8B-B14F-4D97-AF65-F5344CB8AC3E}">
        <p14:creationId xmlns:p14="http://schemas.microsoft.com/office/powerpoint/2010/main" val="3258824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26931-5ED7-4AE4-AC32-B0AB21431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Deep learning models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9AAC9-B3B9-4722-B0BB-B4FD84B9DE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DNN model on word2vec features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89FAFC-14F1-4320-85C8-A421B121D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09" y="3041374"/>
            <a:ext cx="4927934" cy="3745836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ED694F3-EDC5-4153-92F7-C86B0F919D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DNN model on </a:t>
            </a:r>
            <a:r>
              <a:rPr lang="en-US" dirty="0" err="1"/>
              <a:t>GloVe</a:t>
            </a:r>
            <a:r>
              <a:rPr lang="en-US" dirty="0"/>
              <a:t> features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ACA843-AA65-4EA9-B980-930922BA1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678" y="3035843"/>
            <a:ext cx="5165675" cy="375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090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2A773CA-28F4-49C2-BFA3-49A5867C7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D7C72BA-4476-4E4B-BC37-9A75FD0C5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009A16D-868B-4145-BBC6-555098537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992EB33-38E1-4175-8EE2-9BB8CC159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DCAE5CF-5D29-4779-83E1-BDB64E4F3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FE3F966-11E7-411C-A614-649800753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US" sz="4400"/>
              <a:t>Model Evaluation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9BDBC9B7-493F-40A4-BDBD-84098B5C05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8810376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44094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E3C19-A3E9-447A-8E76-D10D6A871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/>
              <a:t>Conclusion</a:t>
            </a:r>
            <a:endParaRPr lang="en-US" dirty="0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7C789015-48A9-4703-8191-B7EB53FE51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1287448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1867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movies and reviews">
            <a:extLst>
              <a:ext uri="{FF2B5EF4-FFF2-40B4-BE49-F238E27FC236}">
                <a16:creationId xmlns:a16="http://schemas.microsoft.com/office/drawing/2014/main" id="{66BAF660-4088-4437-9D0A-694C3E388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33" y="554805"/>
            <a:ext cx="3573481" cy="572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E8E0E4A6-2B5A-49A1-B99E-261B7F949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714" y="554805"/>
            <a:ext cx="6595850" cy="572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0938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A9564-5669-40E2-BAF2-2B81BB587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0" y="763167"/>
            <a:ext cx="9613861" cy="1080938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r>
              <a:rPr lang="en-US" b="1" dirty="0"/>
              <a:t>Dataset &amp; Approach</a:t>
            </a:r>
            <a:br>
              <a:rPr lang="en-US" b="1" dirty="0"/>
            </a:b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D19A1-EDE6-49E3-B1BF-8D4C6AFE0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Movie reviews from IMDb(Internet movie database)</a:t>
            </a:r>
          </a:p>
          <a:p>
            <a:endParaRPr lang="en-US" dirty="0"/>
          </a:p>
          <a:p>
            <a:r>
              <a:rPr lang="en-US" dirty="0"/>
              <a:t>The data set contains 50,000 movie reviews labeled whether they are positive or negative based on the content</a:t>
            </a:r>
          </a:p>
          <a:p>
            <a:endParaRPr lang="en-US" dirty="0"/>
          </a:p>
          <a:p>
            <a:r>
              <a:rPr lang="en-US" dirty="0"/>
              <a:t>The task is to predict the sentiment of movie reviews whether the sentiment positive or negative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361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134">
            <a:extLst>
              <a:ext uri="{FF2B5EF4-FFF2-40B4-BE49-F238E27FC236}">
                <a16:creationId xmlns:a16="http://schemas.microsoft.com/office/drawing/2014/main" id="{D8DF5C3E-BDAB-40E6-A40B-8C05D8CD3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2053" name="Picture 136">
            <a:extLst>
              <a:ext uri="{FF2B5EF4-FFF2-40B4-BE49-F238E27FC236}">
                <a16:creationId xmlns:a16="http://schemas.microsoft.com/office/drawing/2014/main" id="{9D90C31A-86E3-472B-B929-496667598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54" name="Rectangle 138">
            <a:extLst>
              <a:ext uri="{FF2B5EF4-FFF2-40B4-BE49-F238E27FC236}">
                <a16:creationId xmlns:a16="http://schemas.microsoft.com/office/drawing/2014/main" id="{9DD3589A-DB65-424B-ACF1-5C8155F1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5" name="Rectangle 140">
            <a:extLst>
              <a:ext uri="{FF2B5EF4-FFF2-40B4-BE49-F238E27FC236}">
                <a16:creationId xmlns:a16="http://schemas.microsoft.com/office/drawing/2014/main" id="{9F784D76-D302-4160-A2D4-C2F4AB76D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12862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FE2D60-FE8C-4064-BE4E-E0A1FE5D2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584677" cy="108093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Sentiment analysis steps</a:t>
            </a:r>
            <a:br>
              <a:rPr lang="en-US" b="1">
                <a:solidFill>
                  <a:srgbClr val="FFFFFF"/>
                </a:solidFill>
              </a:rPr>
            </a:br>
            <a:endParaRPr lang="en-US">
              <a:solidFill>
                <a:srgbClr val="FFFFFF"/>
              </a:solidFill>
            </a:endParaRPr>
          </a:p>
        </p:txBody>
      </p:sp>
      <p:pic>
        <p:nvPicPr>
          <p:cNvPr id="2056" name="Picture 142">
            <a:extLst>
              <a:ext uri="{FF2B5EF4-FFF2-40B4-BE49-F238E27FC236}">
                <a16:creationId xmlns:a16="http://schemas.microsoft.com/office/drawing/2014/main" id="{608D9710-1A5F-4D24-B654-F2081DE60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6409944" cy="25839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F6DAE-1195-44B2-9C63-1D7D48B7C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104843" cy="3599316"/>
          </a:xfrm>
        </p:spPr>
        <p:txBody>
          <a:bodyPr>
            <a:normAutofit/>
          </a:bodyPr>
          <a:lstStyle/>
          <a:p>
            <a:endParaRPr lang="en-US" sz="1300" dirty="0">
              <a:solidFill>
                <a:srgbClr val="FFFFFF"/>
              </a:solidFill>
            </a:endParaRPr>
          </a:p>
          <a:p>
            <a:r>
              <a:rPr lang="en-US" sz="1300" dirty="0">
                <a:solidFill>
                  <a:srgbClr val="FFFFFF"/>
                </a:solidFill>
              </a:rPr>
              <a:t>Prepare train and test datasets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FFFFFF"/>
                </a:solidFill>
              </a:rPr>
              <a:t>The data is split in to train and test .The train set contains 35,000 reviews (70% of data) intended for training and the test set has 15,000 reviews (30% of data) for testing the classifier.</a:t>
            </a:r>
          </a:p>
          <a:p>
            <a:r>
              <a:rPr lang="en-US" sz="1300" dirty="0">
                <a:solidFill>
                  <a:srgbClr val="FFFFFF"/>
                </a:solidFill>
              </a:rPr>
              <a:t>Text pre-processing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FFFFFF"/>
                </a:solidFill>
              </a:rPr>
              <a:t>Remove HTML tags,accented characters, expanding contractions,removing special characters,lemmatization to get the root word and removing stopwords</a:t>
            </a:r>
          </a:p>
          <a:p>
            <a:r>
              <a:rPr lang="en-US" sz="1300" dirty="0">
                <a:solidFill>
                  <a:srgbClr val="FFFFFF"/>
                </a:solidFill>
              </a:rPr>
              <a:t>Feature engineering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FFFFFF"/>
                </a:solidFill>
              </a:rPr>
              <a:t>Bag of words model, TF-IDF model, word2vec model, GloVe model </a:t>
            </a:r>
          </a:p>
          <a:p>
            <a:r>
              <a:rPr lang="en-US" sz="1300" dirty="0">
                <a:solidFill>
                  <a:srgbClr val="FFFFFF"/>
                </a:solidFill>
              </a:rPr>
              <a:t>Train model</a:t>
            </a:r>
          </a:p>
          <a:p>
            <a:r>
              <a:rPr lang="en-US" sz="1300" dirty="0">
                <a:solidFill>
                  <a:srgbClr val="FFFFFF"/>
                </a:solidFill>
              </a:rPr>
              <a:t>Model prediction and evaluation</a:t>
            </a:r>
          </a:p>
          <a:p>
            <a:endParaRPr lang="en-US" sz="1300" dirty="0">
              <a:solidFill>
                <a:srgbClr val="FFFFFF"/>
              </a:solidFill>
            </a:endParaRPr>
          </a:p>
        </p:txBody>
      </p:sp>
      <p:sp useBgFill="1">
        <p:nvSpPr>
          <p:cNvPr id="145" name="Rectangle 144">
            <a:extLst>
              <a:ext uri="{FF2B5EF4-FFF2-40B4-BE49-F238E27FC236}">
                <a16:creationId xmlns:a16="http://schemas.microsoft.com/office/drawing/2014/main" id="{2B57E7D2-A94B-4A8D-B58F-D3E30C235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163" y="642795"/>
            <a:ext cx="4812406" cy="5575125"/>
          </a:xfrm>
          <a:prstGeom prst="rect">
            <a:avLst/>
          </a:prstGeom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0ADC359C-CA65-4330-8167-2D48FF49B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933" y="2255646"/>
            <a:ext cx="4178419" cy="2339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12077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8F383800-5CEA-471E-91C6-604E9C8F9D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2077B291-934C-486F-A7DD-F7B7568B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FE41C29D-0817-42AE-A275-5552F6926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57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1AFE179-2F71-4019-9BED-8E72C0C07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557357"/>
            <a:ext cx="8978671" cy="1660332"/>
          </a:xfrm>
          <a:prstGeom prst="rect">
            <a:avLst/>
          </a:prstGeom>
          <a:solidFill>
            <a:srgbClr val="0D0D0D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8EAA65-B957-4FF1-901D-2B9A1A4BD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908" y="4710483"/>
            <a:ext cx="8133478" cy="940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000">
                <a:solidFill>
                  <a:srgbClr val="FFFFFF"/>
                </a:solidFill>
              </a:rPr>
              <a:t>Positive reviews</a:t>
            </a:r>
            <a:br>
              <a:rPr lang="en-US" sz="3000">
                <a:solidFill>
                  <a:srgbClr val="FFFFFF"/>
                </a:solidFill>
              </a:rPr>
            </a:br>
            <a:endParaRPr lang="en-US" sz="300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82A05E-1511-44E0-80B8-C6C91558E9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277" y="728280"/>
            <a:ext cx="10917644" cy="3520938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333AFE41-7E9F-4E28-8263-5B498AA7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2301" y="4557357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553E99F-4FAF-422B-B3EA-84AF1AA08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6" y="6210130"/>
            <a:ext cx="8968085" cy="275942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214FAEF-3E6C-41BB-9945-719809A69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2301" y="6210130"/>
            <a:ext cx="3080285" cy="275942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9803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F383800-5CEA-471E-91C6-604E9C8F9D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077B291-934C-486F-A7DD-F7B7568B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E41C29D-0817-42AE-A275-5552F6926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57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1AFE179-2F71-4019-9BED-8E72C0C07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557357"/>
            <a:ext cx="8978671" cy="1660332"/>
          </a:xfrm>
          <a:prstGeom prst="rect">
            <a:avLst/>
          </a:prstGeom>
          <a:solidFill>
            <a:srgbClr val="0D0D0D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C2D856-472F-443E-98FC-154518017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908" y="4710483"/>
            <a:ext cx="8133478" cy="940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Negative Reviews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89BFDD-C049-4364-BDD0-995553C142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277" y="1137690"/>
            <a:ext cx="10917644" cy="3111529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333AFE41-7E9F-4E28-8263-5B498AA7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2301" y="4557357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553E99F-4FAF-422B-B3EA-84AF1AA08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6" y="6210130"/>
            <a:ext cx="8968085" cy="275942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214FAEF-3E6C-41BB-9945-719809A69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2301" y="6210130"/>
            <a:ext cx="3080285" cy="275942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9207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8F383800-5CEA-471E-91C6-604E9C8F9D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2077B291-934C-486F-A7DD-F7B7568B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FE41C29D-0817-42AE-A275-5552F6926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57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1AFE179-2F71-4019-9BED-8E72C0C07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557357"/>
            <a:ext cx="8978671" cy="1660332"/>
          </a:xfrm>
          <a:prstGeom prst="rect">
            <a:avLst/>
          </a:prstGeom>
          <a:solidFill>
            <a:srgbClr val="0D0D0D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5EF8AC-1B7A-4C81-9F35-2B34486DF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908" y="4710483"/>
            <a:ext cx="8133478" cy="940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Topic modeling</a:t>
            </a:r>
          </a:p>
        </p:txBody>
      </p:sp>
      <p:sp>
        <p:nvSpPr>
          <p:cNvPr id="24" name="Content Placeholder 8">
            <a:extLst>
              <a:ext uri="{FF2B5EF4-FFF2-40B4-BE49-F238E27FC236}">
                <a16:creationId xmlns:a16="http://schemas.microsoft.com/office/drawing/2014/main" id="{04C92847-0D51-40E9-B540-E2D1639EF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908" y="5650118"/>
            <a:ext cx="8133478" cy="40656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1800">
                <a:solidFill>
                  <a:srgbClr val="FFFFFF"/>
                </a:solidFill>
              </a:rPr>
              <a:t>Visualization on positive reviews</a:t>
            </a:r>
          </a:p>
        </p:txBody>
      </p:sp>
      <p:pic>
        <p:nvPicPr>
          <p:cNvPr id="25" name="Content Placeholder 3">
            <a:extLst>
              <a:ext uri="{FF2B5EF4-FFF2-40B4-BE49-F238E27FC236}">
                <a16:creationId xmlns:a16="http://schemas.microsoft.com/office/drawing/2014/main" id="{2DE6A085-5154-46DC-8A78-8DE803CCFE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4660" y="640078"/>
            <a:ext cx="8296877" cy="360914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33AFE41-7E9F-4E28-8263-5B498AA7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2301" y="4557357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553E99F-4FAF-422B-B3EA-84AF1AA08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6" y="6210130"/>
            <a:ext cx="8968085" cy="275942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214FAEF-3E6C-41BB-9945-719809A69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2301" y="6210130"/>
            <a:ext cx="3080285" cy="275942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1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37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2" name="Picture 39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63" name="Picture 41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64" name="Rectangle 43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" name="Rectangle 45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66" name="Rectangle 47">
            <a:extLst>
              <a:ext uri="{FF2B5EF4-FFF2-40B4-BE49-F238E27FC236}">
                <a16:creationId xmlns:a16="http://schemas.microsoft.com/office/drawing/2014/main" id="{8F383800-5CEA-471E-91C6-604E9C8F9D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2077B291-934C-486F-A7DD-F7B7568B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sp>
        <p:nvSpPr>
          <p:cNvPr id="67" name="Rectangle 51">
            <a:extLst>
              <a:ext uri="{FF2B5EF4-FFF2-40B4-BE49-F238E27FC236}">
                <a16:creationId xmlns:a16="http://schemas.microsoft.com/office/drawing/2014/main" id="{FE41C29D-0817-42AE-A275-5552F6926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57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53">
            <a:extLst>
              <a:ext uri="{FF2B5EF4-FFF2-40B4-BE49-F238E27FC236}">
                <a16:creationId xmlns:a16="http://schemas.microsoft.com/office/drawing/2014/main" id="{21AFE179-2F71-4019-9BED-8E72C0C07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557357"/>
            <a:ext cx="8978671" cy="1660332"/>
          </a:xfrm>
          <a:prstGeom prst="rect">
            <a:avLst/>
          </a:prstGeom>
          <a:solidFill>
            <a:srgbClr val="0D0D0D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445F85D-5496-4F9F-9E2B-0F3FB0283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908" y="4710483"/>
            <a:ext cx="8133478" cy="940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 Topic modeling</a:t>
            </a:r>
          </a:p>
        </p:txBody>
      </p:sp>
      <p:sp>
        <p:nvSpPr>
          <p:cNvPr id="32" name="Content Placeholder 12">
            <a:extLst>
              <a:ext uri="{FF2B5EF4-FFF2-40B4-BE49-F238E27FC236}">
                <a16:creationId xmlns:a16="http://schemas.microsoft.com/office/drawing/2014/main" id="{41994FC2-C28A-4A6C-8B45-DEDB42CA4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908" y="5650118"/>
            <a:ext cx="8133478" cy="40656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1800" dirty="0">
                <a:solidFill>
                  <a:srgbClr val="FFFFFF"/>
                </a:solidFill>
              </a:rPr>
              <a:t>Visualization on negative reviews</a:t>
            </a:r>
          </a:p>
        </p:txBody>
      </p:sp>
      <p:pic>
        <p:nvPicPr>
          <p:cNvPr id="33" name="Content Placeholder 7">
            <a:extLst>
              <a:ext uri="{FF2B5EF4-FFF2-40B4-BE49-F238E27FC236}">
                <a16:creationId xmlns:a16="http://schemas.microsoft.com/office/drawing/2014/main" id="{FC4566D6-32D4-457C-95BF-E9710FDF9E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1707" y="640078"/>
            <a:ext cx="8802783" cy="360914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69" name="Rectangle 55">
            <a:extLst>
              <a:ext uri="{FF2B5EF4-FFF2-40B4-BE49-F238E27FC236}">
                <a16:creationId xmlns:a16="http://schemas.microsoft.com/office/drawing/2014/main" id="{333AFE41-7E9F-4E28-8263-5B498AA7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2301" y="4557357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" name="Rectangle 57">
            <a:extLst>
              <a:ext uri="{FF2B5EF4-FFF2-40B4-BE49-F238E27FC236}">
                <a16:creationId xmlns:a16="http://schemas.microsoft.com/office/drawing/2014/main" id="{C553E99F-4FAF-422B-B3EA-84AF1AA08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6" y="6210130"/>
            <a:ext cx="8968085" cy="275942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214FAEF-3E6C-41BB-9945-719809A69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2301" y="6210130"/>
            <a:ext cx="3080285" cy="275942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30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B6344AB-B00B-4893-84F2-565EAF977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Models &amp; evaluation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D0FF33A-7063-4B93-8E45-F5CCBB2712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Logistic regression on BOW features </a:t>
            </a:r>
          </a:p>
          <a:p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FC1D363-3040-40F9-A817-6C447F15E42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Logistic regression on TF-IDF features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851E62D-4521-42C0-9600-61F409916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11" y="3056634"/>
            <a:ext cx="5158867" cy="371403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9BAF2C2-AE26-48A1-B260-802F4B8AC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1330" y="3056635"/>
            <a:ext cx="5045164" cy="371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99690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1479</TotalTime>
  <Words>271</Words>
  <Application>Microsoft Office PowerPoint</Application>
  <PresentationFormat>Widescreen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Trebuchet MS</vt:lpstr>
      <vt:lpstr>Berlin</vt:lpstr>
      <vt:lpstr>          Sentiment analysis on movie reviews </vt:lpstr>
      <vt:lpstr>PowerPoint Presentation</vt:lpstr>
      <vt:lpstr>  Dataset &amp; Approach  </vt:lpstr>
      <vt:lpstr>Sentiment analysis steps </vt:lpstr>
      <vt:lpstr>Positive reviews </vt:lpstr>
      <vt:lpstr>Negative Reviews</vt:lpstr>
      <vt:lpstr>Topic modeling</vt:lpstr>
      <vt:lpstr> Topic modeling</vt:lpstr>
      <vt:lpstr>Machine Learning Models &amp; evaluation</vt:lpstr>
      <vt:lpstr> Deep learning models </vt:lpstr>
      <vt:lpstr>Model Evaluation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Sentiment analysis on movie reviews </dc:title>
  <dc:creator>jisha</dc:creator>
  <cp:lastModifiedBy>jisha</cp:lastModifiedBy>
  <cp:revision>5</cp:revision>
  <dcterms:created xsi:type="dcterms:W3CDTF">2019-01-08T02:21:05Z</dcterms:created>
  <dcterms:modified xsi:type="dcterms:W3CDTF">2019-01-09T03:00:13Z</dcterms:modified>
</cp:coreProperties>
</file>