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4"/>
  </p:notesMasterIdLst>
  <p:sldIdLst>
    <p:sldId id="256" r:id="rId2"/>
    <p:sldId id="270" r:id="rId3"/>
    <p:sldId id="257" r:id="rId4"/>
    <p:sldId id="258" r:id="rId5"/>
    <p:sldId id="259" r:id="rId6"/>
    <p:sldId id="260" r:id="rId7"/>
    <p:sldId id="261" r:id="rId8"/>
    <p:sldId id="262" r:id="rId9"/>
    <p:sldId id="264" r:id="rId10"/>
    <p:sldId id="269" r:id="rId11"/>
    <p:sldId id="263" r:id="rId12"/>
    <p:sldId id="265" r:id="rId13"/>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2" d="100"/>
          <a:sy n="62" d="100"/>
        </p:scale>
        <p:origin x="804"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tableStyles" Target="tableStyle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heme" Target="theme/theme1.xml" /><Relationship Id="rId2" Type="http://schemas.openxmlformats.org/officeDocument/2006/relationships/slide" Target="slides/slide1.xml" /><Relationship Id="rId16" Type="http://schemas.openxmlformats.org/officeDocument/2006/relationships/viewProps" Target="viewProp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presProps" Target="pres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notesMaster" Target="notesMasters/notesMaster1.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17-09-2025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9/17/2025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9/17/2025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9/17/2025</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9/17/2025</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9/17/2025</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9/17/2025</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1.xml.rels><?xml version="1.0" encoding="UTF-8" standalone="yes"?>
<Relationships xmlns="http://schemas.openxmlformats.org/package/2006/relationships"><Relationship Id="rId2" Type="http://schemas.openxmlformats.org/officeDocument/2006/relationships/image" Target="../media/image10.jp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4.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9.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1.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523999" y="19665"/>
            <a:ext cx="7629525" cy="1001556"/>
          </a:xfrm>
          <a:prstGeom prst="rect">
            <a:avLst/>
          </a:prstGeom>
        </p:spPr>
        <p:txBody>
          <a:bodyPr vert="horz" wrap="square" lIns="0" tIns="16510" rIns="0" bIns="0" rtlCol="0">
            <a:spAutoFit/>
          </a:bodyPr>
          <a:lstStyle/>
          <a:p>
            <a:pPr marL="3213735">
              <a:spcBef>
                <a:spcPts val="130"/>
              </a:spcBef>
            </a:pPr>
            <a:r>
              <a:rPr lang="en-US" b="1" i="0" dirty="0">
                <a:solidFill>
                  <a:srgbClr val="0F0F0F"/>
                </a:solidFill>
                <a:effectLst/>
                <a:latin typeface="Times New Roman" panose="02020603050405020304" pitchFamily="18" charset="0"/>
                <a:cs typeface="Times New Roman" panose="02020603050405020304" pitchFamily="18" charset="0"/>
              </a:rPr>
              <a:t>Digital Portfolio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1938992"/>
          </a:xfrm>
          <a:prstGeom prst="rect">
            <a:avLst/>
          </a:prstGeom>
          <a:noFill/>
        </p:spPr>
        <p:txBody>
          <a:bodyPr wrap="square" lIns="91440" tIns="45720" rIns="91440" bIns="45720" rtlCol="0" anchor="t">
            <a:spAutoFit/>
          </a:bodyPr>
          <a:lstStyle/>
          <a:p>
            <a:r>
              <a:rPr lang="en-US" sz="2400" dirty="0"/>
              <a:t>STUDENT </a:t>
            </a:r>
            <a:r>
              <a:rPr lang="en-IN" sz="2400" dirty="0"/>
              <a:t>NAME:ANTONY JOSHWA.J</a:t>
            </a:r>
            <a:endParaRPr lang="en-US" sz="2400" dirty="0">
              <a:cs typeface="Calibri"/>
            </a:endParaRPr>
          </a:p>
          <a:p>
            <a:r>
              <a:rPr lang="en-US" sz="2400" dirty="0"/>
              <a:t>DEPARTMENT: </a:t>
            </a:r>
            <a:r>
              <a:rPr lang="en-IN" sz="2400" dirty="0"/>
              <a:t>BCA</a:t>
            </a:r>
            <a:endParaRPr lang="en-US" sz="2400" dirty="0"/>
          </a:p>
          <a:p>
            <a:r>
              <a:rPr lang="en-US" sz="2400" dirty="0"/>
              <a:t>COLLEGE:</a:t>
            </a:r>
            <a:r>
              <a:rPr lang="en-IN" sz="2400" dirty="0"/>
              <a:t>ST CHARLES COLLEGE OF ARTS AND SCIENCE </a:t>
            </a:r>
          </a:p>
          <a:p>
            <a:r>
              <a:rPr lang="en-IN" sz="2400" dirty="0"/>
              <a:t>UNIVERSITY:ANNAMALAI UNIVERSITY</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FEATURES AND FUNCTIONALITY</a:t>
            </a:r>
          </a:p>
        </p:txBody>
      </p:sp>
      <p:sp>
        <p:nvSpPr>
          <p:cNvPr id="4" name="TextBox 3">
            <a:extLst>
              <a:ext uri="{FF2B5EF4-FFF2-40B4-BE49-F238E27FC236}">
                <a16:creationId xmlns:a16="http://schemas.microsoft.com/office/drawing/2014/main" id="{08A14C95-DD88-C41C-9ECD-95CDA83CA646}"/>
              </a:ext>
            </a:extLst>
          </p:cNvPr>
          <p:cNvSpPr txBox="1"/>
          <p:nvPr/>
        </p:nvSpPr>
        <p:spPr>
          <a:xfrm>
            <a:off x="3050038" y="2142451"/>
            <a:ext cx="6100074" cy="2585323"/>
          </a:xfrm>
          <a:prstGeom prst="rect">
            <a:avLst/>
          </a:prstGeom>
          <a:noFill/>
        </p:spPr>
        <p:txBody>
          <a:bodyPr wrap="square">
            <a:spAutoFit/>
          </a:bodyPr>
          <a:lstStyle/>
          <a:p>
            <a:r>
              <a:rPr lang="en-US"/>
              <a:t>Features and functionality refer to the capabilities and characteristics of a product, system, or service.Features might include:1. User interface elements2. Functionalities (e.g., search, filtering)3. Integration with other tools4. Customization optionsFunctionality can encompass:1. Performance2. Security3. Usability4. ScalabilityWhen designing or evaluating features and functionality, consider:1. User needs2. Technical requirements3. User experience4. Competitive landscapeWhat specific product or system are you interested in discussing?</a:t>
            </a:r>
          </a:p>
        </p:txBody>
      </p:sp>
    </p:spTree>
    <p:extLst>
      <p:ext uri="{BB962C8B-B14F-4D97-AF65-F5344CB8AC3E}">
        <p14:creationId xmlns:p14="http://schemas.microsoft.com/office/powerpoint/2010/main" val="27206606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lang="en-IN" sz="4250" spc="15" dirty="0"/>
              <a:t>RESULTS AND SCREENSHOTS</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8279190"/>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r>
              <a:rPr lang="en-IN" sz="2800" dirty="0">
                <a:latin typeface="Times New Roman" panose="02020603050405020304" pitchFamily="18" charset="0"/>
                <a:cs typeface="Times New Roman" panose="02020603050405020304" pitchFamily="18" charset="0"/>
              </a:rPr>
              <a:t>Results and screenshots can help showcase the outcome of a project or product.
When sharing results, consider including:
1. Key achievements
2. Metrics or data
3. User feedback
4. Visuals like screenshots or videos
Screenshots can effectively demonstrate:
1. User interface
2. Features and functionality
3. Design elements
Would you like tips on presenting results or creating effective screenshots?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4578668" cy="752129"/>
          </a:xfrm>
          <a:prstGeom prst="rect">
            <a:avLst/>
          </a:prstGeom>
        </p:spPr>
        <p:txBody>
          <a:bodyPr vert="horz" wrap="square" lIns="0" tIns="13335" rIns="0" bIns="0" rtlCol="0">
            <a:spAutoFit/>
          </a:bodyPr>
          <a:lstStyle/>
          <a:p>
            <a:pPr marL="12700">
              <a:lnSpc>
                <a:spcPct val="100000"/>
              </a:lnSpc>
              <a:spcBef>
                <a:spcPts val="105"/>
              </a:spcBef>
            </a:pPr>
            <a:r>
              <a:rPr lang="en-IN" dirty="0"/>
              <a:t>CONCLUSION</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12</a:t>
            </a:fld>
            <a:endParaRPr sz="1100">
              <a:latin typeface="Trebuchet MS"/>
              <a:cs typeface="Trebuchet MS"/>
            </a:endParaRPr>
          </a:p>
        </p:txBody>
      </p:sp>
      <p:sp>
        <p:nvSpPr>
          <p:cNvPr id="8" name="TextBox 7">
            <a:extLst>
              <a:ext uri="{FF2B5EF4-FFF2-40B4-BE49-F238E27FC236}">
                <a16:creationId xmlns:a16="http://schemas.microsoft.com/office/drawing/2014/main" id="{ED9E97C4-2A9B-F7D7-D1D2-6F7E18AFA5D8}"/>
              </a:ext>
            </a:extLst>
          </p:cNvPr>
          <p:cNvSpPr txBox="1"/>
          <p:nvPr/>
        </p:nvSpPr>
        <p:spPr>
          <a:xfrm>
            <a:off x="3050038" y="2834948"/>
            <a:ext cx="6100074" cy="1200329"/>
          </a:xfrm>
          <a:prstGeom prst="rect">
            <a:avLst/>
          </a:prstGeom>
          <a:noFill/>
        </p:spPr>
        <p:txBody>
          <a:bodyPr wrap="square">
            <a:spAutoFit/>
          </a:bodyPr>
          <a:lstStyle/>
          <a:p>
            <a:r>
              <a:rPr lang="en-US"/>
              <a:t>It seems like we've wrapped up our conversation! To conclude, what were your key takeaways or next steps? Want to explore more topics or revisit something we discussed? I'm here to help!</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D0C758-C8A4-1807-D111-1BCCAD6E0B36}"/>
              </a:ext>
            </a:extLst>
          </p:cNvPr>
          <p:cNvSpPr>
            <a:spLocks noGrp="1"/>
          </p:cNvSpPr>
          <p:nvPr>
            <p:ph type="title"/>
          </p:nvPr>
        </p:nvSpPr>
        <p:spPr/>
        <p:txBody>
          <a:bodyPr/>
          <a:lstStyle/>
          <a:p>
            <a:r>
              <a:rPr lang="en-IN" dirty="0"/>
              <a:t>GITHUB LINK:</a:t>
            </a:r>
            <a:endParaRPr lang="en-US" dirty="0"/>
          </a:p>
        </p:txBody>
      </p:sp>
      <p:sp>
        <p:nvSpPr>
          <p:cNvPr id="3" name="Text Placeholder 2">
            <a:extLst>
              <a:ext uri="{FF2B5EF4-FFF2-40B4-BE49-F238E27FC236}">
                <a16:creationId xmlns:a16="http://schemas.microsoft.com/office/drawing/2014/main" id="{3EF97CF9-26AB-D705-119B-5D3A0C025634}"/>
              </a:ext>
            </a:extLst>
          </p:cNvPr>
          <p:cNvSpPr>
            <a:spLocks noGrp="1"/>
          </p:cNvSpPr>
          <p:nvPr>
            <p:ph type="body" idx="1"/>
          </p:nvPr>
        </p:nvSpPr>
        <p:spPr>
          <a:xfrm>
            <a:off x="2318871" y="1875117"/>
            <a:ext cx="10972800" cy="920825"/>
          </a:xfrm>
        </p:spPr>
        <p:txBody>
          <a:bodyPr/>
          <a:lstStyle/>
          <a:p>
            <a:r>
              <a:rPr lang="en-IN" dirty="0"/>
              <a:t>https://github.com/antonyjoswa9785-debug</a:t>
            </a:r>
            <a:endParaRPr lang="en-US" dirty="0"/>
          </a:p>
        </p:txBody>
      </p:sp>
    </p:spTree>
    <p:extLst>
      <p:ext uri="{BB962C8B-B14F-4D97-AF65-F5344CB8AC3E}">
        <p14:creationId xmlns:p14="http://schemas.microsoft.com/office/powerpoint/2010/main" val="7213215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30A150F-3EAE-D479-8200-B9D2E9090FA3}"/>
              </a:ext>
            </a:extLst>
          </p:cNvPr>
          <p:cNvSpPr txBox="1"/>
          <p:nvPr/>
        </p:nvSpPr>
        <p:spPr>
          <a:xfrm>
            <a:off x="3048354" y="2691396"/>
            <a:ext cx="6096706" cy="1477328"/>
          </a:xfrm>
          <a:prstGeom prst="rect">
            <a:avLst/>
          </a:prstGeom>
          <a:noFill/>
        </p:spPr>
        <p:txBody>
          <a:bodyPr wrap="square">
            <a:spAutoFit/>
          </a:bodyPr>
          <a:lstStyle/>
          <a:p>
            <a:r>
              <a:rPr lang="en-US"/>
              <a:t>The project title is a concise and descriptive name that captures the essence of your project.When choosing a project title, consider:1. Clarity2. Relevance3. Creativity4. MemorabilityWhat kind of project are you working on? I'd be happy to help you brainstorm a title!</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832092"/>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Tools and Technologies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Features and Functionality</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Screenshots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lang="en-US" sz="2800" dirty="0" err="1">
                <a:solidFill>
                  <a:srgbClr val="0D0D0D"/>
                </a:solidFill>
                <a:latin typeface="Times New Roman" panose="02020603050405020304" pitchFamily="18" charset="0"/>
                <a:cs typeface="Times New Roman" panose="02020603050405020304" pitchFamily="18" charset="0"/>
              </a:rPr>
              <a:t>Github</a:t>
            </a:r>
            <a:r>
              <a:rPr lang="en-US" sz="2800" dirty="0">
                <a:solidFill>
                  <a:srgbClr val="0D0D0D"/>
                </a:solidFill>
                <a:latin typeface="Times New Roman" panose="02020603050405020304" pitchFamily="18" charset="0"/>
                <a:cs typeface="Times New Roman" panose="02020603050405020304" pitchFamily="18" charset="0"/>
              </a:rPr>
              <a:t> Link</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190046A9-F3F8-3748-62E2-D85A17DB70B3}"/>
              </a:ext>
            </a:extLst>
          </p:cNvPr>
          <p:cNvSpPr txBox="1"/>
          <p:nvPr/>
        </p:nvSpPr>
        <p:spPr>
          <a:xfrm>
            <a:off x="3050038" y="2280950"/>
            <a:ext cx="6100074" cy="2308324"/>
          </a:xfrm>
          <a:prstGeom prst="rect">
            <a:avLst/>
          </a:prstGeom>
          <a:noFill/>
        </p:spPr>
        <p:txBody>
          <a:bodyPr wrap="square">
            <a:spAutoFit/>
          </a:bodyPr>
          <a:lstStyle/>
          <a:p>
            <a:r>
              <a:rPr lang="en-US"/>
              <a:t>A problem statement is a clear and concise description of a problem or challenge that needs to be addressed. It typically includes:1. Description of the problem2. Impact of the problem3. Goals or objectivesA well-defined problem statement helps guide the development of solutions and ensures everyone involved is working towards the same goal.Would you like to share a specific problem statement you're working on?</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15" name="TextBox 14">
            <a:extLst>
              <a:ext uri="{FF2B5EF4-FFF2-40B4-BE49-F238E27FC236}">
                <a16:creationId xmlns:a16="http://schemas.microsoft.com/office/drawing/2014/main" id="{99824CEF-9865-713F-DDFE-75DFB97E8B83}"/>
              </a:ext>
            </a:extLst>
          </p:cNvPr>
          <p:cNvSpPr txBox="1"/>
          <p:nvPr/>
        </p:nvSpPr>
        <p:spPr>
          <a:xfrm>
            <a:off x="3050038" y="2696448"/>
            <a:ext cx="6100074" cy="1477328"/>
          </a:xfrm>
          <a:prstGeom prst="rect">
            <a:avLst/>
          </a:prstGeom>
          <a:noFill/>
        </p:spPr>
        <p:txBody>
          <a:bodyPr wrap="square">
            <a:spAutoFit/>
          </a:bodyPr>
          <a:lstStyle/>
          <a:p>
            <a:r>
              <a:rPr lang="en-US"/>
              <a:t>To provide a project overview, I'll need more context. Could you please share:1. Project type (e.g., software, research, creative)2. Project goals3. Key stakeholders4. Current statusWith this info, I can help you summarize your project's main aspects.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9" name="TextBox 8">
            <a:extLst>
              <a:ext uri="{FF2B5EF4-FFF2-40B4-BE49-F238E27FC236}">
                <a16:creationId xmlns:a16="http://schemas.microsoft.com/office/drawing/2014/main" id="{533FC910-230C-7FF1-F9FE-0CE89A007472}"/>
              </a:ext>
            </a:extLst>
          </p:cNvPr>
          <p:cNvSpPr txBox="1"/>
          <p:nvPr/>
        </p:nvSpPr>
        <p:spPr>
          <a:xfrm>
            <a:off x="3050038" y="2280950"/>
            <a:ext cx="6100074" cy="2308324"/>
          </a:xfrm>
          <a:prstGeom prst="rect">
            <a:avLst/>
          </a:prstGeom>
          <a:noFill/>
        </p:spPr>
        <p:txBody>
          <a:bodyPr wrap="square">
            <a:spAutoFit/>
          </a:bodyPr>
          <a:lstStyle/>
          <a:p>
            <a:r>
              <a:rPr lang="en-US"/>
              <a:t>The end-users are the individuals who will ultimately interact with or benefit from a product, service, or system. They are typically the target audience or customers.Examples of end-users include:1. Consumers using a mobile app2. Employees using a company's internal software3. Customers visiting a websiteUnderstanding end-users' needs, preferences, and behaviors is crucial for designing and developing effective solutions.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lang="en-IN" sz="3600" spc="10" dirty="0"/>
              <a:t>TOOLS AND TECHNIQUES</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8</a:t>
            </a:fld>
            <a:endParaRPr spc="10" dirty="0"/>
          </a:p>
        </p:txBody>
      </p:sp>
      <p:sp>
        <p:nvSpPr>
          <p:cNvPr id="10" name="TextBox 9">
            <a:extLst>
              <a:ext uri="{FF2B5EF4-FFF2-40B4-BE49-F238E27FC236}">
                <a16:creationId xmlns:a16="http://schemas.microsoft.com/office/drawing/2014/main" id="{37FB77E5-4BD6-30B8-0C4F-3D97DFC51E47}"/>
              </a:ext>
            </a:extLst>
          </p:cNvPr>
          <p:cNvSpPr txBox="1"/>
          <p:nvPr/>
        </p:nvSpPr>
        <p:spPr>
          <a:xfrm>
            <a:off x="3050038" y="2003951"/>
            <a:ext cx="6100074" cy="2862322"/>
          </a:xfrm>
          <a:prstGeom prst="rect">
            <a:avLst/>
          </a:prstGeom>
          <a:noFill/>
        </p:spPr>
        <p:txBody>
          <a:bodyPr wrap="square">
            <a:spAutoFit/>
          </a:bodyPr>
          <a:lstStyle/>
          <a:p>
            <a:r>
              <a:rPr lang="en-US"/>
              <a:t>Tools and techniques refer to the methods, software, and technologies used to achieve a specific goal or complete a task.Some examples of tools and techniques include:1. Project management tools (e.g., Asana, Trello)2. Design tools (e.g., Adobe Creative Cloud, Figma)3. Development tools (e.g., coding languages, IDEs)4. Data analysis tools (e.g., Excel, Tableau)Techniques might include:1. Agile methodologies2. User experience (UX) design3. Data visualization4. Version control (e.g., Git)What specific tools and techniques are you interested in?</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9</a:t>
            </a:fld>
            <a:endParaRPr sz="1100">
              <a:latin typeface="Trebuchet MS"/>
              <a:cs typeface="Trebuchet MS"/>
            </a:endParaRPr>
          </a:p>
        </p:txBody>
      </p:sp>
      <p:sp>
        <p:nvSpPr>
          <p:cNvPr id="8" name="object 8"/>
          <p:cNvSpPr txBox="1"/>
          <p:nvPr/>
        </p:nvSpPr>
        <p:spPr>
          <a:xfrm>
            <a:off x="739775" y="291147"/>
            <a:ext cx="8794750" cy="629018"/>
          </a:xfrm>
          <a:prstGeom prst="rect">
            <a:avLst/>
          </a:prstGeom>
        </p:spPr>
        <p:txBody>
          <a:bodyPr vert="horz" wrap="square" lIns="0" tIns="13335" rIns="0" bIns="0" rtlCol="0">
            <a:spAutoFit/>
          </a:bodyPr>
          <a:lstStyle/>
          <a:p>
            <a:pPr marL="12700">
              <a:lnSpc>
                <a:spcPct val="100000"/>
              </a:lnSpc>
              <a:spcBef>
                <a:spcPts val="105"/>
              </a:spcBef>
            </a:pPr>
            <a:r>
              <a:rPr lang="en-IN" sz="4000" b="1" spc="15" dirty="0">
                <a:latin typeface="Trebuchet MS"/>
                <a:cs typeface="Trebuchet MS"/>
              </a:rPr>
              <a:t>POTFOLIO DESIGN AND LAYOUT</a:t>
            </a:r>
            <a:endParaRPr sz="40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BD04B644-3FE8-5920-C684-497FE24D85AD}"/>
              </a:ext>
            </a:extLst>
          </p:cNvPr>
          <p:cNvSpPr txBox="1"/>
          <p:nvPr/>
        </p:nvSpPr>
        <p:spPr>
          <a:xfrm>
            <a:off x="3050038" y="2142451"/>
            <a:ext cx="6100074" cy="2585323"/>
          </a:xfrm>
          <a:prstGeom prst="rect">
            <a:avLst/>
          </a:prstGeom>
          <a:noFill/>
        </p:spPr>
        <p:txBody>
          <a:bodyPr wrap="square">
            <a:spAutoFit/>
          </a:bodyPr>
          <a:lstStyle/>
          <a:p>
            <a:r>
              <a:rPr lang="en-US"/>
              <a:t>Portfolio design and layout refer to the visual arrangement and organization of content in a portfolio, showcasing work, skills, and accomplishments.Key considerations:1. Visual appeal2. Clear navigation3. Content hierarchy4. Branding consistencyPopular portfolio layouts:1. Grid-based2. Minimalist3. Hero-image4. Storytelling-drivenWhen designing a portfolio, consider:1. Target audience2. Personal brand3. Showcase strongest work4. Easy to updateWould you like design inspiration or tips?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336</TotalTime>
  <Words>87</Words>
  <Application>Microsoft Office PowerPoint</Application>
  <PresentationFormat>Widescreen</PresentationFormat>
  <Paragraphs>39</Paragraphs>
  <Slides>12</Slides>
  <Notes>1</Notes>
  <HiddenSlides>0</HiddenSlides>
  <MMClips>0</MMClip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Office Theme</vt:lpstr>
      <vt:lpstr>Digital Portfolio  </vt:lpstr>
      <vt:lpstr>GITHUB LINK:</vt:lpstr>
      <vt:lpstr>PROJECT TITLE</vt:lpstr>
      <vt:lpstr>AGENDA</vt:lpstr>
      <vt:lpstr>PROBLEM STATEMENT</vt:lpstr>
      <vt:lpstr>PROJECT OVERVIEW</vt:lpstr>
      <vt:lpstr>WHO ARE THE END USERS?</vt:lpstr>
      <vt:lpstr>TOOLS AND TECHNIQUES</vt:lpstr>
      <vt:lpstr>PowerPoint Presentation</vt:lpstr>
      <vt:lpstr>FEATURES AND FUNCTIONALITY</vt:lpstr>
      <vt:lpstr>RESULTS AND SCREENSHOTS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charles A</cp:lastModifiedBy>
  <cp:revision>25</cp:revision>
  <dcterms:created xsi:type="dcterms:W3CDTF">2024-03-29T15:07:22Z</dcterms:created>
  <dcterms:modified xsi:type="dcterms:W3CDTF">2025-09-17T08:51:22Z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