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9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9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79F8-15CC-4072-8A62-91FE7C29557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1F13-03BD-47A9-911C-B8D5B39F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1D7CB9E-89D6-4D7A-9584-3F3840E421E6}"/>
              </a:ext>
            </a:extLst>
          </p:cNvPr>
          <p:cNvGrpSpPr/>
          <p:nvPr/>
        </p:nvGrpSpPr>
        <p:grpSpPr>
          <a:xfrm>
            <a:off x="1528035" y="1487482"/>
            <a:ext cx="6087932" cy="4375859"/>
            <a:chOff x="2095536" y="792809"/>
            <a:chExt cx="8117243" cy="5834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D59572-C6CD-45B8-87C8-9421EE21B0D8}"/>
                </a:ext>
              </a:extLst>
            </p:cNvPr>
            <p:cNvGrpSpPr/>
            <p:nvPr/>
          </p:nvGrpSpPr>
          <p:grpSpPr>
            <a:xfrm>
              <a:off x="4341923" y="792809"/>
              <a:ext cx="3624470" cy="5406340"/>
              <a:chOff x="4283765" y="792809"/>
              <a:chExt cx="3624470" cy="540634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9E61BD1-35B0-42F6-B82E-7AEA9CDD5EAB}"/>
                  </a:ext>
                </a:extLst>
              </p:cNvPr>
              <p:cNvSpPr/>
              <p:nvPr/>
            </p:nvSpPr>
            <p:spPr>
              <a:xfrm>
                <a:off x="5592848" y="1305465"/>
                <a:ext cx="566649" cy="524365"/>
              </a:xfrm>
              <a:custGeom>
                <a:avLst/>
                <a:gdLst>
                  <a:gd name="connsiteX0" fmla="*/ 175030 w 486659"/>
                  <a:gd name="connsiteY0" fmla="*/ 0 h 450344"/>
                  <a:gd name="connsiteX1" fmla="*/ 311632 w 486659"/>
                  <a:gd name="connsiteY1" fmla="*/ 0 h 450344"/>
                  <a:gd name="connsiteX2" fmla="*/ 404271 w 486659"/>
                  <a:gd name="connsiteY2" fmla="*/ 53289 h 450344"/>
                  <a:gd name="connsiteX3" fmla="*/ 472352 w 486659"/>
                  <a:gd name="connsiteY3" fmla="*/ 171683 h 450344"/>
                  <a:gd name="connsiteX4" fmla="*/ 472352 w 486659"/>
                  <a:gd name="connsiteY4" fmla="*/ 278661 h 450344"/>
                  <a:gd name="connsiteX5" fmla="*/ 403832 w 486659"/>
                  <a:gd name="connsiteY5" fmla="*/ 397055 h 450344"/>
                  <a:gd name="connsiteX6" fmla="*/ 311193 w 486659"/>
                  <a:gd name="connsiteY6" fmla="*/ 450344 h 450344"/>
                  <a:gd name="connsiteX7" fmla="*/ 174701 w 486659"/>
                  <a:gd name="connsiteY7" fmla="*/ 450344 h 450344"/>
                  <a:gd name="connsiteX8" fmla="*/ 82062 w 486659"/>
                  <a:gd name="connsiteY8" fmla="*/ 397055 h 450344"/>
                  <a:gd name="connsiteX9" fmla="*/ 13542 w 486659"/>
                  <a:gd name="connsiteY9" fmla="*/ 278661 h 450344"/>
                  <a:gd name="connsiteX10" fmla="*/ 14419 w 486659"/>
                  <a:gd name="connsiteY10" fmla="*/ 171683 h 450344"/>
                  <a:gd name="connsiteX11" fmla="*/ 82501 w 486659"/>
                  <a:gd name="connsiteY11" fmla="*/ 53289 h 450344"/>
                  <a:gd name="connsiteX12" fmla="*/ 175030 w 486659"/>
                  <a:gd name="connsiteY12" fmla="*/ 0 h 4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6659" h="450344">
                    <a:moveTo>
                      <a:pt x="175030" y="0"/>
                    </a:moveTo>
                    <a:lnTo>
                      <a:pt x="311632" y="0"/>
                    </a:lnTo>
                    <a:cubicBezTo>
                      <a:pt x="349674" y="0"/>
                      <a:pt x="385195" y="20306"/>
                      <a:pt x="404271" y="53289"/>
                    </a:cubicBezTo>
                    <a:lnTo>
                      <a:pt x="472352" y="171683"/>
                    </a:lnTo>
                    <a:cubicBezTo>
                      <a:pt x="491428" y="204665"/>
                      <a:pt x="491428" y="245679"/>
                      <a:pt x="472352" y="278661"/>
                    </a:cubicBezTo>
                    <a:lnTo>
                      <a:pt x="403832" y="397055"/>
                    </a:lnTo>
                    <a:cubicBezTo>
                      <a:pt x="384866" y="430038"/>
                      <a:pt x="349345" y="450344"/>
                      <a:pt x="311193" y="450344"/>
                    </a:cubicBezTo>
                    <a:lnTo>
                      <a:pt x="174701" y="450344"/>
                    </a:lnTo>
                    <a:cubicBezTo>
                      <a:pt x="136549" y="450344"/>
                      <a:pt x="101029" y="430038"/>
                      <a:pt x="82062" y="397055"/>
                    </a:cubicBezTo>
                    <a:lnTo>
                      <a:pt x="13542" y="278661"/>
                    </a:lnTo>
                    <a:cubicBezTo>
                      <a:pt x="-4657" y="245679"/>
                      <a:pt x="-4657" y="204665"/>
                      <a:pt x="14419" y="171683"/>
                    </a:cubicBezTo>
                    <a:lnTo>
                      <a:pt x="82501" y="53289"/>
                    </a:lnTo>
                    <a:cubicBezTo>
                      <a:pt x="101467" y="20306"/>
                      <a:pt x="136988" y="0"/>
                      <a:pt x="1750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pPr>
                  <a:defRPr sz="3000"/>
                </a:pPr>
                <a:endParaRPr sz="22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3244E30-9334-4509-A1A5-283BA81EA1F2}"/>
                  </a:ext>
                </a:extLst>
              </p:cNvPr>
              <p:cNvSpPr/>
              <p:nvPr/>
            </p:nvSpPr>
            <p:spPr>
              <a:xfrm>
                <a:off x="6027792" y="2149812"/>
                <a:ext cx="566649" cy="524365"/>
              </a:xfrm>
              <a:custGeom>
                <a:avLst/>
                <a:gdLst>
                  <a:gd name="connsiteX0" fmla="*/ 175030 w 486659"/>
                  <a:gd name="connsiteY0" fmla="*/ 0 h 450344"/>
                  <a:gd name="connsiteX1" fmla="*/ 311632 w 486659"/>
                  <a:gd name="connsiteY1" fmla="*/ 0 h 450344"/>
                  <a:gd name="connsiteX2" fmla="*/ 404271 w 486659"/>
                  <a:gd name="connsiteY2" fmla="*/ 53289 h 450344"/>
                  <a:gd name="connsiteX3" fmla="*/ 472352 w 486659"/>
                  <a:gd name="connsiteY3" fmla="*/ 171683 h 450344"/>
                  <a:gd name="connsiteX4" fmla="*/ 472352 w 486659"/>
                  <a:gd name="connsiteY4" fmla="*/ 278661 h 450344"/>
                  <a:gd name="connsiteX5" fmla="*/ 403832 w 486659"/>
                  <a:gd name="connsiteY5" fmla="*/ 397055 h 450344"/>
                  <a:gd name="connsiteX6" fmla="*/ 311193 w 486659"/>
                  <a:gd name="connsiteY6" fmla="*/ 450344 h 450344"/>
                  <a:gd name="connsiteX7" fmla="*/ 174701 w 486659"/>
                  <a:gd name="connsiteY7" fmla="*/ 450344 h 450344"/>
                  <a:gd name="connsiteX8" fmla="*/ 82062 w 486659"/>
                  <a:gd name="connsiteY8" fmla="*/ 397055 h 450344"/>
                  <a:gd name="connsiteX9" fmla="*/ 13542 w 486659"/>
                  <a:gd name="connsiteY9" fmla="*/ 278661 h 450344"/>
                  <a:gd name="connsiteX10" fmla="*/ 14419 w 486659"/>
                  <a:gd name="connsiteY10" fmla="*/ 171683 h 450344"/>
                  <a:gd name="connsiteX11" fmla="*/ 82501 w 486659"/>
                  <a:gd name="connsiteY11" fmla="*/ 53289 h 450344"/>
                  <a:gd name="connsiteX12" fmla="*/ 175030 w 486659"/>
                  <a:gd name="connsiteY12" fmla="*/ 0 h 4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6659" h="450344">
                    <a:moveTo>
                      <a:pt x="175030" y="0"/>
                    </a:moveTo>
                    <a:lnTo>
                      <a:pt x="311632" y="0"/>
                    </a:lnTo>
                    <a:cubicBezTo>
                      <a:pt x="349674" y="0"/>
                      <a:pt x="385195" y="20306"/>
                      <a:pt x="404271" y="53289"/>
                    </a:cubicBezTo>
                    <a:lnTo>
                      <a:pt x="472352" y="171683"/>
                    </a:lnTo>
                    <a:cubicBezTo>
                      <a:pt x="491428" y="204665"/>
                      <a:pt x="491428" y="245679"/>
                      <a:pt x="472352" y="278661"/>
                    </a:cubicBezTo>
                    <a:lnTo>
                      <a:pt x="403832" y="397055"/>
                    </a:lnTo>
                    <a:cubicBezTo>
                      <a:pt x="384866" y="430038"/>
                      <a:pt x="349345" y="450344"/>
                      <a:pt x="311193" y="450344"/>
                    </a:cubicBezTo>
                    <a:lnTo>
                      <a:pt x="174701" y="450344"/>
                    </a:lnTo>
                    <a:cubicBezTo>
                      <a:pt x="136549" y="450344"/>
                      <a:pt x="101029" y="430038"/>
                      <a:pt x="82062" y="397055"/>
                    </a:cubicBezTo>
                    <a:lnTo>
                      <a:pt x="13542" y="278661"/>
                    </a:lnTo>
                    <a:cubicBezTo>
                      <a:pt x="-4657" y="245679"/>
                      <a:pt x="-4657" y="204665"/>
                      <a:pt x="14419" y="171683"/>
                    </a:cubicBezTo>
                    <a:lnTo>
                      <a:pt x="82501" y="53289"/>
                    </a:lnTo>
                    <a:cubicBezTo>
                      <a:pt x="101467" y="20306"/>
                      <a:pt x="136988" y="0"/>
                      <a:pt x="1750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pPr>
                  <a:defRPr sz="3000"/>
                </a:pPr>
                <a:endParaRPr sz="22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D34A17C-D3E5-40DA-B814-6611797CE2E6}"/>
                  </a:ext>
                </a:extLst>
              </p:cNvPr>
              <p:cNvSpPr/>
              <p:nvPr/>
            </p:nvSpPr>
            <p:spPr>
              <a:xfrm>
                <a:off x="5595800" y="2999885"/>
                <a:ext cx="566649" cy="524365"/>
              </a:xfrm>
              <a:custGeom>
                <a:avLst/>
                <a:gdLst>
                  <a:gd name="connsiteX0" fmla="*/ 175030 w 486659"/>
                  <a:gd name="connsiteY0" fmla="*/ 0 h 450344"/>
                  <a:gd name="connsiteX1" fmla="*/ 311632 w 486659"/>
                  <a:gd name="connsiteY1" fmla="*/ 0 h 450344"/>
                  <a:gd name="connsiteX2" fmla="*/ 404271 w 486659"/>
                  <a:gd name="connsiteY2" fmla="*/ 53289 h 450344"/>
                  <a:gd name="connsiteX3" fmla="*/ 472352 w 486659"/>
                  <a:gd name="connsiteY3" fmla="*/ 171683 h 450344"/>
                  <a:gd name="connsiteX4" fmla="*/ 472352 w 486659"/>
                  <a:gd name="connsiteY4" fmla="*/ 278661 h 450344"/>
                  <a:gd name="connsiteX5" fmla="*/ 403832 w 486659"/>
                  <a:gd name="connsiteY5" fmla="*/ 397055 h 450344"/>
                  <a:gd name="connsiteX6" fmla="*/ 311193 w 486659"/>
                  <a:gd name="connsiteY6" fmla="*/ 450344 h 450344"/>
                  <a:gd name="connsiteX7" fmla="*/ 174701 w 486659"/>
                  <a:gd name="connsiteY7" fmla="*/ 450344 h 450344"/>
                  <a:gd name="connsiteX8" fmla="*/ 82062 w 486659"/>
                  <a:gd name="connsiteY8" fmla="*/ 397055 h 450344"/>
                  <a:gd name="connsiteX9" fmla="*/ 13542 w 486659"/>
                  <a:gd name="connsiteY9" fmla="*/ 278661 h 450344"/>
                  <a:gd name="connsiteX10" fmla="*/ 14419 w 486659"/>
                  <a:gd name="connsiteY10" fmla="*/ 171683 h 450344"/>
                  <a:gd name="connsiteX11" fmla="*/ 82501 w 486659"/>
                  <a:gd name="connsiteY11" fmla="*/ 53289 h 450344"/>
                  <a:gd name="connsiteX12" fmla="*/ 175030 w 486659"/>
                  <a:gd name="connsiteY12" fmla="*/ 0 h 4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6659" h="450344">
                    <a:moveTo>
                      <a:pt x="175030" y="0"/>
                    </a:moveTo>
                    <a:lnTo>
                      <a:pt x="311632" y="0"/>
                    </a:lnTo>
                    <a:cubicBezTo>
                      <a:pt x="349674" y="0"/>
                      <a:pt x="385195" y="20306"/>
                      <a:pt x="404271" y="53289"/>
                    </a:cubicBezTo>
                    <a:lnTo>
                      <a:pt x="472352" y="171683"/>
                    </a:lnTo>
                    <a:cubicBezTo>
                      <a:pt x="491428" y="204665"/>
                      <a:pt x="491428" y="245679"/>
                      <a:pt x="472352" y="278661"/>
                    </a:cubicBezTo>
                    <a:lnTo>
                      <a:pt x="403832" y="397055"/>
                    </a:lnTo>
                    <a:cubicBezTo>
                      <a:pt x="384866" y="430038"/>
                      <a:pt x="349345" y="450344"/>
                      <a:pt x="311193" y="450344"/>
                    </a:cubicBezTo>
                    <a:lnTo>
                      <a:pt x="174701" y="450344"/>
                    </a:lnTo>
                    <a:cubicBezTo>
                      <a:pt x="136549" y="450344"/>
                      <a:pt x="101029" y="430038"/>
                      <a:pt x="82062" y="397055"/>
                    </a:cubicBezTo>
                    <a:lnTo>
                      <a:pt x="13542" y="278661"/>
                    </a:lnTo>
                    <a:cubicBezTo>
                      <a:pt x="-4657" y="245679"/>
                      <a:pt x="-4657" y="204665"/>
                      <a:pt x="14419" y="171683"/>
                    </a:cubicBezTo>
                    <a:lnTo>
                      <a:pt x="82501" y="53289"/>
                    </a:lnTo>
                    <a:cubicBezTo>
                      <a:pt x="101467" y="20306"/>
                      <a:pt x="136988" y="0"/>
                      <a:pt x="1750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pPr>
                  <a:defRPr sz="3000"/>
                </a:pPr>
                <a:endParaRPr sz="22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5F03720-B629-4590-862C-CA7E8071C8F1}"/>
                  </a:ext>
                </a:extLst>
              </p:cNvPr>
              <p:cNvSpPr/>
              <p:nvPr/>
            </p:nvSpPr>
            <p:spPr>
              <a:xfrm>
                <a:off x="6027792" y="3800418"/>
                <a:ext cx="566649" cy="524365"/>
              </a:xfrm>
              <a:custGeom>
                <a:avLst/>
                <a:gdLst>
                  <a:gd name="connsiteX0" fmla="*/ 175030 w 486659"/>
                  <a:gd name="connsiteY0" fmla="*/ 0 h 450344"/>
                  <a:gd name="connsiteX1" fmla="*/ 311632 w 486659"/>
                  <a:gd name="connsiteY1" fmla="*/ 0 h 450344"/>
                  <a:gd name="connsiteX2" fmla="*/ 404271 w 486659"/>
                  <a:gd name="connsiteY2" fmla="*/ 53289 h 450344"/>
                  <a:gd name="connsiteX3" fmla="*/ 472352 w 486659"/>
                  <a:gd name="connsiteY3" fmla="*/ 171683 h 450344"/>
                  <a:gd name="connsiteX4" fmla="*/ 472352 w 486659"/>
                  <a:gd name="connsiteY4" fmla="*/ 278661 h 450344"/>
                  <a:gd name="connsiteX5" fmla="*/ 403832 w 486659"/>
                  <a:gd name="connsiteY5" fmla="*/ 397055 h 450344"/>
                  <a:gd name="connsiteX6" fmla="*/ 311193 w 486659"/>
                  <a:gd name="connsiteY6" fmla="*/ 450344 h 450344"/>
                  <a:gd name="connsiteX7" fmla="*/ 174701 w 486659"/>
                  <a:gd name="connsiteY7" fmla="*/ 450344 h 450344"/>
                  <a:gd name="connsiteX8" fmla="*/ 82062 w 486659"/>
                  <a:gd name="connsiteY8" fmla="*/ 397055 h 450344"/>
                  <a:gd name="connsiteX9" fmla="*/ 13542 w 486659"/>
                  <a:gd name="connsiteY9" fmla="*/ 278661 h 450344"/>
                  <a:gd name="connsiteX10" fmla="*/ 14419 w 486659"/>
                  <a:gd name="connsiteY10" fmla="*/ 171683 h 450344"/>
                  <a:gd name="connsiteX11" fmla="*/ 82501 w 486659"/>
                  <a:gd name="connsiteY11" fmla="*/ 53289 h 450344"/>
                  <a:gd name="connsiteX12" fmla="*/ 175030 w 486659"/>
                  <a:gd name="connsiteY12" fmla="*/ 0 h 4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6659" h="450344">
                    <a:moveTo>
                      <a:pt x="175030" y="0"/>
                    </a:moveTo>
                    <a:lnTo>
                      <a:pt x="311632" y="0"/>
                    </a:lnTo>
                    <a:cubicBezTo>
                      <a:pt x="349674" y="0"/>
                      <a:pt x="385195" y="20306"/>
                      <a:pt x="404271" y="53289"/>
                    </a:cubicBezTo>
                    <a:lnTo>
                      <a:pt x="472352" y="171683"/>
                    </a:lnTo>
                    <a:cubicBezTo>
                      <a:pt x="491428" y="204665"/>
                      <a:pt x="491428" y="245679"/>
                      <a:pt x="472352" y="278661"/>
                    </a:cubicBezTo>
                    <a:lnTo>
                      <a:pt x="403832" y="397055"/>
                    </a:lnTo>
                    <a:cubicBezTo>
                      <a:pt x="384866" y="430038"/>
                      <a:pt x="349345" y="450344"/>
                      <a:pt x="311193" y="450344"/>
                    </a:cubicBezTo>
                    <a:lnTo>
                      <a:pt x="174701" y="450344"/>
                    </a:lnTo>
                    <a:cubicBezTo>
                      <a:pt x="136549" y="450344"/>
                      <a:pt x="101029" y="430038"/>
                      <a:pt x="82062" y="397055"/>
                    </a:cubicBezTo>
                    <a:lnTo>
                      <a:pt x="13542" y="278661"/>
                    </a:lnTo>
                    <a:cubicBezTo>
                      <a:pt x="-4657" y="245679"/>
                      <a:pt x="-4657" y="204665"/>
                      <a:pt x="14419" y="171683"/>
                    </a:cubicBezTo>
                    <a:lnTo>
                      <a:pt x="82501" y="53289"/>
                    </a:lnTo>
                    <a:cubicBezTo>
                      <a:pt x="101467" y="20306"/>
                      <a:pt x="136988" y="0"/>
                      <a:pt x="1750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pPr>
                  <a:defRPr sz="3000"/>
                </a:pPr>
                <a:endParaRPr sz="22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CC2B53E-16A1-4FC1-A581-D3A5FE3C6BB3}"/>
                  </a:ext>
                </a:extLst>
              </p:cNvPr>
              <p:cNvSpPr/>
              <p:nvPr/>
            </p:nvSpPr>
            <p:spPr>
              <a:xfrm>
                <a:off x="5598791" y="4653479"/>
                <a:ext cx="566649" cy="524365"/>
              </a:xfrm>
              <a:custGeom>
                <a:avLst/>
                <a:gdLst>
                  <a:gd name="connsiteX0" fmla="*/ 175030 w 486659"/>
                  <a:gd name="connsiteY0" fmla="*/ 0 h 450344"/>
                  <a:gd name="connsiteX1" fmla="*/ 311632 w 486659"/>
                  <a:gd name="connsiteY1" fmla="*/ 0 h 450344"/>
                  <a:gd name="connsiteX2" fmla="*/ 404271 w 486659"/>
                  <a:gd name="connsiteY2" fmla="*/ 53289 h 450344"/>
                  <a:gd name="connsiteX3" fmla="*/ 472352 w 486659"/>
                  <a:gd name="connsiteY3" fmla="*/ 171683 h 450344"/>
                  <a:gd name="connsiteX4" fmla="*/ 472352 w 486659"/>
                  <a:gd name="connsiteY4" fmla="*/ 278661 h 450344"/>
                  <a:gd name="connsiteX5" fmla="*/ 403832 w 486659"/>
                  <a:gd name="connsiteY5" fmla="*/ 397055 h 450344"/>
                  <a:gd name="connsiteX6" fmla="*/ 311193 w 486659"/>
                  <a:gd name="connsiteY6" fmla="*/ 450344 h 450344"/>
                  <a:gd name="connsiteX7" fmla="*/ 174701 w 486659"/>
                  <a:gd name="connsiteY7" fmla="*/ 450344 h 450344"/>
                  <a:gd name="connsiteX8" fmla="*/ 82062 w 486659"/>
                  <a:gd name="connsiteY8" fmla="*/ 397055 h 450344"/>
                  <a:gd name="connsiteX9" fmla="*/ 13542 w 486659"/>
                  <a:gd name="connsiteY9" fmla="*/ 278661 h 450344"/>
                  <a:gd name="connsiteX10" fmla="*/ 14419 w 486659"/>
                  <a:gd name="connsiteY10" fmla="*/ 171683 h 450344"/>
                  <a:gd name="connsiteX11" fmla="*/ 82501 w 486659"/>
                  <a:gd name="connsiteY11" fmla="*/ 53289 h 450344"/>
                  <a:gd name="connsiteX12" fmla="*/ 175030 w 486659"/>
                  <a:gd name="connsiteY12" fmla="*/ 0 h 4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6659" h="450344">
                    <a:moveTo>
                      <a:pt x="175030" y="0"/>
                    </a:moveTo>
                    <a:lnTo>
                      <a:pt x="311632" y="0"/>
                    </a:lnTo>
                    <a:cubicBezTo>
                      <a:pt x="349674" y="0"/>
                      <a:pt x="385195" y="20306"/>
                      <a:pt x="404271" y="53289"/>
                    </a:cubicBezTo>
                    <a:lnTo>
                      <a:pt x="472352" y="171683"/>
                    </a:lnTo>
                    <a:cubicBezTo>
                      <a:pt x="491428" y="204665"/>
                      <a:pt x="491428" y="245679"/>
                      <a:pt x="472352" y="278661"/>
                    </a:cubicBezTo>
                    <a:lnTo>
                      <a:pt x="403832" y="397055"/>
                    </a:lnTo>
                    <a:cubicBezTo>
                      <a:pt x="384866" y="430038"/>
                      <a:pt x="349345" y="450344"/>
                      <a:pt x="311193" y="450344"/>
                    </a:cubicBezTo>
                    <a:lnTo>
                      <a:pt x="174701" y="450344"/>
                    </a:lnTo>
                    <a:cubicBezTo>
                      <a:pt x="136549" y="450344"/>
                      <a:pt x="101029" y="430038"/>
                      <a:pt x="82062" y="397055"/>
                    </a:cubicBezTo>
                    <a:lnTo>
                      <a:pt x="13542" y="278661"/>
                    </a:lnTo>
                    <a:cubicBezTo>
                      <a:pt x="-4657" y="245679"/>
                      <a:pt x="-4657" y="204665"/>
                      <a:pt x="14419" y="171683"/>
                    </a:cubicBezTo>
                    <a:lnTo>
                      <a:pt x="82501" y="53289"/>
                    </a:lnTo>
                    <a:cubicBezTo>
                      <a:pt x="101467" y="20306"/>
                      <a:pt x="136988" y="0"/>
                      <a:pt x="1750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pPr>
                  <a:defRPr sz="3000"/>
                </a:pPr>
                <a:endParaRPr sz="22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088C17-E47A-4C3F-B811-238D82149E38}"/>
                  </a:ext>
                </a:extLst>
              </p:cNvPr>
              <p:cNvSpPr/>
              <p:nvPr/>
            </p:nvSpPr>
            <p:spPr>
              <a:xfrm>
                <a:off x="6027792" y="5502623"/>
                <a:ext cx="566649" cy="524365"/>
              </a:xfrm>
              <a:custGeom>
                <a:avLst/>
                <a:gdLst>
                  <a:gd name="connsiteX0" fmla="*/ 175030 w 486659"/>
                  <a:gd name="connsiteY0" fmla="*/ 0 h 450344"/>
                  <a:gd name="connsiteX1" fmla="*/ 311632 w 486659"/>
                  <a:gd name="connsiteY1" fmla="*/ 0 h 450344"/>
                  <a:gd name="connsiteX2" fmla="*/ 404271 w 486659"/>
                  <a:gd name="connsiteY2" fmla="*/ 53289 h 450344"/>
                  <a:gd name="connsiteX3" fmla="*/ 472352 w 486659"/>
                  <a:gd name="connsiteY3" fmla="*/ 171683 h 450344"/>
                  <a:gd name="connsiteX4" fmla="*/ 472352 w 486659"/>
                  <a:gd name="connsiteY4" fmla="*/ 278661 h 450344"/>
                  <a:gd name="connsiteX5" fmla="*/ 403832 w 486659"/>
                  <a:gd name="connsiteY5" fmla="*/ 397055 h 450344"/>
                  <a:gd name="connsiteX6" fmla="*/ 311193 w 486659"/>
                  <a:gd name="connsiteY6" fmla="*/ 450344 h 450344"/>
                  <a:gd name="connsiteX7" fmla="*/ 174701 w 486659"/>
                  <a:gd name="connsiteY7" fmla="*/ 450344 h 450344"/>
                  <a:gd name="connsiteX8" fmla="*/ 82062 w 486659"/>
                  <a:gd name="connsiteY8" fmla="*/ 397055 h 450344"/>
                  <a:gd name="connsiteX9" fmla="*/ 13542 w 486659"/>
                  <a:gd name="connsiteY9" fmla="*/ 278661 h 450344"/>
                  <a:gd name="connsiteX10" fmla="*/ 14419 w 486659"/>
                  <a:gd name="connsiteY10" fmla="*/ 171683 h 450344"/>
                  <a:gd name="connsiteX11" fmla="*/ 82501 w 486659"/>
                  <a:gd name="connsiteY11" fmla="*/ 53289 h 450344"/>
                  <a:gd name="connsiteX12" fmla="*/ 175030 w 486659"/>
                  <a:gd name="connsiteY12" fmla="*/ 0 h 4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6659" h="450344">
                    <a:moveTo>
                      <a:pt x="175030" y="0"/>
                    </a:moveTo>
                    <a:lnTo>
                      <a:pt x="311632" y="0"/>
                    </a:lnTo>
                    <a:cubicBezTo>
                      <a:pt x="349674" y="0"/>
                      <a:pt x="385195" y="20306"/>
                      <a:pt x="404271" y="53289"/>
                    </a:cubicBezTo>
                    <a:lnTo>
                      <a:pt x="472352" y="171683"/>
                    </a:lnTo>
                    <a:cubicBezTo>
                      <a:pt x="491428" y="204665"/>
                      <a:pt x="491428" y="245679"/>
                      <a:pt x="472352" y="278661"/>
                    </a:cubicBezTo>
                    <a:lnTo>
                      <a:pt x="403832" y="397055"/>
                    </a:lnTo>
                    <a:cubicBezTo>
                      <a:pt x="384866" y="430038"/>
                      <a:pt x="349345" y="450344"/>
                      <a:pt x="311193" y="450344"/>
                    </a:cubicBezTo>
                    <a:lnTo>
                      <a:pt x="174701" y="450344"/>
                    </a:lnTo>
                    <a:cubicBezTo>
                      <a:pt x="136549" y="450344"/>
                      <a:pt x="101029" y="430038"/>
                      <a:pt x="82062" y="397055"/>
                    </a:cubicBezTo>
                    <a:lnTo>
                      <a:pt x="13542" y="278661"/>
                    </a:lnTo>
                    <a:cubicBezTo>
                      <a:pt x="-4657" y="245679"/>
                      <a:pt x="-4657" y="204665"/>
                      <a:pt x="14419" y="171683"/>
                    </a:cubicBezTo>
                    <a:lnTo>
                      <a:pt x="82501" y="53289"/>
                    </a:lnTo>
                    <a:cubicBezTo>
                      <a:pt x="101467" y="20306"/>
                      <a:pt x="136988" y="0"/>
                      <a:pt x="1750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pPr>
                  <a:defRPr sz="3000"/>
                </a:pPr>
                <a:endParaRPr sz="22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Shape">
                <a:extLst>
                  <a:ext uri="{FF2B5EF4-FFF2-40B4-BE49-F238E27FC236}">
                    <a16:creationId xmlns:a16="http://schemas.microsoft.com/office/drawing/2014/main" id="{0912634E-99A1-40BF-92B6-B67276BE8997}"/>
                  </a:ext>
                </a:extLst>
              </p:cNvPr>
              <p:cNvSpPr/>
              <p:nvPr/>
            </p:nvSpPr>
            <p:spPr>
              <a:xfrm>
                <a:off x="5383210" y="792809"/>
                <a:ext cx="1414798" cy="5406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7" h="21577" extrusionOk="0">
                    <a:moveTo>
                      <a:pt x="15801" y="21577"/>
                    </a:moveTo>
                    <a:lnTo>
                      <a:pt x="8910" y="21577"/>
                    </a:lnTo>
                    <a:cubicBezTo>
                      <a:pt x="8560" y="21577"/>
                      <a:pt x="8274" y="21501"/>
                      <a:pt x="8274" y="21408"/>
                    </a:cubicBezTo>
                    <a:cubicBezTo>
                      <a:pt x="8274" y="21315"/>
                      <a:pt x="8560" y="21239"/>
                      <a:pt x="8910" y="21239"/>
                    </a:cubicBezTo>
                    <a:lnTo>
                      <a:pt x="15801" y="21239"/>
                    </a:lnTo>
                    <a:cubicBezTo>
                      <a:pt x="16602" y="21239"/>
                      <a:pt x="17347" y="21125"/>
                      <a:pt x="17748" y="20942"/>
                    </a:cubicBezTo>
                    <a:lnTo>
                      <a:pt x="19707" y="20043"/>
                    </a:lnTo>
                    <a:cubicBezTo>
                      <a:pt x="20108" y="19859"/>
                      <a:pt x="20108" y="19631"/>
                      <a:pt x="19707" y="19447"/>
                    </a:cubicBezTo>
                    <a:lnTo>
                      <a:pt x="17748" y="18548"/>
                    </a:lnTo>
                    <a:cubicBezTo>
                      <a:pt x="17347" y="18364"/>
                      <a:pt x="16602" y="18251"/>
                      <a:pt x="15801" y="18251"/>
                    </a:cubicBezTo>
                    <a:lnTo>
                      <a:pt x="5475" y="18251"/>
                    </a:lnTo>
                    <a:cubicBezTo>
                      <a:pt x="4221" y="18251"/>
                      <a:pt x="3057" y="18072"/>
                      <a:pt x="2427" y="17785"/>
                    </a:cubicBezTo>
                    <a:lnTo>
                      <a:pt x="468" y="16885"/>
                    </a:lnTo>
                    <a:cubicBezTo>
                      <a:pt x="-156" y="16597"/>
                      <a:pt x="-156" y="16241"/>
                      <a:pt x="468" y="15952"/>
                    </a:cubicBezTo>
                    <a:lnTo>
                      <a:pt x="2427" y="15053"/>
                    </a:lnTo>
                    <a:cubicBezTo>
                      <a:pt x="3057" y="14764"/>
                      <a:pt x="4221" y="14587"/>
                      <a:pt x="5475" y="14587"/>
                    </a:cubicBezTo>
                    <a:lnTo>
                      <a:pt x="15801" y="14587"/>
                    </a:lnTo>
                    <a:cubicBezTo>
                      <a:pt x="16602" y="14587"/>
                      <a:pt x="17347" y="14472"/>
                      <a:pt x="17748" y="14290"/>
                    </a:cubicBezTo>
                    <a:lnTo>
                      <a:pt x="19707" y="13390"/>
                    </a:lnTo>
                    <a:cubicBezTo>
                      <a:pt x="20108" y="13206"/>
                      <a:pt x="20108" y="12979"/>
                      <a:pt x="19707" y="12795"/>
                    </a:cubicBezTo>
                    <a:lnTo>
                      <a:pt x="17748" y="11895"/>
                    </a:lnTo>
                    <a:cubicBezTo>
                      <a:pt x="17347" y="11711"/>
                      <a:pt x="16602" y="11598"/>
                      <a:pt x="15801" y="11598"/>
                    </a:cubicBezTo>
                    <a:lnTo>
                      <a:pt x="5475" y="11598"/>
                    </a:lnTo>
                    <a:cubicBezTo>
                      <a:pt x="4221" y="11598"/>
                      <a:pt x="3057" y="11419"/>
                      <a:pt x="2427" y="11132"/>
                    </a:cubicBezTo>
                    <a:lnTo>
                      <a:pt x="468" y="10233"/>
                    </a:lnTo>
                    <a:cubicBezTo>
                      <a:pt x="-156" y="9944"/>
                      <a:pt x="-156" y="9588"/>
                      <a:pt x="468" y="9299"/>
                    </a:cubicBezTo>
                    <a:lnTo>
                      <a:pt x="2427" y="8400"/>
                    </a:lnTo>
                    <a:cubicBezTo>
                      <a:pt x="3057" y="8111"/>
                      <a:pt x="4221" y="7934"/>
                      <a:pt x="5475" y="7934"/>
                    </a:cubicBezTo>
                    <a:lnTo>
                      <a:pt x="15801" y="7934"/>
                    </a:lnTo>
                    <a:cubicBezTo>
                      <a:pt x="16602" y="7934"/>
                      <a:pt x="17347" y="7819"/>
                      <a:pt x="17748" y="7637"/>
                    </a:cubicBezTo>
                    <a:lnTo>
                      <a:pt x="19707" y="6738"/>
                    </a:lnTo>
                    <a:cubicBezTo>
                      <a:pt x="20108" y="6554"/>
                      <a:pt x="20108" y="6326"/>
                      <a:pt x="19707" y="6142"/>
                    </a:cubicBezTo>
                    <a:lnTo>
                      <a:pt x="17748" y="5242"/>
                    </a:lnTo>
                    <a:cubicBezTo>
                      <a:pt x="17347" y="5058"/>
                      <a:pt x="16602" y="4945"/>
                      <a:pt x="15801" y="4945"/>
                    </a:cubicBezTo>
                    <a:lnTo>
                      <a:pt x="5475" y="4945"/>
                    </a:lnTo>
                    <a:cubicBezTo>
                      <a:pt x="4221" y="4945"/>
                      <a:pt x="3057" y="4767"/>
                      <a:pt x="2427" y="4480"/>
                    </a:cubicBezTo>
                    <a:lnTo>
                      <a:pt x="468" y="3580"/>
                    </a:lnTo>
                    <a:cubicBezTo>
                      <a:pt x="-156" y="3292"/>
                      <a:pt x="-156" y="2935"/>
                      <a:pt x="468" y="2647"/>
                    </a:cubicBezTo>
                    <a:lnTo>
                      <a:pt x="2427" y="1747"/>
                    </a:lnTo>
                    <a:cubicBezTo>
                      <a:pt x="3057" y="1459"/>
                      <a:pt x="4221" y="1282"/>
                      <a:pt x="5475" y="1282"/>
                    </a:cubicBezTo>
                    <a:lnTo>
                      <a:pt x="12149" y="1282"/>
                    </a:lnTo>
                    <a:cubicBezTo>
                      <a:pt x="12950" y="1282"/>
                      <a:pt x="13695" y="1167"/>
                      <a:pt x="14096" y="985"/>
                    </a:cubicBezTo>
                    <a:lnTo>
                      <a:pt x="16055" y="85"/>
                    </a:lnTo>
                    <a:cubicBezTo>
                      <a:pt x="16233" y="4"/>
                      <a:pt x="16621" y="-23"/>
                      <a:pt x="16927" y="23"/>
                    </a:cubicBezTo>
                    <a:cubicBezTo>
                      <a:pt x="17232" y="70"/>
                      <a:pt x="17334" y="173"/>
                      <a:pt x="17162" y="254"/>
                    </a:cubicBezTo>
                    <a:lnTo>
                      <a:pt x="15203" y="1153"/>
                    </a:lnTo>
                    <a:cubicBezTo>
                      <a:pt x="14579" y="1442"/>
                      <a:pt x="13408" y="1619"/>
                      <a:pt x="12155" y="1619"/>
                    </a:cubicBezTo>
                    <a:lnTo>
                      <a:pt x="5481" y="1619"/>
                    </a:lnTo>
                    <a:cubicBezTo>
                      <a:pt x="4679" y="1619"/>
                      <a:pt x="3935" y="1734"/>
                      <a:pt x="3534" y="1916"/>
                    </a:cubicBezTo>
                    <a:lnTo>
                      <a:pt x="1575" y="2816"/>
                    </a:lnTo>
                    <a:cubicBezTo>
                      <a:pt x="1174" y="3000"/>
                      <a:pt x="1174" y="3227"/>
                      <a:pt x="1575" y="3411"/>
                    </a:cubicBezTo>
                    <a:lnTo>
                      <a:pt x="3534" y="4311"/>
                    </a:lnTo>
                    <a:cubicBezTo>
                      <a:pt x="3935" y="4495"/>
                      <a:pt x="4679" y="4608"/>
                      <a:pt x="5481" y="4608"/>
                    </a:cubicBezTo>
                    <a:lnTo>
                      <a:pt x="15807" y="4608"/>
                    </a:lnTo>
                    <a:cubicBezTo>
                      <a:pt x="17060" y="4608"/>
                      <a:pt x="18225" y="4787"/>
                      <a:pt x="18855" y="5074"/>
                    </a:cubicBezTo>
                    <a:lnTo>
                      <a:pt x="20814" y="5973"/>
                    </a:lnTo>
                    <a:cubicBezTo>
                      <a:pt x="21438" y="6262"/>
                      <a:pt x="21438" y="6618"/>
                      <a:pt x="20814" y="6906"/>
                    </a:cubicBezTo>
                    <a:lnTo>
                      <a:pt x="18855" y="7806"/>
                    </a:lnTo>
                    <a:cubicBezTo>
                      <a:pt x="18231" y="8095"/>
                      <a:pt x="17060" y="8272"/>
                      <a:pt x="15807" y="8272"/>
                    </a:cubicBezTo>
                    <a:lnTo>
                      <a:pt x="5481" y="8272"/>
                    </a:lnTo>
                    <a:cubicBezTo>
                      <a:pt x="4679" y="8272"/>
                      <a:pt x="3935" y="8386"/>
                      <a:pt x="3534" y="8569"/>
                    </a:cubicBezTo>
                    <a:lnTo>
                      <a:pt x="1575" y="9468"/>
                    </a:lnTo>
                    <a:cubicBezTo>
                      <a:pt x="1174" y="9652"/>
                      <a:pt x="1174" y="9880"/>
                      <a:pt x="1575" y="10064"/>
                    </a:cubicBezTo>
                    <a:lnTo>
                      <a:pt x="3534" y="10963"/>
                    </a:lnTo>
                    <a:cubicBezTo>
                      <a:pt x="3935" y="11147"/>
                      <a:pt x="4679" y="11261"/>
                      <a:pt x="5481" y="11261"/>
                    </a:cubicBezTo>
                    <a:lnTo>
                      <a:pt x="15807" y="11261"/>
                    </a:lnTo>
                    <a:cubicBezTo>
                      <a:pt x="17060" y="11261"/>
                      <a:pt x="18225" y="11439"/>
                      <a:pt x="18855" y="11726"/>
                    </a:cubicBezTo>
                    <a:lnTo>
                      <a:pt x="20814" y="12626"/>
                    </a:lnTo>
                    <a:cubicBezTo>
                      <a:pt x="21444" y="12914"/>
                      <a:pt x="21444" y="13270"/>
                      <a:pt x="20814" y="13559"/>
                    </a:cubicBezTo>
                    <a:lnTo>
                      <a:pt x="18855" y="14459"/>
                    </a:lnTo>
                    <a:cubicBezTo>
                      <a:pt x="18231" y="14747"/>
                      <a:pt x="17060" y="14924"/>
                      <a:pt x="15807" y="14924"/>
                    </a:cubicBezTo>
                    <a:lnTo>
                      <a:pt x="5481" y="14924"/>
                    </a:lnTo>
                    <a:cubicBezTo>
                      <a:pt x="4679" y="14924"/>
                      <a:pt x="3935" y="15039"/>
                      <a:pt x="3534" y="15221"/>
                    </a:cubicBezTo>
                    <a:lnTo>
                      <a:pt x="1575" y="16121"/>
                    </a:lnTo>
                    <a:cubicBezTo>
                      <a:pt x="1174" y="16305"/>
                      <a:pt x="1174" y="16533"/>
                      <a:pt x="1575" y="16717"/>
                    </a:cubicBezTo>
                    <a:lnTo>
                      <a:pt x="3534" y="17616"/>
                    </a:lnTo>
                    <a:cubicBezTo>
                      <a:pt x="3935" y="17800"/>
                      <a:pt x="4679" y="17913"/>
                      <a:pt x="5481" y="17913"/>
                    </a:cubicBezTo>
                    <a:lnTo>
                      <a:pt x="15807" y="17913"/>
                    </a:lnTo>
                    <a:cubicBezTo>
                      <a:pt x="17060" y="17913"/>
                      <a:pt x="18225" y="18092"/>
                      <a:pt x="18855" y="18379"/>
                    </a:cubicBezTo>
                    <a:lnTo>
                      <a:pt x="20814" y="19278"/>
                    </a:lnTo>
                    <a:cubicBezTo>
                      <a:pt x="21444" y="19567"/>
                      <a:pt x="21444" y="19923"/>
                      <a:pt x="20814" y="20212"/>
                    </a:cubicBezTo>
                    <a:lnTo>
                      <a:pt x="18855" y="21111"/>
                    </a:lnTo>
                    <a:cubicBezTo>
                      <a:pt x="18218" y="21398"/>
                      <a:pt x="17054" y="21577"/>
                      <a:pt x="15801" y="21577"/>
                    </a:cubicBezTo>
                    <a:close/>
                  </a:path>
                </a:pathLst>
              </a:custGeom>
              <a:solidFill>
                <a:srgbClr val="DADBDC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/>
                </a:pPr>
                <a:endParaRPr sz="22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B024FE03-8555-4E03-8CDD-7A33C6E09162}"/>
                  </a:ext>
                </a:extLst>
              </p:cNvPr>
              <p:cNvSpPr/>
              <p:nvPr/>
            </p:nvSpPr>
            <p:spPr>
              <a:xfrm>
                <a:off x="4283765" y="2103683"/>
                <a:ext cx="2355879" cy="61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9" h="21600" extrusionOk="0">
                    <a:moveTo>
                      <a:pt x="21255" y="7460"/>
                    </a:moveTo>
                    <a:lnTo>
                      <a:pt x="20634" y="3332"/>
                    </a:lnTo>
                    <a:cubicBezTo>
                      <a:pt x="20321" y="1268"/>
                      <a:pt x="19746" y="0"/>
                      <a:pt x="19122" y="0"/>
                    </a:cubicBezTo>
                    <a:lnTo>
                      <a:pt x="17876" y="0"/>
                    </a:lnTo>
                    <a:cubicBezTo>
                      <a:pt x="17251" y="0"/>
                      <a:pt x="16676" y="1268"/>
                      <a:pt x="16364" y="3332"/>
                    </a:cubicBezTo>
                    <a:lnTo>
                      <a:pt x="15851" y="6723"/>
                    </a:lnTo>
                    <a:cubicBezTo>
                      <a:pt x="15446" y="8728"/>
                      <a:pt x="14817" y="9923"/>
                      <a:pt x="14142" y="9923"/>
                    </a:cubicBezTo>
                    <a:lnTo>
                      <a:pt x="3689" y="9923"/>
                    </a:lnTo>
                    <a:cubicBezTo>
                      <a:pt x="3118" y="9923"/>
                      <a:pt x="2567" y="9053"/>
                      <a:pt x="2166" y="7505"/>
                    </a:cubicBezTo>
                    <a:lnTo>
                      <a:pt x="2123" y="7343"/>
                    </a:lnTo>
                    <a:cubicBezTo>
                      <a:pt x="2081" y="7136"/>
                      <a:pt x="2034" y="6959"/>
                      <a:pt x="1980" y="6797"/>
                    </a:cubicBezTo>
                    <a:lnTo>
                      <a:pt x="1919" y="6561"/>
                    </a:lnTo>
                    <a:lnTo>
                      <a:pt x="1919" y="6620"/>
                    </a:lnTo>
                    <a:cubicBezTo>
                      <a:pt x="1807" y="6355"/>
                      <a:pt x="1676" y="6207"/>
                      <a:pt x="1537" y="6207"/>
                    </a:cubicBezTo>
                    <a:lnTo>
                      <a:pt x="1008" y="6207"/>
                    </a:lnTo>
                    <a:cubicBezTo>
                      <a:pt x="742" y="6207"/>
                      <a:pt x="499" y="6753"/>
                      <a:pt x="364" y="7623"/>
                    </a:cubicBezTo>
                    <a:lnTo>
                      <a:pt x="98" y="9377"/>
                    </a:lnTo>
                    <a:cubicBezTo>
                      <a:pt x="-33" y="10262"/>
                      <a:pt x="-33" y="11338"/>
                      <a:pt x="98" y="12223"/>
                    </a:cubicBezTo>
                    <a:lnTo>
                      <a:pt x="364" y="13977"/>
                    </a:lnTo>
                    <a:cubicBezTo>
                      <a:pt x="495" y="14862"/>
                      <a:pt x="742" y="15393"/>
                      <a:pt x="1008" y="15393"/>
                    </a:cubicBezTo>
                    <a:lnTo>
                      <a:pt x="1537" y="15393"/>
                    </a:lnTo>
                    <a:cubicBezTo>
                      <a:pt x="1676" y="15393"/>
                      <a:pt x="1803" y="15245"/>
                      <a:pt x="1919" y="14980"/>
                    </a:cubicBezTo>
                    <a:lnTo>
                      <a:pt x="1919" y="15039"/>
                    </a:lnTo>
                    <a:lnTo>
                      <a:pt x="1980" y="14803"/>
                    </a:lnTo>
                    <a:cubicBezTo>
                      <a:pt x="2034" y="14656"/>
                      <a:pt x="2081" y="14464"/>
                      <a:pt x="2123" y="14257"/>
                    </a:cubicBezTo>
                    <a:lnTo>
                      <a:pt x="2166" y="14095"/>
                    </a:lnTo>
                    <a:cubicBezTo>
                      <a:pt x="2571" y="12547"/>
                      <a:pt x="3118" y="11677"/>
                      <a:pt x="3689" y="11677"/>
                    </a:cubicBezTo>
                    <a:lnTo>
                      <a:pt x="14142" y="11677"/>
                    </a:lnTo>
                    <a:cubicBezTo>
                      <a:pt x="14678" y="11677"/>
                      <a:pt x="15372" y="13668"/>
                      <a:pt x="15747" y="14891"/>
                    </a:cubicBezTo>
                    <a:cubicBezTo>
                      <a:pt x="15885" y="15349"/>
                      <a:pt x="16001" y="15879"/>
                      <a:pt x="16094" y="16484"/>
                    </a:cubicBezTo>
                    <a:lnTo>
                      <a:pt x="16364" y="18268"/>
                    </a:lnTo>
                    <a:cubicBezTo>
                      <a:pt x="16676" y="20332"/>
                      <a:pt x="17251" y="21600"/>
                      <a:pt x="17876" y="21600"/>
                    </a:cubicBezTo>
                    <a:lnTo>
                      <a:pt x="19122" y="21600"/>
                    </a:lnTo>
                    <a:cubicBezTo>
                      <a:pt x="19746" y="21600"/>
                      <a:pt x="20321" y="20332"/>
                      <a:pt x="20634" y="18268"/>
                    </a:cubicBezTo>
                    <a:lnTo>
                      <a:pt x="21255" y="14140"/>
                    </a:lnTo>
                    <a:cubicBezTo>
                      <a:pt x="21567" y="12075"/>
                      <a:pt x="21567" y="9525"/>
                      <a:pt x="21255" y="7460"/>
                    </a:cubicBezTo>
                    <a:close/>
                    <a:moveTo>
                      <a:pt x="1815" y="11205"/>
                    </a:moveTo>
                    <a:lnTo>
                      <a:pt x="1629" y="12429"/>
                    </a:lnTo>
                    <a:cubicBezTo>
                      <a:pt x="1591" y="12680"/>
                      <a:pt x="1521" y="12827"/>
                      <a:pt x="1448" y="12827"/>
                    </a:cubicBezTo>
                    <a:lnTo>
                      <a:pt x="1078" y="12827"/>
                    </a:lnTo>
                    <a:cubicBezTo>
                      <a:pt x="1005" y="12827"/>
                      <a:pt x="935" y="12680"/>
                      <a:pt x="897" y="12429"/>
                    </a:cubicBezTo>
                    <a:lnTo>
                      <a:pt x="711" y="11205"/>
                    </a:lnTo>
                    <a:cubicBezTo>
                      <a:pt x="673" y="10955"/>
                      <a:pt x="673" y="10645"/>
                      <a:pt x="711" y="10409"/>
                    </a:cubicBezTo>
                    <a:lnTo>
                      <a:pt x="897" y="9186"/>
                    </a:lnTo>
                    <a:cubicBezTo>
                      <a:pt x="935" y="8935"/>
                      <a:pt x="1005" y="8787"/>
                      <a:pt x="1078" y="8787"/>
                    </a:cubicBezTo>
                    <a:lnTo>
                      <a:pt x="1448" y="8787"/>
                    </a:lnTo>
                    <a:cubicBezTo>
                      <a:pt x="1521" y="8787"/>
                      <a:pt x="1591" y="8935"/>
                      <a:pt x="1629" y="9186"/>
                    </a:cubicBezTo>
                    <a:lnTo>
                      <a:pt x="1815" y="10409"/>
                    </a:lnTo>
                    <a:cubicBezTo>
                      <a:pt x="1853" y="10645"/>
                      <a:pt x="1853" y="10955"/>
                      <a:pt x="1815" y="11205"/>
                    </a:cubicBezTo>
                    <a:close/>
                    <a:moveTo>
                      <a:pt x="20587" y="12665"/>
                    </a:moveTo>
                    <a:lnTo>
                      <a:pt x="19966" y="16793"/>
                    </a:lnTo>
                    <a:cubicBezTo>
                      <a:pt x="19793" y="17943"/>
                      <a:pt x="19469" y="18651"/>
                      <a:pt x="19122" y="18651"/>
                    </a:cubicBezTo>
                    <a:lnTo>
                      <a:pt x="17876" y="18651"/>
                    </a:lnTo>
                    <a:cubicBezTo>
                      <a:pt x="17529" y="18651"/>
                      <a:pt x="17205" y="17943"/>
                      <a:pt x="17031" y="16793"/>
                    </a:cubicBezTo>
                    <a:lnTo>
                      <a:pt x="16410" y="12665"/>
                    </a:lnTo>
                    <a:cubicBezTo>
                      <a:pt x="16236" y="11515"/>
                      <a:pt x="16236" y="10085"/>
                      <a:pt x="16410" y="8935"/>
                    </a:cubicBezTo>
                    <a:lnTo>
                      <a:pt x="17035" y="4807"/>
                    </a:lnTo>
                    <a:cubicBezTo>
                      <a:pt x="17208" y="3657"/>
                      <a:pt x="17532" y="2949"/>
                      <a:pt x="17880" y="2949"/>
                    </a:cubicBezTo>
                    <a:lnTo>
                      <a:pt x="19125" y="2949"/>
                    </a:lnTo>
                    <a:cubicBezTo>
                      <a:pt x="19473" y="2949"/>
                      <a:pt x="19797" y="3657"/>
                      <a:pt x="19970" y="4807"/>
                    </a:cubicBezTo>
                    <a:lnTo>
                      <a:pt x="20595" y="8935"/>
                    </a:lnTo>
                    <a:cubicBezTo>
                      <a:pt x="20761" y="10085"/>
                      <a:pt x="20761" y="11515"/>
                      <a:pt x="20587" y="126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/>
                </a:pPr>
                <a:endParaRPr sz="22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Shape">
                <a:extLst>
                  <a:ext uri="{FF2B5EF4-FFF2-40B4-BE49-F238E27FC236}">
                    <a16:creationId xmlns:a16="http://schemas.microsoft.com/office/drawing/2014/main" id="{88F4FABD-9742-4D67-A82E-E2A1105B232F}"/>
                  </a:ext>
                </a:extLst>
              </p:cNvPr>
              <p:cNvSpPr/>
              <p:nvPr/>
            </p:nvSpPr>
            <p:spPr>
              <a:xfrm>
                <a:off x="5552352" y="1257956"/>
                <a:ext cx="2355883" cy="61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9" h="21600" extrusionOk="0">
                    <a:moveTo>
                      <a:pt x="234" y="14140"/>
                    </a:moveTo>
                    <a:lnTo>
                      <a:pt x="855" y="18268"/>
                    </a:lnTo>
                    <a:cubicBezTo>
                      <a:pt x="1168" y="20332"/>
                      <a:pt x="1743" y="21600"/>
                      <a:pt x="2367" y="21600"/>
                    </a:cubicBezTo>
                    <a:lnTo>
                      <a:pt x="3613" y="21600"/>
                    </a:lnTo>
                    <a:cubicBezTo>
                      <a:pt x="4238" y="21600"/>
                      <a:pt x="4813" y="20332"/>
                      <a:pt x="5125" y="18268"/>
                    </a:cubicBezTo>
                    <a:lnTo>
                      <a:pt x="5638" y="14877"/>
                    </a:lnTo>
                    <a:cubicBezTo>
                      <a:pt x="6043" y="12872"/>
                      <a:pt x="6672" y="11677"/>
                      <a:pt x="7347" y="11677"/>
                    </a:cubicBezTo>
                    <a:lnTo>
                      <a:pt x="17800" y="11677"/>
                    </a:lnTo>
                    <a:cubicBezTo>
                      <a:pt x="18371" y="11677"/>
                      <a:pt x="18922" y="12547"/>
                      <a:pt x="19323" y="14095"/>
                    </a:cubicBezTo>
                    <a:lnTo>
                      <a:pt x="19366" y="14257"/>
                    </a:lnTo>
                    <a:cubicBezTo>
                      <a:pt x="19408" y="14464"/>
                      <a:pt x="19455" y="14641"/>
                      <a:pt x="19509" y="14803"/>
                    </a:cubicBezTo>
                    <a:lnTo>
                      <a:pt x="19570" y="15039"/>
                    </a:lnTo>
                    <a:lnTo>
                      <a:pt x="19570" y="14980"/>
                    </a:lnTo>
                    <a:cubicBezTo>
                      <a:pt x="19682" y="15245"/>
                      <a:pt x="19813" y="15393"/>
                      <a:pt x="19952" y="15393"/>
                    </a:cubicBezTo>
                    <a:lnTo>
                      <a:pt x="20481" y="15393"/>
                    </a:lnTo>
                    <a:cubicBezTo>
                      <a:pt x="20747" y="15393"/>
                      <a:pt x="20990" y="14847"/>
                      <a:pt x="21125" y="13977"/>
                    </a:cubicBezTo>
                    <a:lnTo>
                      <a:pt x="21391" y="12223"/>
                    </a:lnTo>
                    <a:cubicBezTo>
                      <a:pt x="21522" y="11338"/>
                      <a:pt x="21522" y="10262"/>
                      <a:pt x="21391" y="9377"/>
                    </a:cubicBezTo>
                    <a:lnTo>
                      <a:pt x="21125" y="7623"/>
                    </a:lnTo>
                    <a:cubicBezTo>
                      <a:pt x="20994" y="6738"/>
                      <a:pt x="20747" y="6207"/>
                      <a:pt x="20481" y="6207"/>
                    </a:cubicBezTo>
                    <a:lnTo>
                      <a:pt x="19952" y="6207"/>
                    </a:lnTo>
                    <a:cubicBezTo>
                      <a:pt x="19813" y="6207"/>
                      <a:pt x="19686" y="6355"/>
                      <a:pt x="19570" y="6620"/>
                    </a:cubicBezTo>
                    <a:lnTo>
                      <a:pt x="19570" y="6561"/>
                    </a:lnTo>
                    <a:lnTo>
                      <a:pt x="19509" y="6797"/>
                    </a:lnTo>
                    <a:cubicBezTo>
                      <a:pt x="19455" y="6944"/>
                      <a:pt x="19408" y="7136"/>
                      <a:pt x="19366" y="7342"/>
                    </a:cubicBezTo>
                    <a:lnTo>
                      <a:pt x="19323" y="7505"/>
                    </a:lnTo>
                    <a:cubicBezTo>
                      <a:pt x="18918" y="9053"/>
                      <a:pt x="18371" y="9923"/>
                      <a:pt x="17800" y="9923"/>
                    </a:cubicBezTo>
                    <a:lnTo>
                      <a:pt x="7347" y="9923"/>
                    </a:lnTo>
                    <a:cubicBezTo>
                      <a:pt x="6811" y="9923"/>
                      <a:pt x="6117" y="7932"/>
                      <a:pt x="5742" y="6709"/>
                    </a:cubicBezTo>
                    <a:cubicBezTo>
                      <a:pt x="5604" y="6251"/>
                      <a:pt x="5488" y="5721"/>
                      <a:pt x="5395" y="5116"/>
                    </a:cubicBezTo>
                    <a:lnTo>
                      <a:pt x="5125" y="3332"/>
                    </a:lnTo>
                    <a:cubicBezTo>
                      <a:pt x="4813" y="1268"/>
                      <a:pt x="4238" y="0"/>
                      <a:pt x="3613" y="0"/>
                    </a:cubicBezTo>
                    <a:lnTo>
                      <a:pt x="2367" y="0"/>
                    </a:lnTo>
                    <a:cubicBezTo>
                      <a:pt x="1743" y="0"/>
                      <a:pt x="1168" y="1268"/>
                      <a:pt x="855" y="3332"/>
                    </a:cubicBezTo>
                    <a:lnTo>
                      <a:pt x="234" y="7460"/>
                    </a:lnTo>
                    <a:cubicBezTo>
                      <a:pt x="-78" y="9525"/>
                      <a:pt x="-78" y="12075"/>
                      <a:pt x="234" y="14140"/>
                    </a:cubicBezTo>
                    <a:close/>
                    <a:moveTo>
                      <a:pt x="19674" y="10395"/>
                    </a:moveTo>
                    <a:lnTo>
                      <a:pt x="19860" y="9171"/>
                    </a:lnTo>
                    <a:cubicBezTo>
                      <a:pt x="19898" y="8920"/>
                      <a:pt x="19968" y="8773"/>
                      <a:pt x="20041" y="8773"/>
                    </a:cubicBezTo>
                    <a:lnTo>
                      <a:pt x="20411" y="8773"/>
                    </a:lnTo>
                    <a:cubicBezTo>
                      <a:pt x="20484" y="8773"/>
                      <a:pt x="20554" y="8920"/>
                      <a:pt x="20592" y="9171"/>
                    </a:cubicBezTo>
                    <a:lnTo>
                      <a:pt x="20778" y="10395"/>
                    </a:lnTo>
                    <a:cubicBezTo>
                      <a:pt x="20816" y="10645"/>
                      <a:pt x="20816" y="10955"/>
                      <a:pt x="20778" y="11191"/>
                    </a:cubicBezTo>
                    <a:lnTo>
                      <a:pt x="20592" y="12414"/>
                    </a:lnTo>
                    <a:cubicBezTo>
                      <a:pt x="20554" y="12665"/>
                      <a:pt x="20484" y="12813"/>
                      <a:pt x="20411" y="12813"/>
                    </a:cubicBezTo>
                    <a:lnTo>
                      <a:pt x="20041" y="12813"/>
                    </a:lnTo>
                    <a:cubicBezTo>
                      <a:pt x="19968" y="12813"/>
                      <a:pt x="19898" y="12665"/>
                      <a:pt x="19860" y="12414"/>
                    </a:cubicBezTo>
                    <a:lnTo>
                      <a:pt x="19674" y="11191"/>
                    </a:lnTo>
                    <a:cubicBezTo>
                      <a:pt x="19636" y="10955"/>
                      <a:pt x="19636" y="10645"/>
                      <a:pt x="19674" y="10395"/>
                    </a:cubicBezTo>
                    <a:close/>
                    <a:moveTo>
                      <a:pt x="902" y="8935"/>
                    </a:moveTo>
                    <a:lnTo>
                      <a:pt x="1523" y="4807"/>
                    </a:lnTo>
                    <a:cubicBezTo>
                      <a:pt x="1696" y="3657"/>
                      <a:pt x="2020" y="2949"/>
                      <a:pt x="2367" y="2949"/>
                    </a:cubicBezTo>
                    <a:lnTo>
                      <a:pt x="3613" y="2949"/>
                    </a:lnTo>
                    <a:cubicBezTo>
                      <a:pt x="3960" y="2949"/>
                      <a:pt x="4284" y="3657"/>
                      <a:pt x="4458" y="4807"/>
                    </a:cubicBezTo>
                    <a:lnTo>
                      <a:pt x="5079" y="8935"/>
                    </a:lnTo>
                    <a:cubicBezTo>
                      <a:pt x="5253" y="10085"/>
                      <a:pt x="5253" y="11515"/>
                      <a:pt x="5079" y="12665"/>
                    </a:cubicBezTo>
                    <a:lnTo>
                      <a:pt x="4454" y="16793"/>
                    </a:lnTo>
                    <a:cubicBezTo>
                      <a:pt x="4281" y="17943"/>
                      <a:pt x="3957" y="18651"/>
                      <a:pt x="3609" y="18651"/>
                    </a:cubicBezTo>
                    <a:lnTo>
                      <a:pt x="2364" y="18651"/>
                    </a:lnTo>
                    <a:cubicBezTo>
                      <a:pt x="2016" y="18651"/>
                      <a:pt x="1692" y="17943"/>
                      <a:pt x="1519" y="16793"/>
                    </a:cubicBezTo>
                    <a:lnTo>
                      <a:pt x="894" y="12665"/>
                    </a:lnTo>
                    <a:cubicBezTo>
                      <a:pt x="728" y="11515"/>
                      <a:pt x="728" y="10085"/>
                      <a:pt x="902" y="8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/>
                </a:pPr>
                <a:endParaRPr sz="22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Shape">
                <a:extLst>
                  <a:ext uri="{FF2B5EF4-FFF2-40B4-BE49-F238E27FC236}">
                    <a16:creationId xmlns:a16="http://schemas.microsoft.com/office/drawing/2014/main" id="{D8CC4096-FDE3-4F47-83DD-01A874A2FC11}"/>
                  </a:ext>
                </a:extLst>
              </p:cNvPr>
              <p:cNvSpPr/>
              <p:nvPr/>
            </p:nvSpPr>
            <p:spPr>
              <a:xfrm>
                <a:off x="4283765" y="3752850"/>
                <a:ext cx="2355879" cy="61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9" h="21600" extrusionOk="0">
                    <a:moveTo>
                      <a:pt x="21255" y="7460"/>
                    </a:moveTo>
                    <a:lnTo>
                      <a:pt x="20634" y="3332"/>
                    </a:lnTo>
                    <a:cubicBezTo>
                      <a:pt x="20321" y="1268"/>
                      <a:pt x="19746" y="0"/>
                      <a:pt x="19122" y="0"/>
                    </a:cubicBezTo>
                    <a:lnTo>
                      <a:pt x="17876" y="0"/>
                    </a:lnTo>
                    <a:cubicBezTo>
                      <a:pt x="17251" y="0"/>
                      <a:pt x="16676" y="1268"/>
                      <a:pt x="16364" y="3332"/>
                    </a:cubicBezTo>
                    <a:lnTo>
                      <a:pt x="15851" y="6723"/>
                    </a:lnTo>
                    <a:cubicBezTo>
                      <a:pt x="15446" y="8728"/>
                      <a:pt x="14817" y="9923"/>
                      <a:pt x="14142" y="9923"/>
                    </a:cubicBezTo>
                    <a:lnTo>
                      <a:pt x="3689" y="9923"/>
                    </a:lnTo>
                    <a:cubicBezTo>
                      <a:pt x="3118" y="9923"/>
                      <a:pt x="2567" y="9053"/>
                      <a:pt x="2166" y="7505"/>
                    </a:cubicBezTo>
                    <a:lnTo>
                      <a:pt x="2123" y="7343"/>
                    </a:lnTo>
                    <a:cubicBezTo>
                      <a:pt x="2081" y="7136"/>
                      <a:pt x="2034" y="6959"/>
                      <a:pt x="1980" y="6797"/>
                    </a:cubicBezTo>
                    <a:lnTo>
                      <a:pt x="1919" y="6561"/>
                    </a:lnTo>
                    <a:lnTo>
                      <a:pt x="1919" y="6620"/>
                    </a:lnTo>
                    <a:cubicBezTo>
                      <a:pt x="1807" y="6355"/>
                      <a:pt x="1676" y="6207"/>
                      <a:pt x="1537" y="6207"/>
                    </a:cubicBezTo>
                    <a:lnTo>
                      <a:pt x="1008" y="6207"/>
                    </a:lnTo>
                    <a:cubicBezTo>
                      <a:pt x="742" y="6207"/>
                      <a:pt x="499" y="6753"/>
                      <a:pt x="364" y="7623"/>
                    </a:cubicBezTo>
                    <a:lnTo>
                      <a:pt x="98" y="9377"/>
                    </a:lnTo>
                    <a:cubicBezTo>
                      <a:pt x="-33" y="10262"/>
                      <a:pt x="-33" y="11338"/>
                      <a:pt x="98" y="12223"/>
                    </a:cubicBezTo>
                    <a:lnTo>
                      <a:pt x="364" y="13977"/>
                    </a:lnTo>
                    <a:cubicBezTo>
                      <a:pt x="495" y="14862"/>
                      <a:pt x="742" y="15393"/>
                      <a:pt x="1008" y="15393"/>
                    </a:cubicBezTo>
                    <a:lnTo>
                      <a:pt x="1537" y="15393"/>
                    </a:lnTo>
                    <a:cubicBezTo>
                      <a:pt x="1676" y="15393"/>
                      <a:pt x="1803" y="15245"/>
                      <a:pt x="1919" y="14980"/>
                    </a:cubicBezTo>
                    <a:lnTo>
                      <a:pt x="1919" y="15039"/>
                    </a:lnTo>
                    <a:lnTo>
                      <a:pt x="1980" y="14803"/>
                    </a:lnTo>
                    <a:cubicBezTo>
                      <a:pt x="2034" y="14656"/>
                      <a:pt x="2081" y="14464"/>
                      <a:pt x="2123" y="14257"/>
                    </a:cubicBezTo>
                    <a:lnTo>
                      <a:pt x="2166" y="14095"/>
                    </a:lnTo>
                    <a:cubicBezTo>
                      <a:pt x="2571" y="12547"/>
                      <a:pt x="3118" y="11677"/>
                      <a:pt x="3689" y="11677"/>
                    </a:cubicBezTo>
                    <a:lnTo>
                      <a:pt x="14142" y="11677"/>
                    </a:lnTo>
                    <a:cubicBezTo>
                      <a:pt x="14678" y="11677"/>
                      <a:pt x="15372" y="13668"/>
                      <a:pt x="15747" y="14891"/>
                    </a:cubicBezTo>
                    <a:cubicBezTo>
                      <a:pt x="15885" y="15349"/>
                      <a:pt x="16001" y="15879"/>
                      <a:pt x="16094" y="16484"/>
                    </a:cubicBezTo>
                    <a:lnTo>
                      <a:pt x="16364" y="18268"/>
                    </a:lnTo>
                    <a:cubicBezTo>
                      <a:pt x="16676" y="20332"/>
                      <a:pt x="17251" y="21600"/>
                      <a:pt x="17876" y="21600"/>
                    </a:cubicBezTo>
                    <a:lnTo>
                      <a:pt x="19122" y="21600"/>
                    </a:lnTo>
                    <a:cubicBezTo>
                      <a:pt x="19746" y="21600"/>
                      <a:pt x="20321" y="20332"/>
                      <a:pt x="20634" y="18268"/>
                    </a:cubicBezTo>
                    <a:lnTo>
                      <a:pt x="21255" y="14140"/>
                    </a:lnTo>
                    <a:cubicBezTo>
                      <a:pt x="21567" y="12075"/>
                      <a:pt x="21567" y="9525"/>
                      <a:pt x="21255" y="7460"/>
                    </a:cubicBezTo>
                    <a:close/>
                    <a:moveTo>
                      <a:pt x="1815" y="11205"/>
                    </a:moveTo>
                    <a:lnTo>
                      <a:pt x="1629" y="12429"/>
                    </a:lnTo>
                    <a:cubicBezTo>
                      <a:pt x="1591" y="12680"/>
                      <a:pt x="1521" y="12827"/>
                      <a:pt x="1448" y="12827"/>
                    </a:cubicBezTo>
                    <a:lnTo>
                      <a:pt x="1078" y="12827"/>
                    </a:lnTo>
                    <a:cubicBezTo>
                      <a:pt x="1005" y="12827"/>
                      <a:pt x="935" y="12680"/>
                      <a:pt x="897" y="12429"/>
                    </a:cubicBezTo>
                    <a:lnTo>
                      <a:pt x="711" y="11205"/>
                    </a:lnTo>
                    <a:cubicBezTo>
                      <a:pt x="673" y="10955"/>
                      <a:pt x="673" y="10645"/>
                      <a:pt x="711" y="10409"/>
                    </a:cubicBezTo>
                    <a:lnTo>
                      <a:pt x="897" y="9186"/>
                    </a:lnTo>
                    <a:cubicBezTo>
                      <a:pt x="935" y="8935"/>
                      <a:pt x="1005" y="8787"/>
                      <a:pt x="1078" y="8787"/>
                    </a:cubicBezTo>
                    <a:lnTo>
                      <a:pt x="1448" y="8787"/>
                    </a:lnTo>
                    <a:cubicBezTo>
                      <a:pt x="1521" y="8787"/>
                      <a:pt x="1591" y="8935"/>
                      <a:pt x="1629" y="9186"/>
                    </a:cubicBezTo>
                    <a:lnTo>
                      <a:pt x="1815" y="10409"/>
                    </a:lnTo>
                    <a:cubicBezTo>
                      <a:pt x="1853" y="10645"/>
                      <a:pt x="1853" y="10955"/>
                      <a:pt x="1815" y="11205"/>
                    </a:cubicBezTo>
                    <a:close/>
                    <a:moveTo>
                      <a:pt x="20587" y="12665"/>
                    </a:moveTo>
                    <a:lnTo>
                      <a:pt x="19966" y="16793"/>
                    </a:lnTo>
                    <a:cubicBezTo>
                      <a:pt x="19793" y="17943"/>
                      <a:pt x="19469" y="18651"/>
                      <a:pt x="19122" y="18651"/>
                    </a:cubicBezTo>
                    <a:lnTo>
                      <a:pt x="17876" y="18651"/>
                    </a:lnTo>
                    <a:cubicBezTo>
                      <a:pt x="17529" y="18651"/>
                      <a:pt x="17205" y="17943"/>
                      <a:pt x="17031" y="16793"/>
                    </a:cubicBezTo>
                    <a:lnTo>
                      <a:pt x="16410" y="12665"/>
                    </a:lnTo>
                    <a:cubicBezTo>
                      <a:pt x="16236" y="11515"/>
                      <a:pt x="16236" y="10085"/>
                      <a:pt x="16410" y="8935"/>
                    </a:cubicBezTo>
                    <a:lnTo>
                      <a:pt x="17035" y="4807"/>
                    </a:lnTo>
                    <a:cubicBezTo>
                      <a:pt x="17208" y="3657"/>
                      <a:pt x="17532" y="2949"/>
                      <a:pt x="17880" y="2949"/>
                    </a:cubicBezTo>
                    <a:lnTo>
                      <a:pt x="19125" y="2949"/>
                    </a:lnTo>
                    <a:cubicBezTo>
                      <a:pt x="19473" y="2949"/>
                      <a:pt x="19797" y="3657"/>
                      <a:pt x="19970" y="4807"/>
                    </a:cubicBezTo>
                    <a:lnTo>
                      <a:pt x="20595" y="8935"/>
                    </a:lnTo>
                    <a:cubicBezTo>
                      <a:pt x="20761" y="10085"/>
                      <a:pt x="20761" y="11515"/>
                      <a:pt x="20587" y="126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DDB4E1CB-4EF1-41EE-A991-C27B9EFA3331}"/>
                  </a:ext>
                </a:extLst>
              </p:cNvPr>
              <p:cNvSpPr/>
              <p:nvPr/>
            </p:nvSpPr>
            <p:spPr>
              <a:xfrm>
                <a:off x="5552352" y="2949410"/>
                <a:ext cx="2355883" cy="61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9" h="21600" extrusionOk="0">
                    <a:moveTo>
                      <a:pt x="234" y="14140"/>
                    </a:moveTo>
                    <a:lnTo>
                      <a:pt x="855" y="18268"/>
                    </a:lnTo>
                    <a:cubicBezTo>
                      <a:pt x="1168" y="20332"/>
                      <a:pt x="1743" y="21600"/>
                      <a:pt x="2367" y="21600"/>
                    </a:cubicBezTo>
                    <a:lnTo>
                      <a:pt x="3613" y="21600"/>
                    </a:lnTo>
                    <a:cubicBezTo>
                      <a:pt x="4238" y="21600"/>
                      <a:pt x="4813" y="20332"/>
                      <a:pt x="5125" y="18268"/>
                    </a:cubicBezTo>
                    <a:lnTo>
                      <a:pt x="5638" y="14877"/>
                    </a:lnTo>
                    <a:cubicBezTo>
                      <a:pt x="6043" y="12872"/>
                      <a:pt x="6672" y="11677"/>
                      <a:pt x="7347" y="11677"/>
                    </a:cubicBezTo>
                    <a:lnTo>
                      <a:pt x="17800" y="11677"/>
                    </a:lnTo>
                    <a:cubicBezTo>
                      <a:pt x="18371" y="11677"/>
                      <a:pt x="18922" y="12547"/>
                      <a:pt x="19323" y="14095"/>
                    </a:cubicBezTo>
                    <a:lnTo>
                      <a:pt x="19366" y="14257"/>
                    </a:lnTo>
                    <a:cubicBezTo>
                      <a:pt x="19408" y="14464"/>
                      <a:pt x="19455" y="14641"/>
                      <a:pt x="19509" y="14803"/>
                    </a:cubicBezTo>
                    <a:lnTo>
                      <a:pt x="19570" y="15039"/>
                    </a:lnTo>
                    <a:lnTo>
                      <a:pt x="19570" y="14980"/>
                    </a:lnTo>
                    <a:cubicBezTo>
                      <a:pt x="19682" y="15245"/>
                      <a:pt x="19813" y="15393"/>
                      <a:pt x="19952" y="15393"/>
                    </a:cubicBezTo>
                    <a:lnTo>
                      <a:pt x="20481" y="15393"/>
                    </a:lnTo>
                    <a:cubicBezTo>
                      <a:pt x="20747" y="15393"/>
                      <a:pt x="20990" y="14847"/>
                      <a:pt x="21125" y="13977"/>
                    </a:cubicBezTo>
                    <a:lnTo>
                      <a:pt x="21391" y="12223"/>
                    </a:lnTo>
                    <a:cubicBezTo>
                      <a:pt x="21522" y="11338"/>
                      <a:pt x="21522" y="10262"/>
                      <a:pt x="21391" y="9377"/>
                    </a:cubicBezTo>
                    <a:lnTo>
                      <a:pt x="21125" y="7623"/>
                    </a:lnTo>
                    <a:cubicBezTo>
                      <a:pt x="20994" y="6738"/>
                      <a:pt x="20747" y="6207"/>
                      <a:pt x="20481" y="6207"/>
                    </a:cubicBezTo>
                    <a:lnTo>
                      <a:pt x="19952" y="6207"/>
                    </a:lnTo>
                    <a:cubicBezTo>
                      <a:pt x="19813" y="6207"/>
                      <a:pt x="19686" y="6355"/>
                      <a:pt x="19570" y="6620"/>
                    </a:cubicBezTo>
                    <a:lnTo>
                      <a:pt x="19570" y="6561"/>
                    </a:lnTo>
                    <a:lnTo>
                      <a:pt x="19509" y="6797"/>
                    </a:lnTo>
                    <a:cubicBezTo>
                      <a:pt x="19455" y="6944"/>
                      <a:pt x="19408" y="7136"/>
                      <a:pt x="19366" y="7342"/>
                    </a:cubicBezTo>
                    <a:lnTo>
                      <a:pt x="19323" y="7505"/>
                    </a:lnTo>
                    <a:cubicBezTo>
                      <a:pt x="18918" y="9053"/>
                      <a:pt x="18371" y="9923"/>
                      <a:pt x="17800" y="9923"/>
                    </a:cubicBezTo>
                    <a:lnTo>
                      <a:pt x="7347" y="9923"/>
                    </a:lnTo>
                    <a:cubicBezTo>
                      <a:pt x="6811" y="9923"/>
                      <a:pt x="6117" y="7932"/>
                      <a:pt x="5742" y="6709"/>
                    </a:cubicBezTo>
                    <a:cubicBezTo>
                      <a:pt x="5604" y="6251"/>
                      <a:pt x="5488" y="5721"/>
                      <a:pt x="5395" y="5116"/>
                    </a:cubicBezTo>
                    <a:lnTo>
                      <a:pt x="5125" y="3332"/>
                    </a:lnTo>
                    <a:cubicBezTo>
                      <a:pt x="4813" y="1268"/>
                      <a:pt x="4238" y="0"/>
                      <a:pt x="3613" y="0"/>
                    </a:cubicBezTo>
                    <a:lnTo>
                      <a:pt x="2367" y="0"/>
                    </a:lnTo>
                    <a:cubicBezTo>
                      <a:pt x="1743" y="0"/>
                      <a:pt x="1168" y="1268"/>
                      <a:pt x="855" y="3332"/>
                    </a:cubicBezTo>
                    <a:lnTo>
                      <a:pt x="234" y="7460"/>
                    </a:lnTo>
                    <a:cubicBezTo>
                      <a:pt x="-78" y="9525"/>
                      <a:pt x="-78" y="12075"/>
                      <a:pt x="234" y="14140"/>
                    </a:cubicBezTo>
                    <a:close/>
                    <a:moveTo>
                      <a:pt x="19674" y="10395"/>
                    </a:moveTo>
                    <a:lnTo>
                      <a:pt x="19860" y="9171"/>
                    </a:lnTo>
                    <a:cubicBezTo>
                      <a:pt x="19898" y="8920"/>
                      <a:pt x="19968" y="8773"/>
                      <a:pt x="20041" y="8773"/>
                    </a:cubicBezTo>
                    <a:lnTo>
                      <a:pt x="20411" y="8773"/>
                    </a:lnTo>
                    <a:cubicBezTo>
                      <a:pt x="20484" y="8773"/>
                      <a:pt x="20554" y="8920"/>
                      <a:pt x="20592" y="9171"/>
                    </a:cubicBezTo>
                    <a:lnTo>
                      <a:pt x="20778" y="10395"/>
                    </a:lnTo>
                    <a:cubicBezTo>
                      <a:pt x="20816" y="10645"/>
                      <a:pt x="20816" y="10955"/>
                      <a:pt x="20778" y="11191"/>
                    </a:cubicBezTo>
                    <a:lnTo>
                      <a:pt x="20592" y="12414"/>
                    </a:lnTo>
                    <a:cubicBezTo>
                      <a:pt x="20554" y="12665"/>
                      <a:pt x="20484" y="12813"/>
                      <a:pt x="20411" y="12813"/>
                    </a:cubicBezTo>
                    <a:lnTo>
                      <a:pt x="20041" y="12813"/>
                    </a:lnTo>
                    <a:cubicBezTo>
                      <a:pt x="19968" y="12813"/>
                      <a:pt x="19898" y="12665"/>
                      <a:pt x="19860" y="12414"/>
                    </a:cubicBezTo>
                    <a:lnTo>
                      <a:pt x="19674" y="11191"/>
                    </a:lnTo>
                    <a:cubicBezTo>
                      <a:pt x="19636" y="10955"/>
                      <a:pt x="19636" y="10645"/>
                      <a:pt x="19674" y="10395"/>
                    </a:cubicBezTo>
                    <a:close/>
                    <a:moveTo>
                      <a:pt x="902" y="8935"/>
                    </a:moveTo>
                    <a:lnTo>
                      <a:pt x="1523" y="4807"/>
                    </a:lnTo>
                    <a:cubicBezTo>
                      <a:pt x="1696" y="3657"/>
                      <a:pt x="2020" y="2949"/>
                      <a:pt x="2367" y="2949"/>
                    </a:cubicBezTo>
                    <a:lnTo>
                      <a:pt x="3613" y="2949"/>
                    </a:lnTo>
                    <a:cubicBezTo>
                      <a:pt x="3960" y="2949"/>
                      <a:pt x="4284" y="3657"/>
                      <a:pt x="4458" y="4807"/>
                    </a:cubicBezTo>
                    <a:lnTo>
                      <a:pt x="5079" y="8935"/>
                    </a:lnTo>
                    <a:cubicBezTo>
                      <a:pt x="5253" y="10085"/>
                      <a:pt x="5253" y="11515"/>
                      <a:pt x="5079" y="12665"/>
                    </a:cubicBezTo>
                    <a:lnTo>
                      <a:pt x="4454" y="16793"/>
                    </a:lnTo>
                    <a:cubicBezTo>
                      <a:pt x="4281" y="17943"/>
                      <a:pt x="3957" y="18651"/>
                      <a:pt x="3609" y="18651"/>
                    </a:cubicBezTo>
                    <a:lnTo>
                      <a:pt x="2364" y="18651"/>
                    </a:lnTo>
                    <a:cubicBezTo>
                      <a:pt x="2016" y="18651"/>
                      <a:pt x="1692" y="17943"/>
                      <a:pt x="1519" y="16793"/>
                    </a:cubicBezTo>
                    <a:lnTo>
                      <a:pt x="894" y="12665"/>
                    </a:lnTo>
                    <a:cubicBezTo>
                      <a:pt x="728" y="11515"/>
                      <a:pt x="728" y="10085"/>
                      <a:pt x="902" y="8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81BF53F-D142-4AC9-BF84-698EBBDD543B}"/>
                  </a:ext>
                </a:extLst>
              </p:cNvPr>
              <p:cNvSpPr/>
              <p:nvPr/>
            </p:nvSpPr>
            <p:spPr>
              <a:xfrm>
                <a:off x="4283765" y="5444304"/>
                <a:ext cx="2355879" cy="61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9" h="21600" extrusionOk="0">
                    <a:moveTo>
                      <a:pt x="21255" y="7460"/>
                    </a:moveTo>
                    <a:lnTo>
                      <a:pt x="20634" y="3332"/>
                    </a:lnTo>
                    <a:cubicBezTo>
                      <a:pt x="20321" y="1268"/>
                      <a:pt x="19746" y="0"/>
                      <a:pt x="19122" y="0"/>
                    </a:cubicBezTo>
                    <a:lnTo>
                      <a:pt x="17876" y="0"/>
                    </a:lnTo>
                    <a:cubicBezTo>
                      <a:pt x="17251" y="0"/>
                      <a:pt x="16676" y="1268"/>
                      <a:pt x="16364" y="3332"/>
                    </a:cubicBezTo>
                    <a:lnTo>
                      <a:pt x="15851" y="6723"/>
                    </a:lnTo>
                    <a:cubicBezTo>
                      <a:pt x="15446" y="8728"/>
                      <a:pt x="14817" y="9923"/>
                      <a:pt x="14142" y="9923"/>
                    </a:cubicBezTo>
                    <a:lnTo>
                      <a:pt x="3689" y="9923"/>
                    </a:lnTo>
                    <a:cubicBezTo>
                      <a:pt x="3118" y="9923"/>
                      <a:pt x="2567" y="9053"/>
                      <a:pt x="2166" y="7505"/>
                    </a:cubicBezTo>
                    <a:lnTo>
                      <a:pt x="2123" y="7343"/>
                    </a:lnTo>
                    <a:cubicBezTo>
                      <a:pt x="2081" y="7136"/>
                      <a:pt x="2034" y="6959"/>
                      <a:pt x="1980" y="6797"/>
                    </a:cubicBezTo>
                    <a:lnTo>
                      <a:pt x="1919" y="6561"/>
                    </a:lnTo>
                    <a:lnTo>
                      <a:pt x="1919" y="6620"/>
                    </a:lnTo>
                    <a:cubicBezTo>
                      <a:pt x="1807" y="6355"/>
                      <a:pt x="1676" y="6207"/>
                      <a:pt x="1537" y="6207"/>
                    </a:cubicBezTo>
                    <a:lnTo>
                      <a:pt x="1008" y="6207"/>
                    </a:lnTo>
                    <a:cubicBezTo>
                      <a:pt x="742" y="6207"/>
                      <a:pt x="499" y="6753"/>
                      <a:pt x="364" y="7623"/>
                    </a:cubicBezTo>
                    <a:lnTo>
                      <a:pt x="98" y="9377"/>
                    </a:lnTo>
                    <a:cubicBezTo>
                      <a:pt x="-33" y="10262"/>
                      <a:pt x="-33" y="11338"/>
                      <a:pt x="98" y="12223"/>
                    </a:cubicBezTo>
                    <a:lnTo>
                      <a:pt x="364" y="13977"/>
                    </a:lnTo>
                    <a:cubicBezTo>
                      <a:pt x="495" y="14862"/>
                      <a:pt x="742" y="15393"/>
                      <a:pt x="1008" y="15393"/>
                    </a:cubicBezTo>
                    <a:lnTo>
                      <a:pt x="1537" y="15393"/>
                    </a:lnTo>
                    <a:cubicBezTo>
                      <a:pt x="1676" y="15393"/>
                      <a:pt x="1803" y="15245"/>
                      <a:pt x="1919" y="14980"/>
                    </a:cubicBezTo>
                    <a:lnTo>
                      <a:pt x="1919" y="15039"/>
                    </a:lnTo>
                    <a:lnTo>
                      <a:pt x="1980" y="14803"/>
                    </a:lnTo>
                    <a:cubicBezTo>
                      <a:pt x="2034" y="14656"/>
                      <a:pt x="2081" y="14464"/>
                      <a:pt x="2123" y="14257"/>
                    </a:cubicBezTo>
                    <a:lnTo>
                      <a:pt x="2166" y="14095"/>
                    </a:lnTo>
                    <a:cubicBezTo>
                      <a:pt x="2571" y="12547"/>
                      <a:pt x="3118" y="11677"/>
                      <a:pt x="3689" y="11677"/>
                    </a:cubicBezTo>
                    <a:lnTo>
                      <a:pt x="14142" y="11677"/>
                    </a:lnTo>
                    <a:cubicBezTo>
                      <a:pt x="14678" y="11677"/>
                      <a:pt x="15372" y="13668"/>
                      <a:pt x="15747" y="14891"/>
                    </a:cubicBezTo>
                    <a:cubicBezTo>
                      <a:pt x="15885" y="15349"/>
                      <a:pt x="16001" y="15879"/>
                      <a:pt x="16094" y="16484"/>
                    </a:cubicBezTo>
                    <a:lnTo>
                      <a:pt x="16364" y="18268"/>
                    </a:lnTo>
                    <a:cubicBezTo>
                      <a:pt x="16676" y="20332"/>
                      <a:pt x="17251" y="21600"/>
                      <a:pt x="17876" y="21600"/>
                    </a:cubicBezTo>
                    <a:lnTo>
                      <a:pt x="19122" y="21600"/>
                    </a:lnTo>
                    <a:cubicBezTo>
                      <a:pt x="19746" y="21600"/>
                      <a:pt x="20321" y="20332"/>
                      <a:pt x="20634" y="18268"/>
                    </a:cubicBezTo>
                    <a:lnTo>
                      <a:pt x="21255" y="14140"/>
                    </a:lnTo>
                    <a:cubicBezTo>
                      <a:pt x="21567" y="12075"/>
                      <a:pt x="21567" y="9525"/>
                      <a:pt x="21255" y="7460"/>
                    </a:cubicBezTo>
                    <a:close/>
                    <a:moveTo>
                      <a:pt x="1815" y="11205"/>
                    </a:moveTo>
                    <a:lnTo>
                      <a:pt x="1629" y="12429"/>
                    </a:lnTo>
                    <a:cubicBezTo>
                      <a:pt x="1591" y="12680"/>
                      <a:pt x="1521" y="12827"/>
                      <a:pt x="1448" y="12827"/>
                    </a:cubicBezTo>
                    <a:lnTo>
                      <a:pt x="1078" y="12827"/>
                    </a:lnTo>
                    <a:cubicBezTo>
                      <a:pt x="1005" y="12827"/>
                      <a:pt x="935" y="12680"/>
                      <a:pt x="897" y="12429"/>
                    </a:cubicBezTo>
                    <a:lnTo>
                      <a:pt x="711" y="11205"/>
                    </a:lnTo>
                    <a:cubicBezTo>
                      <a:pt x="673" y="10955"/>
                      <a:pt x="673" y="10645"/>
                      <a:pt x="711" y="10409"/>
                    </a:cubicBezTo>
                    <a:lnTo>
                      <a:pt x="897" y="9186"/>
                    </a:lnTo>
                    <a:cubicBezTo>
                      <a:pt x="935" y="8935"/>
                      <a:pt x="1005" y="8787"/>
                      <a:pt x="1078" y="8787"/>
                    </a:cubicBezTo>
                    <a:lnTo>
                      <a:pt x="1448" y="8787"/>
                    </a:lnTo>
                    <a:cubicBezTo>
                      <a:pt x="1521" y="8787"/>
                      <a:pt x="1591" y="8935"/>
                      <a:pt x="1629" y="9186"/>
                    </a:cubicBezTo>
                    <a:lnTo>
                      <a:pt x="1815" y="10409"/>
                    </a:lnTo>
                    <a:cubicBezTo>
                      <a:pt x="1853" y="10645"/>
                      <a:pt x="1853" y="10955"/>
                      <a:pt x="1815" y="11205"/>
                    </a:cubicBezTo>
                    <a:close/>
                    <a:moveTo>
                      <a:pt x="20587" y="12665"/>
                    </a:moveTo>
                    <a:lnTo>
                      <a:pt x="19966" y="16793"/>
                    </a:lnTo>
                    <a:cubicBezTo>
                      <a:pt x="19793" y="17943"/>
                      <a:pt x="19469" y="18651"/>
                      <a:pt x="19122" y="18651"/>
                    </a:cubicBezTo>
                    <a:lnTo>
                      <a:pt x="17876" y="18651"/>
                    </a:lnTo>
                    <a:cubicBezTo>
                      <a:pt x="17529" y="18651"/>
                      <a:pt x="17205" y="17943"/>
                      <a:pt x="17031" y="16793"/>
                    </a:cubicBezTo>
                    <a:lnTo>
                      <a:pt x="16410" y="12665"/>
                    </a:lnTo>
                    <a:cubicBezTo>
                      <a:pt x="16236" y="11515"/>
                      <a:pt x="16236" y="10085"/>
                      <a:pt x="16410" y="8935"/>
                    </a:cubicBezTo>
                    <a:lnTo>
                      <a:pt x="17035" y="4807"/>
                    </a:lnTo>
                    <a:cubicBezTo>
                      <a:pt x="17208" y="3657"/>
                      <a:pt x="17532" y="2949"/>
                      <a:pt x="17880" y="2949"/>
                    </a:cubicBezTo>
                    <a:lnTo>
                      <a:pt x="19125" y="2949"/>
                    </a:lnTo>
                    <a:cubicBezTo>
                      <a:pt x="19473" y="2949"/>
                      <a:pt x="19797" y="3657"/>
                      <a:pt x="19970" y="4807"/>
                    </a:cubicBezTo>
                    <a:lnTo>
                      <a:pt x="20595" y="8935"/>
                    </a:lnTo>
                    <a:cubicBezTo>
                      <a:pt x="20761" y="10085"/>
                      <a:pt x="20761" y="11515"/>
                      <a:pt x="20587" y="126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850D75A4-62AA-442B-80A5-1C2C66A6A6CE}"/>
                  </a:ext>
                </a:extLst>
              </p:cNvPr>
              <p:cNvSpPr/>
              <p:nvPr/>
            </p:nvSpPr>
            <p:spPr>
              <a:xfrm>
                <a:off x="5552352" y="4598577"/>
                <a:ext cx="2355883" cy="61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9" h="21600" extrusionOk="0">
                    <a:moveTo>
                      <a:pt x="234" y="14140"/>
                    </a:moveTo>
                    <a:lnTo>
                      <a:pt x="855" y="18268"/>
                    </a:lnTo>
                    <a:cubicBezTo>
                      <a:pt x="1168" y="20332"/>
                      <a:pt x="1743" y="21600"/>
                      <a:pt x="2367" y="21600"/>
                    </a:cubicBezTo>
                    <a:lnTo>
                      <a:pt x="3613" y="21600"/>
                    </a:lnTo>
                    <a:cubicBezTo>
                      <a:pt x="4238" y="21600"/>
                      <a:pt x="4813" y="20332"/>
                      <a:pt x="5125" y="18268"/>
                    </a:cubicBezTo>
                    <a:lnTo>
                      <a:pt x="5638" y="14877"/>
                    </a:lnTo>
                    <a:cubicBezTo>
                      <a:pt x="6043" y="12872"/>
                      <a:pt x="6672" y="11677"/>
                      <a:pt x="7347" y="11677"/>
                    </a:cubicBezTo>
                    <a:lnTo>
                      <a:pt x="17800" y="11677"/>
                    </a:lnTo>
                    <a:cubicBezTo>
                      <a:pt x="18371" y="11677"/>
                      <a:pt x="18922" y="12547"/>
                      <a:pt x="19323" y="14095"/>
                    </a:cubicBezTo>
                    <a:lnTo>
                      <a:pt x="19366" y="14257"/>
                    </a:lnTo>
                    <a:cubicBezTo>
                      <a:pt x="19408" y="14464"/>
                      <a:pt x="19455" y="14641"/>
                      <a:pt x="19509" y="14803"/>
                    </a:cubicBezTo>
                    <a:lnTo>
                      <a:pt x="19570" y="15039"/>
                    </a:lnTo>
                    <a:lnTo>
                      <a:pt x="19570" y="14980"/>
                    </a:lnTo>
                    <a:cubicBezTo>
                      <a:pt x="19682" y="15245"/>
                      <a:pt x="19813" y="15393"/>
                      <a:pt x="19952" y="15393"/>
                    </a:cubicBezTo>
                    <a:lnTo>
                      <a:pt x="20481" y="15393"/>
                    </a:lnTo>
                    <a:cubicBezTo>
                      <a:pt x="20747" y="15393"/>
                      <a:pt x="20990" y="14847"/>
                      <a:pt x="21125" y="13977"/>
                    </a:cubicBezTo>
                    <a:lnTo>
                      <a:pt x="21391" y="12223"/>
                    </a:lnTo>
                    <a:cubicBezTo>
                      <a:pt x="21522" y="11338"/>
                      <a:pt x="21522" y="10262"/>
                      <a:pt x="21391" y="9377"/>
                    </a:cubicBezTo>
                    <a:lnTo>
                      <a:pt x="21125" y="7623"/>
                    </a:lnTo>
                    <a:cubicBezTo>
                      <a:pt x="20994" y="6738"/>
                      <a:pt x="20747" y="6207"/>
                      <a:pt x="20481" y="6207"/>
                    </a:cubicBezTo>
                    <a:lnTo>
                      <a:pt x="19952" y="6207"/>
                    </a:lnTo>
                    <a:cubicBezTo>
                      <a:pt x="19813" y="6207"/>
                      <a:pt x="19686" y="6355"/>
                      <a:pt x="19570" y="6620"/>
                    </a:cubicBezTo>
                    <a:lnTo>
                      <a:pt x="19570" y="6561"/>
                    </a:lnTo>
                    <a:lnTo>
                      <a:pt x="19509" y="6797"/>
                    </a:lnTo>
                    <a:cubicBezTo>
                      <a:pt x="19455" y="6944"/>
                      <a:pt x="19408" y="7136"/>
                      <a:pt x="19366" y="7342"/>
                    </a:cubicBezTo>
                    <a:lnTo>
                      <a:pt x="19323" y="7505"/>
                    </a:lnTo>
                    <a:cubicBezTo>
                      <a:pt x="18918" y="9053"/>
                      <a:pt x="18371" y="9923"/>
                      <a:pt x="17800" y="9923"/>
                    </a:cubicBezTo>
                    <a:lnTo>
                      <a:pt x="7347" y="9923"/>
                    </a:lnTo>
                    <a:cubicBezTo>
                      <a:pt x="6811" y="9923"/>
                      <a:pt x="6117" y="7932"/>
                      <a:pt x="5742" y="6709"/>
                    </a:cubicBezTo>
                    <a:cubicBezTo>
                      <a:pt x="5604" y="6251"/>
                      <a:pt x="5488" y="5721"/>
                      <a:pt x="5395" y="5116"/>
                    </a:cubicBezTo>
                    <a:lnTo>
                      <a:pt x="5125" y="3332"/>
                    </a:lnTo>
                    <a:cubicBezTo>
                      <a:pt x="4813" y="1268"/>
                      <a:pt x="4238" y="0"/>
                      <a:pt x="3613" y="0"/>
                    </a:cubicBezTo>
                    <a:lnTo>
                      <a:pt x="2367" y="0"/>
                    </a:lnTo>
                    <a:cubicBezTo>
                      <a:pt x="1743" y="0"/>
                      <a:pt x="1168" y="1268"/>
                      <a:pt x="855" y="3332"/>
                    </a:cubicBezTo>
                    <a:lnTo>
                      <a:pt x="234" y="7460"/>
                    </a:lnTo>
                    <a:cubicBezTo>
                      <a:pt x="-78" y="9525"/>
                      <a:pt x="-78" y="12075"/>
                      <a:pt x="234" y="14140"/>
                    </a:cubicBezTo>
                    <a:close/>
                    <a:moveTo>
                      <a:pt x="19674" y="10395"/>
                    </a:moveTo>
                    <a:lnTo>
                      <a:pt x="19860" y="9171"/>
                    </a:lnTo>
                    <a:cubicBezTo>
                      <a:pt x="19898" y="8920"/>
                      <a:pt x="19968" y="8773"/>
                      <a:pt x="20041" y="8773"/>
                    </a:cubicBezTo>
                    <a:lnTo>
                      <a:pt x="20411" y="8773"/>
                    </a:lnTo>
                    <a:cubicBezTo>
                      <a:pt x="20484" y="8773"/>
                      <a:pt x="20554" y="8920"/>
                      <a:pt x="20592" y="9171"/>
                    </a:cubicBezTo>
                    <a:lnTo>
                      <a:pt x="20778" y="10395"/>
                    </a:lnTo>
                    <a:cubicBezTo>
                      <a:pt x="20816" y="10645"/>
                      <a:pt x="20816" y="10955"/>
                      <a:pt x="20778" y="11191"/>
                    </a:cubicBezTo>
                    <a:lnTo>
                      <a:pt x="20592" y="12414"/>
                    </a:lnTo>
                    <a:cubicBezTo>
                      <a:pt x="20554" y="12665"/>
                      <a:pt x="20484" y="12813"/>
                      <a:pt x="20411" y="12813"/>
                    </a:cubicBezTo>
                    <a:lnTo>
                      <a:pt x="20041" y="12813"/>
                    </a:lnTo>
                    <a:cubicBezTo>
                      <a:pt x="19968" y="12813"/>
                      <a:pt x="19898" y="12665"/>
                      <a:pt x="19860" y="12414"/>
                    </a:cubicBezTo>
                    <a:lnTo>
                      <a:pt x="19674" y="11191"/>
                    </a:lnTo>
                    <a:cubicBezTo>
                      <a:pt x="19636" y="10955"/>
                      <a:pt x="19636" y="10645"/>
                      <a:pt x="19674" y="10395"/>
                    </a:cubicBezTo>
                    <a:close/>
                    <a:moveTo>
                      <a:pt x="902" y="8935"/>
                    </a:moveTo>
                    <a:lnTo>
                      <a:pt x="1523" y="4807"/>
                    </a:lnTo>
                    <a:cubicBezTo>
                      <a:pt x="1696" y="3656"/>
                      <a:pt x="2020" y="2949"/>
                      <a:pt x="2367" y="2949"/>
                    </a:cubicBezTo>
                    <a:lnTo>
                      <a:pt x="3613" y="2949"/>
                    </a:lnTo>
                    <a:cubicBezTo>
                      <a:pt x="3960" y="2949"/>
                      <a:pt x="4284" y="3656"/>
                      <a:pt x="4458" y="4807"/>
                    </a:cubicBezTo>
                    <a:lnTo>
                      <a:pt x="5079" y="8935"/>
                    </a:lnTo>
                    <a:cubicBezTo>
                      <a:pt x="5253" y="10085"/>
                      <a:pt x="5253" y="11515"/>
                      <a:pt x="5079" y="12665"/>
                    </a:cubicBezTo>
                    <a:lnTo>
                      <a:pt x="4454" y="16793"/>
                    </a:lnTo>
                    <a:cubicBezTo>
                      <a:pt x="4281" y="17943"/>
                      <a:pt x="3957" y="18651"/>
                      <a:pt x="3609" y="18651"/>
                    </a:cubicBezTo>
                    <a:lnTo>
                      <a:pt x="2364" y="18651"/>
                    </a:lnTo>
                    <a:cubicBezTo>
                      <a:pt x="2016" y="18651"/>
                      <a:pt x="1692" y="17943"/>
                      <a:pt x="1519" y="16793"/>
                    </a:cubicBezTo>
                    <a:lnTo>
                      <a:pt x="894" y="12665"/>
                    </a:lnTo>
                    <a:cubicBezTo>
                      <a:pt x="728" y="11515"/>
                      <a:pt x="728" y="10085"/>
                      <a:pt x="902" y="8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C3840C-FAC2-47AC-AED2-D79CEF1AFE6D}"/>
                  </a:ext>
                </a:extLst>
              </p:cNvPr>
              <p:cNvSpPr txBox="1"/>
              <p:nvPr/>
            </p:nvSpPr>
            <p:spPr>
              <a:xfrm>
                <a:off x="5616681" y="1362048"/>
                <a:ext cx="519800" cy="4001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Cond" panose="02040506050405020303" pitchFamily="18" charset="0"/>
                  </a:rPr>
                  <a:t>01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E18F1C-6FBA-404A-B9CC-9DA23BE1BA14}"/>
                  </a:ext>
                </a:extLst>
              </p:cNvPr>
              <p:cNvSpPr txBox="1"/>
              <p:nvPr/>
            </p:nvSpPr>
            <p:spPr>
              <a:xfrm>
                <a:off x="6051217" y="2200438"/>
                <a:ext cx="519800" cy="4001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35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Cond" panose="02040506050405020303" pitchFamily="18" charset="0"/>
                  </a:rPr>
                  <a:t>02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75A119-D631-47C8-A386-7F92872769C1}"/>
                  </a:ext>
                </a:extLst>
              </p:cNvPr>
              <p:cNvSpPr txBox="1"/>
              <p:nvPr/>
            </p:nvSpPr>
            <p:spPr>
              <a:xfrm>
                <a:off x="5616681" y="3059106"/>
                <a:ext cx="519800" cy="4001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35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Cond" panose="02040506050405020303" pitchFamily="18" charset="0"/>
                  </a:rPr>
                  <a:t>03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2D747F-AD8C-4AF8-A8BB-AC3F594805E7}"/>
                  </a:ext>
                </a:extLst>
              </p:cNvPr>
              <p:cNvSpPr txBox="1"/>
              <p:nvPr/>
            </p:nvSpPr>
            <p:spPr>
              <a:xfrm>
                <a:off x="6051217" y="3877218"/>
                <a:ext cx="519800" cy="4001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35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Cond" panose="02040506050405020303" pitchFamily="18" charset="0"/>
                  </a:rPr>
                  <a:t>04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AB24D4-2865-4A83-9A50-B392970497AA}"/>
                  </a:ext>
                </a:extLst>
              </p:cNvPr>
              <p:cNvSpPr txBox="1"/>
              <p:nvPr/>
            </p:nvSpPr>
            <p:spPr>
              <a:xfrm>
                <a:off x="5616681" y="4715608"/>
                <a:ext cx="519800" cy="4001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35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Cond" panose="02040506050405020303" pitchFamily="18" charset="0"/>
                  </a:rPr>
                  <a:t>05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B845E2-AB23-4931-A862-C9BE6268C6B5}"/>
                  </a:ext>
                </a:extLst>
              </p:cNvPr>
              <p:cNvSpPr txBox="1"/>
              <p:nvPr/>
            </p:nvSpPr>
            <p:spPr>
              <a:xfrm>
                <a:off x="6051217" y="5554000"/>
                <a:ext cx="519800" cy="4001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35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Cond" panose="02040506050405020303" pitchFamily="18" charset="0"/>
                  </a:rPr>
                  <a:t>06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2D2281-5BBF-4253-AC8A-570861896E66}"/>
                </a:ext>
              </a:extLst>
            </p:cNvPr>
            <p:cNvGrpSpPr/>
            <p:nvPr/>
          </p:nvGrpSpPr>
          <p:grpSpPr>
            <a:xfrm>
              <a:off x="8077377" y="1377436"/>
              <a:ext cx="2135402" cy="1096186"/>
              <a:chOff x="259644" y="1232963"/>
              <a:chExt cx="2135402" cy="109618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F7EA2C-F3A1-40D2-B7E8-FD59AAFAF907}"/>
                  </a:ext>
                </a:extLst>
              </p:cNvPr>
              <p:cNvSpPr txBox="1"/>
              <p:nvPr/>
            </p:nvSpPr>
            <p:spPr>
              <a:xfrm>
                <a:off x="294509" y="1559708"/>
                <a:ext cx="2100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3E097E-23D2-458D-9352-30FC1CA685B9}"/>
                  </a:ext>
                </a:extLst>
              </p:cNvPr>
              <p:cNvSpPr txBox="1"/>
              <p:nvPr/>
            </p:nvSpPr>
            <p:spPr>
              <a:xfrm>
                <a:off x="259644" y="1232963"/>
                <a:ext cx="21005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</a:rPr>
                  <a:t>Caption 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BCB8FF-A22D-4348-A98B-095D62BDEA60}"/>
                </a:ext>
              </a:extLst>
            </p:cNvPr>
            <p:cNvGrpSpPr/>
            <p:nvPr/>
          </p:nvGrpSpPr>
          <p:grpSpPr>
            <a:xfrm>
              <a:off x="8077377" y="3066091"/>
              <a:ext cx="2135402" cy="1096186"/>
              <a:chOff x="259644" y="1232963"/>
              <a:chExt cx="2135402" cy="109618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5B29C2-0614-4180-99BB-1ED56C089B79}"/>
                  </a:ext>
                </a:extLst>
              </p:cNvPr>
              <p:cNvSpPr txBox="1"/>
              <p:nvPr/>
            </p:nvSpPr>
            <p:spPr>
              <a:xfrm>
                <a:off x="294509" y="1559708"/>
                <a:ext cx="2100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F2DBFA-8F81-4640-8BC7-0584C6029F0E}"/>
                  </a:ext>
                </a:extLst>
              </p:cNvPr>
              <p:cNvSpPr txBox="1"/>
              <p:nvPr/>
            </p:nvSpPr>
            <p:spPr>
              <a:xfrm>
                <a:off x="259644" y="1232963"/>
                <a:ext cx="21005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</a:rPr>
                  <a:t>Caption 3 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23A0CCD-3657-435D-98AA-48F7039B48B0}"/>
                </a:ext>
              </a:extLst>
            </p:cNvPr>
            <p:cNvGrpSpPr/>
            <p:nvPr/>
          </p:nvGrpSpPr>
          <p:grpSpPr>
            <a:xfrm>
              <a:off x="8077377" y="4754746"/>
              <a:ext cx="2135402" cy="1096186"/>
              <a:chOff x="259644" y="1232963"/>
              <a:chExt cx="2135402" cy="109618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264E4-05E0-44E2-B72A-798AFBCB0520}"/>
                  </a:ext>
                </a:extLst>
              </p:cNvPr>
              <p:cNvSpPr txBox="1"/>
              <p:nvPr/>
            </p:nvSpPr>
            <p:spPr>
              <a:xfrm>
                <a:off x="294509" y="1559708"/>
                <a:ext cx="2100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B8509B-2873-4E93-8E49-AE69A1F9BDBC}"/>
                  </a:ext>
                </a:extLst>
              </p:cNvPr>
              <p:cNvSpPr txBox="1"/>
              <p:nvPr/>
            </p:nvSpPr>
            <p:spPr>
              <a:xfrm>
                <a:off x="259644" y="1232963"/>
                <a:ext cx="21005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</a:rPr>
                  <a:t>Caption 5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250F16-BB60-41AE-A8A2-BC3F08088942}"/>
                </a:ext>
              </a:extLst>
            </p:cNvPr>
            <p:cNvGrpSpPr/>
            <p:nvPr/>
          </p:nvGrpSpPr>
          <p:grpSpPr>
            <a:xfrm>
              <a:off x="2095536" y="2153791"/>
              <a:ext cx="2135402" cy="1096186"/>
              <a:chOff x="259644" y="1232963"/>
              <a:chExt cx="2135402" cy="109618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21DC8E-3138-45F2-966C-B45A849FEF21}"/>
                  </a:ext>
                </a:extLst>
              </p:cNvPr>
              <p:cNvSpPr txBox="1"/>
              <p:nvPr/>
            </p:nvSpPr>
            <p:spPr>
              <a:xfrm>
                <a:off x="294509" y="1559708"/>
                <a:ext cx="2100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34B68F-DF97-4C0A-A92E-6DC8EEDA4E23}"/>
                  </a:ext>
                </a:extLst>
              </p:cNvPr>
              <p:cNvSpPr txBox="1"/>
              <p:nvPr/>
            </p:nvSpPr>
            <p:spPr>
              <a:xfrm>
                <a:off x="259644" y="1232963"/>
                <a:ext cx="21005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</a:rPr>
                  <a:t>Caption 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5FE8C9B-D8E7-4A9C-9886-E68DFBD168F0}"/>
                </a:ext>
              </a:extLst>
            </p:cNvPr>
            <p:cNvGrpSpPr/>
            <p:nvPr/>
          </p:nvGrpSpPr>
          <p:grpSpPr>
            <a:xfrm>
              <a:off x="2095536" y="3842446"/>
              <a:ext cx="2135402" cy="1096186"/>
              <a:chOff x="259644" y="1232963"/>
              <a:chExt cx="2135402" cy="109618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35C901-A9E4-4373-8DDF-27CDCE0CE3A2}"/>
                  </a:ext>
                </a:extLst>
              </p:cNvPr>
              <p:cNvSpPr txBox="1"/>
              <p:nvPr/>
            </p:nvSpPr>
            <p:spPr>
              <a:xfrm>
                <a:off x="294509" y="1559708"/>
                <a:ext cx="2100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853187-6A56-480E-B1BB-73DF9A22CB93}"/>
                  </a:ext>
                </a:extLst>
              </p:cNvPr>
              <p:cNvSpPr txBox="1"/>
              <p:nvPr/>
            </p:nvSpPr>
            <p:spPr>
              <a:xfrm>
                <a:off x="259644" y="1232963"/>
                <a:ext cx="21005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</a:rPr>
                  <a:t>Caption 4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C754E2-73FE-4C26-9828-587E478A2A38}"/>
                </a:ext>
              </a:extLst>
            </p:cNvPr>
            <p:cNvGrpSpPr/>
            <p:nvPr/>
          </p:nvGrpSpPr>
          <p:grpSpPr>
            <a:xfrm>
              <a:off x="2095536" y="5531101"/>
              <a:ext cx="2135402" cy="1096186"/>
              <a:chOff x="259644" y="1232963"/>
              <a:chExt cx="2135402" cy="109618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C6887E-321B-430A-9E30-CFAFE5E9A166}"/>
                  </a:ext>
                </a:extLst>
              </p:cNvPr>
              <p:cNvSpPr txBox="1"/>
              <p:nvPr/>
            </p:nvSpPr>
            <p:spPr>
              <a:xfrm>
                <a:off x="294509" y="1559708"/>
                <a:ext cx="2100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4AC321-CB72-4ED2-919E-24499D57852E}"/>
                  </a:ext>
                </a:extLst>
              </p:cNvPr>
              <p:cNvSpPr txBox="1"/>
              <p:nvPr/>
            </p:nvSpPr>
            <p:spPr>
              <a:xfrm>
                <a:off x="259644" y="1232963"/>
                <a:ext cx="21005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</a:rPr>
                  <a:t>Caption 6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F73031C-58FF-4F03-ACC7-4CC4AF778317}"/>
              </a:ext>
            </a:extLst>
          </p:cNvPr>
          <p:cNvSpPr txBox="1"/>
          <p:nvPr/>
        </p:nvSpPr>
        <p:spPr>
          <a:xfrm>
            <a:off x="0" y="229662"/>
            <a:ext cx="914400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250" dirty="0">
                <a:latin typeface="Georgia" panose="02040502050405020303" pitchFamily="18" charset="0"/>
                <a:ea typeface="+mj-ea"/>
              </a:rPr>
              <a:t>Powerpoint timeline slide template free</a:t>
            </a:r>
          </a:p>
        </p:txBody>
      </p:sp>
    </p:spTree>
    <p:extLst>
      <p:ext uri="{BB962C8B-B14F-4D97-AF65-F5344CB8AC3E}">
        <p14:creationId xmlns:p14="http://schemas.microsoft.com/office/powerpoint/2010/main" val="184228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eng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5D26"/>
      </a:accent1>
      <a:accent2>
        <a:srgbClr val="F27304"/>
      </a:accent2>
      <a:accent3>
        <a:srgbClr val="F25D26"/>
      </a:accent3>
      <a:accent4>
        <a:srgbClr val="F27304"/>
      </a:accent4>
      <a:accent5>
        <a:srgbClr val="F25D26"/>
      </a:accent5>
      <a:accent6>
        <a:srgbClr val="F27304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Kavitha</cp:lastModifiedBy>
  <cp:revision>4</cp:revision>
  <dcterms:created xsi:type="dcterms:W3CDTF">2020-09-18T10:03:12Z</dcterms:created>
  <dcterms:modified xsi:type="dcterms:W3CDTF">2020-09-22T07:27:28Z</dcterms:modified>
</cp:coreProperties>
</file>