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0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FF00"/>
    <a:srgbClr val="0D0D0D"/>
    <a:srgbClr val="0078D6"/>
    <a:srgbClr val="ABD3F1"/>
    <a:srgbClr val="E3E3E3"/>
    <a:srgbClr val="01B051"/>
    <a:srgbClr val="1930D9"/>
    <a:srgbClr val="5042D3"/>
    <a:srgbClr val="701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25541-823C-45AD-A82E-BCF87C718B18}" v="720" dt="2020-02-24T02:47:24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6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7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2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0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3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1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1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3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2" r:id="rId7"/>
    <p:sldLayoutId id="2147484389" r:id="rId8"/>
    <p:sldLayoutId id="2147484378" r:id="rId9"/>
    <p:sldLayoutId id="2147484379" r:id="rId10"/>
    <p:sldLayoutId id="2147484380" r:id="rId11"/>
    <p:sldLayoutId id="21474843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7A64B5C-9229-4F8B-B631-19E211C51D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850C08-41CA-46E9-B39B-C5C470190C05}"/>
              </a:ext>
            </a:extLst>
          </p:cNvPr>
          <p:cNvGrpSpPr/>
          <p:nvPr/>
        </p:nvGrpSpPr>
        <p:grpSpPr>
          <a:xfrm>
            <a:off x="1293018" y="2554498"/>
            <a:ext cx="9605964" cy="1749004"/>
            <a:chOff x="1293018" y="2554498"/>
            <a:chExt cx="9605964" cy="1749004"/>
          </a:xfrm>
        </p:grpSpPr>
        <p:pic>
          <p:nvPicPr>
            <p:cNvPr id="5" name="Picture 4" descr="A building in the background&#10;&#10;Description automatically generated">
              <a:extLst>
                <a:ext uri="{FF2B5EF4-FFF2-40B4-BE49-F238E27FC236}">
                  <a16:creationId xmlns:a16="http://schemas.microsoft.com/office/drawing/2014/main" id="{38220D54-65D0-4E7C-9EBC-96D136A7B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018" y="2554498"/>
              <a:ext cx="1640682" cy="17490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6916C8-1441-456A-98B2-841BE4544C5F}"/>
                </a:ext>
              </a:extLst>
            </p:cNvPr>
            <p:cNvSpPr txBox="1"/>
            <p:nvPr/>
          </p:nvSpPr>
          <p:spPr>
            <a:xfrm>
              <a:off x="3202782" y="3013501"/>
              <a:ext cx="7696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78D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 # Programming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11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028B95-C7B4-4791-9510-650098DCE246}"/>
              </a:ext>
            </a:extLst>
          </p:cNvPr>
          <p:cNvSpPr txBox="1"/>
          <p:nvPr/>
        </p:nvSpPr>
        <p:spPr>
          <a:xfrm>
            <a:off x="2247899" y="556049"/>
            <a:ext cx="7696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rgbClr val="0078D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 # Overview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7F3AB0-A910-41A6-B5F9-9F5391AE8D3A}"/>
              </a:ext>
            </a:extLst>
          </p:cNvPr>
          <p:cNvCxnSpPr/>
          <p:nvPr/>
        </p:nvCxnSpPr>
        <p:spPr>
          <a:xfrm>
            <a:off x="552450" y="1447800"/>
            <a:ext cx="11096625" cy="0"/>
          </a:xfrm>
          <a:prstGeom prst="line">
            <a:avLst/>
          </a:prstGeom>
          <a:ln w="19050" cap="rnd">
            <a:solidFill>
              <a:srgbClr val="E3E3E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7A64B5C-9229-4F8B-B631-19E211C51D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6FAD2B-266E-47BA-8E38-CF23BD54AA2F}"/>
              </a:ext>
            </a:extLst>
          </p:cNvPr>
          <p:cNvGrpSpPr/>
          <p:nvPr/>
        </p:nvGrpSpPr>
        <p:grpSpPr>
          <a:xfrm>
            <a:off x="1123950" y="2172191"/>
            <a:ext cx="7042338" cy="1023045"/>
            <a:chOff x="1123950" y="2172191"/>
            <a:chExt cx="7042338" cy="102304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8052FC-8723-4052-B1F9-96626A5FE822}"/>
                </a:ext>
              </a:extLst>
            </p:cNvPr>
            <p:cNvGrpSpPr/>
            <p:nvPr/>
          </p:nvGrpSpPr>
          <p:grpSpPr>
            <a:xfrm>
              <a:off x="1123950" y="2172191"/>
              <a:ext cx="7042338" cy="461665"/>
              <a:chOff x="1123950" y="2172191"/>
              <a:chExt cx="7042338" cy="46166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43E23-1AC4-46D2-9531-6B7D4D66252F}"/>
                  </a:ext>
                </a:extLst>
              </p:cNvPr>
              <p:cNvSpPr txBox="1"/>
              <p:nvPr/>
            </p:nvSpPr>
            <p:spPr>
              <a:xfrm>
                <a:off x="1666876" y="2172191"/>
                <a:ext cx="6499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Created by Anders Hejlsberg in 2000 </a:t>
                </a:r>
              </a:p>
            </p:txBody>
          </p:sp>
          <p:sp>
            <p:nvSpPr>
              <p:cNvPr id="29" name="Star: 5 Points 28">
                <a:extLst>
                  <a:ext uri="{FF2B5EF4-FFF2-40B4-BE49-F238E27FC236}">
                    <a16:creationId xmlns:a16="http://schemas.microsoft.com/office/drawing/2014/main" id="{17E155FA-ACE1-4469-B37D-97364C833A33}"/>
                  </a:ext>
                </a:extLst>
              </p:cNvPr>
              <p:cNvSpPr/>
              <p:nvPr/>
            </p:nvSpPr>
            <p:spPr>
              <a:xfrm>
                <a:off x="1123950" y="2172191"/>
                <a:ext cx="438149" cy="43814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2D2839B-B29F-4442-A456-1AE99F68EE59}"/>
                </a:ext>
              </a:extLst>
            </p:cNvPr>
            <p:cNvGrpSpPr/>
            <p:nvPr/>
          </p:nvGrpSpPr>
          <p:grpSpPr>
            <a:xfrm>
              <a:off x="1123950" y="2733571"/>
              <a:ext cx="7042338" cy="461665"/>
              <a:chOff x="1123950" y="2733571"/>
              <a:chExt cx="7042338" cy="46166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A8F8F7-61DD-4547-9EED-B0E8324BBC12}"/>
                  </a:ext>
                </a:extLst>
              </p:cNvPr>
              <p:cNvSpPr txBox="1"/>
              <p:nvPr/>
            </p:nvSpPr>
            <p:spPr>
              <a:xfrm>
                <a:off x="1666876" y="2733571"/>
                <a:ext cx="6499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 easy to learn language</a:t>
                </a:r>
              </a:p>
            </p:txBody>
          </p:sp>
          <p:sp>
            <p:nvSpPr>
              <p:cNvPr id="32" name="Star: 5 Points 31">
                <a:extLst>
                  <a:ext uri="{FF2B5EF4-FFF2-40B4-BE49-F238E27FC236}">
                    <a16:creationId xmlns:a16="http://schemas.microsoft.com/office/drawing/2014/main" id="{B0EFD6EF-B5AD-4BF1-BAA4-E13E16AA8941}"/>
                  </a:ext>
                </a:extLst>
              </p:cNvPr>
              <p:cNvSpPr/>
              <p:nvPr/>
            </p:nvSpPr>
            <p:spPr>
              <a:xfrm>
                <a:off x="1123950" y="2733571"/>
                <a:ext cx="438149" cy="43814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AD28D9-7940-464C-95F8-E15C9FC15444}"/>
              </a:ext>
            </a:extLst>
          </p:cNvPr>
          <p:cNvGrpSpPr/>
          <p:nvPr/>
        </p:nvGrpSpPr>
        <p:grpSpPr>
          <a:xfrm>
            <a:off x="1123950" y="3471565"/>
            <a:ext cx="7042338" cy="1097853"/>
            <a:chOff x="1123950" y="3557290"/>
            <a:chExt cx="7042338" cy="109785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18F8584-4CEE-4FB8-B69E-3EA60F6002C9}"/>
                </a:ext>
              </a:extLst>
            </p:cNvPr>
            <p:cNvGrpSpPr/>
            <p:nvPr/>
          </p:nvGrpSpPr>
          <p:grpSpPr>
            <a:xfrm>
              <a:off x="1123950" y="3557290"/>
              <a:ext cx="7042338" cy="471681"/>
              <a:chOff x="1123950" y="3557290"/>
              <a:chExt cx="7042338" cy="47168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9D5CA9-2A2D-4CC0-B0FD-5CF293B0FF24}"/>
                  </a:ext>
                </a:extLst>
              </p:cNvPr>
              <p:cNvSpPr txBox="1"/>
              <p:nvPr/>
            </p:nvSpPr>
            <p:spPr>
              <a:xfrm>
                <a:off x="1666876" y="3567306"/>
                <a:ext cx="6499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Complied</a:t>
                </a:r>
              </a:p>
            </p:txBody>
          </p:sp>
          <p:sp>
            <p:nvSpPr>
              <p:cNvPr id="34" name="Star: 5 Points 33">
                <a:extLst>
                  <a:ext uri="{FF2B5EF4-FFF2-40B4-BE49-F238E27FC236}">
                    <a16:creationId xmlns:a16="http://schemas.microsoft.com/office/drawing/2014/main" id="{BC5856E6-0990-452E-A376-A33C24573A4E}"/>
                  </a:ext>
                </a:extLst>
              </p:cNvPr>
              <p:cNvSpPr/>
              <p:nvPr/>
            </p:nvSpPr>
            <p:spPr>
              <a:xfrm>
                <a:off x="1123950" y="3557290"/>
                <a:ext cx="438149" cy="43814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12A0BB1-4E47-40D4-8B5A-59EE825FCE32}"/>
                </a:ext>
              </a:extLst>
            </p:cNvPr>
            <p:cNvGrpSpPr/>
            <p:nvPr/>
          </p:nvGrpSpPr>
          <p:grpSpPr>
            <a:xfrm>
              <a:off x="1123950" y="4193478"/>
              <a:ext cx="7042338" cy="461665"/>
              <a:chOff x="1123950" y="4193478"/>
              <a:chExt cx="7042338" cy="46166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8A0B0-EA2F-44A1-BC1F-2B04A8BD2D1A}"/>
                  </a:ext>
                </a:extLst>
              </p:cNvPr>
              <p:cNvSpPr txBox="1"/>
              <p:nvPr/>
            </p:nvSpPr>
            <p:spPr>
              <a:xfrm>
                <a:off x="1666876" y="4193478"/>
                <a:ext cx="6499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Type Safety</a:t>
                </a:r>
              </a:p>
            </p:txBody>
          </p:sp>
          <p:sp>
            <p:nvSpPr>
              <p:cNvPr id="35" name="Star: 5 Points 34">
                <a:extLst>
                  <a:ext uri="{FF2B5EF4-FFF2-40B4-BE49-F238E27FC236}">
                    <a16:creationId xmlns:a16="http://schemas.microsoft.com/office/drawing/2014/main" id="{52BF88CA-0ED6-4EE1-A718-3023292441EF}"/>
                  </a:ext>
                </a:extLst>
              </p:cNvPr>
              <p:cNvSpPr/>
              <p:nvPr/>
            </p:nvSpPr>
            <p:spPr>
              <a:xfrm>
                <a:off x="1123950" y="4193478"/>
                <a:ext cx="438149" cy="43814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67F1718-4FE0-4345-B251-7C5C0500E895}"/>
              </a:ext>
            </a:extLst>
          </p:cNvPr>
          <p:cNvGrpSpPr/>
          <p:nvPr/>
        </p:nvGrpSpPr>
        <p:grpSpPr>
          <a:xfrm>
            <a:off x="1123950" y="4896863"/>
            <a:ext cx="7042338" cy="490589"/>
            <a:chOff x="1123950" y="5057426"/>
            <a:chExt cx="7042338" cy="4905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64B67A-603F-4CFB-8025-06337E1E4249}"/>
                </a:ext>
              </a:extLst>
            </p:cNvPr>
            <p:cNvSpPr txBox="1"/>
            <p:nvPr/>
          </p:nvSpPr>
          <p:spPr>
            <a:xfrm>
              <a:off x="1666876" y="5086350"/>
              <a:ext cx="6499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Multi Paradigm </a:t>
              </a:r>
            </a:p>
          </p:txBody>
        </p:sp>
        <p:sp>
          <p:nvSpPr>
            <p:cNvPr id="36" name="Star: 5 Points 35">
              <a:extLst>
                <a:ext uri="{FF2B5EF4-FFF2-40B4-BE49-F238E27FC236}">
                  <a16:creationId xmlns:a16="http://schemas.microsoft.com/office/drawing/2014/main" id="{357826B7-3B4C-4D4F-91E2-81D359C74FF9}"/>
                </a:ext>
              </a:extLst>
            </p:cNvPr>
            <p:cNvSpPr/>
            <p:nvPr/>
          </p:nvSpPr>
          <p:spPr>
            <a:xfrm>
              <a:off x="1123950" y="5057426"/>
              <a:ext cx="438149" cy="438149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22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ADD6D7-3575-467E-B4FA-1D746BC60B68}"/>
              </a:ext>
            </a:extLst>
          </p:cNvPr>
          <p:cNvSpPr/>
          <p:nvPr/>
        </p:nvSpPr>
        <p:spPr>
          <a:xfrm>
            <a:off x="247650" y="247651"/>
            <a:ext cx="11696700" cy="63531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64B5C-9229-4F8B-B631-19E211C51D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28B95-C7B4-4791-9510-650098DCE246}"/>
              </a:ext>
            </a:extLst>
          </p:cNvPr>
          <p:cNvSpPr txBox="1"/>
          <p:nvPr/>
        </p:nvSpPr>
        <p:spPr>
          <a:xfrm>
            <a:off x="2247899" y="394124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 # Code Sample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7F3AB0-A910-41A6-B5F9-9F5391AE8D3A}"/>
              </a:ext>
            </a:extLst>
          </p:cNvPr>
          <p:cNvCxnSpPr/>
          <p:nvPr/>
        </p:nvCxnSpPr>
        <p:spPr>
          <a:xfrm>
            <a:off x="552450" y="981075"/>
            <a:ext cx="11096625" cy="0"/>
          </a:xfrm>
          <a:prstGeom prst="line">
            <a:avLst/>
          </a:prstGeom>
          <a:ln w="22225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3573DA-2F9E-49DB-9386-E48084D54EDD}"/>
              </a:ext>
            </a:extLst>
          </p:cNvPr>
          <p:cNvSpPr txBox="1"/>
          <p:nvPr/>
        </p:nvSpPr>
        <p:spPr>
          <a:xfrm>
            <a:off x="1152525" y="1341950"/>
            <a:ext cx="87915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System;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System.Linq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using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System.Text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System.Threading.Tasks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ConsoleApp1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  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class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Program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(string[]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</a:t>
            </a:r>
            <a:r>
              <a:rPr lang="en-US" dirty="0" err="1">
                <a:solidFill>
                  <a:srgbClr val="99FF6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</a:t>
            </a:r>
            <a:r>
              <a:rPr lang="en-US" dirty="0" err="1">
                <a:solidFill>
                  <a:srgbClr val="99FF66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33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ADD6D7-3575-467E-B4FA-1D746BC60B68}"/>
              </a:ext>
            </a:extLst>
          </p:cNvPr>
          <p:cNvSpPr/>
          <p:nvPr/>
        </p:nvSpPr>
        <p:spPr>
          <a:xfrm>
            <a:off x="247650" y="247651"/>
            <a:ext cx="11696700" cy="63531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64B5C-9229-4F8B-B631-19E211C51D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28B95-C7B4-4791-9510-650098DCE246}"/>
              </a:ext>
            </a:extLst>
          </p:cNvPr>
          <p:cNvSpPr txBox="1"/>
          <p:nvPr/>
        </p:nvSpPr>
        <p:spPr>
          <a:xfrm>
            <a:off x="2247899" y="394124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Syntax mistake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7F3AB0-A910-41A6-B5F9-9F5391AE8D3A}"/>
              </a:ext>
            </a:extLst>
          </p:cNvPr>
          <p:cNvCxnSpPr/>
          <p:nvPr/>
        </p:nvCxnSpPr>
        <p:spPr>
          <a:xfrm>
            <a:off x="552450" y="981075"/>
            <a:ext cx="11096625" cy="0"/>
          </a:xfrm>
          <a:prstGeom prst="line">
            <a:avLst/>
          </a:prstGeom>
          <a:ln w="22225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3573DA-2F9E-49DB-9386-E48084D54EDD}"/>
              </a:ext>
            </a:extLst>
          </p:cNvPr>
          <p:cNvSpPr txBox="1"/>
          <p:nvPr/>
        </p:nvSpPr>
        <p:spPr>
          <a:xfrm>
            <a:off x="1177598" y="1341950"/>
            <a:ext cx="87915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System;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System.Linq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using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System.Text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System.Threading.Tasks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ConsoleApp1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  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class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Program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static void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(string[]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</a:t>
            </a:r>
            <a:r>
              <a:rPr lang="en-US" dirty="0" err="1">
                <a:solidFill>
                  <a:srgbClr val="99FF6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</a:t>
            </a:r>
            <a:r>
              <a:rPr lang="en-US" dirty="0" err="1">
                <a:solidFill>
                  <a:srgbClr val="99FF66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53DED6-97E8-4BE9-AF58-AF180C72A34A}"/>
              </a:ext>
            </a:extLst>
          </p:cNvPr>
          <p:cNvGrpSpPr/>
          <p:nvPr/>
        </p:nvGrpSpPr>
        <p:grpSpPr>
          <a:xfrm>
            <a:off x="5516937" y="4038600"/>
            <a:ext cx="6922769" cy="400110"/>
            <a:chOff x="5472112" y="4038600"/>
            <a:chExt cx="6922769" cy="4001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7A5E7-BC02-43D8-B26B-A6A3BE95CDB5}"/>
                </a:ext>
              </a:extLst>
            </p:cNvPr>
            <p:cNvSpPr txBox="1"/>
            <p:nvPr/>
          </p:nvSpPr>
          <p:spPr>
            <a:xfrm>
              <a:off x="5472112" y="4038600"/>
              <a:ext cx="1247775" cy="369332"/>
            </a:xfrm>
            <a:prstGeom prst="rect">
              <a:avLst/>
            </a:prstGeom>
            <a:solidFill>
              <a:schemeClr val="tx1"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B8DAD6-A423-4A4D-AD62-799E3E0C220C}"/>
                </a:ext>
              </a:extLst>
            </p:cNvPr>
            <p:cNvSpPr txBox="1"/>
            <p:nvPr/>
          </p:nvSpPr>
          <p:spPr>
            <a:xfrm>
              <a:off x="6128551" y="4038600"/>
              <a:ext cx="6266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99FF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There needs to be a semicolon after a statement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65C500-ABB9-4173-8CE5-5445968304DE}"/>
                </a:ext>
              </a:extLst>
            </p:cNvPr>
            <p:cNvGrpSpPr/>
            <p:nvPr/>
          </p:nvGrpSpPr>
          <p:grpSpPr>
            <a:xfrm>
              <a:off x="5772866" y="4198817"/>
              <a:ext cx="385888" cy="128142"/>
              <a:chOff x="5710111" y="4198817"/>
              <a:chExt cx="385888" cy="128142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E8C916D-C17F-4E36-93E9-CF250FB1F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8094" y="4262888"/>
                <a:ext cx="277905" cy="0"/>
              </a:xfrm>
              <a:prstGeom prst="line">
                <a:avLst/>
              </a:prstGeom>
              <a:ln w="38100">
                <a:solidFill>
                  <a:srgbClr val="99FF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B3B9A36-B9F1-4494-9026-AA3928429DBE}"/>
                  </a:ext>
                </a:extLst>
              </p:cNvPr>
              <p:cNvSpPr/>
              <p:nvPr/>
            </p:nvSpPr>
            <p:spPr>
              <a:xfrm rot="16200000">
                <a:off x="5736261" y="4172667"/>
                <a:ext cx="128142" cy="180441"/>
              </a:xfrm>
              <a:prstGeom prst="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9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ADD6D7-3575-467E-B4FA-1D746BC60B68}"/>
              </a:ext>
            </a:extLst>
          </p:cNvPr>
          <p:cNvSpPr/>
          <p:nvPr/>
        </p:nvSpPr>
        <p:spPr>
          <a:xfrm>
            <a:off x="247650" y="247651"/>
            <a:ext cx="11696700" cy="63531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64B5C-9229-4F8B-B631-19E211C51D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28B95-C7B4-4791-9510-650098DCE246}"/>
              </a:ext>
            </a:extLst>
          </p:cNvPr>
          <p:cNvSpPr txBox="1"/>
          <p:nvPr/>
        </p:nvSpPr>
        <p:spPr>
          <a:xfrm>
            <a:off x="2247899" y="394124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Console Output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7F3AB0-A910-41A6-B5F9-9F5391AE8D3A}"/>
              </a:ext>
            </a:extLst>
          </p:cNvPr>
          <p:cNvCxnSpPr/>
          <p:nvPr/>
        </p:nvCxnSpPr>
        <p:spPr>
          <a:xfrm>
            <a:off x="552450" y="981075"/>
            <a:ext cx="11096625" cy="0"/>
          </a:xfrm>
          <a:prstGeom prst="line">
            <a:avLst/>
          </a:prstGeom>
          <a:ln w="22225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3573DA-2F9E-49DB-9386-E48084D54EDD}"/>
              </a:ext>
            </a:extLst>
          </p:cNvPr>
          <p:cNvSpPr txBox="1"/>
          <p:nvPr/>
        </p:nvSpPr>
        <p:spPr>
          <a:xfrm>
            <a:off x="1152525" y="1621100"/>
            <a:ext cx="879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9FF66"/>
                </a:solidFill>
                <a:latin typeface="Consolas" panose="020B0609020204030204" pitchFamily="49" charset="0"/>
              </a:rPr>
              <a:t>Hello, World!</a:t>
            </a:r>
            <a:endParaRPr lang="en-US" sz="1600" dirty="0">
              <a:solidFill>
                <a:srgbClr val="99FF6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537A8-7634-4AED-9004-6B9555FEC9B5}"/>
              </a:ext>
            </a:extLst>
          </p:cNvPr>
          <p:cNvSpPr/>
          <p:nvPr/>
        </p:nvSpPr>
        <p:spPr>
          <a:xfrm>
            <a:off x="1235166" y="1956690"/>
            <a:ext cx="219075" cy="69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DB365-EBC3-4363-8C96-6B61DE442862}"/>
              </a:ext>
            </a:extLst>
          </p:cNvPr>
          <p:cNvSpPr/>
          <p:nvPr/>
        </p:nvSpPr>
        <p:spPr>
          <a:xfrm>
            <a:off x="1120027" y="1242829"/>
            <a:ext cx="8426824" cy="2607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EA2CB9-F2F7-486B-9CB0-4487DF74724C}"/>
              </a:ext>
            </a:extLst>
          </p:cNvPr>
          <p:cNvGrpSpPr/>
          <p:nvPr/>
        </p:nvGrpSpPr>
        <p:grpSpPr>
          <a:xfrm>
            <a:off x="1118905" y="1244144"/>
            <a:ext cx="8427946" cy="4778870"/>
            <a:chOff x="1675278" y="1308160"/>
            <a:chExt cx="8427946" cy="47788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FEAAEC-43C3-44AE-A9AC-8659F8AC2847}"/>
                </a:ext>
              </a:extLst>
            </p:cNvPr>
            <p:cNvSpPr/>
            <p:nvPr/>
          </p:nvSpPr>
          <p:spPr>
            <a:xfrm>
              <a:off x="9884148" y="1559859"/>
              <a:ext cx="219076" cy="45271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1F5966DC-C76D-433F-A3FE-D7B011E631D9}"/>
                </a:ext>
              </a:extLst>
            </p:cNvPr>
            <p:cNvSpPr/>
            <p:nvPr/>
          </p:nvSpPr>
          <p:spPr>
            <a:xfrm rot="16200000">
              <a:off x="9928971" y="1677110"/>
              <a:ext cx="125506" cy="170329"/>
            </a:xfrm>
            <a:prstGeom prst="chevr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7D6CE6-E7CE-4F99-9C72-A2233BFCB65F}"/>
                </a:ext>
              </a:extLst>
            </p:cNvPr>
            <p:cNvSpPr/>
            <p:nvPr/>
          </p:nvSpPr>
          <p:spPr>
            <a:xfrm>
              <a:off x="9884147" y="2290065"/>
              <a:ext cx="219077" cy="1931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98A77C-452D-423C-B759-4F645DE27BDD}"/>
                </a:ext>
              </a:extLst>
            </p:cNvPr>
            <p:cNvSpPr/>
            <p:nvPr/>
          </p:nvSpPr>
          <p:spPr>
            <a:xfrm>
              <a:off x="1675839" y="1308160"/>
              <a:ext cx="8426824" cy="47788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78D1DA-B4C7-43A6-843B-2C73F98A5DF4}"/>
                </a:ext>
              </a:extLst>
            </p:cNvPr>
            <p:cNvSpPr txBox="1"/>
            <p:nvPr/>
          </p:nvSpPr>
          <p:spPr>
            <a:xfrm>
              <a:off x="1675278" y="1309467"/>
              <a:ext cx="1389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Segoe UI" panose="020B0502040204020203" pitchFamily="34" charset="0"/>
                </a:rPr>
                <a:t>C://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53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35" presetClass="emph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215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Consolas</vt:lpstr>
      <vt:lpstr>Elephant</vt:lpstr>
      <vt:lpstr>Segoe UI</vt:lpstr>
      <vt:lpstr>Segoe UI Light</vt:lpstr>
      <vt:lpstr>BrushVTI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kironroydev@outlook.com</dc:creator>
  <cp:lastModifiedBy>kironroydev@outlook.com</cp:lastModifiedBy>
  <cp:revision>2</cp:revision>
  <dcterms:created xsi:type="dcterms:W3CDTF">2020-02-23T22:45:58Z</dcterms:created>
  <dcterms:modified xsi:type="dcterms:W3CDTF">2020-02-24T02:51:46Z</dcterms:modified>
</cp:coreProperties>
</file>