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8" r:id="rId6"/>
    <p:sldId id="278" r:id="rId7"/>
    <p:sldId id="309" r:id="rId8"/>
    <p:sldId id="263" r:id="rId9"/>
    <p:sldId id="310" r:id="rId10"/>
    <p:sldId id="311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allpaperflare.com/computer-engineering-science-tech-wallpaper-bjle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399"/>
            <a:ext cx="10334782" cy="3442447"/>
          </a:xfrm>
        </p:spPr>
        <p:txBody>
          <a:bodyPr anchor="ctr"/>
          <a:lstStyle/>
          <a:p>
            <a:r>
              <a:rPr lang="en-US" dirty="0"/>
              <a:t>Fake Social comment and posts predictor using NLP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EB11B-D430-5BB9-90E9-F75C14CB2911}"/>
              </a:ext>
            </a:extLst>
          </p:cNvPr>
          <p:cNvSpPr txBox="1"/>
          <p:nvPr/>
        </p:nvSpPr>
        <p:spPr>
          <a:xfrm>
            <a:off x="3227295" y="4491317"/>
            <a:ext cx="508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Antony Nishio J – URK21CS1182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53" y="98612"/>
            <a:ext cx="5459506" cy="1909482"/>
          </a:xfrm>
        </p:spPr>
        <p:txBody>
          <a:bodyPr/>
          <a:lstStyle/>
          <a:p>
            <a:r>
              <a:rPr lang="en-IN" dirty="0"/>
              <a:t>Project Overview: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F0F4160-97BF-66E4-901A-72CA8FB800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4822" r="24822"/>
          <a:stretch>
            <a:fillRect/>
          </a:stretch>
        </p:blipFill>
        <p:spPr/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4C231B42-B56B-FF66-4115-CE282C1A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53" y="2321859"/>
            <a:ext cx="703148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tool to classify social media posts as true or false based on similarity with incident descriptions and contradiction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preprocessing with regex and lowercasing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and cosine similarity for comparing posts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Contradiction rule-checking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224" y="188258"/>
            <a:ext cx="7808259" cy="1739153"/>
          </a:xfrm>
        </p:spPr>
        <p:txBody>
          <a:bodyPr anchor="b"/>
          <a:lstStyle/>
          <a:p>
            <a:r>
              <a:rPr lang="en-IN" dirty="0"/>
              <a:t>Problem Statement &amp; Importance: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86440" y="2350905"/>
            <a:ext cx="7005559" cy="41843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</a:t>
            </a:r>
            <a:r>
              <a:rPr lang="en-US" dirty="0"/>
              <a:t>: The spread of misinformation on social media, especially during incidents.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A classification tool to identify posts that may contradict official reports or contain potentially false claims.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Benefits</a:t>
            </a:r>
            <a:r>
              <a:rPr lang="en-US" dirty="0"/>
              <a:t>: Supports credibility assessment of posts in real-time.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FB9BD49-75F0-27C0-ED7E-8B95A7F64D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608" r="246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5" y="340659"/>
            <a:ext cx="9923930" cy="1488141"/>
          </a:xfrm>
        </p:spPr>
        <p:txBody>
          <a:bodyPr/>
          <a:lstStyle/>
          <a:p>
            <a:r>
              <a:rPr lang="en-IN" sz="4800" dirty="0"/>
              <a:t>Methodology - Text Preprocessing:</a:t>
            </a:r>
            <a:endParaRPr lang="en-US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E97A2-CA3C-65EC-2C31-E48FC8AFA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35" y="2459504"/>
            <a:ext cx="821404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 URLs and special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Convert text to lowercase for uniform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Standardizes text for effective vectorization and similarity measurement. 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08140" cy="2117725"/>
          </a:xfrm>
        </p:spPr>
        <p:txBody>
          <a:bodyPr anchor="b"/>
          <a:lstStyle/>
          <a:p>
            <a:r>
              <a:rPr lang="en-US" dirty="0"/>
              <a:t>Methodology - TF-IDF and Cosine Similarity: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3B769-A709-12C8-0916-4A8461D2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129" y="3027592"/>
            <a:ext cx="969084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Transforms text into a numerical vector representing term importance.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Cosine Similarity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Calculates similarity score between incident description and posts.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Threshold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Posts scoring above a certain threshold are classified as true. 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400"/>
            <a:ext cx="10936941" cy="914400"/>
          </a:xfrm>
        </p:spPr>
        <p:txBody>
          <a:bodyPr/>
          <a:lstStyle/>
          <a:p>
            <a:r>
              <a:rPr lang="en-IN" sz="4800" dirty="0"/>
              <a:t>Methodology - Contradiction Detection:</a:t>
            </a:r>
            <a:endParaRPr lang="en-US"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17F7B-701A-0704-B5AA-569F3E318A8C}"/>
              </a:ext>
            </a:extLst>
          </p:cNvPr>
          <p:cNvSpPr txBox="1"/>
          <p:nvPr/>
        </p:nvSpPr>
        <p:spPr>
          <a:xfrm>
            <a:off x="914399" y="2459503"/>
            <a:ext cx="75213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Manual Rules</a:t>
            </a:r>
            <a:r>
              <a:rPr lang="en-US" sz="2000" dirty="0"/>
              <a:t>: Keywords indicating potential contradictions (e.g., “no major damage,” “never attacked”).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Classification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True</a:t>
            </a:r>
            <a:r>
              <a:rPr lang="en-US" sz="2000" dirty="0"/>
              <a:t>: High similarity and no contradictions.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False</a:t>
            </a:r>
            <a:r>
              <a:rPr lang="en-US" sz="2000" dirty="0"/>
              <a:t>: Low similarity or contains contradiction phrases.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Results and Next Steps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A693B94-43B8-6E74-1988-DA458B18F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53" y="2305616"/>
            <a:ext cx="1000461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Successfully classifies true and false posts based on given incident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contradiction detection with advanced NLP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on various datasets for broader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Thank you</a:t>
            </a:r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D35B6A5D-6199-DBA1-402B-FCD556A5F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275" r="27275"/>
          <a:stretch/>
        </p:blipFill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{A61795DA-7FBF-4A81-A797-54BA8E204226}tf11964407_win32</Template>
  <TotalTime>25</TotalTime>
  <Words>281</Words>
  <Application>Microsoft Office PowerPoint</Application>
  <PresentationFormat>Widescreen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Gill Sans Nova Light</vt:lpstr>
      <vt:lpstr>Sagona Book</vt:lpstr>
      <vt:lpstr>Custom</vt:lpstr>
      <vt:lpstr>Fake Social comment and posts predictor using NLP</vt:lpstr>
      <vt:lpstr>Project Overview:</vt:lpstr>
      <vt:lpstr>Problem Statement &amp; Importance:</vt:lpstr>
      <vt:lpstr>Methodology - Text Preprocessing:</vt:lpstr>
      <vt:lpstr>Methodology - TF-IDF and Cosine Similarity:</vt:lpstr>
      <vt:lpstr>Methodology - Contradiction Detection:</vt:lpstr>
      <vt:lpstr>Results and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Antony Nishio J</dc:creator>
  <cp:lastModifiedBy>Antony Nishio J</cp:lastModifiedBy>
  <cp:revision>1</cp:revision>
  <dcterms:created xsi:type="dcterms:W3CDTF">2024-10-27T05:23:36Z</dcterms:created>
  <dcterms:modified xsi:type="dcterms:W3CDTF">2024-10-27T05:48:58Z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