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Preahvihear"/>
      <p:regular r:id="rId10"/>
    </p:embeddedFont>
    <p:embeddedFont>
      <p:font typeface="Lexend"/>
      <p:regular r:id="rId11"/>
      <p:bold r:id="rId12"/>
    </p:embeddedFont>
    <p:embeddedFont>
      <p:font typeface="Kanit"/>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Lexend-regular.fntdata"/><Relationship Id="rId10" Type="http://schemas.openxmlformats.org/officeDocument/2006/relationships/font" Target="fonts/Preahvihear-regular.fntdata"/><Relationship Id="rId13" Type="http://schemas.openxmlformats.org/officeDocument/2006/relationships/font" Target="fonts/Kanit-regular.fntdata"/><Relationship Id="rId12" Type="http://schemas.openxmlformats.org/officeDocument/2006/relationships/font" Target="fonts/Lexend-bold.fntdata"/><Relationship Id="rId15" Type="http://schemas.openxmlformats.org/officeDocument/2006/relationships/font" Target="fonts/Kanit-italic.fntdata"/><Relationship Id="rId14" Type="http://schemas.openxmlformats.org/officeDocument/2006/relationships/font" Target="fonts/Kanit-bold.fntdata"/><Relationship Id="rId16" Type="http://schemas.openxmlformats.org/officeDocument/2006/relationships/font" Target="fonts/Kani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0f9e629ec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10f9e629ec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3bc6d06bf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3bc6d06bf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1105afc42a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1105afc42a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8" name="Shape 8"/>
        <p:cNvGrpSpPr/>
        <p:nvPr/>
      </p:nvGrpSpPr>
      <p:grpSpPr>
        <a:xfrm>
          <a:off x="0" y="0"/>
          <a:ext cx="0" cy="0"/>
          <a:chOff x="0" y="0"/>
          <a:chExt cx="0" cy="0"/>
        </a:xfrm>
      </p:grpSpPr>
      <p:sp>
        <p:nvSpPr>
          <p:cNvPr id="9" name="Google Shape;9;p2"/>
          <p:cNvSpPr/>
          <p:nvPr/>
        </p:nvSpPr>
        <p:spPr>
          <a:xfrm rot="-1378782">
            <a:off x="3793172" y="3769715"/>
            <a:ext cx="8537349" cy="3083625"/>
          </a:xfrm>
          <a:custGeom>
            <a:rect b="b" l="l" r="r" t="t"/>
            <a:pathLst>
              <a:path extrusionOk="0" h="31371" w="86854">
                <a:moveTo>
                  <a:pt x="16920" y="1"/>
                </a:moveTo>
                <a:cubicBezTo>
                  <a:pt x="15409" y="1"/>
                  <a:pt x="13894" y="151"/>
                  <a:pt x="12412" y="428"/>
                </a:cubicBezTo>
                <a:cubicBezTo>
                  <a:pt x="8045" y="1244"/>
                  <a:pt x="3920" y="3104"/>
                  <a:pt x="0" y="5257"/>
                </a:cubicBezTo>
                <a:cubicBezTo>
                  <a:pt x="211" y="10120"/>
                  <a:pt x="216" y="16502"/>
                  <a:pt x="100" y="21368"/>
                </a:cubicBezTo>
                <a:cubicBezTo>
                  <a:pt x="1469" y="20883"/>
                  <a:pt x="2894" y="20674"/>
                  <a:pt x="4337" y="20674"/>
                </a:cubicBezTo>
                <a:cubicBezTo>
                  <a:pt x="7688" y="20674"/>
                  <a:pt x="11139" y="21797"/>
                  <a:pt x="14224" y="23178"/>
                </a:cubicBezTo>
                <a:cubicBezTo>
                  <a:pt x="18637" y="25152"/>
                  <a:pt x="22737" y="27875"/>
                  <a:pt x="27292" y="29465"/>
                </a:cubicBezTo>
                <a:cubicBezTo>
                  <a:pt x="30664" y="30642"/>
                  <a:pt x="34165" y="31155"/>
                  <a:pt x="37695" y="31155"/>
                </a:cubicBezTo>
                <a:cubicBezTo>
                  <a:pt x="44259" y="31155"/>
                  <a:pt x="50925" y="29382"/>
                  <a:pt x="57056" y="26808"/>
                </a:cubicBezTo>
                <a:cubicBezTo>
                  <a:pt x="59381" y="25832"/>
                  <a:pt x="61675" y="24740"/>
                  <a:pt x="64105" y="24095"/>
                </a:cubicBezTo>
                <a:cubicBezTo>
                  <a:pt x="64835" y="23901"/>
                  <a:pt x="65638" y="23782"/>
                  <a:pt x="66426" y="23782"/>
                </a:cubicBezTo>
                <a:cubicBezTo>
                  <a:pt x="68107" y="23782"/>
                  <a:pt x="69718" y="24323"/>
                  <a:pt x="70408" y="25826"/>
                </a:cubicBezTo>
                <a:cubicBezTo>
                  <a:pt x="71069" y="27271"/>
                  <a:pt x="70605" y="29167"/>
                  <a:pt x="71574" y="30412"/>
                </a:cubicBezTo>
                <a:cubicBezTo>
                  <a:pt x="72080" y="31061"/>
                  <a:pt x="72893" y="31371"/>
                  <a:pt x="73708" y="31371"/>
                </a:cubicBezTo>
                <a:cubicBezTo>
                  <a:pt x="73976" y="31371"/>
                  <a:pt x="74244" y="31337"/>
                  <a:pt x="74501" y="31272"/>
                </a:cubicBezTo>
                <a:cubicBezTo>
                  <a:pt x="75541" y="31006"/>
                  <a:pt x="76426" y="30297"/>
                  <a:pt x="77170" y="29500"/>
                </a:cubicBezTo>
                <a:cubicBezTo>
                  <a:pt x="80514" y="25919"/>
                  <a:pt x="81946" y="20092"/>
                  <a:pt x="86470" y="18393"/>
                </a:cubicBezTo>
                <a:cubicBezTo>
                  <a:pt x="86666" y="16112"/>
                  <a:pt x="86658" y="12451"/>
                  <a:pt x="86853" y="10170"/>
                </a:cubicBezTo>
                <a:cubicBezTo>
                  <a:pt x="85568" y="9814"/>
                  <a:pt x="84268" y="9657"/>
                  <a:pt x="82963" y="9657"/>
                </a:cubicBezTo>
                <a:cubicBezTo>
                  <a:pt x="78678" y="9657"/>
                  <a:pt x="74348" y="11348"/>
                  <a:pt x="70382" y="13239"/>
                </a:cubicBezTo>
                <a:cubicBezTo>
                  <a:pt x="67653" y="14540"/>
                  <a:pt x="64720" y="15975"/>
                  <a:pt x="61799" y="15975"/>
                </a:cubicBezTo>
                <a:cubicBezTo>
                  <a:pt x="61073" y="15975"/>
                  <a:pt x="60347" y="15886"/>
                  <a:pt x="59625" y="15684"/>
                </a:cubicBezTo>
                <a:cubicBezTo>
                  <a:pt x="58816" y="15458"/>
                  <a:pt x="58014" y="15068"/>
                  <a:pt x="57497" y="14387"/>
                </a:cubicBezTo>
                <a:cubicBezTo>
                  <a:pt x="56070" y="12504"/>
                  <a:pt x="57405" y="9428"/>
                  <a:pt x="56025" y="7508"/>
                </a:cubicBezTo>
                <a:cubicBezTo>
                  <a:pt x="55406" y="6645"/>
                  <a:pt x="54419" y="6288"/>
                  <a:pt x="53373" y="6288"/>
                </a:cubicBezTo>
                <a:cubicBezTo>
                  <a:pt x="52460" y="6288"/>
                  <a:pt x="51502" y="6560"/>
                  <a:pt x="50705" y="7005"/>
                </a:cubicBezTo>
                <a:cubicBezTo>
                  <a:pt x="48993" y="7959"/>
                  <a:pt x="47628" y="9504"/>
                  <a:pt x="45870" y="10365"/>
                </a:cubicBezTo>
                <a:cubicBezTo>
                  <a:pt x="44771" y="10903"/>
                  <a:pt x="43601" y="11136"/>
                  <a:pt x="42412" y="11136"/>
                </a:cubicBezTo>
                <a:cubicBezTo>
                  <a:pt x="39840" y="11136"/>
                  <a:pt x="37179" y="10045"/>
                  <a:pt x="34956" y="8592"/>
                </a:cubicBezTo>
                <a:cubicBezTo>
                  <a:pt x="31703" y="6467"/>
                  <a:pt x="28904" y="3596"/>
                  <a:pt x="25434" y="1878"/>
                </a:cubicBezTo>
                <a:cubicBezTo>
                  <a:pt x="22789" y="570"/>
                  <a:pt x="19862" y="1"/>
                  <a:pt x="169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4225632">
            <a:off x="7027051" y="-790669"/>
            <a:ext cx="3141096" cy="2346550"/>
          </a:xfrm>
          <a:custGeom>
            <a:rect b="b" l="l" r="r" t="t"/>
            <a:pathLst>
              <a:path extrusionOk="0" h="14362" w="19225">
                <a:moveTo>
                  <a:pt x="10892" y="1"/>
                </a:moveTo>
                <a:cubicBezTo>
                  <a:pt x="9109" y="1"/>
                  <a:pt x="7320" y="246"/>
                  <a:pt x="5572" y="714"/>
                </a:cubicBezTo>
                <a:cubicBezTo>
                  <a:pt x="2167" y="1626"/>
                  <a:pt x="527" y="3422"/>
                  <a:pt x="164" y="7142"/>
                </a:cubicBezTo>
                <a:cubicBezTo>
                  <a:pt x="0" y="8824"/>
                  <a:pt x="135" y="10599"/>
                  <a:pt x="982" y="12062"/>
                </a:cubicBezTo>
                <a:cubicBezTo>
                  <a:pt x="1741" y="13372"/>
                  <a:pt x="3171" y="14361"/>
                  <a:pt x="4661" y="14361"/>
                </a:cubicBezTo>
                <a:cubicBezTo>
                  <a:pt x="4835" y="14361"/>
                  <a:pt x="5009" y="14348"/>
                  <a:pt x="5184" y="14320"/>
                </a:cubicBezTo>
                <a:cubicBezTo>
                  <a:pt x="7039" y="14022"/>
                  <a:pt x="8271" y="12316"/>
                  <a:pt x="9433" y="10841"/>
                </a:cubicBezTo>
                <a:cubicBezTo>
                  <a:pt x="10993" y="8857"/>
                  <a:pt x="12849" y="7011"/>
                  <a:pt x="15174" y="6025"/>
                </a:cubicBezTo>
                <a:cubicBezTo>
                  <a:pt x="16595" y="5421"/>
                  <a:pt x="18335" y="5003"/>
                  <a:pt x="18972" y="3598"/>
                </a:cubicBezTo>
                <a:cubicBezTo>
                  <a:pt x="19221" y="3046"/>
                  <a:pt x="19224" y="2334"/>
                  <a:pt x="18809" y="1893"/>
                </a:cubicBezTo>
                <a:cubicBezTo>
                  <a:pt x="18606" y="1678"/>
                  <a:pt x="18328" y="1550"/>
                  <a:pt x="18054" y="1435"/>
                </a:cubicBezTo>
                <a:cubicBezTo>
                  <a:pt x="15761" y="460"/>
                  <a:pt x="13333" y="1"/>
                  <a:pt x="108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8346041" y="882859"/>
            <a:ext cx="1409030" cy="1110017"/>
          </a:xfrm>
          <a:custGeom>
            <a:rect b="b" l="l" r="r" t="t"/>
            <a:pathLst>
              <a:path extrusionOk="0" h="8002" w="10157">
                <a:moveTo>
                  <a:pt x="4516" y="1"/>
                </a:moveTo>
                <a:cubicBezTo>
                  <a:pt x="1685" y="1"/>
                  <a:pt x="0" y="3627"/>
                  <a:pt x="1423" y="5974"/>
                </a:cubicBezTo>
                <a:cubicBezTo>
                  <a:pt x="2140" y="7157"/>
                  <a:pt x="3480" y="7920"/>
                  <a:pt x="4861" y="7996"/>
                </a:cubicBezTo>
                <a:cubicBezTo>
                  <a:pt x="4935" y="8000"/>
                  <a:pt x="5009" y="8002"/>
                  <a:pt x="5082" y="8002"/>
                </a:cubicBezTo>
                <a:cubicBezTo>
                  <a:pt x="6407" y="8002"/>
                  <a:pt x="7739" y="7367"/>
                  <a:pt x="8476" y="6267"/>
                </a:cubicBezTo>
                <a:cubicBezTo>
                  <a:pt x="10156" y="3762"/>
                  <a:pt x="7731" y="446"/>
                  <a:pt x="5028" y="40"/>
                </a:cubicBezTo>
                <a:cubicBezTo>
                  <a:pt x="4854" y="13"/>
                  <a:pt x="4683" y="1"/>
                  <a:pt x="45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6770916">
            <a:off x="-2395962" y="527292"/>
            <a:ext cx="4359292" cy="2029991"/>
          </a:xfrm>
          <a:custGeom>
            <a:rect b="b" l="l" r="r" t="t"/>
            <a:pathLst>
              <a:path extrusionOk="0" h="15104" w="32435">
                <a:moveTo>
                  <a:pt x="19826" y="0"/>
                </a:moveTo>
                <a:cubicBezTo>
                  <a:pt x="16806" y="0"/>
                  <a:pt x="14531" y="2829"/>
                  <a:pt x="11637" y="3741"/>
                </a:cubicBezTo>
                <a:cubicBezTo>
                  <a:pt x="8582" y="4703"/>
                  <a:pt x="4889" y="3517"/>
                  <a:pt x="2299" y="5401"/>
                </a:cubicBezTo>
                <a:cubicBezTo>
                  <a:pt x="472" y="6730"/>
                  <a:pt x="1" y="9210"/>
                  <a:pt x="526" y="11304"/>
                </a:cubicBezTo>
                <a:cubicBezTo>
                  <a:pt x="1165" y="13847"/>
                  <a:pt x="3393" y="13899"/>
                  <a:pt x="5729" y="14157"/>
                </a:cubicBezTo>
                <a:cubicBezTo>
                  <a:pt x="11416" y="14788"/>
                  <a:pt x="17138" y="15104"/>
                  <a:pt x="22860" y="15104"/>
                </a:cubicBezTo>
                <a:cubicBezTo>
                  <a:pt x="25956" y="15104"/>
                  <a:pt x="29052" y="15011"/>
                  <a:pt x="32143" y="14826"/>
                </a:cubicBezTo>
                <a:cubicBezTo>
                  <a:pt x="32346" y="13227"/>
                  <a:pt x="32434" y="11323"/>
                  <a:pt x="31180" y="10310"/>
                </a:cubicBezTo>
                <a:cubicBezTo>
                  <a:pt x="30401" y="9681"/>
                  <a:pt x="29316" y="9603"/>
                  <a:pt x="28433" y="9131"/>
                </a:cubicBezTo>
                <a:cubicBezTo>
                  <a:pt x="26549" y="8122"/>
                  <a:pt x="26072" y="5707"/>
                  <a:pt x="25120" y="3794"/>
                </a:cubicBezTo>
                <a:cubicBezTo>
                  <a:pt x="24114" y="1775"/>
                  <a:pt x="22175" y="46"/>
                  <a:pt x="19920" y="1"/>
                </a:cubicBezTo>
                <a:cubicBezTo>
                  <a:pt x="19889" y="1"/>
                  <a:pt x="19857" y="0"/>
                  <a:pt x="198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9975" y="4465225"/>
            <a:ext cx="562478" cy="509672"/>
          </a:xfrm>
          <a:custGeom>
            <a:rect b="b" l="l" r="r" t="t"/>
            <a:pathLst>
              <a:path extrusionOk="0" h="2762" w="3048">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776853" y="4037659"/>
            <a:ext cx="1587042" cy="1301670"/>
          </a:xfrm>
          <a:custGeom>
            <a:rect b="b" l="l" r="r" t="t"/>
            <a:pathLst>
              <a:path extrusionOk="0" h="5668" w="6911">
                <a:moveTo>
                  <a:pt x="5060" y="0"/>
                </a:moveTo>
                <a:cubicBezTo>
                  <a:pt x="4135" y="0"/>
                  <a:pt x="2977" y="479"/>
                  <a:pt x="2274" y="714"/>
                </a:cubicBezTo>
                <a:cubicBezTo>
                  <a:pt x="1482" y="980"/>
                  <a:pt x="803" y="1567"/>
                  <a:pt x="428" y="2313"/>
                </a:cubicBezTo>
                <a:cubicBezTo>
                  <a:pt x="1" y="3161"/>
                  <a:pt x="8" y="4280"/>
                  <a:pt x="646" y="4981"/>
                </a:cubicBezTo>
                <a:cubicBezTo>
                  <a:pt x="1063" y="5440"/>
                  <a:pt x="1696" y="5667"/>
                  <a:pt x="2317" y="5667"/>
                </a:cubicBezTo>
                <a:cubicBezTo>
                  <a:pt x="2335" y="5667"/>
                  <a:pt x="2352" y="5667"/>
                  <a:pt x="2370" y="5667"/>
                </a:cubicBezTo>
                <a:cubicBezTo>
                  <a:pt x="3007" y="5654"/>
                  <a:pt x="3625" y="5424"/>
                  <a:pt x="4174" y="5098"/>
                </a:cubicBezTo>
                <a:cubicBezTo>
                  <a:pt x="5464" y="4333"/>
                  <a:pt x="6911" y="2478"/>
                  <a:pt x="6400" y="860"/>
                </a:cubicBezTo>
                <a:cubicBezTo>
                  <a:pt x="6195" y="215"/>
                  <a:pt x="5680" y="0"/>
                  <a:pt x="50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8100000">
            <a:off x="868" y="117796"/>
            <a:ext cx="1060224" cy="1267987"/>
          </a:xfrm>
          <a:custGeom>
            <a:rect b="b" l="l" r="r" t="t"/>
            <a:pathLst>
              <a:path extrusionOk="0" h="10839" w="9063">
                <a:moveTo>
                  <a:pt x="1648" y="8897"/>
                </a:moveTo>
                <a:cubicBezTo>
                  <a:pt x="2394" y="10117"/>
                  <a:pt x="3871" y="10839"/>
                  <a:pt x="5296" y="10709"/>
                </a:cubicBezTo>
                <a:cubicBezTo>
                  <a:pt x="6720" y="10578"/>
                  <a:pt x="8031" y="9618"/>
                  <a:pt x="8615" y="8312"/>
                </a:cubicBezTo>
                <a:cubicBezTo>
                  <a:pt x="8961" y="7539"/>
                  <a:pt x="9063" y="6675"/>
                  <a:pt x="9039" y="5828"/>
                </a:cubicBezTo>
                <a:cubicBezTo>
                  <a:pt x="8999" y="4318"/>
                  <a:pt x="8469" y="2686"/>
                  <a:pt x="7175" y="1907"/>
                </a:cubicBezTo>
                <a:cubicBezTo>
                  <a:pt x="4007" y="0"/>
                  <a:pt x="0" y="6200"/>
                  <a:pt x="1648" y="889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8377127">
            <a:off x="2373557" y="-1979512"/>
            <a:ext cx="3093159" cy="2310766"/>
          </a:xfrm>
          <a:custGeom>
            <a:rect b="b" l="l" r="r" t="t"/>
            <a:pathLst>
              <a:path extrusionOk="0" h="14362" w="19225">
                <a:moveTo>
                  <a:pt x="10892" y="1"/>
                </a:moveTo>
                <a:cubicBezTo>
                  <a:pt x="9109" y="1"/>
                  <a:pt x="7320" y="246"/>
                  <a:pt x="5572" y="714"/>
                </a:cubicBezTo>
                <a:cubicBezTo>
                  <a:pt x="2167" y="1626"/>
                  <a:pt x="527" y="3422"/>
                  <a:pt x="164" y="7142"/>
                </a:cubicBezTo>
                <a:cubicBezTo>
                  <a:pt x="0" y="8824"/>
                  <a:pt x="135" y="10599"/>
                  <a:pt x="982" y="12062"/>
                </a:cubicBezTo>
                <a:cubicBezTo>
                  <a:pt x="1741" y="13372"/>
                  <a:pt x="3171" y="14361"/>
                  <a:pt x="4661" y="14361"/>
                </a:cubicBezTo>
                <a:cubicBezTo>
                  <a:pt x="4835" y="14361"/>
                  <a:pt x="5009" y="14348"/>
                  <a:pt x="5184" y="14320"/>
                </a:cubicBezTo>
                <a:cubicBezTo>
                  <a:pt x="7039" y="14022"/>
                  <a:pt x="8271" y="12316"/>
                  <a:pt x="9433" y="10841"/>
                </a:cubicBezTo>
                <a:cubicBezTo>
                  <a:pt x="10993" y="8857"/>
                  <a:pt x="12849" y="7011"/>
                  <a:pt x="15174" y="6025"/>
                </a:cubicBezTo>
                <a:cubicBezTo>
                  <a:pt x="16595" y="5421"/>
                  <a:pt x="18335" y="5003"/>
                  <a:pt x="18972" y="3598"/>
                </a:cubicBezTo>
                <a:cubicBezTo>
                  <a:pt x="19221" y="3046"/>
                  <a:pt x="19224" y="2334"/>
                  <a:pt x="18809" y="1893"/>
                </a:cubicBezTo>
                <a:cubicBezTo>
                  <a:pt x="18606" y="1678"/>
                  <a:pt x="18328" y="1550"/>
                  <a:pt x="18054" y="1435"/>
                </a:cubicBezTo>
                <a:cubicBezTo>
                  <a:pt x="15761" y="460"/>
                  <a:pt x="13333" y="1"/>
                  <a:pt x="108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4379375" y="1024042"/>
            <a:ext cx="3424500" cy="27045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dk1"/>
              </a:buClr>
              <a:buSzPts val="5200"/>
              <a:buNone/>
              <a:defRPr sz="8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8" name="Google Shape;18;p2"/>
          <p:cNvSpPr txBox="1"/>
          <p:nvPr>
            <p:ph idx="1" type="subTitle"/>
          </p:nvPr>
        </p:nvSpPr>
        <p:spPr>
          <a:xfrm>
            <a:off x="2455500" y="3776925"/>
            <a:ext cx="4233000" cy="409500"/>
          </a:xfrm>
          <a:prstGeom prst="rect">
            <a:avLst/>
          </a:prstGeom>
          <a:noFill/>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accent3"/>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1" name="Shape 111"/>
        <p:cNvGrpSpPr/>
        <p:nvPr/>
      </p:nvGrpSpPr>
      <p:grpSpPr>
        <a:xfrm>
          <a:off x="0" y="0"/>
          <a:ext cx="0" cy="0"/>
          <a:chOff x="0" y="0"/>
          <a:chExt cx="0" cy="0"/>
        </a:xfrm>
      </p:grpSpPr>
      <p:sp>
        <p:nvSpPr>
          <p:cNvPr id="112" name="Google Shape;112;p11"/>
          <p:cNvSpPr txBox="1"/>
          <p:nvPr>
            <p:ph hasCustomPrompt="1" type="title"/>
          </p:nvPr>
        </p:nvSpPr>
        <p:spPr>
          <a:xfrm>
            <a:off x="1284000" y="1558475"/>
            <a:ext cx="6576000" cy="15111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3" name="Google Shape;113;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rgbClr val="595959"/>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4" name="Google Shape;114;p11"/>
          <p:cNvSpPr/>
          <p:nvPr/>
        </p:nvSpPr>
        <p:spPr>
          <a:xfrm>
            <a:off x="8752850" y="3741490"/>
            <a:ext cx="1049980" cy="827227"/>
          </a:xfrm>
          <a:custGeom>
            <a:rect b="b" l="l" r="r" t="t"/>
            <a:pathLst>
              <a:path extrusionOk="0" h="8002" w="10157">
                <a:moveTo>
                  <a:pt x="4516" y="1"/>
                </a:moveTo>
                <a:cubicBezTo>
                  <a:pt x="1685" y="1"/>
                  <a:pt x="0" y="3627"/>
                  <a:pt x="1423" y="5974"/>
                </a:cubicBezTo>
                <a:cubicBezTo>
                  <a:pt x="2140" y="7157"/>
                  <a:pt x="3480" y="7920"/>
                  <a:pt x="4861" y="7996"/>
                </a:cubicBezTo>
                <a:cubicBezTo>
                  <a:pt x="4935" y="8000"/>
                  <a:pt x="5009" y="8002"/>
                  <a:pt x="5082" y="8002"/>
                </a:cubicBezTo>
                <a:cubicBezTo>
                  <a:pt x="6407" y="8002"/>
                  <a:pt x="7739" y="7367"/>
                  <a:pt x="8476" y="6267"/>
                </a:cubicBezTo>
                <a:cubicBezTo>
                  <a:pt x="10156" y="3762"/>
                  <a:pt x="7731" y="446"/>
                  <a:pt x="5028" y="40"/>
                </a:cubicBezTo>
                <a:cubicBezTo>
                  <a:pt x="4854" y="13"/>
                  <a:pt x="4683" y="1"/>
                  <a:pt x="45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4564725" y="-667250"/>
            <a:ext cx="3295286" cy="2064245"/>
          </a:xfrm>
          <a:custGeom>
            <a:rect b="b" l="l" r="r" t="t"/>
            <a:pathLst>
              <a:path extrusionOk="0" h="8211" w="13108">
                <a:moveTo>
                  <a:pt x="3174" y="0"/>
                </a:moveTo>
                <a:cubicBezTo>
                  <a:pt x="2624" y="0"/>
                  <a:pt x="2092" y="121"/>
                  <a:pt x="1613" y="419"/>
                </a:cubicBezTo>
                <a:cubicBezTo>
                  <a:pt x="253" y="1265"/>
                  <a:pt x="0" y="3280"/>
                  <a:pt x="742" y="4700"/>
                </a:cubicBezTo>
                <a:cubicBezTo>
                  <a:pt x="1485" y="6119"/>
                  <a:pt x="2958" y="7013"/>
                  <a:pt x="4463" y="7564"/>
                </a:cubicBezTo>
                <a:cubicBezTo>
                  <a:pt x="5539" y="7958"/>
                  <a:pt x="6691" y="8210"/>
                  <a:pt x="7832" y="8210"/>
                </a:cubicBezTo>
                <a:cubicBezTo>
                  <a:pt x="8499" y="8210"/>
                  <a:pt x="9162" y="8124"/>
                  <a:pt x="9803" y="7930"/>
                </a:cubicBezTo>
                <a:cubicBezTo>
                  <a:pt x="11146" y="7521"/>
                  <a:pt x="12403" y="6546"/>
                  <a:pt x="12755" y="5186"/>
                </a:cubicBezTo>
                <a:cubicBezTo>
                  <a:pt x="13107" y="3827"/>
                  <a:pt x="12286" y="2188"/>
                  <a:pt x="10835" y="2072"/>
                </a:cubicBezTo>
                <a:cubicBezTo>
                  <a:pt x="10760" y="2066"/>
                  <a:pt x="10686" y="2063"/>
                  <a:pt x="10613" y="2063"/>
                </a:cubicBezTo>
                <a:cubicBezTo>
                  <a:pt x="10218" y="2063"/>
                  <a:pt x="9849" y="2138"/>
                  <a:pt x="9456" y="2138"/>
                </a:cubicBezTo>
                <a:cubicBezTo>
                  <a:pt x="9284" y="2138"/>
                  <a:pt x="9108" y="2124"/>
                  <a:pt x="8924" y="2083"/>
                </a:cubicBezTo>
                <a:cubicBezTo>
                  <a:pt x="7914" y="1859"/>
                  <a:pt x="6981" y="1282"/>
                  <a:pt x="6066" y="824"/>
                </a:cubicBezTo>
                <a:cubicBezTo>
                  <a:pt x="5176" y="378"/>
                  <a:pt x="4147" y="0"/>
                  <a:pt x="3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rot="6200505">
            <a:off x="-422926" y="1505166"/>
            <a:ext cx="1049975" cy="1263814"/>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828941">
            <a:off x="-662495" y="-764833"/>
            <a:ext cx="3372738" cy="2162193"/>
          </a:xfrm>
          <a:custGeom>
            <a:rect b="b" l="l" r="r" t="t"/>
            <a:pathLst>
              <a:path extrusionOk="0" h="18908" w="29494">
                <a:moveTo>
                  <a:pt x="5258" y="0"/>
                </a:moveTo>
                <a:cubicBezTo>
                  <a:pt x="3929" y="0"/>
                  <a:pt x="2063" y="84"/>
                  <a:pt x="1238" y="1000"/>
                </a:cubicBezTo>
                <a:cubicBezTo>
                  <a:pt x="1" y="2376"/>
                  <a:pt x="2049" y="3896"/>
                  <a:pt x="3381" y="4515"/>
                </a:cubicBezTo>
                <a:cubicBezTo>
                  <a:pt x="4610" y="5085"/>
                  <a:pt x="5957" y="5364"/>
                  <a:pt x="7198" y="5908"/>
                </a:cubicBezTo>
                <a:cubicBezTo>
                  <a:pt x="9194" y="6783"/>
                  <a:pt x="10876" y="8358"/>
                  <a:pt x="11879" y="10295"/>
                </a:cubicBezTo>
                <a:cubicBezTo>
                  <a:pt x="13266" y="12970"/>
                  <a:pt x="13554" y="16484"/>
                  <a:pt x="16077" y="18130"/>
                </a:cubicBezTo>
                <a:cubicBezTo>
                  <a:pt x="16909" y="18673"/>
                  <a:pt x="17853" y="18907"/>
                  <a:pt x="18824" y="18907"/>
                </a:cubicBezTo>
                <a:cubicBezTo>
                  <a:pt x="20547" y="18907"/>
                  <a:pt x="22353" y="18170"/>
                  <a:pt x="23760" y="17111"/>
                </a:cubicBezTo>
                <a:cubicBezTo>
                  <a:pt x="26258" y="15231"/>
                  <a:pt x="28006" y="12452"/>
                  <a:pt x="28914" y="9459"/>
                </a:cubicBezTo>
                <a:cubicBezTo>
                  <a:pt x="29262" y="8308"/>
                  <a:pt x="29493" y="7069"/>
                  <a:pt x="29177" y="5909"/>
                </a:cubicBezTo>
                <a:cubicBezTo>
                  <a:pt x="28800" y="4524"/>
                  <a:pt x="27678" y="3435"/>
                  <a:pt x="26402" y="2779"/>
                </a:cubicBezTo>
                <a:cubicBezTo>
                  <a:pt x="25125" y="2121"/>
                  <a:pt x="23693" y="1839"/>
                  <a:pt x="22280" y="1590"/>
                </a:cubicBezTo>
                <a:cubicBezTo>
                  <a:pt x="16865" y="631"/>
                  <a:pt x="11377" y="38"/>
                  <a:pt x="5878" y="4"/>
                </a:cubicBezTo>
                <a:cubicBezTo>
                  <a:pt x="5692" y="3"/>
                  <a:pt x="5483" y="0"/>
                  <a:pt x="52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3207331">
            <a:off x="5984009" y="4263082"/>
            <a:ext cx="1682906" cy="2172369"/>
          </a:xfrm>
          <a:custGeom>
            <a:rect b="b" l="l" r="r" t="t"/>
            <a:pathLst>
              <a:path extrusionOk="0" h="11166" w="8650">
                <a:moveTo>
                  <a:pt x="4826" y="0"/>
                </a:moveTo>
                <a:cubicBezTo>
                  <a:pt x="3392" y="0"/>
                  <a:pt x="1968" y="842"/>
                  <a:pt x="1252" y="2176"/>
                </a:cubicBezTo>
                <a:cubicBezTo>
                  <a:pt x="1" y="4505"/>
                  <a:pt x="380" y="8127"/>
                  <a:pt x="2423" y="10086"/>
                </a:cubicBezTo>
                <a:cubicBezTo>
                  <a:pt x="3037" y="10676"/>
                  <a:pt x="3901" y="11166"/>
                  <a:pt x="4843" y="11166"/>
                </a:cubicBezTo>
                <a:cubicBezTo>
                  <a:pt x="4883" y="11166"/>
                  <a:pt x="4923" y="11165"/>
                  <a:pt x="4964" y="11163"/>
                </a:cubicBezTo>
                <a:cubicBezTo>
                  <a:pt x="6005" y="11116"/>
                  <a:pt x="6871" y="10470"/>
                  <a:pt x="7415" y="9742"/>
                </a:cubicBezTo>
                <a:cubicBezTo>
                  <a:pt x="7805" y="9220"/>
                  <a:pt x="8071" y="8652"/>
                  <a:pt x="8251" y="8060"/>
                </a:cubicBezTo>
                <a:cubicBezTo>
                  <a:pt x="8529" y="7152"/>
                  <a:pt x="8606" y="6190"/>
                  <a:pt x="8624" y="5250"/>
                </a:cubicBezTo>
                <a:cubicBezTo>
                  <a:pt x="8649" y="4005"/>
                  <a:pt x="8569" y="2701"/>
                  <a:pt x="7811" y="1620"/>
                </a:cubicBezTo>
                <a:cubicBezTo>
                  <a:pt x="7017" y="489"/>
                  <a:pt x="5918" y="0"/>
                  <a:pt x="48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573096" y="3855064"/>
            <a:ext cx="2654108" cy="2500300"/>
          </a:xfrm>
          <a:custGeom>
            <a:rect b="b" l="l" r="r" t="t"/>
            <a:pathLst>
              <a:path extrusionOk="0" h="10989" w="11665">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11"/>
          <p:cNvGrpSpPr/>
          <p:nvPr/>
        </p:nvGrpSpPr>
        <p:grpSpPr>
          <a:xfrm rot="2352095">
            <a:off x="8154204" y="-1607603"/>
            <a:ext cx="1727854" cy="5269441"/>
            <a:chOff x="4964550" y="3329725"/>
            <a:chExt cx="311350" cy="949525"/>
          </a:xfrm>
        </p:grpSpPr>
        <p:sp>
          <p:nvSpPr>
            <p:cNvPr id="121" name="Google Shape;121;p11"/>
            <p:cNvSpPr/>
            <p:nvPr/>
          </p:nvSpPr>
          <p:spPr>
            <a:xfrm>
              <a:off x="4964550" y="3518275"/>
              <a:ext cx="101600" cy="101600"/>
            </a:xfrm>
            <a:custGeom>
              <a:rect b="b" l="l" r="r" t="t"/>
              <a:pathLst>
                <a:path extrusionOk="0" h="4064" w="4064">
                  <a:moveTo>
                    <a:pt x="2032" y="1"/>
                  </a:moveTo>
                  <a:cubicBezTo>
                    <a:pt x="911" y="1"/>
                    <a:pt x="1" y="910"/>
                    <a:pt x="1" y="2032"/>
                  </a:cubicBezTo>
                  <a:cubicBezTo>
                    <a:pt x="1" y="3153"/>
                    <a:pt x="911" y="4063"/>
                    <a:pt x="2032" y="4063"/>
                  </a:cubicBezTo>
                  <a:cubicBezTo>
                    <a:pt x="3154" y="4063"/>
                    <a:pt x="4063" y="3153"/>
                    <a:pt x="4063" y="2032"/>
                  </a:cubicBezTo>
                  <a:cubicBezTo>
                    <a:pt x="4063" y="910"/>
                    <a:pt x="3154" y="1"/>
                    <a:pt x="20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a:off x="4968275" y="3413275"/>
              <a:ext cx="76200" cy="76200"/>
            </a:xfrm>
            <a:custGeom>
              <a:rect b="b" l="l" r="r" t="t"/>
              <a:pathLst>
                <a:path extrusionOk="0" h="3048" w="3048">
                  <a:moveTo>
                    <a:pt x="1525" y="0"/>
                  </a:moveTo>
                  <a:cubicBezTo>
                    <a:pt x="683" y="0"/>
                    <a:pt x="0" y="682"/>
                    <a:pt x="0" y="1523"/>
                  </a:cubicBezTo>
                  <a:cubicBezTo>
                    <a:pt x="0" y="2365"/>
                    <a:pt x="683" y="3048"/>
                    <a:pt x="1525" y="3048"/>
                  </a:cubicBezTo>
                  <a:cubicBezTo>
                    <a:pt x="2365" y="3048"/>
                    <a:pt x="3048" y="2365"/>
                    <a:pt x="3048" y="1523"/>
                  </a:cubicBezTo>
                  <a:cubicBezTo>
                    <a:pt x="3048" y="682"/>
                    <a:pt x="2365" y="0"/>
                    <a:pt x="15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5015350" y="3646500"/>
              <a:ext cx="76175" cy="76200"/>
            </a:xfrm>
            <a:custGeom>
              <a:rect b="b" l="l" r="r" t="t"/>
              <a:pathLst>
                <a:path extrusionOk="0" h="3048" w="3047">
                  <a:moveTo>
                    <a:pt x="1523" y="1"/>
                  </a:moveTo>
                  <a:cubicBezTo>
                    <a:pt x="682" y="1"/>
                    <a:pt x="0" y="683"/>
                    <a:pt x="0" y="1524"/>
                  </a:cubicBezTo>
                  <a:cubicBezTo>
                    <a:pt x="0" y="2365"/>
                    <a:pt x="682" y="3047"/>
                    <a:pt x="1523" y="3047"/>
                  </a:cubicBezTo>
                  <a:cubicBezTo>
                    <a:pt x="2365" y="3047"/>
                    <a:pt x="3046" y="2365"/>
                    <a:pt x="3046" y="1524"/>
                  </a:cubicBezTo>
                  <a:cubicBezTo>
                    <a:pt x="3046" y="683"/>
                    <a:pt x="2365" y="1"/>
                    <a:pt x="15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5075000" y="3738200"/>
              <a:ext cx="76200" cy="76200"/>
            </a:xfrm>
            <a:custGeom>
              <a:rect b="b" l="l" r="r" t="t"/>
              <a:pathLst>
                <a:path extrusionOk="0" h="3048" w="3048">
                  <a:moveTo>
                    <a:pt x="1524" y="1"/>
                  </a:moveTo>
                  <a:cubicBezTo>
                    <a:pt x="683" y="1"/>
                    <a:pt x="1" y="682"/>
                    <a:pt x="1" y="1524"/>
                  </a:cubicBezTo>
                  <a:cubicBezTo>
                    <a:pt x="1" y="2365"/>
                    <a:pt x="683" y="3047"/>
                    <a:pt x="1524" y="3047"/>
                  </a:cubicBezTo>
                  <a:cubicBezTo>
                    <a:pt x="2365" y="3047"/>
                    <a:pt x="3047" y="2365"/>
                    <a:pt x="3047" y="1524"/>
                  </a:cubicBezTo>
                  <a:cubicBezTo>
                    <a:pt x="3047" y="682"/>
                    <a:pt x="2365" y="1"/>
                    <a:pt x="15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5145975" y="3835775"/>
              <a:ext cx="59250" cy="59250"/>
            </a:xfrm>
            <a:custGeom>
              <a:rect b="b" l="l" r="r" t="t"/>
              <a:pathLst>
                <a:path extrusionOk="0" h="2370" w="2370">
                  <a:moveTo>
                    <a:pt x="1184" y="0"/>
                  </a:moveTo>
                  <a:cubicBezTo>
                    <a:pt x="530" y="0"/>
                    <a:pt x="0" y="531"/>
                    <a:pt x="0" y="1186"/>
                  </a:cubicBezTo>
                  <a:cubicBezTo>
                    <a:pt x="0" y="1840"/>
                    <a:pt x="530" y="2370"/>
                    <a:pt x="1184" y="2370"/>
                  </a:cubicBezTo>
                  <a:cubicBezTo>
                    <a:pt x="1839" y="2370"/>
                    <a:pt x="2369" y="1840"/>
                    <a:pt x="2369" y="1186"/>
                  </a:cubicBezTo>
                  <a:cubicBezTo>
                    <a:pt x="2369" y="531"/>
                    <a:pt x="1839" y="0"/>
                    <a:pt x="11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5187050" y="3913225"/>
              <a:ext cx="59300" cy="59275"/>
            </a:xfrm>
            <a:custGeom>
              <a:rect b="b" l="l" r="r" t="t"/>
              <a:pathLst>
                <a:path extrusionOk="0" h="2371" w="2372">
                  <a:moveTo>
                    <a:pt x="1186" y="0"/>
                  </a:moveTo>
                  <a:cubicBezTo>
                    <a:pt x="532" y="0"/>
                    <a:pt x="1" y="531"/>
                    <a:pt x="1" y="1185"/>
                  </a:cubicBezTo>
                  <a:cubicBezTo>
                    <a:pt x="1" y="1840"/>
                    <a:pt x="532" y="2371"/>
                    <a:pt x="1186" y="2371"/>
                  </a:cubicBezTo>
                  <a:cubicBezTo>
                    <a:pt x="1840" y="2371"/>
                    <a:pt x="2371" y="1840"/>
                    <a:pt x="2371" y="1185"/>
                  </a:cubicBezTo>
                  <a:cubicBezTo>
                    <a:pt x="2371" y="531"/>
                    <a:pt x="1840" y="0"/>
                    <a:pt x="11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a:off x="5225125" y="4005375"/>
              <a:ext cx="42375" cy="42325"/>
            </a:xfrm>
            <a:custGeom>
              <a:rect b="b" l="l" r="r" t="t"/>
              <a:pathLst>
                <a:path extrusionOk="0" h="1693" w="1695">
                  <a:moveTo>
                    <a:pt x="848" y="1"/>
                  </a:moveTo>
                  <a:cubicBezTo>
                    <a:pt x="380" y="1"/>
                    <a:pt x="1" y="379"/>
                    <a:pt x="1" y="847"/>
                  </a:cubicBezTo>
                  <a:cubicBezTo>
                    <a:pt x="1" y="1314"/>
                    <a:pt x="380" y="1693"/>
                    <a:pt x="848" y="1693"/>
                  </a:cubicBezTo>
                  <a:cubicBezTo>
                    <a:pt x="1315" y="1693"/>
                    <a:pt x="1694" y="1314"/>
                    <a:pt x="1694" y="847"/>
                  </a:cubicBezTo>
                  <a:cubicBezTo>
                    <a:pt x="1694" y="379"/>
                    <a:pt x="1315" y="1"/>
                    <a:pt x="8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a:off x="5233550" y="4080125"/>
              <a:ext cx="42350" cy="42325"/>
            </a:xfrm>
            <a:custGeom>
              <a:rect b="b" l="l" r="r" t="t"/>
              <a:pathLst>
                <a:path extrusionOk="0" h="1693" w="1694">
                  <a:moveTo>
                    <a:pt x="847" y="0"/>
                  </a:moveTo>
                  <a:cubicBezTo>
                    <a:pt x="379" y="0"/>
                    <a:pt x="1" y="378"/>
                    <a:pt x="1" y="846"/>
                  </a:cubicBezTo>
                  <a:cubicBezTo>
                    <a:pt x="1" y="1313"/>
                    <a:pt x="379" y="1692"/>
                    <a:pt x="847" y="1692"/>
                  </a:cubicBezTo>
                  <a:cubicBezTo>
                    <a:pt x="1315" y="1692"/>
                    <a:pt x="1693" y="1313"/>
                    <a:pt x="1693" y="846"/>
                  </a:cubicBezTo>
                  <a:cubicBezTo>
                    <a:pt x="1693" y="378"/>
                    <a:pt x="1315" y="0"/>
                    <a:pt x="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a:off x="5229800" y="4160375"/>
              <a:ext cx="42325" cy="42325"/>
            </a:xfrm>
            <a:custGeom>
              <a:rect b="b" l="l" r="r" t="t"/>
              <a:pathLst>
                <a:path extrusionOk="0" h="1693" w="1693">
                  <a:moveTo>
                    <a:pt x="847" y="0"/>
                  </a:moveTo>
                  <a:cubicBezTo>
                    <a:pt x="380" y="0"/>
                    <a:pt x="1" y="379"/>
                    <a:pt x="1" y="847"/>
                  </a:cubicBezTo>
                  <a:cubicBezTo>
                    <a:pt x="1" y="1313"/>
                    <a:pt x="380" y="1693"/>
                    <a:pt x="847" y="1693"/>
                  </a:cubicBezTo>
                  <a:cubicBezTo>
                    <a:pt x="1314" y="1693"/>
                    <a:pt x="1693" y="1313"/>
                    <a:pt x="1693" y="847"/>
                  </a:cubicBezTo>
                  <a:cubicBezTo>
                    <a:pt x="1693" y="379"/>
                    <a:pt x="1314" y="0"/>
                    <a:pt x="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
            <p:cNvSpPr/>
            <p:nvPr/>
          </p:nvSpPr>
          <p:spPr>
            <a:xfrm>
              <a:off x="5212400" y="4236900"/>
              <a:ext cx="42350" cy="42350"/>
            </a:xfrm>
            <a:custGeom>
              <a:rect b="b" l="l" r="r" t="t"/>
              <a:pathLst>
                <a:path extrusionOk="0" h="1694" w="1694">
                  <a:moveTo>
                    <a:pt x="847" y="0"/>
                  </a:moveTo>
                  <a:cubicBezTo>
                    <a:pt x="379" y="0"/>
                    <a:pt x="1" y="379"/>
                    <a:pt x="1" y="847"/>
                  </a:cubicBezTo>
                  <a:cubicBezTo>
                    <a:pt x="1" y="1314"/>
                    <a:pt x="379" y="1693"/>
                    <a:pt x="847" y="1693"/>
                  </a:cubicBezTo>
                  <a:cubicBezTo>
                    <a:pt x="1314" y="1693"/>
                    <a:pt x="1693" y="1314"/>
                    <a:pt x="1693" y="847"/>
                  </a:cubicBezTo>
                  <a:cubicBezTo>
                    <a:pt x="1693" y="379"/>
                    <a:pt x="1314" y="0"/>
                    <a:pt x="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a:off x="4992175" y="3329725"/>
              <a:ext cx="59250" cy="59250"/>
            </a:xfrm>
            <a:custGeom>
              <a:rect b="b" l="l" r="r" t="t"/>
              <a:pathLst>
                <a:path extrusionOk="0" h="2370" w="2370">
                  <a:moveTo>
                    <a:pt x="1185" y="0"/>
                  </a:moveTo>
                  <a:cubicBezTo>
                    <a:pt x="530" y="0"/>
                    <a:pt x="1" y="531"/>
                    <a:pt x="1" y="1185"/>
                  </a:cubicBezTo>
                  <a:cubicBezTo>
                    <a:pt x="1" y="1840"/>
                    <a:pt x="530" y="2369"/>
                    <a:pt x="1185" y="2369"/>
                  </a:cubicBezTo>
                  <a:cubicBezTo>
                    <a:pt x="1839" y="2369"/>
                    <a:pt x="2370" y="1840"/>
                    <a:pt x="2370" y="1185"/>
                  </a:cubicBezTo>
                  <a:cubicBezTo>
                    <a:pt x="2370" y="531"/>
                    <a:pt x="1839" y="0"/>
                    <a:pt x="1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11"/>
          <p:cNvSpPr/>
          <p:nvPr/>
        </p:nvSpPr>
        <p:spPr>
          <a:xfrm>
            <a:off x="198275" y="2855674"/>
            <a:ext cx="516814" cy="407162"/>
          </a:xfrm>
          <a:custGeom>
            <a:rect b="b" l="l" r="r" t="t"/>
            <a:pathLst>
              <a:path extrusionOk="0" h="8002" w="10157">
                <a:moveTo>
                  <a:pt x="4516" y="1"/>
                </a:moveTo>
                <a:cubicBezTo>
                  <a:pt x="1685" y="1"/>
                  <a:pt x="0" y="3627"/>
                  <a:pt x="1423" y="5974"/>
                </a:cubicBezTo>
                <a:cubicBezTo>
                  <a:pt x="2140" y="7157"/>
                  <a:pt x="3480" y="7920"/>
                  <a:pt x="4861" y="7996"/>
                </a:cubicBezTo>
                <a:cubicBezTo>
                  <a:pt x="4935" y="8000"/>
                  <a:pt x="5009" y="8002"/>
                  <a:pt x="5082" y="8002"/>
                </a:cubicBezTo>
                <a:cubicBezTo>
                  <a:pt x="6407" y="8002"/>
                  <a:pt x="7739" y="7367"/>
                  <a:pt x="8476" y="6267"/>
                </a:cubicBezTo>
                <a:cubicBezTo>
                  <a:pt x="10156" y="3762"/>
                  <a:pt x="7731" y="446"/>
                  <a:pt x="5028" y="40"/>
                </a:cubicBezTo>
                <a:cubicBezTo>
                  <a:pt x="4854" y="13"/>
                  <a:pt x="4683" y="1"/>
                  <a:pt x="45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rot="1909063">
            <a:off x="596106" y="2648626"/>
            <a:ext cx="122121" cy="122049"/>
          </a:xfrm>
          <a:custGeom>
            <a:rect b="b" l="l" r="r" t="t"/>
            <a:pathLst>
              <a:path extrusionOk="0" h="1693" w="1694">
                <a:moveTo>
                  <a:pt x="847" y="0"/>
                </a:moveTo>
                <a:cubicBezTo>
                  <a:pt x="379" y="0"/>
                  <a:pt x="1" y="378"/>
                  <a:pt x="1" y="846"/>
                </a:cubicBezTo>
                <a:cubicBezTo>
                  <a:pt x="1" y="1313"/>
                  <a:pt x="379" y="1692"/>
                  <a:pt x="847" y="1692"/>
                </a:cubicBezTo>
                <a:cubicBezTo>
                  <a:pt x="1315" y="1692"/>
                  <a:pt x="1693" y="1313"/>
                  <a:pt x="1693" y="846"/>
                </a:cubicBezTo>
                <a:cubicBezTo>
                  <a:pt x="1693" y="378"/>
                  <a:pt x="1315" y="0"/>
                  <a:pt x="8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
          <p:cNvSpPr/>
          <p:nvPr/>
        </p:nvSpPr>
        <p:spPr>
          <a:xfrm>
            <a:off x="5327955" y="4417861"/>
            <a:ext cx="768783" cy="605631"/>
          </a:xfrm>
          <a:custGeom>
            <a:rect b="b" l="l" r="r" t="t"/>
            <a:pathLst>
              <a:path extrusionOk="0" h="8002" w="10157">
                <a:moveTo>
                  <a:pt x="4516" y="1"/>
                </a:moveTo>
                <a:cubicBezTo>
                  <a:pt x="1685" y="1"/>
                  <a:pt x="0" y="3627"/>
                  <a:pt x="1423" y="5974"/>
                </a:cubicBezTo>
                <a:cubicBezTo>
                  <a:pt x="2140" y="7157"/>
                  <a:pt x="3480" y="7920"/>
                  <a:pt x="4861" y="7996"/>
                </a:cubicBezTo>
                <a:cubicBezTo>
                  <a:pt x="4935" y="8000"/>
                  <a:pt x="5009" y="8002"/>
                  <a:pt x="5082" y="8002"/>
                </a:cubicBezTo>
                <a:cubicBezTo>
                  <a:pt x="6407" y="8002"/>
                  <a:pt x="7739" y="7367"/>
                  <a:pt x="8476" y="6267"/>
                </a:cubicBezTo>
                <a:cubicBezTo>
                  <a:pt x="10156" y="3762"/>
                  <a:pt x="7731" y="446"/>
                  <a:pt x="5028" y="40"/>
                </a:cubicBezTo>
                <a:cubicBezTo>
                  <a:pt x="4854" y="13"/>
                  <a:pt x="4683" y="1"/>
                  <a:pt x="45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
          <p:cNvSpPr/>
          <p:nvPr/>
        </p:nvSpPr>
        <p:spPr>
          <a:xfrm>
            <a:off x="2458405" y="-211289"/>
            <a:ext cx="768783" cy="605631"/>
          </a:xfrm>
          <a:custGeom>
            <a:rect b="b" l="l" r="r" t="t"/>
            <a:pathLst>
              <a:path extrusionOk="0" h="8002" w="10157">
                <a:moveTo>
                  <a:pt x="4516" y="1"/>
                </a:moveTo>
                <a:cubicBezTo>
                  <a:pt x="1685" y="1"/>
                  <a:pt x="0" y="3627"/>
                  <a:pt x="1423" y="5974"/>
                </a:cubicBezTo>
                <a:cubicBezTo>
                  <a:pt x="2140" y="7157"/>
                  <a:pt x="3480" y="7920"/>
                  <a:pt x="4861" y="7996"/>
                </a:cubicBezTo>
                <a:cubicBezTo>
                  <a:pt x="4935" y="8000"/>
                  <a:pt x="5009" y="8002"/>
                  <a:pt x="5082" y="8002"/>
                </a:cubicBezTo>
                <a:cubicBezTo>
                  <a:pt x="6407" y="8002"/>
                  <a:pt x="7739" y="7367"/>
                  <a:pt x="8476" y="6267"/>
                </a:cubicBezTo>
                <a:cubicBezTo>
                  <a:pt x="10156" y="3762"/>
                  <a:pt x="7731" y="446"/>
                  <a:pt x="5028" y="40"/>
                </a:cubicBezTo>
                <a:cubicBezTo>
                  <a:pt x="4854" y="13"/>
                  <a:pt x="4683" y="1"/>
                  <a:pt x="45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6" name="Shape 13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37" name="Shape 137"/>
        <p:cNvGrpSpPr/>
        <p:nvPr/>
      </p:nvGrpSpPr>
      <p:grpSpPr>
        <a:xfrm>
          <a:off x="0" y="0"/>
          <a:ext cx="0" cy="0"/>
          <a:chOff x="0" y="0"/>
          <a:chExt cx="0" cy="0"/>
        </a:xfrm>
      </p:grpSpPr>
      <p:sp>
        <p:nvSpPr>
          <p:cNvPr id="138" name="Google Shape;13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9" name="Google Shape;139;p13"/>
          <p:cNvSpPr txBox="1"/>
          <p:nvPr>
            <p:ph hasCustomPrompt="1" idx="2" type="title"/>
          </p:nvPr>
        </p:nvSpPr>
        <p:spPr>
          <a:xfrm>
            <a:off x="1516150" y="1573650"/>
            <a:ext cx="734400" cy="35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dk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a:r>
              <a:t>xx%</a:t>
            </a:r>
          </a:p>
        </p:txBody>
      </p:sp>
      <p:sp>
        <p:nvSpPr>
          <p:cNvPr id="140" name="Google Shape;140;p13"/>
          <p:cNvSpPr txBox="1"/>
          <p:nvPr>
            <p:ph idx="1" type="subTitle"/>
          </p:nvPr>
        </p:nvSpPr>
        <p:spPr>
          <a:xfrm>
            <a:off x="719925" y="2339600"/>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13"/>
          <p:cNvSpPr txBox="1"/>
          <p:nvPr>
            <p:ph hasCustomPrompt="1" idx="3" type="title"/>
          </p:nvPr>
        </p:nvSpPr>
        <p:spPr>
          <a:xfrm>
            <a:off x="4204825" y="1573650"/>
            <a:ext cx="734400" cy="35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dk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a:r>
              <a:t>xx%</a:t>
            </a:r>
          </a:p>
        </p:txBody>
      </p:sp>
      <p:sp>
        <p:nvSpPr>
          <p:cNvPr id="142" name="Google Shape;142;p13"/>
          <p:cNvSpPr txBox="1"/>
          <p:nvPr>
            <p:ph idx="4" type="subTitle"/>
          </p:nvPr>
        </p:nvSpPr>
        <p:spPr>
          <a:xfrm>
            <a:off x="3403813" y="2339600"/>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 name="Google Shape;143;p13"/>
          <p:cNvSpPr txBox="1"/>
          <p:nvPr>
            <p:ph hasCustomPrompt="1" idx="5" type="title"/>
          </p:nvPr>
        </p:nvSpPr>
        <p:spPr>
          <a:xfrm>
            <a:off x="2860475" y="3318388"/>
            <a:ext cx="734400" cy="35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dk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a:r>
              <a:t>xx%</a:t>
            </a:r>
          </a:p>
        </p:txBody>
      </p:sp>
      <p:sp>
        <p:nvSpPr>
          <p:cNvPr id="144" name="Google Shape;144;p13"/>
          <p:cNvSpPr txBox="1"/>
          <p:nvPr>
            <p:ph idx="6" type="subTitle"/>
          </p:nvPr>
        </p:nvSpPr>
        <p:spPr>
          <a:xfrm>
            <a:off x="2059475" y="4065750"/>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13"/>
          <p:cNvSpPr txBox="1"/>
          <p:nvPr>
            <p:ph hasCustomPrompt="1" idx="7" type="title"/>
          </p:nvPr>
        </p:nvSpPr>
        <p:spPr>
          <a:xfrm>
            <a:off x="5549150" y="3318350"/>
            <a:ext cx="734400" cy="35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dk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a:r>
              <a:t>xx%</a:t>
            </a:r>
          </a:p>
        </p:txBody>
      </p:sp>
      <p:sp>
        <p:nvSpPr>
          <p:cNvPr id="146" name="Google Shape;146;p13"/>
          <p:cNvSpPr txBox="1"/>
          <p:nvPr>
            <p:ph idx="8" type="subTitle"/>
          </p:nvPr>
        </p:nvSpPr>
        <p:spPr>
          <a:xfrm>
            <a:off x="4748163" y="4065750"/>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13"/>
          <p:cNvSpPr txBox="1"/>
          <p:nvPr>
            <p:ph idx="9" type="subTitle"/>
          </p:nvPr>
        </p:nvSpPr>
        <p:spPr>
          <a:xfrm>
            <a:off x="720000" y="2132500"/>
            <a:ext cx="2336400" cy="354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Kanit"/>
              <a:buNone/>
              <a:defRPr sz="2400">
                <a:solidFill>
                  <a:schemeClr val="lt2"/>
                </a:solidFill>
                <a:latin typeface="Kanit"/>
                <a:ea typeface="Kanit"/>
                <a:cs typeface="Kanit"/>
                <a:sym typeface="Kanit"/>
              </a:defRPr>
            </a:lvl1pPr>
            <a:lvl2pPr lvl="1"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2pPr>
            <a:lvl3pPr lvl="2"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3pPr>
            <a:lvl4pPr lvl="3"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4pPr>
            <a:lvl5pPr lvl="4"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5pPr>
            <a:lvl6pPr lvl="5"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6pPr>
            <a:lvl7pPr lvl="6"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7pPr>
            <a:lvl8pPr lvl="7"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8pPr>
            <a:lvl9pPr lvl="8"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9pPr>
          </a:lstStyle>
          <a:p/>
        </p:txBody>
      </p:sp>
      <p:sp>
        <p:nvSpPr>
          <p:cNvPr id="148" name="Google Shape;148;p13"/>
          <p:cNvSpPr txBox="1"/>
          <p:nvPr>
            <p:ph idx="13" type="subTitle"/>
          </p:nvPr>
        </p:nvSpPr>
        <p:spPr>
          <a:xfrm>
            <a:off x="3403825" y="2132500"/>
            <a:ext cx="2336400" cy="354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Kanit"/>
              <a:buNone/>
              <a:defRPr sz="2400">
                <a:solidFill>
                  <a:schemeClr val="lt2"/>
                </a:solidFill>
                <a:latin typeface="Kanit"/>
                <a:ea typeface="Kanit"/>
                <a:cs typeface="Kanit"/>
                <a:sym typeface="Kanit"/>
              </a:defRPr>
            </a:lvl1pPr>
            <a:lvl2pPr lvl="1"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2pPr>
            <a:lvl3pPr lvl="2"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3pPr>
            <a:lvl4pPr lvl="3"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4pPr>
            <a:lvl5pPr lvl="4"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5pPr>
            <a:lvl6pPr lvl="5"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6pPr>
            <a:lvl7pPr lvl="6"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7pPr>
            <a:lvl8pPr lvl="7"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8pPr>
            <a:lvl9pPr lvl="8"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9pPr>
          </a:lstStyle>
          <a:p/>
        </p:txBody>
      </p:sp>
      <p:sp>
        <p:nvSpPr>
          <p:cNvPr id="149" name="Google Shape;149;p13"/>
          <p:cNvSpPr txBox="1"/>
          <p:nvPr>
            <p:ph idx="14" type="subTitle"/>
          </p:nvPr>
        </p:nvSpPr>
        <p:spPr>
          <a:xfrm>
            <a:off x="2059450" y="3862475"/>
            <a:ext cx="2336400" cy="354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Kanit"/>
              <a:buNone/>
              <a:defRPr sz="2400">
                <a:solidFill>
                  <a:schemeClr val="lt2"/>
                </a:solidFill>
                <a:latin typeface="Kanit"/>
                <a:ea typeface="Kanit"/>
                <a:cs typeface="Kanit"/>
                <a:sym typeface="Kanit"/>
              </a:defRPr>
            </a:lvl1pPr>
            <a:lvl2pPr lvl="1"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2pPr>
            <a:lvl3pPr lvl="2"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3pPr>
            <a:lvl4pPr lvl="3"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4pPr>
            <a:lvl5pPr lvl="4"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5pPr>
            <a:lvl6pPr lvl="5"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6pPr>
            <a:lvl7pPr lvl="6"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7pPr>
            <a:lvl8pPr lvl="7"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8pPr>
            <a:lvl9pPr lvl="8"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9pPr>
          </a:lstStyle>
          <a:p/>
        </p:txBody>
      </p:sp>
      <p:sp>
        <p:nvSpPr>
          <p:cNvPr id="150" name="Google Shape;150;p13"/>
          <p:cNvSpPr txBox="1"/>
          <p:nvPr>
            <p:ph idx="15" type="subTitle"/>
          </p:nvPr>
        </p:nvSpPr>
        <p:spPr>
          <a:xfrm>
            <a:off x="4748200" y="3862400"/>
            <a:ext cx="2336400" cy="354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Kanit"/>
              <a:buNone/>
              <a:defRPr sz="2400">
                <a:solidFill>
                  <a:schemeClr val="lt2"/>
                </a:solidFill>
                <a:latin typeface="Kanit"/>
                <a:ea typeface="Kanit"/>
                <a:cs typeface="Kanit"/>
                <a:sym typeface="Kanit"/>
              </a:defRPr>
            </a:lvl1pPr>
            <a:lvl2pPr lvl="1"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2pPr>
            <a:lvl3pPr lvl="2"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3pPr>
            <a:lvl4pPr lvl="3"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4pPr>
            <a:lvl5pPr lvl="4"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5pPr>
            <a:lvl6pPr lvl="5"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6pPr>
            <a:lvl7pPr lvl="6"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7pPr>
            <a:lvl8pPr lvl="7"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8pPr>
            <a:lvl9pPr lvl="8"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9pPr>
          </a:lstStyle>
          <a:p/>
        </p:txBody>
      </p:sp>
      <p:sp>
        <p:nvSpPr>
          <p:cNvPr id="151" name="Google Shape;151;p13"/>
          <p:cNvSpPr txBox="1"/>
          <p:nvPr>
            <p:ph hasCustomPrompt="1" idx="16" type="title"/>
          </p:nvPr>
        </p:nvSpPr>
        <p:spPr>
          <a:xfrm>
            <a:off x="6893500" y="1573650"/>
            <a:ext cx="734400" cy="35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dk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a:r>
              <a:t>xx%</a:t>
            </a:r>
          </a:p>
        </p:txBody>
      </p:sp>
      <p:sp>
        <p:nvSpPr>
          <p:cNvPr id="152" name="Google Shape;152;p13"/>
          <p:cNvSpPr txBox="1"/>
          <p:nvPr>
            <p:ph idx="17" type="subTitle"/>
          </p:nvPr>
        </p:nvSpPr>
        <p:spPr>
          <a:xfrm>
            <a:off x="6087700" y="2339600"/>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13"/>
          <p:cNvSpPr txBox="1"/>
          <p:nvPr>
            <p:ph idx="18" type="subTitle"/>
          </p:nvPr>
        </p:nvSpPr>
        <p:spPr>
          <a:xfrm>
            <a:off x="6087700" y="2132500"/>
            <a:ext cx="2336400" cy="354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Kanit"/>
              <a:buNone/>
              <a:defRPr sz="2400">
                <a:solidFill>
                  <a:schemeClr val="lt2"/>
                </a:solidFill>
                <a:latin typeface="Kanit"/>
                <a:ea typeface="Kanit"/>
                <a:cs typeface="Kanit"/>
                <a:sym typeface="Kanit"/>
              </a:defRPr>
            </a:lvl1pPr>
            <a:lvl2pPr lvl="1"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2pPr>
            <a:lvl3pPr lvl="2"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3pPr>
            <a:lvl4pPr lvl="3"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4pPr>
            <a:lvl5pPr lvl="4"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5pPr>
            <a:lvl6pPr lvl="5"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6pPr>
            <a:lvl7pPr lvl="6"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7pPr>
            <a:lvl8pPr lvl="7"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8pPr>
            <a:lvl9pPr lvl="8"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9pPr>
          </a:lstStyle>
          <a:p/>
        </p:txBody>
      </p:sp>
      <p:sp>
        <p:nvSpPr>
          <p:cNvPr id="154" name="Google Shape;154;p13"/>
          <p:cNvSpPr/>
          <p:nvPr/>
        </p:nvSpPr>
        <p:spPr>
          <a:xfrm rot="-4092593">
            <a:off x="8108707" y="345974"/>
            <a:ext cx="640378" cy="770807"/>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rot="-640898">
            <a:off x="16351" y="4473471"/>
            <a:ext cx="1759429" cy="1442995"/>
          </a:xfrm>
          <a:custGeom>
            <a:rect b="b" l="l" r="r" t="t"/>
            <a:pathLst>
              <a:path extrusionOk="0" h="5668" w="6911">
                <a:moveTo>
                  <a:pt x="5060" y="0"/>
                </a:moveTo>
                <a:cubicBezTo>
                  <a:pt x="4135" y="0"/>
                  <a:pt x="2977" y="479"/>
                  <a:pt x="2274" y="714"/>
                </a:cubicBezTo>
                <a:cubicBezTo>
                  <a:pt x="1482" y="980"/>
                  <a:pt x="803" y="1567"/>
                  <a:pt x="428" y="2313"/>
                </a:cubicBezTo>
                <a:cubicBezTo>
                  <a:pt x="1" y="3161"/>
                  <a:pt x="8" y="4280"/>
                  <a:pt x="646" y="4981"/>
                </a:cubicBezTo>
                <a:cubicBezTo>
                  <a:pt x="1063" y="5440"/>
                  <a:pt x="1696" y="5667"/>
                  <a:pt x="2317" y="5667"/>
                </a:cubicBezTo>
                <a:cubicBezTo>
                  <a:pt x="2335" y="5667"/>
                  <a:pt x="2352" y="5667"/>
                  <a:pt x="2370" y="5667"/>
                </a:cubicBezTo>
                <a:cubicBezTo>
                  <a:pt x="3007" y="5654"/>
                  <a:pt x="3625" y="5424"/>
                  <a:pt x="4174" y="5098"/>
                </a:cubicBezTo>
                <a:cubicBezTo>
                  <a:pt x="5464" y="4333"/>
                  <a:pt x="6911" y="2478"/>
                  <a:pt x="6400" y="860"/>
                </a:cubicBezTo>
                <a:cubicBezTo>
                  <a:pt x="6195" y="215"/>
                  <a:pt x="5680" y="0"/>
                  <a:pt x="50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rot="-9654394">
            <a:off x="-1550687" y="-826431"/>
            <a:ext cx="3086085" cy="1739227"/>
          </a:xfrm>
          <a:custGeom>
            <a:rect b="b" l="l" r="r" t="t"/>
            <a:pathLst>
              <a:path extrusionOk="0" h="10328" w="18326">
                <a:moveTo>
                  <a:pt x="11061" y="1"/>
                </a:moveTo>
                <a:cubicBezTo>
                  <a:pt x="11018" y="1"/>
                  <a:pt x="10976" y="2"/>
                  <a:pt x="10934" y="3"/>
                </a:cubicBezTo>
                <a:cubicBezTo>
                  <a:pt x="8576" y="73"/>
                  <a:pt x="6733" y="2010"/>
                  <a:pt x="5342" y="3916"/>
                </a:cubicBezTo>
                <a:cubicBezTo>
                  <a:pt x="4352" y="5273"/>
                  <a:pt x="1" y="9075"/>
                  <a:pt x="3253" y="10104"/>
                </a:cubicBezTo>
                <a:cubicBezTo>
                  <a:pt x="3779" y="10271"/>
                  <a:pt x="4409" y="10328"/>
                  <a:pt x="5076" y="10328"/>
                </a:cubicBezTo>
                <a:cubicBezTo>
                  <a:pt x="6404" y="10328"/>
                  <a:pt x="7879" y="10102"/>
                  <a:pt x="8976" y="10061"/>
                </a:cubicBezTo>
                <a:cubicBezTo>
                  <a:pt x="10782" y="9993"/>
                  <a:pt x="12587" y="9878"/>
                  <a:pt x="14388" y="9714"/>
                </a:cubicBezTo>
                <a:cubicBezTo>
                  <a:pt x="15251" y="9636"/>
                  <a:pt x="16137" y="9539"/>
                  <a:pt x="16909" y="9144"/>
                </a:cubicBezTo>
                <a:cubicBezTo>
                  <a:pt x="17681" y="8748"/>
                  <a:pt x="18324" y="7985"/>
                  <a:pt x="18325" y="7117"/>
                </a:cubicBezTo>
                <a:cubicBezTo>
                  <a:pt x="18325" y="6451"/>
                  <a:pt x="17961" y="5847"/>
                  <a:pt x="17609" y="5281"/>
                </a:cubicBezTo>
                <a:cubicBezTo>
                  <a:pt x="16821" y="4018"/>
                  <a:pt x="16022" y="2738"/>
                  <a:pt x="14935" y="1720"/>
                </a:cubicBezTo>
                <a:cubicBezTo>
                  <a:pt x="13879" y="730"/>
                  <a:pt x="12504" y="1"/>
                  <a:pt x="11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rot="5567153">
            <a:off x="7089430" y="3722056"/>
            <a:ext cx="2806574" cy="1799237"/>
          </a:xfrm>
          <a:custGeom>
            <a:rect b="b" l="l" r="r" t="t"/>
            <a:pathLst>
              <a:path extrusionOk="0" h="18908" w="29494">
                <a:moveTo>
                  <a:pt x="5258" y="0"/>
                </a:moveTo>
                <a:cubicBezTo>
                  <a:pt x="3929" y="0"/>
                  <a:pt x="2063" y="84"/>
                  <a:pt x="1238" y="1000"/>
                </a:cubicBezTo>
                <a:cubicBezTo>
                  <a:pt x="1" y="2376"/>
                  <a:pt x="2049" y="3896"/>
                  <a:pt x="3381" y="4515"/>
                </a:cubicBezTo>
                <a:cubicBezTo>
                  <a:pt x="4610" y="5085"/>
                  <a:pt x="5957" y="5364"/>
                  <a:pt x="7198" y="5908"/>
                </a:cubicBezTo>
                <a:cubicBezTo>
                  <a:pt x="9194" y="6783"/>
                  <a:pt x="10876" y="8358"/>
                  <a:pt x="11879" y="10295"/>
                </a:cubicBezTo>
                <a:cubicBezTo>
                  <a:pt x="13266" y="12970"/>
                  <a:pt x="13554" y="16484"/>
                  <a:pt x="16077" y="18130"/>
                </a:cubicBezTo>
                <a:cubicBezTo>
                  <a:pt x="16909" y="18673"/>
                  <a:pt x="17853" y="18907"/>
                  <a:pt x="18824" y="18907"/>
                </a:cubicBezTo>
                <a:cubicBezTo>
                  <a:pt x="20547" y="18907"/>
                  <a:pt x="22353" y="18170"/>
                  <a:pt x="23760" y="17111"/>
                </a:cubicBezTo>
                <a:cubicBezTo>
                  <a:pt x="26258" y="15231"/>
                  <a:pt x="28006" y="12452"/>
                  <a:pt x="28914" y="9459"/>
                </a:cubicBezTo>
                <a:cubicBezTo>
                  <a:pt x="29262" y="8308"/>
                  <a:pt x="29493" y="7069"/>
                  <a:pt x="29177" y="5909"/>
                </a:cubicBezTo>
                <a:cubicBezTo>
                  <a:pt x="28800" y="4524"/>
                  <a:pt x="27678" y="3435"/>
                  <a:pt x="26402" y="2779"/>
                </a:cubicBezTo>
                <a:cubicBezTo>
                  <a:pt x="25125" y="2121"/>
                  <a:pt x="23693" y="1839"/>
                  <a:pt x="22280" y="1590"/>
                </a:cubicBezTo>
                <a:cubicBezTo>
                  <a:pt x="16865" y="631"/>
                  <a:pt x="11377" y="38"/>
                  <a:pt x="5878" y="4"/>
                </a:cubicBezTo>
                <a:cubicBezTo>
                  <a:pt x="5692" y="3"/>
                  <a:pt x="5483" y="0"/>
                  <a:pt x="52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rot="5699882">
            <a:off x="527750" y="4431551"/>
            <a:ext cx="399328" cy="480675"/>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59" name="Shape 159"/>
        <p:cNvGrpSpPr/>
        <p:nvPr/>
      </p:nvGrpSpPr>
      <p:grpSpPr>
        <a:xfrm>
          <a:off x="0" y="0"/>
          <a:ext cx="0" cy="0"/>
          <a:chOff x="0" y="0"/>
          <a:chExt cx="0" cy="0"/>
        </a:xfrm>
      </p:grpSpPr>
      <p:sp>
        <p:nvSpPr>
          <p:cNvPr id="160" name="Google Shape;160;p14"/>
          <p:cNvSpPr txBox="1"/>
          <p:nvPr>
            <p:ph type="title"/>
          </p:nvPr>
        </p:nvSpPr>
        <p:spPr>
          <a:xfrm>
            <a:off x="1458125" y="2950900"/>
            <a:ext cx="6227700" cy="531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61" name="Google Shape;161;p14"/>
          <p:cNvSpPr txBox="1"/>
          <p:nvPr>
            <p:ph idx="1" type="subTitle"/>
          </p:nvPr>
        </p:nvSpPr>
        <p:spPr>
          <a:xfrm>
            <a:off x="1458125" y="1422575"/>
            <a:ext cx="6227700" cy="174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None/>
              <a:defRPr sz="24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62" name="Google Shape;162;p14"/>
          <p:cNvSpPr/>
          <p:nvPr/>
        </p:nvSpPr>
        <p:spPr>
          <a:xfrm>
            <a:off x="-1457775" y="-885825"/>
            <a:ext cx="3106119" cy="2543720"/>
          </a:xfrm>
          <a:custGeom>
            <a:rect b="b" l="l" r="r" t="t"/>
            <a:pathLst>
              <a:path extrusionOk="0" h="17911" w="21871">
                <a:moveTo>
                  <a:pt x="5112" y="1"/>
                </a:moveTo>
                <a:cubicBezTo>
                  <a:pt x="3735" y="1"/>
                  <a:pt x="2529" y="507"/>
                  <a:pt x="1750" y="1965"/>
                </a:cubicBezTo>
                <a:cubicBezTo>
                  <a:pt x="1" y="5236"/>
                  <a:pt x="1575" y="11012"/>
                  <a:pt x="3687" y="13678"/>
                </a:cubicBezTo>
                <a:cubicBezTo>
                  <a:pt x="5800" y="16345"/>
                  <a:pt x="9196" y="17910"/>
                  <a:pt x="12588" y="17910"/>
                </a:cubicBezTo>
                <a:cubicBezTo>
                  <a:pt x="13326" y="17910"/>
                  <a:pt x="14064" y="17836"/>
                  <a:pt x="14788" y="17683"/>
                </a:cubicBezTo>
                <a:cubicBezTo>
                  <a:pt x="16143" y="17397"/>
                  <a:pt x="17456" y="16848"/>
                  <a:pt x="18527" y="15972"/>
                </a:cubicBezTo>
                <a:cubicBezTo>
                  <a:pt x="21080" y="13882"/>
                  <a:pt x="21870" y="10116"/>
                  <a:pt x="20948" y="6948"/>
                </a:cubicBezTo>
                <a:cubicBezTo>
                  <a:pt x="20640" y="5892"/>
                  <a:pt x="20142" y="4854"/>
                  <a:pt x="19300" y="4147"/>
                </a:cubicBezTo>
                <a:cubicBezTo>
                  <a:pt x="17714" y="2814"/>
                  <a:pt x="15406" y="2978"/>
                  <a:pt x="13389" y="2508"/>
                </a:cubicBezTo>
                <a:cubicBezTo>
                  <a:pt x="11300" y="2021"/>
                  <a:pt x="7863" y="1"/>
                  <a:pt x="51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rot="-3837228">
            <a:off x="7669871" y="-620316"/>
            <a:ext cx="1648163" cy="2319574"/>
          </a:xfrm>
          <a:custGeom>
            <a:rect b="b" l="l" r="r" t="t"/>
            <a:pathLst>
              <a:path extrusionOk="0" h="12475" w="8864">
                <a:moveTo>
                  <a:pt x="4240" y="0"/>
                </a:moveTo>
                <a:cubicBezTo>
                  <a:pt x="1692" y="0"/>
                  <a:pt x="376" y="4674"/>
                  <a:pt x="186" y="6747"/>
                </a:cubicBezTo>
                <a:cubicBezTo>
                  <a:pt x="1" y="8768"/>
                  <a:pt x="838" y="11021"/>
                  <a:pt x="2665" y="11905"/>
                </a:cubicBezTo>
                <a:cubicBezTo>
                  <a:pt x="3103" y="12118"/>
                  <a:pt x="3579" y="12243"/>
                  <a:pt x="4055" y="12344"/>
                </a:cubicBezTo>
                <a:cubicBezTo>
                  <a:pt x="4391" y="12415"/>
                  <a:pt x="4735" y="12474"/>
                  <a:pt x="5076" y="12474"/>
                </a:cubicBezTo>
                <a:cubicBezTo>
                  <a:pt x="5237" y="12474"/>
                  <a:pt x="5397" y="12461"/>
                  <a:pt x="5556" y="12430"/>
                </a:cubicBezTo>
                <a:cubicBezTo>
                  <a:pt x="6678" y="12208"/>
                  <a:pt x="7433" y="11146"/>
                  <a:pt x="7863" y="10085"/>
                </a:cubicBezTo>
                <a:cubicBezTo>
                  <a:pt x="8864" y="7613"/>
                  <a:pt x="8681" y="4691"/>
                  <a:pt x="7381" y="2363"/>
                </a:cubicBezTo>
                <a:cubicBezTo>
                  <a:pt x="6994" y="1672"/>
                  <a:pt x="6504" y="1021"/>
                  <a:pt x="5849" y="572"/>
                </a:cubicBezTo>
                <a:cubicBezTo>
                  <a:pt x="5266" y="173"/>
                  <a:pt x="4730" y="0"/>
                  <a:pt x="42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rot="-7330097">
            <a:off x="7196293" y="3353171"/>
            <a:ext cx="2062968" cy="2920629"/>
          </a:xfrm>
          <a:custGeom>
            <a:rect b="b" l="l" r="r" t="t"/>
            <a:pathLst>
              <a:path extrusionOk="0" h="38494" w="27190">
                <a:moveTo>
                  <a:pt x="4926" y="1"/>
                </a:moveTo>
                <a:cubicBezTo>
                  <a:pt x="4071" y="1"/>
                  <a:pt x="3254" y="179"/>
                  <a:pt x="2618" y="565"/>
                </a:cubicBezTo>
                <a:cubicBezTo>
                  <a:pt x="622" y="1778"/>
                  <a:pt x="761" y="5273"/>
                  <a:pt x="538" y="7275"/>
                </a:cubicBezTo>
                <a:cubicBezTo>
                  <a:pt x="167" y="10601"/>
                  <a:pt x="1" y="13952"/>
                  <a:pt x="41" y="17299"/>
                </a:cubicBezTo>
                <a:cubicBezTo>
                  <a:pt x="120" y="23885"/>
                  <a:pt x="995" y="30463"/>
                  <a:pt x="2662" y="36837"/>
                </a:cubicBezTo>
                <a:cubicBezTo>
                  <a:pt x="2721" y="37069"/>
                  <a:pt x="2787" y="37309"/>
                  <a:pt x="2943" y="37493"/>
                </a:cubicBezTo>
                <a:cubicBezTo>
                  <a:pt x="3178" y="37769"/>
                  <a:pt x="3562" y="37856"/>
                  <a:pt x="3919" y="37923"/>
                </a:cubicBezTo>
                <a:cubicBezTo>
                  <a:pt x="5716" y="38262"/>
                  <a:pt x="7560" y="38494"/>
                  <a:pt x="9389" y="38494"/>
                </a:cubicBezTo>
                <a:cubicBezTo>
                  <a:pt x="11143" y="38494"/>
                  <a:pt x="12882" y="38281"/>
                  <a:pt x="14552" y="37745"/>
                </a:cubicBezTo>
                <a:cubicBezTo>
                  <a:pt x="16505" y="37119"/>
                  <a:pt x="18464" y="35878"/>
                  <a:pt x="19053" y="33913"/>
                </a:cubicBezTo>
                <a:cubicBezTo>
                  <a:pt x="19604" y="32074"/>
                  <a:pt x="18824" y="30082"/>
                  <a:pt x="19120" y="28186"/>
                </a:cubicBezTo>
                <a:cubicBezTo>
                  <a:pt x="19608" y="25042"/>
                  <a:pt x="22749" y="23137"/>
                  <a:pt x="24648" y="20585"/>
                </a:cubicBezTo>
                <a:cubicBezTo>
                  <a:pt x="26547" y="18036"/>
                  <a:pt x="27190" y="14483"/>
                  <a:pt x="25906" y="11577"/>
                </a:cubicBezTo>
                <a:cubicBezTo>
                  <a:pt x="24794" y="9060"/>
                  <a:pt x="22132" y="7246"/>
                  <a:pt x="19422" y="7246"/>
                </a:cubicBezTo>
                <a:cubicBezTo>
                  <a:pt x="19003" y="7246"/>
                  <a:pt x="18582" y="7290"/>
                  <a:pt x="18166" y="7381"/>
                </a:cubicBezTo>
                <a:cubicBezTo>
                  <a:pt x="17126" y="7608"/>
                  <a:pt x="16163" y="8097"/>
                  <a:pt x="15139" y="8383"/>
                </a:cubicBezTo>
                <a:cubicBezTo>
                  <a:pt x="14678" y="8512"/>
                  <a:pt x="14189" y="8595"/>
                  <a:pt x="13709" y="8595"/>
                </a:cubicBezTo>
                <a:cubicBezTo>
                  <a:pt x="13120" y="8595"/>
                  <a:pt x="12545" y="8470"/>
                  <a:pt x="12053" y="8151"/>
                </a:cubicBezTo>
                <a:cubicBezTo>
                  <a:pt x="10173" y="6929"/>
                  <a:pt x="10741" y="3963"/>
                  <a:pt x="9526" y="2078"/>
                </a:cubicBezTo>
                <a:cubicBezTo>
                  <a:pt x="8693" y="786"/>
                  <a:pt x="6723" y="1"/>
                  <a:pt x="49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299000" y="3389298"/>
            <a:ext cx="2272877" cy="2185749"/>
          </a:xfrm>
          <a:custGeom>
            <a:rect b="b" l="l" r="r" t="t"/>
            <a:pathLst>
              <a:path extrusionOk="0" h="4641" w="4826">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rot="787339">
            <a:off x="3204961" y="4204252"/>
            <a:ext cx="1531644" cy="1977149"/>
          </a:xfrm>
          <a:custGeom>
            <a:rect b="b" l="l" r="r" t="t"/>
            <a:pathLst>
              <a:path extrusionOk="0" h="11166" w="8650">
                <a:moveTo>
                  <a:pt x="4826" y="0"/>
                </a:moveTo>
                <a:cubicBezTo>
                  <a:pt x="3392" y="0"/>
                  <a:pt x="1968" y="842"/>
                  <a:pt x="1252" y="2176"/>
                </a:cubicBezTo>
                <a:cubicBezTo>
                  <a:pt x="1" y="4505"/>
                  <a:pt x="380" y="8127"/>
                  <a:pt x="2423" y="10086"/>
                </a:cubicBezTo>
                <a:cubicBezTo>
                  <a:pt x="3037" y="10676"/>
                  <a:pt x="3901" y="11166"/>
                  <a:pt x="4843" y="11166"/>
                </a:cubicBezTo>
                <a:cubicBezTo>
                  <a:pt x="4883" y="11166"/>
                  <a:pt x="4923" y="11165"/>
                  <a:pt x="4964" y="11163"/>
                </a:cubicBezTo>
                <a:cubicBezTo>
                  <a:pt x="6005" y="11116"/>
                  <a:pt x="6871" y="10470"/>
                  <a:pt x="7415" y="9742"/>
                </a:cubicBezTo>
                <a:cubicBezTo>
                  <a:pt x="7805" y="9220"/>
                  <a:pt x="8071" y="8652"/>
                  <a:pt x="8251" y="8060"/>
                </a:cubicBezTo>
                <a:cubicBezTo>
                  <a:pt x="8529" y="7152"/>
                  <a:pt x="8606" y="6190"/>
                  <a:pt x="8624" y="5250"/>
                </a:cubicBezTo>
                <a:cubicBezTo>
                  <a:pt x="8649" y="4005"/>
                  <a:pt x="8569" y="2701"/>
                  <a:pt x="7811" y="1620"/>
                </a:cubicBezTo>
                <a:cubicBezTo>
                  <a:pt x="7017" y="489"/>
                  <a:pt x="5918" y="0"/>
                  <a:pt x="48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3220400" y="-647703"/>
            <a:ext cx="1831755" cy="1725630"/>
          </a:xfrm>
          <a:custGeom>
            <a:rect b="b" l="l" r="r" t="t"/>
            <a:pathLst>
              <a:path extrusionOk="0" h="10989" w="11665">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194523" y="2334199"/>
            <a:ext cx="1607553" cy="1545929"/>
          </a:xfrm>
          <a:custGeom>
            <a:rect b="b" l="l" r="r" t="t"/>
            <a:pathLst>
              <a:path extrusionOk="0" h="4641" w="4826">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rot="-5400000">
            <a:off x="8322092" y="3045869"/>
            <a:ext cx="679368" cy="556360"/>
          </a:xfrm>
          <a:custGeom>
            <a:rect b="b" l="l" r="r" t="t"/>
            <a:pathLst>
              <a:path extrusionOk="0" h="17911" w="21871">
                <a:moveTo>
                  <a:pt x="5112" y="1"/>
                </a:moveTo>
                <a:cubicBezTo>
                  <a:pt x="3735" y="1"/>
                  <a:pt x="2529" y="507"/>
                  <a:pt x="1750" y="1965"/>
                </a:cubicBezTo>
                <a:cubicBezTo>
                  <a:pt x="1" y="5236"/>
                  <a:pt x="1575" y="11012"/>
                  <a:pt x="3687" y="13678"/>
                </a:cubicBezTo>
                <a:cubicBezTo>
                  <a:pt x="5800" y="16345"/>
                  <a:pt x="9196" y="17910"/>
                  <a:pt x="12588" y="17910"/>
                </a:cubicBezTo>
                <a:cubicBezTo>
                  <a:pt x="13326" y="17910"/>
                  <a:pt x="14064" y="17836"/>
                  <a:pt x="14788" y="17683"/>
                </a:cubicBezTo>
                <a:cubicBezTo>
                  <a:pt x="16143" y="17397"/>
                  <a:pt x="17456" y="16848"/>
                  <a:pt x="18527" y="15972"/>
                </a:cubicBezTo>
                <a:cubicBezTo>
                  <a:pt x="21080" y="13882"/>
                  <a:pt x="21870" y="10116"/>
                  <a:pt x="20948" y="6948"/>
                </a:cubicBezTo>
                <a:cubicBezTo>
                  <a:pt x="20640" y="5892"/>
                  <a:pt x="20142" y="4854"/>
                  <a:pt x="19300" y="4147"/>
                </a:cubicBezTo>
                <a:cubicBezTo>
                  <a:pt x="17714" y="2814"/>
                  <a:pt x="15406" y="2978"/>
                  <a:pt x="13389" y="2508"/>
                </a:cubicBezTo>
                <a:cubicBezTo>
                  <a:pt x="11300" y="2021"/>
                  <a:pt x="7863" y="1"/>
                  <a:pt x="51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rot="7909916">
            <a:off x="1952126" y="468216"/>
            <a:ext cx="454001" cy="436597"/>
          </a:xfrm>
          <a:custGeom>
            <a:rect b="b" l="l" r="r" t="t"/>
            <a:pathLst>
              <a:path extrusionOk="0" h="4641" w="4826">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2"/>
        </a:solidFill>
      </p:bgPr>
    </p:bg>
    <p:spTree>
      <p:nvGrpSpPr>
        <p:cNvPr id="171" name="Shape 171"/>
        <p:cNvGrpSpPr/>
        <p:nvPr/>
      </p:nvGrpSpPr>
      <p:grpSpPr>
        <a:xfrm>
          <a:off x="0" y="0"/>
          <a:ext cx="0" cy="0"/>
          <a:chOff x="0" y="0"/>
          <a:chExt cx="0" cy="0"/>
        </a:xfrm>
      </p:grpSpPr>
      <p:sp>
        <p:nvSpPr>
          <p:cNvPr id="172" name="Google Shape;172;p15"/>
          <p:cNvSpPr txBox="1"/>
          <p:nvPr>
            <p:ph idx="1" type="subTitle"/>
          </p:nvPr>
        </p:nvSpPr>
        <p:spPr>
          <a:xfrm>
            <a:off x="1024800" y="1766600"/>
            <a:ext cx="5110800" cy="228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600"/>
              <a:buFont typeface="Karla"/>
              <a:buChar char="●"/>
              <a:defRPr/>
            </a:lvl1pPr>
            <a:lvl2pPr lvl="1" rtl="0" algn="ctr">
              <a:lnSpc>
                <a:spcPct val="100000"/>
              </a:lnSpc>
              <a:spcBef>
                <a:spcPts val="1200"/>
              </a:spcBef>
              <a:spcAft>
                <a:spcPts val="0"/>
              </a:spcAft>
              <a:buClr>
                <a:srgbClr val="000000"/>
              </a:buClr>
              <a:buSzPts val="1600"/>
              <a:buFont typeface="Karla"/>
              <a:buChar char="○"/>
              <a:defRPr sz="1600"/>
            </a:lvl2pPr>
            <a:lvl3pPr lvl="2" rtl="0" algn="ctr">
              <a:lnSpc>
                <a:spcPct val="100000"/>
              </a:lnSpc>
              <a:spcBef>
                <a:spcPts val="0"/>
              </a:spcBef>
              <a:spcAft>
                <a:spcPts val="0"/>
              </a:spcAft>
              <a:buClr>
                <a:srgbClr val="000000"/>
              </a:buClr>
              <a:buSzPts val="1600"/>
              <a:buFont typeface="Karla"/>
              <a:buChar char="■"/>
              <a:defRPr sz="1600"/>
            </a:lvl3pPr>
            <a:lvl4pPr lvl="3" rtl="0" algn="ctr">
              <a:lnSpc>
                <a:spcPct val="100000"/>
              </a:lnSpc>
              <a:spcBef>
                <a:spcPts val="0"/>
              </a:spcBef>
              <a:spcAft>
                <a:spcPts val="0"/>
              </a:spcAft>
              <a:buClr>
                <a:srgbClr val="000000"/>
              </a:buClr>
              <a:buSzPts val="1600"/>
              <a:buFont typeface="Karla"/>
              <a:buChar char="●"/>
              <a:defRPr sz="1600"/>
            </a:lvl4pPr>
            <a:lvl5pPr lvl="4" rtl="0" algn="ctr">
              <a:lnSpc>
                <a:spcPct val="100000"/>
              </a:lnSpc>
              <a:spcBef>
                <a:spcPts val="0"/>
              </a:spcBef>
              <a:spcAft>
                <a:spcPts val="0"/>
              </a:spcAft>
              <a:buClr>
                <a:srgbClr val="000000"/>
              </a:buClr>
              <a:buSzPts val="1600"/>
              <a:buFont typeface="Karla"/>
              <a:buChar char="○"/>
              <a:defRPr sz="1600"/>
            </a:lvl5pPr>
            <a:lvl6pPr lvl="5" rtl="0" algn="ctr">
              <a:lnSpc>
                <a:spcPct val="100000"/>
              </a:lnSpc>
              <a:spcBef>
                <a:spcPts val="0"/>
              </a:spcBef>
              <a:spcAft>
                <a:spcPts val="0"/>
              </a:spcAft>
              <a:buClr>
                <a:srgbClr val="000000"/>
              </a:buClr>
              <a:buSzPts val="1600"/>
              <a:buFont typeface="Karla"/>
              <a:buChar char="■"/>
              <a:defRPr sz="1600"/>
            </a:lvl6pPr>
            <a:lvl7pPr lvl="6" rtl="0" algn="ctr">
              <a:lnSpc>
                <a:spcPct val="100000"/>
              </a:lnSpc>
              <a:spcBef>
                <a:spcPts val="0"/>
              </a:spcBef>
              <a:spcAft>
                <a:spcPts val="0"/>
              </a:spcAft>
              <a:buClr>
                <a:srgbClr val="000000"/>
              </a:buClr>
              <a:buSzPts val="1600"/>
              <a:buFont typeface="Karla"/>
              <a:buChar char="●"/>
              <a:defRPr sz="1600"/>
            </a:lvl7pPr>
            <a:lvl8pPr lvl="7" rtl="0" algn="ctr">
              <a:lnSpc>
                <a:spcPct val="100000"/>
              </a:lnSpc>
              <a:spcBef>
                <a:spcPts val="0"/>
              </a:spcBef>
              <a:spcAft>
                <a:spcPts val="0"/>
              </a:spcAft>
              <a:buClr>
                <a:srgbClr val="000000"/>
              </a:buClr>
              <a:buSzPts val="1600"/>
              <a:buFont typeface="Karla"/>
              <a:buChar char="○"/>
              <a:defRPr sz="1600"/>
            </a:lvl8pPr>
            <a:lvl9pPr lvl="8" rtl="0" algn="ctr">
              <a:lnSpc>
                <a:spcPct val="100000"/>
              </a:lnSpc>
              <a:spcBef>
                <a:spcPts val="0"/>
              </a:spcBef>
              <a:spcAft>
                <a:spcPts val="0"/>
              </a:spcAft>
              <a:buClr>
                <a:srgbClr val="000000"/>
              </a:buClr>
              <a:buSzPts val="1600"/>
              <a:buFont typeface="Karla"/>
              <a:buChar char="■"/>
              <a:defRPr sz="1600"/>
            </a:lvl9pPr>
          </a:lstStyle>
          <a:p/>
        </p:txBody>
      </p:sp>
      <p:sp>
        <p:nvSpPr>
          <p:cNvPr id="173" name="Google Shape;173;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4" name="Google Shape;174;p15"/>
          <p:cNvSpPr/>
          <p:nvPr/>
        </p:nvSpPr>
        <p:spPr>
          <a:xfrm>
            <a:off x="5337950" y="116024"/>
            <a:ext cx="797655" cy="628417"/>
          </a:xfrm>
          <a:custGeom>
            <a:rect b="b" l="l" r="r" t="t"/>
            <a:pathLst>
              <a:path extrusionOk="0" h="8002" w="10157">
                <a:moveTo>
                  <a:pt x="4516" y="1"/>
                </a:moveTo>
                <a:cubicBezTo>
                  <a:pt x="1685" y="1"/>
                  <a:pt x="0" y="3627"/>
                  <a:pt x="1423" y="5974"/>
                </a:cubicBezTo>
                <a:cubicBezTo>
                  <a:pt x="2140" y="7157"/>
                  <a:pt x="3480" y="7920"/>
                  <a:pt x="4861" y="7996"/>
                </a:cubicBezTo>
                <a:cubicBezTo>
                  <a:pt x="4935" y="8000"/>
                  <a:pt x="5009" y="8002"/>
                  <a:pt x="5082" y="8002"/>
                </a:cubicBezTo>
                <a:cubicBezTo>
                  <a:pt x="6407" y="8002"/>
                  <a:pt x="7739" y="7367"/>
                  <a:pt x="8476" y="6267"/>
                </a:cubicBezTo>
                <a:cubicBezTo>
                  <a:pt x="10156" y="3762"/>
                  <a:pt x="7731" y="446"/>
                  <a:pt x="5028" y="40"/>
                </a:cubicBezTo>
                <a:cubicBezTo>
                  <a:pt x="4854" y="13"/>
                  <a:pt x="4683" y="1"/>
                  <a:pt x="45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rot="-4960170">
            <a:off x="6166356" y="-1204824"/>
            <a:ext cx="1817502" cy="2496108"/>
          </a:xfrm>
          <a:custGeom>
            <a:rect b="b" l="l" r="r" t="t"/>
            <a:pathLst>
              <a:path extrusionOk="0" h="21822" w="15889">
                <a:moveTo>
                  <a:pt x="13851" y="1"/>
                </a:moveTo>
                <a:cubicBezTo>
                  <a:pt x="12180" y="1"/>
                  <a:pt x="10042" y="1859"/>
                  <a:pt x="9177" y="2845"/>
                </a:cubicBezTo>
                <a:cubicBezTo>
                  <a:pt x="7570" y="4677"/>
                  <a:pt x="6338" y="6949"/>
                  <a:pt x="4500" y="8478"/>
                </a:cubicBezTo>
                <a:cubicBezTo>
                  <a:pt x="3381" y="9408"/>
                  <a:pt x="2036" y="10065"/>
                  <a:pt x="1205" y="11325"/>
                </a:cubicBezTo>
                <a:cubicBezTo>
                  <a:pt x="0" y="13156"/>
                  <a:pt x="265" y="15870"/>
                  <a:pt x="1448" y="17720"/>
                </a:cubicBezTo>
                <a:cubicBezTo>
                  <a:pt x="2631" y="19569"/>
                  <a:pt x="4547" y="20660"/>
                  <a:pt x="6496" y="21244"/>
                </a:cubicBezTo>
                <a:cubicBezTo>
                  <a:pt x="7778" y="21629"/>
                  <a:pt x="9105" y="21821"/>
                  <a:pt x="10431" y="21821"/>
                </a:cubicBezTo>
                <a:cubicBezTo>
                  <a:pt x="11990" y="21821"/>
                  <a:pt x="13549" y="21556"/>
                  <a:pt x="15037" y="21028"/>
                </a:cubicBezTo>
                <a:cubicBezTo>
                  <a:pt x="15344" y="18686"/>
                  <a:pt x="15651" y="16334"/>
                  <a:pt x="15629" y="13966"/>
                </a:cubicBezTo>
                <a:cubicBezTo>
                  <a:pt x="15611" y="12191"/>
                  <a:pt x="15408" y="10424"/>
                  <a:pt x="15316" y="8652"/>
                </a:cubicBezTo>
                <a:cubicBezTo>
                  <a:pt x="15233" y="7056"/>
                  <a:pt x="15241" y="5456"/>
                  <a:pt x="15339" y="3862"/>
                </a:cubicBezTo>
                <a:cubicBezTo>
                  <a:pt x="15401" y="2845"/>
                  <a:pt x="15888" y="1212"/>
                  <a:pt x="15060" y="453"/>
                </a:cubicBezTo>
                <a:cubicBezTo>
                  <a:pt x="14713" y="134"/>
                  <a:pt x="14299" y="1"/>
                  <a:pt x="13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1208071" y="-638588"/>
            <a:ext cx="1873526" cy="1173578"/>
          </a:xfrm>
          <a:custGeom>
            <a:rect b="b" l="l" r="r" t="t"/>
            <a:pathLst>
              <a:path extrusionOk="0" h="8211" w="13108">
                <a:moveTo>
                  <a:pt x="3174" y="0"/>
                </a:moveTo>
                <a:cubicBezTo>
                  <a:pt x="2624" y="0"/>
                  <a:pt x="2092" y="121"/>
                  <a:pt x="1613" y="419"/>
                </a:cubicBezTo>
                <a:cubicBezTo>
                  <a:pt x="253" y="1265"/>
                  <a:pt x="0" y="3280"/>
                  <a:pt x="742" y="4700"/>
                </a:cubicBezTo>
                <a:cubicBezTo>
                  <a:pt x="1485" y="6119"/>
                  <a:pt x="2958" y="7013"/>
                  <a:pt x="4463" y="7564"/>
                </a:cubicBezTo>
                <a:cubicBezTo>
                  <a:pt x="5539" y="7958"/>
                  <a:pt x="6691" y="8210"/>
                  <a:pt x="7832" y="8210"/>
                </a:cubicBezTo>
                <a:cubicBezTo>
                  <a:pt x="8499" y="8210"/>
                  <a:pt x="9162" y="8124"/>
                  <a:pt x="9803" y="7930"/>
                </a:cubicBezTo>
                <a:cubicBezTo>
                  <a:pt x="11146" y="7521"/>
                  <a:pt x="12403" y="6546"/>
                  <a:pt x="12755" y="5186"/>
                </a:cubicBezTo>
                <a:cubicBezTo>
                  <a:pt x="13107" y="3827"/>
                  <a:pt x="12286" y="2188"/>
                  <a:pt x="10835" y="2072"/>
                </a:cubicBezTo>
                <a:cubicBezTo>
                  <a:pt x="10760" y="2066"/>
                  <a:pt x="10686" y="2063"/>
                  <a:pt x="10613" y="2063"/>
                </a:cubicBezTo>
                <a:cubicBezTo>
                  <a:pt x="10218" y="2063"/>
                  <a:pt x="9849" y="2138"/>
                  <a:pt x="9456" y="2138"/>
                </a:cubicBezTo>
                <a:cubicBezTo>
                  <a:pt x="9284" y="2138"/>
                  <a:pt x="9108" y="2124"/>
                  <a:pt x="8924" y="2083"/>
                </a:cubicBezTo>
                <a:cubicBezTo>
                  <a:pt x="7914" y="1859"/>
                  <a:pt x="6981" y="1282"/>
                  <a:pt x="6066" y="824"/>
                </a:cubicBezTo>
                <a:cubicBezTo>
                  <a:pt x="5176" y="378"/>
                  <a:pt x="4147" y="0"/>
                  <a:pt x="3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7669650" y="4251300"/>
            <a:ext cx="1275924" cy="1535779"/>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2079000" y="4320848"/>
            <a:ext cx="539824" cy="489178"/>
          </a:xfrm>
          <a:custGeom>
            <a:rect b="b" l="l" r="r" t="t"/>
            <a:pathLst>
              <a:path extrusionOk="0" h="2762" w="3048">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363525" y="4449975"/>
            <a:ext cx="1955796" cy="1604030"/>
          </a:xfrm>
          <a:custGeom>
            <a:rect b="b" l="l" r="r" t="t"/>
            <a:pathLst>
              <a:path extrusionOk="0" h="5668" w="6911">
                <a:moveTo>
                  <a:pt x="5060" y="0"/>
                </a:moveTo>
                <a:cubicBezTo>
                  <a:pt x="4135" y="0"/>
                  <a:pt x="2977" y="479"/>
                  <a:pt x="2274" y="714"/>
                </a:cubicBezTo>
                <a:cubicBezTo>
                  <a:pt x="1482" y="980"/>
                  <a:pt x="803" y="1567"/>
                  <a:pt x="428" y="2313"/>
                </a:cubicBezTo>
                <a:cubicBezTo>
                  <a:pt x="1" y="3161"/>
                  <a:pt x="8" y="4280"/>
                  <a:pt x="646" y="4981"/>
                </a:cubicBezTo>
                <a:cubicBezTo>
                  <a:pt x="1063" y="5440"/>
                  <a:pt x="1696" y="5667"/>
                  <a:pt x="2317" y="5667"/>
                </a:cubicBezTo>
                <a:cubicBezTo>
                  <a:pt x="2335" y="5667"/>
                  <a:pt x="2352" y="5667"/>
                  <a:pt x="2370" y="5667"/>
                </a:cubicBezTo>
                <a:cubicBezTo>
                  <a:pt x="3007" y="5654"/>
                  <a:pt x="3625" y="5424"/>
                  <a:pt x="4174" y="5098"/>
                </a:cubicBezTo>
                <a:cubicBezTo>
                  <a:pt x="5464" y="4333"/>
                  <a:pt x="6911" y="2478"/>
                  <a:pt x="6400" y="860"/>
                </a:cubicBezTo>
                <a:cubicBezTo>
                  <a:pt x="6195" y="215"/>
                  <a:pt x="5680" y="0"/>
                  <a:pt x="50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4687899" y="355950"/>
            <a:ext cx="264551" cy="239728"/>
          </a:xfrm>
          <a:custGeom>
            <a:rect b="b" l="l" r="r" t="t"/>
            <a:pathLst>
              <a:path extrusionOk="0" h="2762" w="3048">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rot="-9978951">
            <a:off x="5081415" y="4898034"/>
            <a:ext cx="453465" cy="371889"/>
          </a:xfrm>
          <a:custGeom>
            <a:rect b="b" l="l" r="r" t="t"/>
            <a:pathLst>
              <a:path extrusionOk="0" h="5668" w="6911">
                <a:moveTo>
                  <a:pt x="5060" y="0"/>
                </a:moveTo>
                <a:cubicBezTo>
                  <a:pt x="4135" y="0"/>
                  <a:pt x="2977" y="479"/>
                  <a:pt x="2274" y="714"/>
                </a:cubicBezTo>
                <a:cubicBezTo>
                  <a:pt x="1482" y="980"/>
                  <a:pt x="803" y="1567"/>
                  <a:pt x="428" y="2313"/>
                </a:cubicBezTo>
                <a:cubicBezTo>
                  <a:pt x="1" y="3161"/>
                  <a:pt x="8" y="4280"/>
                  <a:pt x="646" y="4981"/>
                </a:cubicBezTo>
                <a:cubicBezTo>
                  <a:pt x="1063" y="5440"/>
                  <a:pt x="1696" y="5667"/>
                  <a:pt x="2317" y="5667"/>
                </a:cubicBezTo>
                <a:cubicBezTo>
                  <a:pt x="2335" y="5667"/>
                  <a:pt x="2352" y="5667"/>
                  <a:pt x="2370" y="5667"/>
                </a:cubicBezTo>
                <a:cubicBezTo>
                  <a:pt x="3007" y="5654"/>
                  <a:pt x="3625" y="5424"/>
                  <a:pt x="4174" y="5098"/>
                </a:cubicBezTo>
                <a:cubicBezTo>
                  <a:pt x="5464" y="4333"/>
                  <a:pt x="6911" y="2478"/>
                  <a:pt x="6400" y="860"/>
                </a:cubicBezTo>
                <a:cubicBezTo>
                  <a:pt x="6195" y="215"/>
                  <a:pt x="5680" y="0"/>
                  <a:pt x="5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82" name="Shape 182"/>
        <p:cNvGrpSpPr/>
        <p:nvPr/>
      </p:nvGrpSpPr>
      <p:grpSpPr>
        <a:xfrm>
          <a:off x="0" y="0"/>
          <a:ext cx="0" cy="0"/>
          <a:chOff x="0" y="0"/>
          <a:chExt cx="0" cy="0"/>
        </a:xfrm>
      </p:grpSpPr>
      <p:sp>
        <p:nvSpPr>
          <p:cNvPr id="183" name="Google Shape;183;p16"/>
          <p:cNvSpPr txBox="1"/>
          <p:nvPr>
            <p:ph type="title"/>
          </p:nvPr>
        </p:nvSpPr>
        <p:spPr>
          <a:xfrm>
            <a:off x="720000" y="445025"/>
            <a:ext cx="672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4" name="Google Shape;184;p16"/>
          <p:cNvSpPr txBox="1"/>
          <p:nvPr>
            <p:ph idx="1" type="subTitle"/>
          </p:nvPr>
        </p:nvSpPr>
        <p:spPr>
          <a:xfrm>
            <a:off x="720000" y="1260675"/>
            <a:ext cx="7708800" cy="179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85" name="Google Shape;185;p16"/>
          <p:cNvSpPr/>
          <p:nvPr/>
        </p:nvSpPr>
        <p:spPr>
          <a:xfrm>
            <a:off x="-246547" y="3981852"/>
            <a:ext cx="2522719" cy="1987497"/>
          </a:xfrm>
          <a:custGeom>
            <a:rect b="b" l="l" r="r" t="t"/>
            <a:pathLst>
              <a:path extrusionOk="0" h="8002" w="10157">
                <a:moveTo>
                  <a:pt x="4516" y="1"/>
                </a:moveTo>
                <a:cubicBezTo>
                  <a:pt x="1685" y="1"/>
                  <a:pt x="0" y="3627"/>
                  <a:pt x="1423" y="5974"/>
                </a:cubicBezTo>
                <a:cubicBezTo>
                  <a:pt x="2140" y="7157"/>
                  <a:pt x="3480" y="7920"/>
                  <a:pt x="4861" y="7996"/>
                </a:cubicBezTo>
                <a:cubicBezTo>
                  <a:pt x="4935" y="8000"/>
                  <a:pt x="5009" y="8002"/>
                  <a:pt x="5082" y="8002"/>
                </a:cubicBezTo>
                <a:cubicBezTo>
                  <a:pt x="6407" y="8002"/>
                  <a:pt x="7739" y="7367"/>
                  <a:pt x="8476" y="6267"/>
                </a:cubicBezTo>
                <a:cubicBezTo>
                  <a:pt x="10156" y="3762"/>
                  <a:pt x="7731" y="446"/>
                  <a:pt x="5028" y="40"/>
                </a:cubicBezTo>
                <a:cubicBezTo>
                  <a:pt x="4854" y="13"/>
                  <a:pt x="4683" y="1"/>
                  <a:pt x="45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6294975" y="4054724"/>
            <a:ext cx="4268041" cy="1987498"/>
          </a:xfrm>
          <a:custGeom>
            <a:rect b="b" l="l" r="r" t="t"/>
            <a:pathLst>
              <a:path extrusionOk="0" h="15104" w="32435">
                <a:moveTo>
                  <a:pt x="19826" y="0"/>
                </a:moveTo>
                <a:cubicBezTo>
                  <a:pt x="16806" y="0"/>
                  <a:pt x="14531" y="2829"/>
                  <a:pt x="11637" y="3741"/>
                </a:cubicBezTo>
                <a:cubicBezTo>
                  <a:pt x="8582" y="4703"/>
                  <a:pt x="4889" y="3517"/>
                  <a:pt x="2299" y="5401"/>
                </a:cubicBezTo>
                <a:cubicBezTo>
                  <a:pt x="472" y="6730"/>
                  <a:pt x="1" y="9210"/>
                  <a:pt x="526" y="11304"/>
                </a:cubicBezTo>
                <a:cubicBezTo>
                  <a:pt x="1165" y="13847"/>
                  <a:pt x="3393" y="13899"/>
                  <a:pt x="5729" y="14157"/>
                </a:cubicBezTo>
                <a:cubicBezTo>
                  <a:pt x="11416" y="14788"/>
                  <a:pt x="17138" y="15104"/>
                  <a:pt x="22860" y="15104"/>
                </a:cubicBezTo>
                <a:cubicBezTo>
                  <a:pt x="25956" y="15104"/>
                  <a:pt x="29052" y="15011"/>
                  <a:pt x="32143" y="14826"/>
                </a:cubicBezTo>
                <a:cubicBezTo>
                  <a:pt x="32346" y="13227"/>
                  <a:pt x="32434" y="11323"/>
                  <a:pt x="31180" y="10310"/>
                </a:cubicBezTo>
                <a:cubicBezTo>
                  <a:pt x="30401" y="9681"/>
                  <a:pt x="29316" y="9603"/>
                  <a:pt x="28433" y="9131"/>
                </a:cubicBezTo>
                <a:cubicBezTo>
                  <a:pt x="26549" y="8122"/>
                  <a:pt x="26072" y="5707"/>
                  <a:pt x="25120" y="3794"/>
                </a:cubicBezTo>
                <a:cubicBezTo>
                  <a:pt x="24114" y="1775"/>
                  <a:pt x="22175" y="46"/>
                  <a:pt x="19920" y="1"/>
                </a:cubicBezTo>
                <a:cubicBezTo>
                  <a:pt x="19889" y="1"/>
                  <a:pt x="19857" y="0"/>
                  <a:pt x="198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1828363" y="-596907"/>
            <a:ext cx="2465811" cy="1544592"/>
          </a:xfrm>
          <a:custGeom>
            <a:rect b="b" l="l" r="r" t="t"/>
            <a:pathLst>
              <a:path extrusionOk="0" h="8211" w="13108">
                <a:moveTo>
                  <a:pt x="3174" y="0"/>
                </a:moveTo>
                <a:cubicBezTo>
                  <a:pt x="2624" y="0"/>
                  <a:pt x="2092" y="121"/>
                  <a:pt x="1613" y="419"/>
                </a:cubicBezTo>
                <a:cubicBezTo>
                  <a:pt x="253" y="1265"/>
                  <a:pt x="0" y="3280"/>
                  <a:pt x="742" y="4700"/>
                </a:cubicBezTo>
                <a:cubicBezTo>
                  <a:pt x="1485" y="6119"/>
                  <a:pt x="2958" y="7013"/>
                  <a:pt x="4463" y="7564"/>
                </a:cubicBezTo>
                <a:cubicBezTo>
                  <a:pt x="5539" y="7958"/>
                  <a:pt x="6691" y="8210"/>
                  <a:pt x="7832" y="8210"/>
                </a:cubicBezTo>
                <a:cubicBezTo>
                  <a:pt x="8499" y="8210"/>
                  <a:pt x="9162" y="8124"/>
                  <a:pt x="9803" y="7930"/>
                </a:cubicBezTo>
                <a:cubicBezTo>
                  <a:pt x="11146" y="7521"/>
                  <a:pt x="12403" y="6546"/>
                  <a:pt x="12755" y="5186"/>
                </a:cubicBezTo>
                <a:cubicBezTo>
                  <a:pt x="13107" y="3827"/>
                  <a:pt x="12286" y="2188"/>
                  <a:pt x="10835" y="2072"/>
                </a:cubicBezTo>
                <a:cubicBezTo>
                  <a:pt x="10760" y="2066"/>
                  <a:pt x="10686" y="2063"/>
                  <a:pt x="10613" y="2063"/>
                </a:cubicBezTo>
                <a:cubicBezTo>
                  <a:pt x="10218" y="2063"/>
                  <a:pt x="9849" y="2138"/>
                  <a:pt x="9456" y="2138"/>
                </a:cubicBezTo>
                <a:cubicBezTo>
                  <a:pt x="9284" y="2138"/>
                  <a:pt x="9108" y="2124"/>
                  <a:pt x="8924" y="2083"/>
                </a:cubicBezTo>
                <a:cubicBezTo>
                  <a:pt x="7914" y="1859"/>
                  <a:pt x="6981" y="1282"/>
                  <a:pt x="6066" y="824"/>
                </a:cubicBezTo>
                <a:cubicBezTo>
                  <a:pt x="5176" y="378"/>
                  <a:pt x="4147" y="0"/>
                  <a:pt x="3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8538708" y="3409151"/>
            <a:ext cx="475770" cy="572697"/>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7443681" y="-817875"/>
            <a:ext cx="2088608" cy="1712940"/>
          </a:xfrm>
          <a:custGeom>
            <a:rect b="b" l="l" r="r" t="t"/>
            <a:pathLst>
              <a:path extrusionOk="0" h="5668" w="6911">
                <a:moveTo>
                  <a:pt x="5060" y="0"/>
                </a:moveTo>
                <a:cubicBezTo>
                  <a:pt x="4135" y="0"/>
                  <a:pt x="2977" y="479"/>
                  <a:pt x="2274" y="714"/>
                </a:cubicBezTo>
                <a:cubicBezTo>
                  <a:pt x="1482" y="980"/>
                  <a:pt x="803" y="1567"/>
                  <a:pt x="428" y="2313"/>
                </a:cubicBezTo>
                <a:cubicBezTo>
                  <a:pt x="1" y="3161"/>
                  <a:pt x="8" y="4280"/>
                  <a:pt x="646" y="4981"/>
                </a:cubicBezTo>
                <a:cubicBezTo>
                  <a:pt x="1063" y="5440"/>
                  <a:pt x="1696" y="5667"/>
                  <a:pt x="2317" y="5667"/>
                </a:cubicBezTo>
                <a:cubicBezTo>
                  <a:pt x="2335" y="5667"/>
                  <a:pt x="2352" y="5667"/>
                  <a:pt x="2370" y="5667"/>
                </a:cubicBezTo>
                <a:cubicBezTo>
                  <a:pt x="3007" y="5654"/>
                  <a:pt x="3625" y="5424"/>
                  <a:pt x="4174" y="5098"/>
                </a:cubicBezTo>
                <a:cubicBezTo>
                  <a:pt x="5464" y="4333"/>
                  <a:pt x="6911" y="2478"/>
                  <a:pt x="6400" y="860"/>
                </a:cubicBezTo>
                <a:cubicBezTo>
                  <a:pt x="6195" y="215"/>
                  <a:pt x="5680" y="0"/>
                  <a:pt x="50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
    <p:spTree>
      <p:nvGrpSpPr>
        <p:cNvPr id="190" name="Shape 190"/>
        <p:cNvGrpSpPr/>
        <p:nvPr/>
      </p:nvGrpSpPr>
      <p:grpSpPr>
        <a:xfrm>
          <a:off x="0" y="0"/>
          <a:ext cx="0" cy="0"/>
          <a:chOff x="0" y="0"/>
          <a:chExt cx="0" cy="0"/>
        </a:xfrm>
      </p:grpSpPr>
      <p:sp>
        <p:nvSpPr>
          <p:cNvPr id="191" name="Google Shape;191;p17"/>
          <p:cNvSpPr txBox="1"/>
          <p:nvPr>
            <p:ph type="title"/>
          </p:nvPr>
        </p:nvSpPr>
        <p:spPr>
          <a:xfrm>
            <a:off x="720000" y="445025"/>
            <a:ext cx="672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2" name="Google Shape;192;p17"/>
          <p:cNvSpPr txBox="1"/>
          <p:nvPr>
            <p:ph idx="1" type="subTitle"/>
          </p:nvPr>
        </p:nvSpPr>
        <p:spPr>
          <a:xfrm>
            <a:off x="720000" y="1260675"/>
            <a:ext cx="3852000" cy="3092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93" name="Google Shape;193;p17"/>
          <p:cNvSpPr/>
          <p:nvPr/>
        </p:nvSpPr>
        <p:spPr>
          <a:xfrm>
            <a:off x="7939450" y="-193125"/>
            <a:ext cx="1162385" cy="728131"/>
          </a:xfrm>
          <a:custGeom>
            <a:rect b="b" l="l" r="r" t="t"/>
            <a:pathLst>
              <a:path extrusionOk="0" h="8211" w="13108">
                <a:moveTo>
                  <a:pt x="3174" y="0"/>
                </a:moveTo>
                <a:cubicBezTo>
                  <a:pt x="2624" y="0"/>
                  <a:pt x="2092" y="121"/>
                  <a:pt x="1613" y="419"/>
                </a:cubicBezTo>
                <a:cubicBezTo>
                  <a:pt x="253" y="1265"/>
                  <a:pt x="0" y="3280"/>
                  <a:pt x="742" y="4700"/>
                </a:cubicBezTo>
                <a:cubicBezTo>
                  <a:pt x="1485" y="6119"/>
                  <a:pt x="2958" y="7013"/>
                  <a:pt x="4463" y="7564"/>
                </a:cubicBezTo>
                <a:cubicBezTo>
                  <a:pt x="5539" y="7958"/>
                  <a:pt x="6691" y="8210"/>
                  <a:pt x="7832" y="8210"/>
                </a:cubicBezTo>
                <a:cubicBezTo>
                  <a:pt x="8499" y="8210"/>
                  <a:pt x="9162" y="8124"/>
                  <a:pt x="9803" y="7930"/>
                </a:cubicBezTo>
                <a:cubicBezTo>
                  <a:pt x="11146" y="7521"/>
                  <a:pt x="12403" y="6546"/>
                  <a:pt x="12755" y="5186"/>
                </a:cubicBezTo>
                <a:cubicBezTo>
                  <a:pt x="13107" y="3827"/>
                  <a:pt x="12286" y="2188"/>
                  <a:pt x="10835" y="2072"/>
                </a:cubicBezTo>
                <a:cubicBezTo>
                  <a:pt x="10760" y="2066"/>
                  <a:pt x="10686" y="2063"/>
                  <a:pt x="10613" y="2063"/>
                </a:cubicBezTo>
                <a:cubicBezTo>
                  <a:pt x="10218" y="2063"/>
                  <a:pt x="9849" y="2138"/>
                  <a:pt x="9456" y="2138"/>
                </a:cubicBezTo>
                <a:cubicBezTo>
                  <a:pt x="9284" y="2138"/>
                  <a:pt x="9108" y="2124"/>
                  <a:pt x="8924" y="2083"/>
                </a:cubicBezTo>
                <a:cubicBezTo>
                  <a:pt x="7914" y="1859"/>
                  <a:pt x="6981" y="1282"/>
                  <a:pt x="6066" y="824"/>
                </a:cubicBezTo>
                <a:cubicBezTo>
                  <a:pt x="5176" y="378"/>
                  <a:pt x="4147" y="0"/>
                  <a:pt x="31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4231125" y="-327525"/>
            <a:ext cx="828248" cy="996930"/>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4023125" y="4390122"/>
            <a:ext cx="754776" cy="683954"/>
          </a:xfrm>
          <a:custGeom>
            <a:rect b="b" l="l" r="r" t="t"/>
            <a:pathLst>
              <a:path extrusionOk="0" h="2762" w="3048">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rot="4915290">
            <a:off x="7507302" y="4482522"/>
            <a:ext cx="1407850" cy="1154623"/>
          </a:xfrm>
          <a:custGeom>
            <a:rect b="b" l="l" r="r" t="t"/>
            <a:pathLst>
              <a:path extrusionOk="0" h="5668" w="6911">
                <a:moveTo>
                  <a:pt x="5060" y="0"/>
                </a:moveTo>
                <a:cubicBezTo>
                  <a:pt x="4135" y="0"/>
                  <a:pt x="2977" y="479"/>
                  <a:pt x="2274" y="714"/>
                </a:cubicBezTo>
                <a:cubicBezTo>
                  <a:pt x="1482" y="980"/>
                  <a:pt x="803" y="1567"/>
                  <a:pt x="428" y="2313"/>
                </a:cubicBezTo>
                <a:cubicBezTo>
                  <a:pt x="1" y="3161"/>
                  <a:pt x="8" y="4280"/>
                  <a:pt x="646" y="4981"/>
                </a:cubicBezTo>
                <a:cubicBezTo>
                  <a:pt x="1063" y="5440"/>
                  <a:pt x="1696" y="5667"/>
                  <a:pt x="2317" y="5667"/>
                </a:cubicBezTo>
                <a:cubicBezTo>
                  <a:pt x="2335" y="5667"/>
                  <a:pt x="2352" y="5667"/>
                  <a:pt x="2370" y="5667"/>
                </a:cubicBezTo>
                <a:cubicBezTo>
                  <a:pt x="3007" y="5654"/>
                  <a:pt x="3625" y="5424"/>
                  <a:pt x="4174" y="5098"/>
                </a:cubicBezTo>
                <a:cubicBezTo>
                  <a:pt x="5464" y="4333"/>
                  <a:pt x="6911" y="2478"/>
                  <a:pt x="6400" y="860"/>
                </a:cubicBezTo>
                <a:cubicBezTo>
                  <a:pt x="6195" y="215"/>
                  <a:pt x="5680" y="0"/>
                  <a:pt x="50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455625" y="4608493"/>
            <a:ext cx="754767" cy="902672"/>
          </a:xfrm>
          <a:custGeom>
            <a:rect b="b" l="l" r="r" t="t"/>
            <a:pathLst>
              <a:path extrusionOk="0" h="10839" w="9063">
                <a:moveTo>
                  <a:pt x="1648" y="8897"/>
                </a:moveTo>
                <a:cubicBezTo>
                  <a:pt x="2394" y="10117"/>
                  <a:pt x="3871" y="10839"/>
                  <a:pt x="5296" y="10709"/>
                </a:cubicBezTo>
                <a:cubicBezTo>
                  <a:pt x="6720" y="10578"/>
                  <a:pt x="8031" y="9618"/>
                  <a:pt x="8615" y="8312"/>
                </a:cubicBezTo>
                <a:cubicBezTo>
                  <a:pt x="8961" y="7539"/>
                  <a:pt x="9063" y="6675"/>
                  <a:pt x="9039" y="5828"/>
                </a:cubicBezTo>
                <a:cubicBezTo>
                  <a:pt x="8999" y="4318"/>
                  <a:pt x="8469" y="2686"/>
                  <a:pt x="7175" y="1907"/>
                </a:cubicBezTo>
                <a:cubicBezTo>
                  <a:pt x="4007" y="0"/>
                  <a:pt x="0" y="6200"/>
                  <a:pt x="1648" y="889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7"/>
          <p:cNvGrpSpPr/>
          <p:nvPr/>
        </p:nvGrpSpPr>
        <p:grpSpPr>
          <a:xfrm rot="-1189199">
            <a:off x="-585268" y="-137687"/>
            <a:ext cx="699804" cy="2134195"/>
            <a:chOff x="4964550" y="3329725"/>
            <a:chExt cx="311350" cy="949525"/>
          </a:xfrm>
        </p:grpSpPr>
        <p:sp>
          <p:nvSpPr>
            <p:cNvPr id="199" name="Google Shape;199;p17"/>
            <p:cNvSpPr/>
            <p:nvPr/>
          </p:nvSpPr>
          <p:spPr>
            <a:xfrm>
              <a:off x="4964550" y="3518275"/>
              <a:ext cx="101600" cy="101600"/>
            </a:xfrm>
            <a:custGeom>
              <a:rect b="b" l="l" r="r" t="t"/>
              <a:pathLst>
                <a:path extrusionOk="0" h="4064" w="4064">
                  <a:moveTo>
                    <a:pt x="2032" y="1"/>
                  </a:moveTo>
                  <a:cubicBezTo>
                    <a:pt x="911" y="1"/>
                    <a:pt x="1" y="910"/>
                    <a:pt x="1" y="2032"/>
                  </a:cubicBezTo>
                  <a:cubicBezTo>
                    <a:pt x="1" y="3153"/>
                    <a:pt x="911" y="4063"/>
                    <a:pt x="2032" y="4063"/>
                  </a:cubicBezTo>
                  <a:cubicBezTo>
                    <a:pt x="3154" y="4063"/>
                    <a:pt x="4063" y="3153"/>
                    <a:pt x="4063" y="2032"/>
                  </a:cubicBezTo>
                  <a:cubicBezTo>
                    <a:pt x="4063" y="910"/>
                    <a:pt x="3154" y="1"/>
                    <a:pt x="20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a:off x="4968275" y="3413275"/>
              <a:ext cx="76200" cy="76200"/>
            </a:xfrm>
            <a:custGeom>
              <a:rect b="b" l="l" r="r" t="t"/>
              <a:pathLst>
                <a:path extrusionOk="0" h="3048" w="3048">
                  <a:moveTo>
                    <a:pt x="1525" y="0"/>
                  </a:moveTo>
                  <a:cubicBezTo>
                    <a:pt x="683" y="0"/>
                    <a:pt x="0" y="682"/>
                    <a:pt x="0" y="1523"/>
                  </a:cubicBezTo>
                  <a:cubicBezTo>
                    <a:pt x="0" y="2365"/>
                    <a:pt x="683" y="3048"/>
                    <a:pt x="1525" y="3048"/>
                  </a:cubicBezTo>
                  <a:cubicBezTo>
                    <a:pt x="2365" y="3048"/>
                    <a:pt x="3048" y="2365"/>
                    <a:pt x="3048" y="1523"/>
                  </a:cubicBezTo>
                  <a:cubicBezTo>
                    <a:pt x="3048" y="682"/>
                    <a:pt x="2365" y="0"/>
                    <a:pt x="15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a:off x="5015350" y="3646500"/>
              <a:ext cx="76175" cy="76200"/>
            </a:xfrm>
            <a:custGeom>
              <a:rect b="b" l="l" r="r" t="t"/>
              <a:pathLst>
                <a:path extrusionOk="0" h="3048" w="3047">
                  <a:moveTo>
                    <a:pt x="1523" y="1"/>
                  </a:moveTo>
                  <a:cubicBezTo>
                    <a:pt x="682" y="1"/>
                    <a:pt x="0" y="683"/>
                    <a:pt x="0" y="1524"/>
                  </a:cubicBezTo>
                  <a:cubicBezTo>
                    <a:pt x="0" y="2365"/>
                    <a:pt x="682" y="3047"/>
                    <a:pt x="1523" y="3047"/>
                  </a:cubicBezTo>
                  <a:cubicBezTo>
                    <a:pt x="2365" y="3047"/>
                    <a:pt x="3046" y="2365"/>
                    <a:pt x="3046" y="1524"/>
                  </a:cubicBezTo>
                  <a:cubicBezTo>
                    <a:pt x="3046" y="683"/>
                    <a:pt x="2365" y="1"/>
                    <a:pt x="15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5075000" y="3738200"/>
              <a:ext cx="76200" cy="76200"/>
            </a:xfrm>
            <a:custGeom>
              <a:rect b="b" l="l" r="r" t="t"/>
              <a:pathLst>
                <a:path extrusionOk="0" h="3048" w="3048">
                  <a:moveTo>
                    <a:pt x="1524" y="1"/>
                  </a:moveTo>
                  <a:cubicBezTo>
                    <a:pt x="683" y="1"/>
                    <a:pt x="1" y="682"/>
                    <a:pt x="1" y="1524"/>
                  </a:cubicBezTo>
                  <a:cubicBezTo>
                    <a:pt x="1" y="2365"/>
                    <a:pt x="683" y="3047"/>
                    <a:pt x="1524" y="3047"/>
                  </a:cubicBezTo>
                  <a:cubicBezTo>
                    <a:pt x="2365" y="3047"/>
                    <a:pt x="3047" y="2365"/>
                    <a:pt x="3047" y="1524"/>
                  </a:cubicBezTo>
                  <a:cubicBezTo>
                    <a:pt x="3047" y="682"/>
                    <a:pt x="2365" y="1"/>
                    <a:pt x="15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5145975" y="3835775"/>
              <a:ext cx="59250" cy="59250"/>
            </a:xfrm>
            <a:custGeom>
              <a:rect b="b" l="l" r="r" t="t"/>
              <a:pathLst>
                <a:path extrusionOk="0" h="2370" w="2370">
                  <a:moveTo>
                    <a:pt x="1184" y="0"/>
                  </a:moveTo>
                  <a:cubicBezTo>
                    <a:pt x="530" y="0"/>
                    <a:pt x="0" y="531"/>
                    <a:pt x="0" y="1186"/>
                  </a:cubicBezTo>
                  <a:cubicBezTo>
                    <a:pt x="0" y="1840"/>
                    <a:pt x="530" y="2370"/>
                    <a:pt x="1184" y="2370"/>
                  </a:cubicBezTo>
                  <a:cubicBezTo>
                    <a:pt x="1839" y="2370"/>
                    <a:pt x="2369" y="1840"/>
                    <a:pt x="2369" y="1186"/>
                  </a:cubicBezTo>
                  <a:cubicBezTo>
                    <a:pt x="2369" y="531"/>
                    <a:pt x="1839" y="0"/>
                    <a:pt x="11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5187050" y="3913225"/>
              <a:ext cx="59300" cy="59275"/>
            </a:xfrm>
            <a:custGeom>
              <a:rect b="b" l="l" r="r" t="t"/>
              <a:pathLst>
                <a:path extrusionOk="0" h="2371" w="2372">
                  <a:moveTo>
                    <a:pt x="1186" y="0"/>
                  </a:moveTo>
                  <a:cubicBezTo>
                    <a:pt x="532" y="0"/>
                    <a:pt x="1" y="531"/>
                    <a:pt x="1" y="1185"/>
                  </a:cubicBezTo>
                  <a:cubicBezTo>
                    <a:pt x="1" y="1840"/>
                    <a:pt x="532" y="2371"/>
                    <a:pt x="1186" y="2371"/>
                  </a:cubicBezTo>
                  <a:cubicBezTo>
                    <a:pt x="1840" y="2371"/>
                    <a:pt x="2371" y="1840"/>
                    <a:pt x="2371" y="1185"/>
                  </a:cubicBezTo>
                  <a:cubicBezTo>
                    <a:pt x="2371" y="531"/>
                    <a:pt x="1840" y="0"/>
                    <a:pt x="11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5225125" y="4005375"/>
              <a:ext cx="42375" cy="42325"/>
            </a:xfrm>
            <a:custGeom>
              <a:rect b="b" l="l" r="r" t="t"/>
              <a:pathLst>
                <a:path extrusionOk="0" h="1693" w="1695">
                  <a:moveTo>
                    <a:pt x="848" y="1"/>
                  </a:moveTo>
                  <a:cubicBezTo>
                    <a:pt x="380" y="1"/>
                    <a:pt x="1" y="379"/>
                    <a:pt x="1" y="847"/>
                  </a:cubicBezTo>
                  <a:cubicBezTo>
                    <a:pt x="1" y="1314"/>
                    <a:pt x="380" y="1693"/>
                    <a:pt x="848" y="1693"/>
                  </a:cubicBezTo>
                  <a:cubicBezTo>
                    <a:pt x="1315" y="1693"/>
                    <a:pt x="1694" y="1314"/>
                    <a:pt x="1694" y="847"/>
                  </a:cubicBezTo>
                  <a:cubicBezTo>
                    <a:pt x="1694" y="379"/>
                    <a:pt x="1315" y="1"/>
                    <a:pt x="8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a:off x="5233550" y="4080125"/>
              <a:ext cx="42350" cy="42325"/>
            </a:xfrm>
            <a:custGeom>
              <a:rect b="b" l="l" r="r" t="t"/>
              <a:pathLst>
                <a:path extrusionOk="0" h="1693" w="1694">
                  <a:moveTo>
                    <a:pt x="847" y="0"/>
                  </a:moveTo>
                  <a:cubicBezTo>
                    <a:pt x="379" y="0"/>
                    <a:pt x="1" y="378"/>
                    <a:pt x="1" y="846"/>
                  </a:cubicBezTo>
                  <a:cubicBezTo>
                    <a:pt x="1" y="1313"/>
                    <a:pt x="379" y="1692"/>
                    <a:pt x="847" y="1692"/>
                  </a:cubicBezTo>
                  <a:cubicBezTo>
                    <a:pt x="1315" y="1692"/>
                    <a:pt x="1693" y="1313"/>
                    <a:pt x="1693" y="846"/>
                  </a:cubicBezTo>
                  <a:cubicBezTo>
                    <a:pt x="1693" y="378"/>
                    <a:pt x="1315" y="0"/>
                    <a:pt x="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p:nvPr/>
          </p:nvSpPr>
          <p:spPr>
            <a:xfrm>
              <a:off x="5229800" y="4160375"/>
              <a:ext cx="42325" cy="42325"/>
            </a:xfrm>
            <a:custGeom>
              <a:rect b="b" l="l" r="r" t="t"/>
              <a:pathLst>
                <a:path extrusionOk="0" h="1693" w="1693">
                  <a:moveTo>
                    <a:pt x="847" y="0"/>
                  </a:moveTo>
                  <a:cubicBezTo>
                    <a:pt x="380" y="0"/>
                    <a:pt x="1" y="379"/>
                    <a:pt x="1" y="847"/>
                  </a:cubicBezTo>
                  <a:cubicBezTo>
                    <a:pt x="1" y="1313"/>
                    <a:pt x="380" y="1693"/>
                    <a:pt x="847" y="1693"/>
                  </a:cubicBezTo>
                  <a:cubicBezTo>
                    <a:pt x="1314" y="1693"/>
                    <a:pt x="1693" y="1313"/>
                    <a:pt x="1693" y="847"/>
                  </a:cubicBezTo>
                  <a:cubicBezTo>
                    <a:pt x="1693" y="379"/>
                    <a:pt x="1314" y="0"/>
                    <a:pt x="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
            <p:cNvSpPr/>
            <p:nvPr/>
          </p:nvSpPr>
          <p:spPr>
            <a:xfrm>
              <a:off x="5212400" y="4236900"/>
              <a:ext cx="42350" cy="42350"/>
            </a:xfrm>
            <a:custGeom>
              <a:rect b="b" l="l" r="r" t="t"/>
              <a:pathLst>
                <a:path extrusionOk="0" h="1694" w="1694">
                  <a:moveTo>
                    <a:pt x="847" y="0"/>
                  </a:moveTo>
                  <a:cubicBezTo>
                    <a:pt x="379" y="0"/>
                    <a:pt x="1" y="379"/>
                    <a:pt x="1" y="847"/>
                  </a:cubicBezTo>
                  <a:cubicBezTo>
                    <a:pt x="1" y="1314"/>
                    <a:pt x="379" y="1693"/>
                    <a:pt x="847" y="1693"/>
                  </a:cubicBezTo>
                  <a:cubicBezTo>
                    <a:pt x="1314" y="1693"/>
                    <a:pt x="1693" y="1314"/>
                    <a:pt x="1693" y="847"/>
                  </a:cubicBezTo>
                  <a:cubicBezTo>
                    <a:pt x="1693" y="379"/>
                    <a:pt x="1314" y="0"/>
                    <a:pt x="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a:off x="4992175" y="3329725"/>
              <a:ext cx="59250" cy="59250"/>
            </a:xfrm>
            <a:custGeom>
              <a:rect b="b" l="l" r="r" t="t"/>
              <a:pathLst>
                <a:path extrusionOk="0" h="2370" w="2370">
                  <a:moveTo>
                    <a:pt x="1185" y="0"/>
                  </a:moveTo>
                  <a:cubicBezTo>
                    <a:pt x="530" y="0"/>
                    <a:pt x="1" y="531"/>
                    <a:pt x="1" y="1185"/>
                  </a:cubicBezTo>
                  <a:cubicBezTo>
                    <a:pt x="1" y="1840"/>
                    <a:pt x="530" y="2369"/>
                    <a:pt x="1185" y="2369"/>
                  </a:cubicBezTo>
                  <a:cubicBezTo>
                    <a:pt x="1839" y="2369"/>
                    <a:pt x="2370" y="1840"/>
                    <a:pt x="2370" y="1185"/>
                  </a:cubicBezTo>
                  <a:cubicBezTo>
                    <a:pt x="2370" y="531"/>
                    <a:pt x="1839" y="0"/>
                    <a:pt x="1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_2">
    <p:spTree>
      <p:nvGrpSpPr>
        <p:cNvPr id="210" name="Shape 210"/>
        <p:cNvGrpSpPr/>
        <p:nvPr/>
      </p:nvGrpSpPr>
      <p:grpSpPr>
        <a:xfrm>
          <a:off x="0" y="0"/>
          <a:ext cx="0" cy="0"/>
          <a:chOff x="0" y="0"/>
          <a:chExt cx="0" cy="0"/>
        </a:xfrm>
      </p:grpSpPr>
      <p:sp>
        <p:nvSpPr>
          <p:cNvPr id="211" name="Google Shape;211;p18"/>
          <p:cNvSpPr txBox="1"/>
          <p:nvPr>
            <p:ph type="title"/>
          </p:nvPr>
        </p:nvSpPr>
        <p:spPr>
          <a:xfrm>
            <a:off x="720000" y="445025"/>
            <a:ext cx="672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2" name="Google Shape;212;p18"/>
          <p:cNvSpPr txBox="1"/>
          <p:nvPr>
            <p:ph idx="1" type="subTitle"/>
          </p:nvPr>
        </p:nvSpPr>
        <p:spPr>
          <a:xfrm>
            <a:off x="934175" y="2021400"/>
            <a:ext cx="3658500" cy="1566300"/>
          </a:xfrm>
          <a:prstGeom prst="rect">
            <a:avLst/>
          </a:prstGeom>
        </p:spPr>
        <p:txBody>
          <a:bodyPr anchorCtr="0" anchor="t" bIns="91425" lIns="91425" spcFirstLastPara="1" rIns="91425" wrap="square" tIns="91425">
            <a:noAutofit/>
          </a:bodyPr>
          <a:lstStyle>
            <a:lvl1pPr lvl="0" rtl="0" algn="just">
              <a:lnSpc>
                <a:spcPct val="100000"/>
              </a:lnSpc>
              <a:spcBef>
                <a:spcPts val="0"/>
              </a:spcBef>
              <a:spcAft>
                <a:spcPts val="0"/>
              </a:spcAft>
              <a:buClr>
                <a:schemeClr val="l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13" name="Google Shape;213;p18"/>
          <p:cNvSpPr/>
          <p:nvPr/>
        </p:nvSpPr>
        <p:spPr>
          <a:xfrm>
            <a:off x="6352125" y="781050"/>
            <a:ext cx="3106119" cy="2543720"/>
          </a:xfrm>
          <a:custGeom>
            <a:rect b="b" l="l" r="r" t="t"/>
            <a:pathLst>
              <a:path extrusionOk="0" h="17911" w="21871">
                <a:moveTo>
                  <a:pt x="5112" y="1"/>
                </a:moveTo>
                <a:cubicBezTo>
                  <a:pt x="3735" y="1"/>
                  <a:pt x="2529" y="507"/>
                  <a:pt x="1750" y="1965"/>
                </a:cubicBezTo>
                <a:cubicBezTo>
                  <a:pt x="1" y="5236"/>
                  <a:pt x="1575" y="11012"/>
                  <a:pt x="3687" y="13678"/>
                </a:cubicBezTo>
                <a:cubicBezTo>
                  <a:pt x="5800" y="16345"/>
                  <a:pt x="9196" y="17910"/>
                  <a:pt x="12588" y="17910"/>
                </a:cubicBezTo>
                <a:cubicBezTo>
                  <a:pt x="13326" y="17910"/>
                  <a:pt x="14064" y="17836"/>
                  <a:pt x="14788" y="17683"/>
                </a:cubicBezTo>
                <a:cubicBezTo>
                  <a:pt x="16143" y="17397"/>
                  <a:pt x="17456" y="16848"/>
                  <a:pt x="18527" y="15972"/>
                </a:cubicBezTo>
                <a:cubicBezTo>
                  <a:pt x="21080" y="13882"/>
                  <a:pt x="21870" y="10116"/>
                  <a:pt x="20948" y="6948"/>
                </a:cubicBezTo>
                <a:cubicBezTo>
                  <a:pt x="20640" y="5892"/>
                  <a:pt x="20142" y="4854"/>
                  <a:pt x="19300" y="4147"/>
                </a:cubicBezTo>
                <a:cubicBezTo>
                  <a:pt x="17714" y="2814"/>
                  <a:pt x="15406" y="2978"/>
                  <a:pt x="13389" y="2508"/>
                </a:cubicBezTo>
                <a:cubicBezTo>
                  <a:pt x="11300" y="2021"/>
                  <a:pt x="7863" y="1"/>
                  <a:pt x="51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rot="-3837246">
            <a:off x="-655351" y="826553"/>
            <a:ext cx="834537" cy="1174509"/>
          </a:xfrm>
          <a:custGeom>
            <a:rect b="b" l="l" r="r" t="t"/>
            <a:pathLst>
              <a:path extrusionOk="0" h="12475" w="8864">
                <a:moveTo>
                  <a:pt x="4240" y="0"/>
                </a:moveTo>
                <a:cubicBezTo>
                  <a:pt x="1692" y="0"/>
                  <a:pt x="376" y="4674"/>
                  <a:pt x="186" y="6747"/>
                </a:cubicBezTo>
                <a:cubicBezTo>
                  <a:pt x="1" y="8768"/>
                  <a:pt x="838" y="11021"/>
                  <a:pt x="2665" y="11905"/>
                </a:cubicBezTo>
                <a:cubicBezTo>
                  <a:pt x="3103" y="12118"/>
                  <a:pt x="3579" y="12243"/>
                  <a:pt x="4055" y="12344"/>
                </a:cubicBezTo>
                <a:cubicBezTo>
                  <a:pt x="4391" y="12415"/>
                  <a:pt x="4735" y="12474"/>
                  <a:pt x="5076" y="12474"/>
                </a:cubicBezTo>
                <a:cubicBezTo>
                  <a:pt x="5237" y="12474"/>
                  <a:pt x="5397" y="12461"/>
                  <a:pt x="5556" y="12430"/>
                </a:cubicBezTo>
                <a:cubicBezTo>
                  <a:pt x="6678" y="12208"/>
                  <a:pt x="7433" y="11146"/>
                  <a:pt x="7863" y="10085"/>
                </a:cubicBezTo>
                <a:cubicBezTo>
                  <a:pt x="8864" y="7613"/>
                  <a:pt x="8681" y="4691"/>
                  <a:pt x="7381" y="2363"/>
                </a:cubicBezTo>
                <a:cubicBezTo>
                  <a:pt x="6994" y="1672"/>
                  <a:pt x="6504" y="1021"/>
                  <a:pt x="5849" y="572"/>
                </a:cubicBezTo>
                <a:cubicBezTo>
                  <a:pt x="5266" y="173"/>
                  <a:pt x="4730" y="0"/>
                  <a:pt x="42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flipH="1" rot="7330097">
            <a:off x="-33182" y="3378596"/>
            <a:ext cx="2062968" cy="2920629"/>
          </a:xfrm>
          <a:custGeom>
            <a:rect b="b" l="l" r="r" t="t"/>
            <a:pathLst>
              <a:path extrusionOk="0" h="38494" w="27190">
                <a:moveTo>
                  <a:pt x="4926" y="1"/>
                </a:moveTo>
                <a:cubicBezTo>
                  <a:pt x="4071" y="1"/>
                  <a:pt x="3254" y="179"/>
                  <a:pt x="2618" y="565"/>
                </a:cubicBezTo>
                <a:cubicBezTo>
                  <a:pt x="622" y="1778"/>
                  <a:pt x="761" y="5273"/>
                  <a:pt x="538" y="7275"/>
                </a:cubicBezTo>
                <a:cubicBezTo>
                  <a:pt x="167" y="10601"/>
                  <a:pt x="1" y="13952"/>
                  <a:pt x="41" y="17299"/>
                </a:cubicBezTo>
                <a:cubicBezTo>
                  <a:pt x="120" y="23885"/>
                  <a:pt x="995" y="30463"/>
                  <a:pt x="2662" y="36837"/>
                </a:cubicBezTo>
                <a:cubicBezTo>
                  <a:pt x="2721" y="37069"/>
                  <a:pt x="2787" y="37309"/>
                  <a:pt x="2943" y="37493"/>
                </a:cubicBezTo>
                <a:cubicBezTo>
                  <a:pt x="3178" y="37769"/>
                  <a:pt x="3562" y="37856"/>
                  <a:pt x="3919" y="37923"/>
                </a:cubicBezTo>
                <a:cubicBezTo>
                  <a:pt x="5716" y="38262"/>
                  <a:pt x="7560" y="38494"/>
                  <a:pt x="9389" y="38494"/>
                </a:cubicBezTo>
                <a:cubicBezTo>
                  <a:pt x="11143" y="38494"/>
                  <a:pt x="12882" y="38281"/>
                  <a:pt x="14552" y="37745"/>
                </a:cubicBezTo>
                <a:cubicBezTo>
                  <a:pt x="16505" y="37119"/>
                  <a:pt x="18464" y="35878"/>
                  <a:pt x="19053" y="33913"/>
                </a:cubicBezTo>
                <a:cubicBezTo>
                  <a:pt x="19604" y="32074"/>
                  <a:pt x="18824" y="30082"/>
                  <a:pt x="19120" y="28186"/>
                </a:cubicBezTo>
                <a:cubicBezTo>
                  <a:pt x="19608" y="25042"/>
                  <a:pt x="22749" y="23137"/>
                  <a:pt x="24648" y="20585"/>
                </a:cubicBezTo>
                <a:cubicBezTo>
                  <a:pt x="26547" y="18036"/>
                  <a:pt x="27190" y="14483"/>
                  <a:pt x="25906" y="11577"/>
                </a:cubicBezTo>
                <a:cubicBezTo>
                  <a:pt x="24794" y="9060"/>
                  <a:pt x="22132" y="7246"/>
                  <a:pt x="19422" y="7246"/>
                </a:cubicBezTo>
                <a:cubicBezTo>
                  <a:pt x="19003" y="7246"/>
                  <a:pt x="18582" y="7290"/>
                  <a:pt x="18166" y="7381"/>
                </a:cubicBezTo>
                <a:cubicBezTo>
                  <a:pt x="17126" y="7608"/>
                  <a:pt x="16163" y="8097"/>
                  <a:pt x="15139" y="8383"/>
                </a:cubicBezTo>
                <a:cubicBezTo>
                  <a:pt x="14678" y="8512"/>
                  <a:pt x="14189" y="8595"/>
                  <a:pt x="13709" y="8595"/>
                </a:cubicBezTo>
                <a:cubicBezTo>
                  <a:pt x="13120" y="8595"/>
                  <a:pt x="12545" y="8470"/>
                  <a:pt x="12053" y="8151"/>
                </a:cubicBezTo>
                <a:cubicBezTo>
                  <a:pt x="10173" y="6929"/>
                  <a:pt x="10741" y="3963"/>
                  <a:pt x="9526" y="2078"/>
                </a:cubicBezTo>
                <a:cubicBezTo>
                  <a:pt x="8693" y="786"/>
                  <a:pt x="6723" y="1"/>
                  <a:pt x="49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a:off x="6892375" y="4387175"/>
            <a:ext cx="1453121" cy="1397428"/>
          </a:xfrm>
          <a:custGeom>
            <a:rect b="b" l="l" r="r" t="t"/>
            <a:pathLst>
              <a:path extrusionOk="0" h="4641" w="4826">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rot="2193060">
            <a:off x="3471672" y="3937559"/>
            <a:ext cx="1531627" cy="1977127"/>
          </a:xfrm>
          <a:custGeom>
            <a:rect b="b" l="l" r="r" t="t"/>
            <a:pathLst>
              <a:path extrusionOk="0" h="11166" w="8650">
                <a:moveTo>
                  <a:pt x="4826" y="0"/>
                </a:moveTo>
                <a:cubicBezTo>
                  <a:pt x="3392" y="0"/>
                  <a:pt x="1968" y="842"/>
                  <a:pt x="1252" y="2176"/>
                </a:cubicBezTo>
                <a:cubicBezTo>
                  <a:pt x="1" y="4505"/>
                  <a:pt x="380" y="8127"/>
                  <a:pt x="2423" y="10086"/>
                </a:cubicBezTo>
                <a:cubicBezTo>
                  <a:pt x="3037" y="10676"/>
                  <a:pt x="3901" y="11166"/>
                  <a:pt x="4843" y="11166"/>
                </a:cubicBezTo>
                <a:cubicBezTo>
                  <a:pt x="4883" y="11166"/>
                  <a:pt x="4923" y="11165"/>
                  <a:pt x="4964" y="11163"/>
                </a:cubicBezTo>
                <a:cubicBezTo>
                  <a:pt x="6005" y="11116"/>
                  <a:pt x="6871" y="10470"/>
                  <a:pt x="7415" y="9742"/>
                </a:cubicBezTo>
                <a:cubicBezTo>
                  <a:pt x="7805" y="9220"/>
                  <a:pt x="8071" y="8652"/>
                  <a:pt x="8251" y="8060"/>
                </a:cubicBezTo>
                <a:cubicBezTo>
                  <a:pt x="8529" y="7152"/>
                  <a:pt x="8606" y="6190"/>
                  <a:pt x="8624" y="5250"/>
                </a:cubicBezTo>
                <a:cubicBezTo>
                  <a:pt x="8649" y="4005"/>
                  <a:pt x="8569" y="2701"/>
                  <a:pt x="7811" y="1620"/>
                </a:cubicBezTo>
                <a:cubicBezTo>
                  <a:pt x="7017" y="489"/>
                  <a:pt x="5918" y="0"/>
                  <a:pt x="48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4449125" y="-1028703"/>
            <a:ext cx="1831755" cy="1725630"/>
          </a:xfrm>
          <a:custGeom>
            <a:rect b="b" l="l" r="r" t="t"/>
            <a:pathLst>
              <a:path extrusionOk="0" h="10989" w="11665">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408175" y="-873775"/>
            <a:ext cx="1128174" cy="1084927"/>
          </a:xfrm>
          <a:custGeom>
            <a:rect b="b" l="l" r="r" t="t"/>
            <a:pathLst>
              <a:path extrusionOk="0" h="4641" w="4826">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_2_1">
    <p:spTree>
      <p:nvGrpSpPr>
        <p:cNvPr id="220" name="Shape 220"/>
        <p:cNvGrpSpPr/>
        <p:nvPr/>
      </p:nvGrpSpPr>
      <p:grpSpPr>
        <a:xfrm>
          <a:off x="0" y="0"/>
          <a:ext cx="0" cy="0"/>
          <a:chOff x="0" y="0"/>
          <a:chExt cx="0" cy="0"/>
        </a:xfrm>
      </p:grpSpPr>
      <p:sp>
        <p:nvSpPr>
          <p:cNvPr id="221" name="Google Shape;221;p19"/>
          <p:cNvSpPr txBox="1"/>
          <p:nvPr>
            <p:ph type="title"/>
          </p:nvPr>
        </p:nvSpPr>
        <p:spPr>
          <a:xfrm>
            <a:off x="867500" y="808650"/>
            <a:ext cx="3468000" cy="2494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2" name="Google Shape;222;p19"/>
          <p:cNvSpPr txBox="1"/>
          <p:nvPr>
            <p:ph idx="1" type="subTitle"/>
          </p:nvPr>
        </p:nvSpPr>
        <p:spPr>
          <a:xfrm>
            <a:off x="867500" y="3227250"/>
            <a:ext cx="3468000" cy="1107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23" name="Google Shape;223;p19"/>
          <p:cNvSpPr/>
          <p:nvPr/>
        </p:nvSpPr>
        <p:spPr>
          <a:xfrm flipH="1" rot="4246296">
            <a:off x="-875575" y="3625570"/>
            <a:ext cx="2062978" cy="2920643"/>
          </a:xfrm>
          <a:custGeom>
            <a:rect b="b" l="l" r="r" t="t"/>
            <a:pathLst>
              <a:path extrusionOk="0" h="38494" w="27190">
                <a:moveTo>
                  <a:pt x="4926" y="1"/>
                </a:moveTo>
                <a:cubicBezTo>
                  <a:pt x="4071" y="1"/>
                  <a:pt x="3254" y="179"/>
                  <a:pt x="2618" y="565"/>
                </a:cubicBezTo>
                <a:cubicBezTo>
                  <a:pt x="622" y="1778"/>
                  <a:pt x="761" y="5273"/>
                  <a:pt x="538" y="7275"/>
                </a:cubicBezTo>
                <a:cubicBezTo>
                  <a:pt x="167" y="10601"/>
                  <a:pt x="1" y="13952"/>
                  <a:pt x="41" y="17299"/>
                </a:cubicBezTo>
                <a:cubicBezTo>
                  <a:pt x="120" y="23885"/>
                  <a:pt x="995" y="30463"/>
                  <a:pt x="2662" y="36837"/>
                </a:cubicBezTo>
                <a:cubicBezTo>
                  <a:pt x="2721" y="37069"/>
                  <a:pt x="2787" y="37309"/>
                  <a:pt x="2943" y="37493"/>
                </a:cubicBezTo>
                <a:cubicBezTo>
                  <a:pt x="3178" y="37769"/>
                  <a:pt x="3562" y="37856"/>
                  <a:pt x="3919" y="37923"/>
                </a:cubicBezTo>
                <a:cubicBezTo>
                  <a:pt x="5716" y="38262"/>
                  <a:pt x="7560" y="38494"/>
                  <a:pt x="9389" y="38494"/>
                </a:cubicBezTo>
                <a:cubicBezTo>
                  <a:pt x="11143" y="38494"/>
                  <a:pt x="12882" y="38281"/>
                  <a:pt x="14552" y="37745"/>
                </a:cubicBezTo>
                <a:cubicBezTo>
                  <a:pt x="16505" y="37119"/>
                  <a:pt x="18464" y="35878"/>
                  <a:pt x="19053" y="33913"/>
                </a:cubicBezTo>
                <a:cubicBezTo>
                  <a:pt x="19604" y="32074"/>
                  <a:pt x="18824" y="30082"/>
                  <a:pt x="19120" y="28186"/>
                </a:cubicBezTo>
                <a:cubicBezTo>
                  <a:pt x="19608" y="25042"/>
                  <a:pt x="22749" y="23137"/>
                  <a:pt x="24648" y="20585"/>
                </a:cubicBezTo>
                <a:cubicBezTo>
                  <a:pt x="26547" y="18036"/>
                  <a:pt x="27190" y="14483"/>
                  <a:pt x="25906" y="11577"/>
                </a:cubicBezTo>
                <a:cubicBezTo>
                  <a:pt x="24794" y="9060"/>
                  <a:pt x="22132" y="7246"/>
                  <a:pt x="19422" y="7246"/>
                </a:cubicBezTo>
                <a:cubicBezTo>
                  <a:pt x="19003" y="7246"/>
                  <a:pt x="18582" y="7290"/>
                  <a:pt x="18166" y="7381"/>
                </a:cubicBezTo>
                <a:cubicBezTo>
                  <a:pt x="17126" y="7608"/>
                  <a:pt x="16163" y="8097"/>
                  <a:pt x="15139" y="8383"/>
                </a:cubicBezTo>
                <a:cubicBezTo>
                  <a:pt x="14678" y="8512"/>
                  <a:pt x="14189" y="8595"/>
                  <a:pt x="13709" y="8595"/>
                </a:cubicBezTo>
                <a:cubicBezTo>
                  <a:pt x="13120" y="8595"/>
                  <a:pt x="12545" y="8470"/>
                  <a:pt x="12053" y="8151"/>
                </a:cubicBezTo>
                <a:cubicBezTo>
                  <a:pt x="10173" y="6929"/>
                  <a:pt x="10741" y="3963"/>
                  <a:pt x="9526" y="2078"/>
                </a:cubicBezTo>
                <a:cubicBezTo>
                  <a:pt x="8693" y="786"/>
                  <a:pt x="6723" y="1"/>
                  <a:pt x="49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rot="10104574">
            <a:off x="490362" y="-1091633"/>
            <a:ext cx="1531617" cy="1977114"/>
          </a:xfrm>
          <a:custGeom>
            <a:rect b="b" l="l" r="r" t="t"/>
            <a:pathLst>
              <a:path extrusionOk="0" h="11166" w="8650">
                <a:moveTo>
                  <a:pt x="4826" y="0"/>
                </a:moveTo>
                <a:cubicBezTo>
                  <a:pt x="3392" y="0"/>
                  <a:pt x="1968" y="842"/>
                  <a:pt x="1252" y="2176"/>
                </a:cubicBezTo>
                <a:cubicBezTo>
                  <a:pt x="1" y="4505"/>
                  <a:pt x="380" y="8127"/>
                  <a:pt x="2423" y="10086"/>
                </a:cubicBezTo>
                <a:cubicBezTo>
                  <a:pt x="3037" y="10676"/>
                  <a:pt x="3901" y="11166"/>
                  <a:pt x="4843" y="11166"/>
                </a:cubicBezTo>
                <a:cubicBezTo>
                  <a:pt x="4883" y="11166"/>
                  <a:pt x="4923" y="11165"/>
                  <a:pt x="4964" y="11163"/>
                </a:cubicBezTo>
                <a:cubicBezTo>
                  <a:pt x="6005" y="11116"/>
                  <a:pt x="6871" y="10470"/>
                  <a:pt x="7415" y="9742"/>
                </a:cubicBezTo>
                <a:cubicBezTo>
                  <a:pt x="7805" y="9220"/>
                  <a:pt x="8071" y="8652"/>
                  <a:pt x="8251" y="8060"/>
                </a:cubicBezTo>
                <a:cubicBezTo>
                  <a:pt x="8529" y="7152"/>
                  <a:pt x="8606" y="6190"/>
                  <a:pt x="8624" y="5250"/>
                </a:cubicBezTo>
                <a:cubicBezTo>
                  <a:pt x="8649" y="4005"/>
                  <a:pt x="8569" y="2701"/>
                  <a:pt x="7811" y="1620"/>
                </a:cubicBezTo>
                <a:cubicBezTo>
                  <a:pt x="7017" y="489"/>
                  <a:pt x="5918" y="0"/>
                  <a:pt x="48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a:off x="2740250" y="4534047"/>
            <a:ext cx="1831755" cy="1725630"/>
          </a:xfrm>
          <a:custGeom>
            <a:rect b="b" l="l" r="r" t="t"/>
            <a:pathLst>
              <a:path extrusionOk="0" h="10989" w="11665">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a:off x="-1143550" y="697850"/>
            <a:ext cx="2282650" cy="2195147"/>
          </a:xfrm>
          <a:custGeom>
            <a:rect b="b" l="l" r="r" t="t"/>
            <a:pathLst>
              <a:path extrusionOk="0" h="4641" w="4826">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3253413" y="-801800"/>
            <a:ext cx="1453121" cy="1397428"/>
          </a:xfrm>
          <a:custGeom>
            <a:rect b="b" l="l" r="r" t="t"/>
            <a:pathLst>
              <a:path extrusionOk="0" h="4641" w="4826">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a:off x="8429000" y="1435850"/>
            <a:ext cx="2282650" cy="2195147"/>
          </a:xfrm>
          <a:custGeom>
            <a:rect b="b" l="l" r="r" t="t"/>
            <a:pathLst>
              <a:path extrusionOk="0" h="4641" w="4826">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
          <p:cNvSpPr/>
          <p:nvPr/>
        </p:nvSpPr>
        <p:spPr>
          <a:xfrm flipH="1" rot="-3737199">
            <a:off x="8258896" y="-1927503"/>
            <a:ext cx="2063010" cy="2920688"/>
          </a:xfrm>
          <a:custGeom>
            <a:rect b="b" l="l" r="r" t="t"/>
            <a:pathLst>
              <a:path extrusionOk="0" h="38494" w="27190">
                <a:moveTo>
                  <a:pt x="4926" y="1"/>
                </a:moveTo>
                <a:cubicBezTo>
                  <a:pt x="4071" y="1"/>
                  <a:pt x="3254" y="179"/>
                  <a:pt x="2618" y="565"/>
                </a:cubicBezTo>
                <a:cubicBezTo>
                  <a:pt x="622" y="1778"/>
                  <a:pt x="761" y="5273"/>
                  <a:pt x="538" y="7275"/>
                </a:cubicBezTo>
                <a:cubicBezTo>
                  <a:pt x="167" y="10601"/>
                  <a:pt x="1" y="13952"/>
                  <a:pt x="41" y="17299"/>
                </a:cubicBezTo>
                <a:cubicBezTo>
                  <a:pt x="120" y="23885"/>
                  <a:pt x="995" y="30463"/>
                  <a:pt x="2662" y="36837"/>
                </a:cubicBezTo>
                <a:cubicBezTo>
                  <a:pt x="2721" y="37069"/>
                  <a:pt x="2787" y="37309"/>
                  <a:pt x="2943" y="37493"/>
                </a:cubicBezTo>
                <a:cubicBezTo>
                  <a:pt x="3178" y="37769"/>
                  <a:pt x="3562" y="37856"/>
                  <a:pt x="3919" y="37923"/>
                </a:cubicBezTo>
                <a:cubicBezTo>
                  <a:pt x="5716" y="38262"/>
                  <a:pt x="7560" y="38494"/>
                  <a:pt x="9389" y="38494"/>
                </a:cubicBezTo>
                <a:cubicBezTo>
                  <a:pt x="11143" y="38494"/>
                  <a:pt x="12882" y="38281"/>
                  <a:pt x="14552" y="37745"/>
                </a:cubicBezTo>
                <a:cubicBezTo>
                  <a:pt x="16505" y="37119"/>
                  <a:pt x="18464" y="35878"/>
                  <a:pt x="19053" y="33913"/>
                </a:cubicBezTo>
                <a:cubicBezTo>
                  <a:pt x="19604" y="32074"/>
                  <a:pt x="18824" y="30082"/>
                  <a:pt x="19120" y="28186"/>
                </a:cubicBezTo>
                <a:cubicBezTo>
                  <a:pt x="19608" y="25042"/>
                  <a:pt x="22749" y="23137"/>
                  <a:pt x="24648" y="20585"/>
                </a:cubicBezTo>
                <a:cubicBezTo>
                  <a:pt x="26547" y="18036"/>
                  <a:pt x="27190" y="14483"/>
                  <a:pt x="25906" y="11577"/>
                </a:cubicBezTo>
                <a:cubicBezTo>
                  <a:pt x="24794" y="9060"/>
                  <a:pt x="22132" y="7246"/>
                  <a:pt x="19422" y="7246"/>
                </a:cubicBezTo>
                <a:cubicBezTo>
                  <a:pt x="19003" y="7246"/>
                  <a:pt x="18582" y="7290"/>
                  <a:pt x="18166" y="7381"/>
                </a:cubicBezTo>
                <a:cubicBezTo>
                  <a:pt x="17126" y="7608"/>
                  <a:pt x="16163" y="8097"/>
                  <a:pt x="15139" y="8383"/>
                </a:cubicBezTo>
                <a:cubicBezTo>
                  <a:pt x="14678" y="8512"/>
                  <a:pt x="14189" y="8595"/>
                  <a:pt x="13709" y="8595"/>
                </a:cubicBezTo>
                <a:cubicBezTo>
                  <a:pt x="13120" y="8595"/>
                  <a:pt x="12545" y="8470"/>
                  <a:pt x="12053" y="8151"/>
                </a:cubicBezTo>
                <a:cubicBezTo>
                  <a:pt x="10173" y="6929"/>
                  <a:pt x="10741" y="3963"/>
                  <a:pt x="9526" y="2078"/>
                </a:cubicBezTo>
                <a:cubicBezTo>
                  <a:pt x="8693" y="786"/>
                  <a:pt x="6723" y="1"/>
                  <a:pt x="49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_1_1_1">
    <p:spTree>
      <p:nvGrpSpPr>
        <p:cNvPr id="230" name="Shape 230"/>
        <p:cNvGrpSpPr/>
        <p:nvPr/>
      </p:nvGrpSpPr>
      <p:grpSpPr>
        <a:xfrm>
          <a:off x="0" y="0"/>
          <a:ext cx="0" cy="0"/>
          <a:chOff x="0" y="0"/>
          <a:chExt cx="0" cy="0"/>
        </a:xfrm>
      </p:grpSpPr>
      <p:sp>
        <p:nvSpPr>
          <p:cNvPr id="231" name="Google Shape;231;p20"/>
          <p:cNvSpPr txBox="1"/>
          <p:nvPr>
            <p:ph type="title"/>
          </p:nvPr>
        </p:nvSpPr>
        <p:spPr>
          <a:xfrm>
            <a:off x="720000" y="445025"/>
            <a:ext cx="672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2" name="Google Shape;232;p20"/>
          <p:cNvSpPr/>
          <p:nvPr/>
        </p:nvSpPr>
        <p:spPr>
          <a:xfrm rot="-1212628">
            <a:off x="3709880" y="4734577"/>
            <a:ext cx="1457019" cy="1147910"/>
          </a:xfrm>
          <a:custGeom>
            <a:rect b="b" l="l" r="r" t="t"/>
            <a:pathLst>
              <a:path extrusionOk="0" h="8002" w="10157">
                <a:moveTo>
                  <a:pt x="4516" y="1"/>
                </a:moveTo>
                <a:cubicBezTo>
                  <a:pt x="1685" y="1"/>
                  <a:pt x="0" y="3627"/>
                  <a:pt x="1423" y="5974"/>
                </a:cubicBezTo>
                <a:cubicBezTo>
                  <a:pt x="2140" y="7157"/>
                  <a:pt x="3480" y="7920"/>
                  <a:pt x="4861" y="7996"/>
                </a:cubicBezTo>
                <a:cubicBezTo>
                  <a:pt x="4935" y="8000"/>
                  <a:pt x="5009" y="8002"/>
                  <a:pt x="5082" y="8002"/>
                </a:cubicBezTo>
                <a:cubicBezTo>
                  <a:pt x="6407" y="8002"/>
                  <a:pt x="7739" y="7367"/>
                  <a:pt x="8476" y="6267"/>
                </a:cubicBezTo>
                <a:cubicBezTo>
                  <a:pt x="10156" y="3762"/>
                  <a:pt x="7731" y="446"/>
                  <a:pt x="5028" y="40"/>
                </a:cubicBezTo>
                <a:cubicBezTo>
                  <a:pt x="4854" y="13"/>
                  <a:pt x="4683" y="1"/>
                  <a:pt x="45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a:off x="7842288" y="3873950"/>
            <a:ext cx="1557043" cy="2138447"/>
          </a:xfrm>
          <a:custGeom>
            <a:rect b="b" l="l" r="r" t="t"/>
            <a:pathLst>
              <a:path extrusionOk="0" h="21822" w="15889">
                <a:moveTo>
                  <a:pt x="13851" y="1"/>
                </a:moveTo>
                <a:cubicBezTo>
                  <a:pt x="12180" y="1"/>
                  <a:pt x="10042" y="1859"/>
                  <a:pt x="9177" y="2845"/>
                </a:cubicBezTo>
                <a:cubicBezTo>
                  <a:pt x="7570" y="4677"/>
                  <a:pt x="6338" y="6949"/>
                  <a:pt x="4500" y="8478"/>
                </a:cubicBezTo>
                <a:cubicBezTo>
                  <a:pt x="3381" y="9408"/>
                  <a:pt x="2036" y="10065"/>
                  <a:pt x="1205" y="11325"/>
                </a:cubicBezTo>
                <a:cubicBezTo>
                  <a:pt x="0" y="13156"/>
                  <a:pt x="265" y="15870"/>
                  <a:pt x="1448" y="17720"/>
                </a:cubicBezTo>
                <a:cubicBezTo>
                  <a:pt x="2631" y="19569"/>
                  <a:pt x="4547" y="20660"/>
                  <a:pt x="6496" y="21244"/>
                </a:cubicBezTo>
                <a:cubicBezTo>
                  <a:pt x="7778" y="21629"/>
                  <a:pt x="9105" y="21821"/>
                  <a:pt x="10431" y="21821"/>
                </a:cubicBezTo>
                <a:cubicBezTo>
                  <a:pt x="11990" y="21821"/>
                  <a:pt x="13549" y="21556"/>
                  <a:pt x="15037" y="21028"/>
                </a:cubicBezTo>
                <a:cubicBezTo>
                  <a:pt x="15344" y="18686"/>
                  <a:pt x="15651" y="16334"/>
                  <a:pt x="15629" y="13966"/>
                </a:cubicBezTo>
                <a:cubicBezTo>
                  <a:pt x="15611" y="12191"/>
                  <a:pt x="15408" y="10424"/>
                  <a:pt x="15316" y="8652"/>
                </a:cubicBezTo>
                <a:cubicBezTo>
                  <a:pt x="15233" y="7056"/>
                  <a:pt x="15241" y="5456"/>
                  <a:pt x="15339" y="3862"/>
                </a:cubicBezTo>
                <a:cubicBezTo>
                  <a:pt x="15401" y="2845"/>
                  <a:pt x="15888" y="1212"/>
                  <a:pt x="15060" y="453"/>
                </a:cubicBezTo>
                <a:cubicBezTo>
                  <a:pt x="14713" y="134"/>
                  <a:pt x="14299" y="1"/>
                  <a:pt x="138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rot="2535505">
            <a:off x="-1047634" y="3938591"/>
            <a:ext cx="1926654" cy="1206878"/>
          </a:xfrm>
          <a:custGeom>
            <a:rect b="b" l="l" r="r" t="t"/>
            <a:pathLst>
              <a:path extrusionOk="0" h="8211" w="13108">
                <a:moveTo>
                  <a:pt x="3174" y="0"/>
                </a:moveTo>
                <a:cubicBezTo>
                  <a:pt x="2624" y="0"/>
                  <a:pt x="2092" y="121"/>
                  <a:pt x="1613" y="419"/>
                </a:cubicBezTo>
                <a:cubicBezTo>
                  <a:pt x="253" y="1265"/>
                  <a:pt x="0" y="3280"/>
                  <a:pt x="742" y="4700"/>
                </a:cubicBezTo>
                <a:cubicBezTo>
                  <a:pt x="1485" y="6119"/>
                  <a:pt x="2958" y="7013"/>
                  <a:pt x="4463" y="7564"/>
                </a:cubicBezTo>
                <a:cubicBezTo>
                  <a:pt x="5539" y="7958"/>
                  <a:pt x="6691" y="8210"/>
                  <a:pt x="7832" y="8210"/>
                </a:cubicBezTo>
                <a:cubicBezTo>
                  <a:pt x="8499" y="8210"/>
                  <a:pt x="9162" y="8124"/>
                  <a:pt x="9803" y="7930"/>
                </a:cubicBezTo>
                <a:cubicBezTo>
                  <a:pt x="11146" y="7521"/>
                  <a:pt x="12403" y="6546"/>
                  <a:pt x="12755" y="5186"/>
                </a:cubicBezTo>
                <a:cubicBezTo>
                  <a:pt x="13107" y="3827"/>
                  <a:pt x="12286" y="2188"/>
                  <a:pt x="10835" y="2072"/>
                </a:cubicBezTo>
                <a:cubicBezTo>
                  <a:pt x="10760" y="2066"/>
                  <a:pt x="10686" y="2063"/>
                  <a:pt x="10613" y="2063"/>
                </a:cubicBezTo>
                <a:cubicBezTo>
                  <a:pt x="10218" y="2063"/>
                  <a:pt x="9849" y="2138"/>
                  <a:pt x="9456" y="2138"/>
                </a:cubicBezTo>
                <a:cubicBezTo>
                  <a:pt x="9284" y="2138"/>
                  <a:pt x="9108" y="2124"/>
                  <a:pt x="8924" y="2083"/>
                </a:cubicBezTo>
                <a:cubicBezTo>
                  <a:pt x="7914" y="1859"/>
                  <a:pt x="6981" y="1282"/>
                  <a:pt x="6066" y="824"/>
                </a:cubicBezTo>
                <a:cubicBezTo>
                  <a:pt x="5176" y="378"/>
                  <a:pt x="4147" y="0"/>
                  <a:pt x="31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a:off x="-503262" y="682775"/>
            <a:ext cx="837926" cy="759301"/>
          </a:xfrm>
          <a:custGeom>
            <a:rect b="b" l="l" r="r" t="t"/>
            <a:pathLst>
              <a:path extrusionOk="0" h="2762" w="3048">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rot="-3593886">
            <a:off x="7825016" y="-34449"/>
            <a:ext cx="1591592" cy="1903483"/>
          </a:xfrm>
          <a:custGeom>
            <a:rect b="b" l="l" r="r" t="t"/>
            <a:pathLst>
              <a:path extrusionOk="0" h="10839" w="9063">
                <a:moveTo>
                  <a:pt x="1648" y="8897"/>
                </a:moveTo>
                <a:cubicBezTo>
                  <a:pt x="2394" y="10117"/>
                  <a:pt x="3871" y="10839"/>
                  <a:pt x="5296" y="10709"/>
                </a:cubicBezTo>
                <a:cubicBezTo>
                  <a:pt x="6720" y="10578"/>
                  <a:pt x="8031" y="9618"/>
                  <a:pt x="8615" y="8312"/>
                </a:cubicBezTo>
                <a:cubicBezTo>
                  <a:pt x="8961" y="7539"/>
                  <a:pt x="9063" y="6675"/>
                  <a:pt x="9039" y="5828"/>
                </a:cubicBezTo>
                <a:cubicBezTo>
                  <a:pt x="8999" y="4318"/>
                  <a:pt x="8469" y="2686"/>
                  <a:pt x="7175" y="1907"/>
                </a:cubicBezTo>
                <a:cubicBezTo>
                  <a:pt x="4007" y="0"/>
                  <a:pt x="0" y="6200"/>
                  <a:pt x="1648" y="889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
          <p:cNvSpPr/>
          <p:nvPr/>
        </p:nvSpPr>
        <p:spPr>
          <a:xfrm rot="-9959244">
            <a:off x="2109581" y="-931485"/>
            <a:ext cx="1926665" cy="1206885"/>
          </a:xfrm>
          <a:custGeom>
            <a:rect b="b" l="l" r="r" t="t"/>
            <a:pathLst>
              <a:path extrusionOk="0" h="8211" w="13108">
                <a:moveTo>
                  <a:pt x="3174" y="0"/>
                </a:moveTo>
                <a:cubicBezTo>
                  <a:pt x="2624" y="0"/>
                  <a:pt x="2092" y="121"/>
                  <a:pt x="1613" y="419"/>
                </a:cubicBezTo>
                <a:cubicBezTo>
                  <a:pt x="253" y="1265"/>
                  <a:pt x="0" y="3280"/>
                  <a:pt x="742" y="4700"/>
                </a:cubicBezTo>
                <a:cubicBezTo>
                  <a:pt x="1485" y="6119"/>
                  <a:pt x="2958" y="7013"/>
                  <a:pt x="4463" y="7564"/>
                </a:cubicBezTo>
                <a:cubicBezTo>
                  <a:pt x="5539" y="7958"/>
                  <a:pt x="6691" y="8210"/>
                  <a:pt x="7832" y="8210"/>
                </a:cubicBezTo>
                <a:cubicBezTo>
                  <a:pt x="8499" y="8210"/>
                  <a:pt x="9162" y="8124"/>
                  <a:pt x="9803" y="7930"/>
                </a:cubicBezTo>
                <a:cubicBezTo>
                  <a:pt x="11146" y="7521"/>
                  <a:pt x="12403" y="6546"/>
                  <a:pt x="12755" y="5186"/>
                </a:cubicBezTo>
                <a:cubicBezTo>
                  <a:pt x="13107" y="3827"/>
                  <a:pt x="12286" y="2188"/>
                  <a:pt x="10835" y="2072"/>
                </a:cubicBezTo>
                <a:cubicBezTo>
                  <a:pt x="10760" y="2066"/>
                  <a:pt x="10686" y="2063"/>
                  <a:pt x="10613" y="2063"/>
                </a:cubicBezTo>
                <a:cubicBezTo>
                  <a:pt x="10218" y="2063"/>
                  <a:pt x="9849" y="2138"/>
                  <a:pt x="9456" y="2138"/>
                </a:cubicBezTo>
                <a:cubicBezTo>
                  <a:pt x="9284" y="2138"/>
                  <a:pt x="9108" y="2124"/>
                  <a:pt x="8924" y="2083"/>
                </a:cubicBezTo>
                <a:cubicBezTo>
                  <a:pt x="7914" y="1859"/>
                  <a:pt x="6981" y="1282"/>
                  <a:pt x="6066" y="824"/>
                </a:cubicBezTo>
                <a:cubicBezTo>
                  <a:pt x="5176" y="378"/>
                  <a:pt x="4147" y="0"/>
                  <a:pt x="31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txBox="1"/>
          <p:nvPr>
            <p:ph type="title"/>
          </p:nvPr>
        </p:nvSpPr>
        <p:spPr>
          <a:xfrm>
            <a:off x="2233950" y="2703050"/>
            <a:ext cx="46761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hasCustomPrompt="1" idx="2" type="title"/>
          </p:nvPr>
        </p:nvSpPr>
        <p:spPr>
          <a:xfrm>
            <a:off x="4021750" y="1716725"/>
            <a:ext cx="1100700" cy="799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accent3"/>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 name="Google Shape;22;p3"/>
          <p:cNvSpPr txBox="1"/>
          <p:nvPr>
            <p:ph idx="1" type="subTitle"/>
          </p:nvPr>
        </p:nvSpPr>
        <p:spPr>
          <a:xfrm>
            <a:off x="2233950" y="3316250"/>
            <a:ext cx="4676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 name="Google Shape;23;p3"/>
          <p:cNvSpPr/>
          <p:nvPr/>
        </p:nvSpPr>
        <p:spPr>
          <a:xfrm rot="3608368">
            <a:off x="7439293" y="112769"/>
            <a:ext cx="2870870" cy="2144696"/>
          </a:xfrm>
          <a:custGeom>
            <a:rect b="b" l="l" r="r" t="t"/>
            <a:pathLst>
              <a:path extrusionOk="0" h="14362" w="19225">
                <a:moveTo>
                  <a:pt x="10892" y="1"/>
                </a:moveTo>
                <a:cubicBezTo>
                  <a:pt x="9109" y="1"/>
                  <a:pt x="7320" y="246"/>
                  <a:pt x="5572" y="714"/>
                </a:cubicBezTo>
                <a:cubicBezTo>
                  <a:pt x="2167" y="1626"/>
                  <a:pt x="527" y="3422"/>
                  <a:pt x="164" y="7142"/>
                </a:cubicBezTo>
                <a:cubicBezTo>
                  <a:pt x="0" y="8824"/>
                  <a:pt x="135" y="10599"/>
                  <a:pt x="982" y="12062"/>
                </a:cubicBezTo>
                <a:cubicBezTo>
                  <a:pt x="1741" y="13372"/>
                  <a:pt x="3171" y="14361"/>
                  <a:pt x="4661" y="14361"/>
                </a:cubicBezTo>
                <a:cubicBezTo>
                  <a:pt x="4835" y="14361"/>
                  <a:pt x="5009" y="14348"/>
                  <a:pt x="5184" y="14320"/>
                </a:cubicBezTo>
                <a:cubicBezTo>
                  <a:pt x="7039" y="14022"/>
                  <a:pt x="8271" y="12316"/>
                  <a:pt x="9433" y="10841"/>
                </a:cubicBezTo>
                <a:cubicBezTo>
                  <a:pt x="10993" y="8857"/>
                  <a:pt x="12849" y="7011"/>
                  <a:pt x="15174" y="6025"/>
                </a:cubicBezTo>
                <a:cubicBezTo>
                  <a:pt x="16595" y="5421"/>
                  <a:pt x="18335" y="5003"/>
                  <a:pt x="18972" y="3598"/>
                </a:cubicBezTo>
                <a:cubicBezTo>
                  <a:pt x="19221" y="3046"/>
                  <a:pt x="19224" y="2334"/>
                  <a:pt x="18809" y="1893"/>
                </a:cubicBezTo>
                <a:cubicBezTo>
                  <a:pt x="18606" y="1678"/>
                  <a:pt x="18328" y="1550"/>
                  <a:pt x="18054" y="1435"/>
                </a:cubicBezTo>
                <a:cubicBezTo>
                  <a:pt x="15761" y="460"/>
                  <a:pt x="13333" y="1"/>
                  <a:pt x="108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655625" y="60825"/>
            <a:ext cx="1068491" cy="841790"/>
          </a:xfrm>
          <a:custGeom>
            <a:rect b="b" l="l" r="r" t="t"/>
            <a:pathLst>
              <a:path extrusionOk="0" h="8002" w="10157">
                <a:moveTo>
                  <a:pt x="4516" y="1"/>
                </a:moveTo>
                <a:cubicBezTo>
                  <a:pt x="1685" y="1"/>
                  <a:pt x="0" y="3627"/>
                  <a:pt x="1423" y="5974"/>
                </a:cubicBezTo>
                <a:cubicBezTo>
                  <a:pt x="2140" y="7157"/>
                  <a:pt x="3480" y="7920"/>
                  <a:pt x="4861" y="7996"/>
                </a:cubicBezTo>
                <a:cubicBezTo>
                  <a:pt x="4935" y="8000"/>
                  <a:pt x="5009" y="8002"/>
                  <a:pt x="5082" y="8002"/>
                </a:cubicBezTo>
                <a:cubicBezTo>
                  <a:pt x="6407" y="8002"/>
                  <a:pt x="7739" y="7367"/>
                  <a:pt x="8476" y="6267"/>
                </a:cubicBezTo>
                <a:cubicBezTo>
                  <a:pt x="10156" y="3762"/>
                  <a:pt x="7731" y="446"/>
                  <a:pt x="5028" y="40"/>
                </a:cubicBezTo>
                <a:cubicBezTo>
                  <a:pt x="4854" y="13"/>
                  <a:pt x="4683" y="1"/>
                  <a:pt x="45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752558">
            <a:off x="-891559" y="3873490"/>
            <a:ext cx="3757266" cy="1749645"/>
          </a:xfrm>
          <a:custGeom>
            <a:rect b="b" l="l" r="r" t="t"/>
            <a:pathLst>
              <a:path extrusionOk="0" h="15104" w="32435">
                <a:moveTo>
                  <a:pt x="19826" y="0"/>
                </a:moveTo>
                <a:cubicBezTo>
                  <a:pt x="16806" y="0"/>
                  <a:pt x="14531" y="2829"/>
                  <a:pt x="11637" y="3741"/>
                </a:cubicBezTo>
                <a:cubicBezTo>
                  <a:pt x="8582" y="4703"/>
                  <a:pt x="4889" y="3517"/>
                  <a:pt x="2299" y="5401"/>
                </a:cubicBezTo>
                <a:cubicBezTo>
                  <a:pt x="472" y="6730"/>
                  <a:pt x="1" y="9210"/>
                  <a:pt x="526" y="11304"/>
                </a:cubicBezTo>
                <a:cubicBezTo>
                  <a:pt x="1165" y="13847"/>
                  <a:pt x="3393" y="13899"/>
                  <a:pt x="5729" y="14157"/>
                </a:cubicBezTo>
                <a:cubicBezTo>
                  <a:pt x="11416" y="14788"/>
                  <a:pt x="17138" y="15104"/>
                  <a:pt x="22860" y="15104"/>
                </a:cubicBezTo>
                <a:cubicBezTo>
                  <a:pt x="25956" y="15104"/>
                  <a:pt x="29052" y="15011"/>
                  <a:pt x="32143" y="14826"/>
                </a:cubicBezTo>
                <a:cubicBezTo>
                  <a:pt x="32346" y="13227"/>
                  <a:pt x="32434" y="11323"/>
                  <a:pt x="31180" y="10310"/>
                </a:cubicBezTo>
                <a:cubicBezTo>
                  <a:pt x="30401" y="9681"/>
                  <a:pt x="29316" y="9603"/>
                  <a:pt x="28433" y="9131"/>
                </a:cubicBezTo>
                <a:cubicBezTo>
                  <a:pt x="26549" y="8122"/>
                  <a:pt x="26072" y="5707"/>
                  <a:pt x="25120" y="3794"/>
                </a:cubicBezTo>
                <a:cubicBezTo>
                  <a:pt x="24114" y="1775"/>
                  <a:pt x="22175" y="46"/>
                  <a:pt x="19920" y="1"/>
                </a:cubicBezTo>
                <a:cubicBezTo>
                  <a:pt x="19889" y="1"/>
                  <a:pt x="19857" y="0"/>
                  <a:pt x="198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3730653">
            <a:off x="6448867" y="4310334"/>
            <a:ext cx="2300056" cy="1440781"/>
          </a:xfrm>
          <a:custGeom>
            <a:rect b="b" l="l" r="r" t="t"/>
            <a:pathLst>
              <a:path extrusionOk="0" h="8211" w="13108">
                <a:moveTo>
                  <a:pt x="3174" y="0"/>
                </a:moveTo>
                <a:cubicBezTo>
                  <a:pt x="2624" y="0"/>
                  <a:pt x="2092" y="121"/>
                  <a:pt x="1613" y="419"/>
                </a:cubicBezTo>
                <a:cubicBezTo>
                  <a:pt x="253" y="1265"/>
                  <a:pt x="0" y="3280"/>
                  <a:pt x="742" y="4700"/>
                </a:cubicBezTo>
                <a:cubicBezTo>
                  <a:pt x="1485" y="6119"/>
                  <a:pt x="2958" y="7013"/>
                  <a:pt x="4463" y="7564"/>
                </a:cubicBezTo>
                <a:cubicBezTo>
                  <a:pt x="5539" y="7958"/>
                  <a:pt x="6691" y="8210"/>
                  <a:pt x="7832" y="8210"/>
                </a:cubicBezTo>
                <a:cubicBezTo>
                  <a:pt x="8499" y="8210"/>
                  <a:pt x="9162" y="8124"/>
                  <a:pt x="9803" y="7930"/>
                </a:cubicBezTo>
                <a:cubicBezTo>
                  <a:pt x="11146" y="7521"/>
                  <a:pt x="12403" y="6546"/>
                  <a:pt x="12755" y="5186"/>
                </a:cubicBezTo>
                <a:cubicBezTo>
                  <a:pt x="13107" y="3827"/>
                  <a:pt x="12286" y="2188"/>
                  <a:pt x="10835" y="2072"/>
                </a:cubicBezTo>
                <a:cubicBezTo>
                  <a:pt x="10760" y="2066"/>
                  <a:pt x="10686" y="2063"/>
                  <a:pt x="10613" y="2063"/>
                </a:cubicBezTo>
                <a:cubicBezTo>
                  <a:pt x="10218" y="2063"/>
                  <a:pt x="9849" y="2138"/>
                  <a:pt x="9456" y="2138"/>
                </a:cubicBezTo>
                <a:cubicBezTo>
                  <a:pt x="9284" y="2138"/>
                  <a:pt x="9108" y="2124"/>
                  <a:pt x="8924" y="2083"/>
                </a:cubicBezTo>
                <a:cubicBezTo>
                  <a:pt x="7914" y="1859"/>
                  <a:pt x="6981" y="1282"/>
                  <a:pt x="6066" y="824"/>
                </a:cubicBezTo>
                <a:cubicBezTo>
                  <a:pt x="5176" y="378"/>
                  <a:pt x="4147" y="0"/>
                  <a:pt x="31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8718858">
            <a:off x="463980" y="940571"/>
            <a:ext cx="650970" cy="778535"/>
          </a:xfrm>
          <a:custGeom>
            <a:rect b="b" l="l" r="r" t="t"/>
            <a:pathLst>
              <a:path extrusionOk="0" h="10839" w="9063">
                <a:moveTo>
                  <a:pt x="1648" y="8897"/>
                </a:moveTo>
                <a:cubicBezTo>
                  <a:pt x="2394" y="10117"/>
                  <a:pt x="3871" y="10839"/>
                  <a:pt x="5296" y="10709"/>
                </a:cubicBezTo>
                <a:cubicBezTo>
                  <a:pt x="6720" y="10578"/>
                  <a:pt x="8031" y="9618"/>
                  <a:pt x="8615" y="8312"/>
                </a:cubicBezTo>
                <a:cubicBezTo>
                  <a:pt x="8961" y="7539"/>
                  <a:pt x="9063" y="6675"/>
                  <a:pt x="9039" y="5828"/>
                </a:cubicBezTo>
                <a:cubicBezTo>
                  <a:pt x="8999" y="4318"/>
                  <a:pt x="8469" y="2686"/>
                  <a:pt x="7175" y="1907"/>
                </a:cubicBezTo>
                <a:cubicBezTo>
                  <a:pt x="4007" y="0"/>
                  <a:pt x="0" y="6200"/>
                  <a:pt x="1648" y="889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300300" y="4777376"/>
            <a:ext cx="234869" cy="225877"/>
          </a:xfrm>
          <a:custGeom>
            <a:rect b="b" l="l" r="r" t="t"/>
            <a:pathLst>
              <a:path extrusionOk="0" h="4641" w="4826">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144307">
            <a:off x="4090186" y="-1631616"/>
            <a:ext cx="2627512" cy="2151770"/>
          </a:xfrm>
          <a:custGeom>
            <a:rect b="b" l="l" r="r" t="t"/>
            <a:pathLst>
              <a:path extrusionOk="0" h="17911" w="21871">
                <a:moveTo>
                  <a:pt x="5112" y="1"/>
                </a:moveTo>
                <a:cubicBezTo>
                  <a:pt x="3735" y="1"/>
                  <a:pt x="2529" y="507"/>
                  <a:pt x="1750" y="1965"/>
                </a:cubicBezTo>
                <a:cubicBezTo>
                  <a:pt x="1" y="5236"/>
                  <a:pt x="1575" y="11012"/>
                  <a:pt x="3687" y="13678"/>
                </a:cubicBezTo>
                <a:cubicBezTo>
                  <a:pt x="5800" y="16345"/>
                  <a:pt x="9196" y="17910"/>
                  <a:pt x="12588" y="17910"/>
                </a:cubicBezTo>
                <a:cubicBezTo>
                  <a:pt x="13326" y="17910"/>
                  <a:pt x="14064" y="17836"/>
                  <a:pt x="14788" y="17683"/>
                </a:cubicBezTo>
                <a:cubicBezTo>
                  <a:pt x="16143" y="17397"/>
                  <a:pt x="17456" y="16848"/>
                  <a:pt x="18527" y="15972"/>
                </a:cubicBezTo>
                <a:cubicBezTo>
                  <a:pt x="21080" y="13882"/>
                  <a:pt x="21870" y="10116"/>
                  <a:pt x="20948" y="6948"/>
                </a:cubicBezTo>
                <a:cubicBezTo>
                  <a:pt x="20640" y="5892"/>
                  <a:pt x="20142" y="4854"/>
                  <a:pt x="19300" y="4147"/>
                </a:cubicBezTo>
                <a:cubicBezTo>
                  <a:pt x="17714" y="2814"/>
                  <a:pt x="15406" y="2978"/>
                  <a:pt x="13389" y="2508"/>
                </a:cubicBezTo>
                <a:cubicBezTo>
                  <a:pt x="11300" y="2021"/>
                  <a:pt x="7863" y="1"/>
                  <a:pt x="51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2922100" y="4602425"/>
            <a:ext cx="1321819" cy="1245219"/>
          </a:xfrm>
          <a:custGeom>
            <a:rect b="b" l="l" r="r" t="t"/>
            <a:pathLst>
              <a:path extrusionOk="0" h="10989" w="11665">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_1_1_1_1">
    <p:bg>
      <p:bgPr>
        <a:solidFill>
          <a:schemeClr val="lt2"/>
        </a:solidFill>
      </p:bgPr>
    </p:bg>
    <p:spTree>
      <p:nvGrpSpPr>
        <p:cNvPr id="238" name="Shape 238"/>
        <p:cNvGrpSpPr/>
        <p:nvPr/>
      </p:nvGrpSpPr>
      <p:grpSpPr>
        <a:xfrm>
          <a:off x="0" y="0"/>
          <a:ext cx="0" cy="0"/>
          <a:chOff x="0" y="0"/>
          <a:chExt cx="0" cy="0"/>
        </a:xfrm>
      </p:grpSpPr>
      <p:sp>
        <p:nvSpPr>
          <p:cNvPr id="239" name="Google Shape;239;p21"/>
          <p:cNvSpPr txBox="1"/>
          <p:nvPr>
            <p:ph type="title"/>
          </p:nvPr>
        </p:nvSpPr>
        <p:spPr>
          <a:xfrm>
            <a:off x="720000" y="445025"/>
            <a:ext cx="672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40" name="Google Shape;240;p21"/>
          <p:cNvGrpSpPr/>
          <p:nvPr/>
        </p:nvGrpSpPr>
        <p:grpSpPr>
          <a:xfrm>
            <a:off x="5935541" y="4612911"/>
            <a:ext cx="1220011" cy="897729"/>
            <a:chOff x="5935541" y="4612911"/>
            <a:chExt cx="1220011" cy="897729"/>
          </a:xfrm>
        </p:grpSpPr>
        <p:sp>
          <p:nvSpPr>
            <p:cNvPr id="241" name="Google Shape;241;p21"/>
            <p:cNvSpPr/>
            <p:nvPr/>
          </p:nvSpPr>
          <p:spPr>
            <a:xfrm flipH="1" rot="6951893">
              <a:off x="6942294" y="5297382"/>
              <a:ext cx="182578" cy="182578"/>
            </a:xfrm>
            <a:custGeom>
              <a:rect b="b" l="l" r="r" t="t"/>
              <a:pathLst>
                <a:path extrusionOk="0" h="2370" w="2370">
                  <a:moveTo>
                    <a:pt x="1184" y="0"/>
                  </a:moveTo>
                  <a:cubicBezTo>
                    <a:pt x="530" y="0"/>
                    <a:pt x="0" y="531"/>
                    <a:pt x="0" y="1186"/>
                  </a:cubicBezTo>
                  <a:cubicBezTo>
                    <a:pt x="0" y="1840"/>
                    <a:pt x="530" y="2370"/>
                    <a:pt x="1184" y="2370"/>
                  </a:cubicBezTo>
                  <a:cubicBezTo>
                    <a:pt x="1839" y="2370"/>
                    <a:pt x="2369" y="1840"/>
                    <a:pt x="2369" y="1186"/>
                  </a:cubicBezTo>
                  <a:cubicBezTo>
                    <a:pt x="2369" y="531"/>
                    <a:pt x="1839" y="0"/>
                    <a:pt x="11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p:nvPr/>
          </p:nvSpPr>
          <p:spPr>
            <a:xfrm flipH="1" rot="6951893">
              <a:off x="6782679" y="5079259"/>
              <a:ext cx="182732" cy="182655"/>
            </a:xfrm>
            <a:custGeom>
              <a:rect b="b" l="l" r="r" t="t"/>
              <a:pathLst>
                <a:path extrusionOk="0" h="2371" w="2372">
                  <a:moveTo>
                    <a:pt x="1186" y="0"/>
                  </a:moveTo>
                  <a:cubicBezTo>
                    <a:pt x="532" y="0"/>
                    <a:pt x="1" y="531"/>
                    <a:pt x="1" y="1185"/>
                  </a:cubicBezTo>
                  <a:cubicBezTo>
                    <a:pt x="1" y="1840"/>
                    <a:pt x="532" y="2371"/>
                    <a:pt x="1186" y="2371"/>
                  </a:cubicBezTo>
                  <a:cubicBezTo>
                    <a:pt x="1840" y="2371"/>
                    <a:pt x="2371" y="1840"/>
                    <a:pt x="2371" y="1185"/>
                  </a:cubicBezTo>
                  <a:cubicBezTo>
                    <a:pt x="2371" y="531"/>
                    <a:pt x="1840"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
            <p:cNvSpPr/>
            <p:nvPr/>
          </p:nvSpPr>
          <p:spPr>
            <a:xfrm flipH="1" rot="6951893">
              <a:off x="6616550" y="4910792"/>
              <a:ext cx="130578" cy="130424"/>
            </a:xfrm>
            <a:custGeom>
              <a:rect b="b" l="l" r="r" t="t"/>
              <a:pathLst>
                <a:path extrusionOk="0" h="1693" w="1695">
                  <a:moveTo>
                    <a:pt x="848" y="1"/>
                  </a:moveTo>
                  <a:cubicBezTo>
                    <a:pt x="380" y="1"/>
                    <a:pt x="1" y="379"/>
                    <a:pt x="1" y="847"/>
                  </a:cubicBezTo>
                  <a:cubicBezTo>
                    <a:pt x="1" y="1314"/>
                    <a:pt x="380" y="1693"/>
                    <a:pt x="848" y="1693"/>
                  </a:cubicBezTo>
                  <a:cubicBezTo>
                    <a:pt x="1315" y="1693"/>
                    <a:pt x="1694" y="1314"/>
                    <a:pt x="1694" y="847"/>
                  </a:cubicBezTo>
                  <a:cubicBezTo>
                    <a:pt x="1694" y="379"/>
                    <a:pt x="1315" y="1"/>
                    <a:pt x="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p:nvPr/>
          </p:nvSpPr>
          <p:spPr>
            <a:xfrm flipH="1" rot="6951893">
              <a:off x="6420633" y="4786988"/>
              <a:ext cx="130501" cy="130424"/>
            </a:xfrm>
            <a:custGeom>
              <a:rect b="b" l="l" r="r" t="t"/>
              <a:pathLst>
                <a:path extrusionOk="0" h="1693" w="1694">
                  <a:moveTo>
                    <a:pt x="847" y="0"/>
                  </a:moveTo>
                  <a:cubicBezTo>
                    <a:pt x="379" y="0"/>
                    <a:pt x="1" y="378"/>
                    <a:pt x="1" y="846"/>
                  </a:cubicBezTo>
                  <a:cubicBezTo>
                    <a:pt x="1" y="1313"/>
                    <a:pt x="379" y="1692"/>
                    <a:pt x="847" y="1692"/>
                  </a:cubicBezTo>
                  <a:cubicBezTo>
                    <a:pt x="1315" y="1692"/>
                    <a:pt x="1693" y="1313"/>
                    <a:pt x="1693" y="846"/>
                  </a:cubicBezTo>
                  <a:cubicBezTo>
                    <a:pt x="1693" y="378"/>
                    <a:pt x="1315" y="0"/>
                    <a:pt x="8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
            <p:cNvSpPr/>
            <p:nvPr/>
          </p:nvSpPr>
          <p:spPr>
            <a:xfrm flipH="1" rot="6951893">
              <a:off x="6193100" y="4689549"/>
              <a:ext cx="130424" cy="130424"/>
            </a:xfrm>
            <a:custGeom>
              <a:rect b="b" l="l" r="r" t="t"/>
              <a:pathLst>
                <a:path extrusionOk="0" h="1693" w="1693">
                  <a:moveTo>
                    <a:pt x="847" y="0"/>
                  </a:moveTo>
                  <a:cubicBezTo>
                    <a:pt x="380" y="0"/>
                    <a:pt x="1" y="379"/>
                    <a:pt x="1" y="847"/>
                  </a:cubicBezTo>
                  <a:cubicBezTo>
                    <a:pt x="1" y="1313"/>
                    <a:pt x="380" y="1693"/>
                    <a:pt x="847" y="1693"/>
                  </a:cubicBezTo>
                  <a:cubicBezTo>
                    <a:pt x="1314" y="1693"/>
                    <a:pt x="1693" y="1313"/>
                    <a:pt x="1693" y="847"/>
                  </a:cubicBezTo>
                  <a:cubicBezTo>
                    <a:pt x="1693" y="379"/>
                    <a:pt x="1314" y="0"/>
                    <a:pt x="8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
            <p:cNvSpPr/>
            <p:nvPr/>
          </p:nvSpPr>
          <p:spPr>
            <a:xfrm flipH="1" rot="6951893">
              <a:off x="5957470" y="4634841"/>
              <a:ext cx="130501" cy="130501"/>
            </a:xfrm>
            <a:custGeom>
              <a:rect b="b" l="l" r="r" t="t"/>
              <a:pathLst>
                <a:path extrusionOk="0" h="1694" w="1694">
                  <a:moveTo>
                    <a:pt x="847" y="0"/>
                  </a:moveTo>
                  <a:cubicBezTo>
                    <a:pt x="379" y="0"/>
                    <a:pt x="1" y="379"/>
                    <a:pt x="1" y="847"/>
                  </a:cubicBezTo>
                  <a:cubicBezTo>
                    <a:pt x="1" y="1314"/>
                    <a:pt x="379" y="1693"/>
                    <a:pt x="847" y="1693"/>
                  </a:cubicBezTo>
                  <a:cubicBezTo>
                    <a:pt x="1314" y="1693"/>
                    <a:pt x="1693" y="1314"/>
                    <a:pt x="1693" y="847"/>
                  </a:cubicBezTo>
                  <a:cubicBezTo>
                    <a:pt x="1693" y="379"/>
                    <a:pt x="1314" y="0"/>
                    <a:pt x="8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21"/>
          <p:cNvSpPr/>
          <p:nvPr/>
        </p:nvSpPr>
        <p:spPr>
          <a:xfrm>
            <a:off x="7659050" y="-280875"/>
            <a:ext cx="2232156" cy="2102800"/>
          </a:xfrm>
          <a:custGeom>
            <a:rect b="b" l="l" r="r" t="t"/>
            <a:pathLst>
              <a:path extrusionOk="0" h="10989" w="11665">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
          <p:cNvSpPr/>
          <p:nvPr/>
        </p:nvSpPr>
        <p:spPr>
          <a:xfrm rot="-4562283">
            <a:off x="8478636" y="3576740"/>
            <a:ext cx="1510137" cy="1128180"/>
          </a:xfrm>
          <a:custGeom>
            <a:rect b="b" l="l" r="r" t="t"/>
            <a:pathLst>
              <a:path extrusionOk="0" h="14362" w="19225">
                <a:moveTo>
                  <a:pt x="10892" y="1"/>
                </a:moveTo>
                <a:cubicBezTo>
                  <a:pt x="9109" y="1"/>
                  <a:pt x="7320" y="246"/>
                  <a:pt x="5572" y="714"/>
                </a:cubicBezTo>
                <a:cubicBezTo>
                  <a:pt x="2167" y="1626"/>
                  <a:pt x="527" y="3422"/>
                  <a:pt x="164" y="7142"/>
                </a:cubicBezTo>
                <a:cubicBezTo>
                  <a:pt x="0" y="8824"/>
                  <a:pt x="135" y="10599"/>
                  <a:pt x="982" y="12062"/>
                </a:cubicBezTo>
                <a:cubicBezTo>
                  <a:pt x="1741" y="13372"/>
                  <a:pt x="3171" y="14361"/>
                  <a:pt x="4661" y="14361"/>
                </a:cubicBezTo>
                <a:cubicBezTo>
                  <a:pt x="4835" y="14361"/>
                  <a:pt x="5009" y="14348"/>
                  <a:pt x="5184" y="14320"/>
                </a:cubicBezTo>
                <a:cubicBezTo>
                  <a:pt x="7039" y="14022"/>
                  <a:pt x="8271" y="12316"/>
                  <a:pt x="9433" y="10841"/>
                </a:cubicBezTo>
                <a:cubicBezTo>
                  <a:pt x="10993" y="8857"/>
                  <a:pt x="12849" y="7011"/>
                  <a:pt x="15174" y="6025"/>
                </a:cubicBezTo>
                <a:cubicBezTo>
                  <a:pt x="16595" y="5421"/>
                  <a:pt x="18335" y="5003"/>
                  <a:pt x="18972" y="3598"/>
                </a:cubicBezTo>
                <a:cubicBezTo>
                  <a:pt x="19221" y="3046"/>
                  <a:pt x="19224" y="2334"/>
                  <a:pt x="18809" y="1893"/>
                </a:cubicBezTo>
                <a:cubicBezTo>
                  <a:pt x="18606" y="1678"/>
                  <a:pt x="18328" y="1550"/>
                  <a:pt x="18054" y="1435"/>
                </a:cubicBezTo>
                <a:cubicBezTo>
                  <a:pt x="15761" y="460"/>
                  <a:pt x="13333" y="1"/>
                  <a:pt x="108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
          <p:cNvSpPr/>
          <p:nvPr/>
        </p:nvSpPr>
        <p:spPr>
          <a:xfrm rot="-6256265">
            <a:off x="2436824" y="-894842"/>
            <a:ext cx="1250938" cy="1496101"/>
          </a:xfrm>
          <a:custGeom>
            <a:rect b="b" l="l" r="r" t="t"/>
            <a:pathLst>
              <a:path extrusionOk="0" h="10839" w="9063">
                <a:moveTo>
                  <a:pt x="1648" y="8897"/>
                </a:moveTo>
                <a:cubicBezTo>
                  <a:pt x="2394" y="10117"/>
                  <a:pt x="3871" y="10839"/>
                  <a:pt x="5296" y="10709"/>
                </a:cubicBezTo>
                <a:cubicBezTo>
                  <a:pt x="6720" y="10578"/>
                  <a:pt x="8031" y="9618"/>
                  <a:pt x="8615" y="8312"/>
                </a:cubicBezTo>
                <a:cubicBezTo>
                  <a:pt x="8961" y="7539"/>
                  <a:pt x="9063" y="6675"/>
                  <a:pt x="9039" y="5828"/>
                </a:cubicBezTo>
                <a:cubicBezTo>
                  <a:pt x="8999" y="4318"/>
                  <a:pt x="8469" y="2686"/>
                  <a:pt x="7175" y="1907"/>
                </a:cubicBezTo>
                <a:cubicBezTo>
                  <a:pt x="4007" y="0"/>
                  <a:pt x="0" y="6200"/>
                  <a:pt x="1648" y="889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p:nvPr/>
        </p:nvSpPr>
        <p:spPr>
          <a:xfrm>
            <a:off x="415375" y="4773225"/>
            <a:ext cx="959397" cy="922631"/>
          </a:xfrm>
          <a:custGeom>
            <a:rect b="b" l="l" r="r" t="t"/>
            <a:pathLst>
              <a:path extrusionOk="0" h="4641" w="4826">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p:nvPr/>
        </p:nvSpPr>
        <p:spPr>
          <a:xfrm rot="-1943127">
            <a:off x="-1112817" y="2044372"/>
            <a:ext cx="1678038" cy="2166101"/>
          </a:xfrm>
          <a:custGeom>
            <a:rect b="b" l="l" r="r" t="t"/>
            <a:pathLst>
              <a:path extrusionOk="0" h="11166" w="8650">
                <a:moveTo>
                  <a:pt x="4826" y="0"/>
                </a:moveTo>
                <a:cubicBezTo>
                  <a:pt x="3392" y="0"/>
                  <a:pt x="1968" y="842"/>
                  <a:pt x="1252" y="2176"/>
                </a:cubicBezTo>
                <a:cubicBezTo>
                  <a:pt x="1" y="4505"/>
                  <a:pt x="380" y="8127"/>
                  <a:pt x="2423" y="10086"/>
                </a:cubicBezTo>
                <a:cubicBezTo>
                  <a:pt x="3037" y="10676"/>
                  <a:pt x="3901" y="11166"/>
                  <a:pt x="4843" y="11166"/>
                </a:cubicBezTo>
                <a:cubicBezTo>
                  <a:pt x="4883" y="11166"/>
                  <a:pt x="4923" y="11165"/>
                  <a:pt x="4964" y="11163"/>
                </a:cubicBezTo>
                <a:cubicBezTo>
                  <a:pt x="6005" y="11116"/>
                  <a:pt x="6871" y="10470"/>
                  <a:pt x="7415" y="9742"/>
                </a:cubicBezTo>
                <a:cubicBezTo>
                  <a:pt x="7805" y="9220"/>
                  <a:pt x="8071" y="8652"/>
                  <a:pt x="8251" y="8060"/>
                </a:cubicBezTo>
                <a:cubicBezTo>
                  <a:pt x="8529" y="7152"/>
                  <a:pt x="8606" y="6190"/>
                  <a:pt x="8624" y="5250"/>
                </a:cubicBezTo>
                <a:cubicBezTo>
                  <a:pt x="8649" y="4005"/>
                  <a:pt x="8569" y="2701"/>
                  <a:pt x="7811" y="1620"/>
                </a:cubicBezTo>
                <a:cubicBezTo>
                  <a:pt x="7017" y="489"/>
                  <a:pt x="5918" y="0"/>
                  <a:pt x="48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1"/>
          <p:cNvSpPr/>
          <p:nvPr/>
        </p:nvSpPr>
        <p:spPr>
          <a:xfrm rot="7381224">
            <a:off x="7469495" y="4773225"/>
            <a:ext cx="959399" cy="922631"/>
          </a:xfrm>
          <a:custGeom>
            <a:rect b="b" l="l" r="r" t="t"/>
            <a:pathLst>
              <a:path extrusionOk="0" h="4641" w="4826">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21"/>
          <p:cNvGrpSpPr/>
          <p:nvPr/>
        </p:nvGrpSpPr>
        <p:grpSpPr>
          <a:xfrm>
            <a:off x="-329802" y="494125"/>
            <a:ext cx="745182" cy="1291269"/>
            <a:chOff x="-329802" y="494125"/>
            <a:chExt cx="745182" cy="1291269"/>
          </a:xfrm>
        </p:grpSpPr>
        <p:sp>
          <p:nvSpPr>
            <p:cNvPr id="254" name="Google Shape;254;p21"/>
            <p:cNvSpPr/>
            <p:nvPr/>
          </p:nvSpPr>
          <p:spPr>
            <a:xfrm rot="-1091844">
              <a:off x="-305859" y="518067"/>
              <a:ext cx="182574" cy="182574"/>
            </a:xfrm>
            <a:custGeom>
              <a:rect b="b" l="l" r="r" t="t"/>
              <a:pathLst>
                <a:path extrusionOk="0" h="2370" w="2370">
                  <a:moveTo>
                    <a:pt x="1184" y="0"/>
                  </a:moveTo>
                  <a:cubicBezTo>
                    <a:pt x="530" y="0"/>
                    <a:pt x="0" y="531"/>
                    <a:pt x="0" y="1186"/>
                  </a:cubicBezTo>
                  <a:cubicBezTo>
                    <a:pt x="0" y="1840"/>
                    <a:pt x="530" y="2370"/>
                    <a:pt x="1184" y="2370"/>
                  </a:cubicBezTo>
                  <a:cubicBezTo>
                    <a:pt x="1839" y="2370"/>
                    <a:pt x="2369" y="1840"/>
                    <a:pt x="2369" y="1186"/>
                  </a:cubicBezTo>
                  <a:cubicBezTo>
                    <a:pt x="2369" y="531"/>
                    <a:pt x="1839" y="0"/>
                    <a:pt x="11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rot="-1091844">
              <a:off x="-111081" y="705232"/>
              <a:ext cx="182728" cy="182651"/>
            </a:xfrm>
            <a:custGeom>
              <a:rect b="b" l="l" r="r" t="t"/>
              <a:pathLst>
                <a:path extrusionOk="0" h="2371" w="2372">
                  <a:moveTo>
                    <a:pt x="1186" y="0"/>
                  </a:moveTo>
                  <a:cubicBezTo>
                    <a:pt x="532" y="0"/>
                    <a:pt x="1" y="531"/>
                    <a:pt x="1" y="1185"/>
                  </a:cubicBezTo>
                  <a:cubicBezTo>
                    <a:pt x="1" y="1840"/>
                    <a:pt x="532" y="2371"/>
                    <a:pt x="1186" y="2371"/>
                  </a:cubicBezTo>
                  <a:cubicBezTo>
                    <a:pt x="1840" y="2371"/>
                    <a:pt x="2371" y="1840"/>
                    <a:pt x="2371" y="1185"/>
                  </a:cubicBezTo>
                  <a:cubicBezTo>
                    <a:pt x="2371" y="531"/>
                    <a:pt x="1840"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rot="-1091844">
              <a:off x="82202" y="947789"/>
              <a:ext cx="130575" cy="130421"/>
            </a:xfrm>
            <a:custGeom>
              <a:rect b="b" l="l" r="r" t="t"/>
              <a:pathLst>
                <a:path extrusionOk="0" h="1693" w="1695">
                  <a:moveTo>
                    <a:pt x="848" y="1"/>
                  </a:moveTo>
                  <a:cubicBezTo>
                    <a:pt x="380" y="1"/>
                    <a:pt x="1" y="379"/>
                    <a:pt x="1" y="847"/>
                  </a:cubicBezTo>
                  <a:cubicBezTo>
                    <a:pt x="1" y="1314"/>
                    <a:pt x="380" y="1693"/>
                    <a:pt x="848" y="1693"/>
                  </a:cubicBezTo>
                  <a:cubicBezTo>
                    <a:pt x="1315" y="1693"/>
                    <a:pt x="1694" y="1314"/>
                    <a:pt x="1694" y="847"/>
                  </a:cubicBezTo>
                  <a:cubicBezTo>
                    <a:pt x="1694" y="379"/>
                    <a:pt x="1315" y="1"/>
                    <a:pt x="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
            <p:cNvSpPr/>
            <p:nvPr/>
          </p:nvSpPr>
          <p:spPr>
            <a:xfrm rot="-1091844">
              <a:off x="178800" y="1158508"/>
              <a:ext cx="130498" cy="130421"/>
            </a:xfrm>
            <a:custGeom>
              <a:rect b="b" l="l" r="r" t="t"/>
              <a:pathLst>
                <a:path extrusionOk="0" h="1693" w="1694">
                  <a:moveTo>
                    <a:pt x="847" y="0"/>
                  </a:moveTo>
                  <a:cubicBezTo>
                    <a:pt x="379" y="0"/>
                    <a:pt x="1" y="378"/>
                    <a:pt x="1" y="846"/>
                  </a:cubicBezTo>
                  <a:cubicBezTo>
                    <a:pt x="1" y="1313"/>
                    <a:pt x="379" y="1692"/>
                    <a:pt x="847" y="1692"/>
                  </a:cubicBezTo>
                  <a:cubicBezTo>
                    <a:pt x="1315" y="1692"/>
                    <a:pt x="1693" y="1313"/>
                    <a:pt x="1693" y="846"/>
                  </a:cubicBezTo>
                  <a:cubicBezTo>
                    <a:pt x="1693" y="378"/>
                    <a:pt x="1315" y="0"/>
                    <a:pt x="8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rot="-1091844">
              <a:off x="245052" y="1397043"/>
              <a:ext cx="130421" cy="130421"/>
            </a:xfrm>
            <a:custGeom>
              <a:rect b="b" l="l" r="r" t="t"/>
              <a:pathLst>
                <a:path extrusionOk="0" h="1693" w="1693">
                  <a:moveTo>
                    <a:pt x="847" y="0"/>
                  </a:moveTo>
                  <a:cubicBezTo>
                    <a:pt x="380" y="0"/>
                    <a:pt x="1" y="379"/>
                    <a:pt x="1" y="847"/>
                  </a:cubicBezTo>
                  <a:cubicBezTo>
                    <a:pt x="1" y="1313"/>
                    <a:pt x="380" y="1693"/>
                    <a:pt x="847" y="1693"/>
                  </a:cubicBezTo>
                  <a:cubicBezTo>
                    <a:pt x="1314" y="1693"/>
                    <a:pt x="1693" y="1313"/>
                    <a:pt x="1693" y="847"/>
                  </a:cubicBezTo>
                  <a:cubicBezTo>
                    <a:pt x="1693" y="379"/>
                    <a:pt x="1314" y="0"/>
                    <a:pt x="8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p:nvPr/>
          </p:nvSpPr>
          <p:spPr>
            <a:xfrm rot="-1091844">
              <a:off x="267769" y="1637783"/>
              <a:ext cx="130498" cy="130498"/>
            </a:xfrm>
            <a:custGeom>
              <a:rect b="b" l="l" r="r" t="t"/>
              <a:pathLst>
                <a:path extrusionOk="0" h="1694" w="1694">
                  <a:moveTo>
                    <a:pt x="847" y="0"/>
                  </a:moveTo>
                  <a:cubicBezTo>
                    <a:pt x="379" y="0"/>
                    <a:pt x="1" y="379"/>
                    <a:pt x="1" y="847"/>
                  </a:cubicBezTo>
                  <a:cubicBezTo>
                    <a:pt x="1" y="1314"/>
                    <a:pt x="379" y="1693"/>
                    <a:pt x="847" y="1693"/>
                  </a:cubicBezTo>
                  <a:cubicBezTo>
                    <a:pt x="1314" y="1693"/>
                    <a:pt x="1693" y="1314"/>
                    <a:pt x="1693" y="847"/>
                  </a:cubicBezTo>
                  <a:cubicBezTo>
                    <a:pt x="1693" y="379"/>
                    <a:pt x="1314" y="0"/>
                    <a:pt x="8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4_1_1_1_1_1">
    <p:bg>
      <p:bgPr>
        <a:solidFill>
          <a:schemeClr val="lt2"/>
        </a:solidFill>
      </p:bgPr>
    </p:bg>
    <p:spTree>
      <p:nvGrpSpPr>
        <p:cNvPr id="260" name="Shape 260"/>
        <p:cNvGrpSpPr/>
        <p:nvPr/>
      </p:nvGrpSpPr>
      <p:grpSpPr>
        <a:xfrm>
          <a:off x="0" y="0"/>
          <a:ext cx="0" cy="0"/>
          <a:chOff x="0" y="0"/>
          <a:chExt cx="0" cy="0"/>
        </a:xfrm>
      </p:grpSpPr>
      <p:sp>
        <p:nvSpPr>
          <p:cNvPr id="261" name="Google Shape;261;p22"/>
          <p:cNvSpPr txBox="1"/>
          <p:nvPr>
            <p:ph type="title"/>
          </p:nvPr>
        </p:nvSpPr>
        <p:spPr>
          <a:xfrm>
            <a:off x="720000" y="445025"/>
            <a:ext cx="672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2" name="Google Shape;262;p22"/>
          <p:cNvSpPr/>
          <p:nvPr/>
        </p:nvSpPr>
        <p:spPr>
          <a:xfrm rot="3674664">
            <a:off x="6810966" y="-380177"/>
            <a:ext cx="2450109" cy="1830349"/>
          </a:xfrm>
          <a:custGeom>
            <a:rect b="b" l="l" r="r" t="t"/>
            <a:pathLst>
              <a:path extrusionOk="0" h="14362" w="19225">
                <a:moveTo>
                  <a:pt x="10892" y="1"/>
                </a:moveTo>
                <a:cubicBezTo>
                  <a:pt x="9109" y="1"/>
                  <a:pt x="7320" y="246"/>
                  <a:pt x="5572" y="714"/>
                </a:cubicBezTo>
                <a:cubicBezTo>
                  <a:pt x="2167" y="1626"/>
                  <a:pt x="527" y="3422"/>
                  <a:pt x="164" y="7142"/>
                </a:cubicBezTo>
                <a:cubicBezTo>
                  <a:pt x="0" y="8824"/>
                  <a:pt x="135" y="10599"/>
                  <a:pt x="982" y="12062"/>
                </a:cubicBezTo>
                <a:cubicBezTo>
                  <a:pt x="1741" y="13372"/>
                  <a:pt x="3171" y="14361"/>
                  <a:pt x="4661" y="14361"/>
                </a:cubicBezTo>
                <a:cubicBezTo>
                  <a:pt x="4835" y="14361"/>
                  <a:pt x="5009" y="14348"/>
                  <a:pt x="5184" y="14320"/>
                </a:cubicBezTo>
                <a:cubicBezTo>
                  <a:pt x="7039" y="14022"/>
                  <a:pt x="8271" y="12316"/>
                  <a:pt x="9433" y="10841"/>
                </a:cubicBezTo>
                <a:cubicBezTo>
                  <a:pt x="10993" y="8857"/>
                  <a:pt x="12849" y="7011"/>
                  <a:pt x="15174" y="6025"/>
                </a:cubicBezTo>
                <a:cubicBezTo>
                  <a:pt x="16595" y="5421"/>
                  <a:pt x="18335" y="5003"/>
                  <a:pt x="18972" y="3598"/>
                </a:cubicBezTo>
                <a:cubicBezTo>
                  <a:pt x="19221" y="3046"/>
                  <a:pt x="19224" y="2334"/>
                  <a:pt x="18809" y="1893"/>
                </a:cubicBezTo>
                <a:cubicBezTo>
                  <a:pt x="18606" y="1678"/>
                  <a:pt x="18328" y="1550"/>
                  <a:pt x="18054" y="1435"/>
                </a:cubicBezTo>
                <a:cubicBezTo>
                  <a:pt x="15761" y="460"/>
                  <a:pt x="13333" y="1"/>
                  <a:pt x="108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5065977" y="-251759"/>
            <a:ext cx="1051783" cy="828607"/>
          </a:xfrm>
          <a:custGeom>
            <a:rect b="b" l="l" r="r" t="t"/>
            <a:pathLst>
              <a:path extrusionOk="0" h="8002" w="10157">
                <a:moveTo>
                  <a:pt x="4516" y="1"/>
                </a:moveTo>
                <a:cubicBezTo>
                  <a:pt x="1685" y="1"/>
                  <a:pt x="0" y="3627"/>
                  <a:pt x="1423" y="5974"/>
                </a:cubicBezTo>
                <a:cubicBezTo>
                  <a:pt x="2140" y="7157"/>
                  <a:pt x="3480" y="7920"/>
                  <a:pt x="4861" y="7996"/>
                </a:cubicBezTo>
                <a:cubicBezTo>
                  <a:pt x="4935" y="8000"/>
                  <a:pt x="5009" y="8002"/>
                  <a:pt x="5082" y="8002"/>
                </a:cubicBezTo>
                <a:cubicBezTo>
                  <a:pt x="6407" y="8002"/>
                  <a:pt x="7739" y="7367"/>
                  <a:pt x="8476" y="6267"/>
                </a:cubicBezTo>
                <a:cubicBezTo>
                  <a:pt x="10156" y="3762"/>
                  <a:pt x="7731" y="446"/>
                  <a:pt x="5028" y="40"/>
                </a:cubicBezTo>
                <a:cubicBezTo>
                  <a:pt x="4854" y="13"/>
                  <a:pt x="4683" y="1"/>
                  <a:pt x="45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rot="-4478691">
            <a:off x="7671378" y="4270903"/>
            <a:ext cx="2602901" cy="1630447"/>
          </a:xfrm>
          <a:custGeom>
            <a:rect b="b" l="l" r="r" t="t"/>
            <a:pathLst>
              <a:path extrusionOk="0" h="8211" w="13108">
                <a:moveTo>
                  <a:pt x="3174" y="0"/>
                </a:moveTo>
                <a:cubicBezTo>
                  <a:pt x="2624" y="0"/>
                  <a:pt x="2092" y="121"/>
                  <a:pt x="1613" y="419"/>
                </a:cubicBezTo>
                <a:cubicBezTo>
                  <a:pt x="253" y="1265"/>
                  <a:pt x="0" y="3280"/>
                  <a:pt x="742" y="4700"/>
                </a:cubicBezTo>
                <a:cubicBezTo>
                  <a:pt x="1485" y="6119"/>
                  <a:pt x="2958" y="7013"/>
                  <a:pt x="4463" y="7564"/>
                </a:cubicBezTo>
                <a:cubicBezTo>
                  <a:pt x="5539" y="7958"/>
                  <a:pt x="6691" y="8210"/>
                  <a:pt x="7832" y="8210"/>
                </a:cubicBezTo>
                <a:cubicBezTo>
                  <a:pt x="8499" y="8210"/>
                  <a:pt x="9162" y="8124"/>
                  <a:pt x="9803" y="7930"/>
                </a:cubicBezTo>
                <a:cubicBezTo>
                  <a:pt x="11146" y="7521"/>
                  <a:pt x="12403" y="6546"/>
                  <a:pt x="12755" y="5186"/>
                </a:cubicBezTo>
                <a:cubicBezTo>
                  <a:pt x="13107" y="3827"/>
                  <a:pt x="12286" y="2188"/>
                  <a:pt x="10835" y="2072"/>
                </a:cubicBezTo>
                <a:cubicBezTo>
                  <a:pt x="10760" y="2066"/>
                  <a:pt x="10686" y="2063"/>
                  <a:pt x="10613" y="2063"/>
                </a:cubicBezTo>
                <a:cubicBezTo>
                  <a:pt x="10218" y="2063"/>
                  <a:pt x="9849" y="2138"/>
                  <a:pt x="9456" y="2138"/>
                </a:cubicBezTo>
                <a:cubicBezTo>
                  <a:pt x="9284" y="2138"/>
                  <a:pt x="9108" y="2124"/>
                  <a:pt x="8924" y="2083"/>
                </a:cubicBezTo>
                <a:cubicBezTo>
                  <a:pt x="7914" y="1859"/>
                  <a:pt x="6981" y="1282"/>
                  <a:pt x="6066" y="824"/>
                </a:cubicBezTo>
                <a:cubicBezTo>
                  <a:pt x="5176" y="378"/>
                  <a:pt x="4147" y="0"/>
                  <a:pt x="31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168260" y="-71150"/>
            <a:ext cx="203543" cy="244996"/>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883518" y="1243022"/>
            <a:ext cx="1051773" cy="953014"/>
          </a:xfrm>
          <a:custGeom>
            <a:rect b="b" l="l" r="r" t="t"/>
            <a:pathLst>
              <a:path extrusionOk="0" h="2762" w="3048">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883528" y="3690938"/>
            <a:ext cx="1296621" cy="1550736"/>
          </a:xfrm>
          <a:custGeom>
            <a:rect b="b" l="l" r="r" t="t"/>
            <a:pathLst>
              <a:path extrusionOk="0" h="10839" w="9063">
                <a:moveTo>
                  <a:pt x="1648" y="8897"/>
                </a:moveTo>
                <a:cubicBezTo>
                  <a:pt x="2394" y="10117"/>
                  <a:pt x="3871" y="10839"/>
                  <a:pt x="5296" y="10709"/>
                </a:cubicBezTo>
                <a:cubicBezTo>
                  <a:pt x="6720" y="10578"/>
                  <a:pt x="8031" y="9618"/>
                  <a:pt x="8615" y="8312"/>
                </a:cubicBezTo>
                <a:cubicBezTo>
                  <a:pt x="8961" y="7539"/>
                  <a:pt x="9063" y="6675"/>
                  <a:pt x="9039" y="5828"/>
                </a:cubicBezTo>
                <a:cubicBezTo>
                  <a:pt x="8999" y="4318"/>
                  <a:pt x="8469" y="2686"/>
                  <a:pt x="7175" y="1907"/>
                </a:cubicBezTo>
                <a:cubicBezTo>
                  <a:pt x="4007" y="0"/>
                  <a:pt x="0" y="6200"/>
                  <a:pt x="1648" y="889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4_1_1_1_1_1_1">
    <p:bg>
      <p:bgPr>
        <a:solidFill>
          <a:schemeClr val="lt2"/>
        </a:solidFill>
      </p:bgPr>
    </p:bg>
    <p:spTree>
      <p:nvGrpSpPr>
        <p:cNvPr id="268" name="Shape 268"/>
        <p:cNvGrpSpPr/>
        <p:nvPr/>
      </p:nvGrpSpPr>
      <p:grpSpPr>
        <a:xfrm>
          <a:off x="0" y="0"/>
          <a:ext cx="0" cy="0"/>
          <a:chOff x="0" y="0"/>
          <a:chExt cx="0" cy="0"/>
        </a:xfrm>
      </p:grpSpPr>
      <p:sp>
        <p:nvSpPr>
          <p:cNvPr id="269" name="Google Shape;269;p23"/>
          <p:cNvSpPr txBox="1"/>
          <p:nvPr>
            <p:ph type="title"/>
          </p:nvPr>
        </p:nvSpPr>
        <p:spPr>
          <a:xfrm>
            <a:off x="720000" y="445025"/>
            <a:ext cx="672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0" name="Google Shape;270;p23"/>
          <p:cNvSpPr/>
          <p:nvPr/>
        </p:nvSpPr>
        <p:spPr>
          <a:xfrm>
            <a:off x="5630877" y="3557554"/>
            <a:ext cx="2000256" cy="1884339"/>
          </a:xfrm>
          <a:custGeom>
            <a:rect b="b" l="l" r="r" t="t"/>
            <a:pathLst>
              <a:path extrusionOk="0" h="10989" w="11665">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7149550" y="3914475"/>
            <a:ext cx="829710" cy="797904"/>
          </a:xfrm>
          <a:custGeom>
            <a:rect b="b" l="l" r="r" t="t"/>
            <a:pathLst>
              <a:path extrusionOk="0" h="4641" w="4826">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flipH="1">
            <a:off x="7700138" y="-152392"/>
            <a:ext cx="3342690" cy="1656433"/>
          </a:xfrm>
          <a:custGeom>
            <a:rect b="b" l="l" r="r" t="t"/>
            <a:pathLst>
              <a:path extrusionOk="0" h="19850" w="40055">
                <a:moveTo>
                  <a:pt x="37538" y="1"/>
                </a:moveTo>
                <a:cubicBezTo>
                  <a:pt x="37528" y="1"/>
                  <a:pt x="37517" y="1"/>
                  <a:pt x="37507" y="1"/>
                </a:cubicBezTo>
                <a:lnTo>
                  <a:pt x="19894" y="43"/>
                </a:lnTo>
                <a:cubicBezTo>
                  <a:pt x="17692" y="48"/>
                  <a:pt x="15490" y="54"/>
                  <a:pt x="13288" y="59"/>
                </a:cubicBezTo>
                <a:cubicBezTo>
                  <a:pt x="10125" y="67"/>
                  <a:pt x="6962" y="74"/>
                  <a:pt x="3802" y="208"/>
                </a:cubicBezTo>
                <a:cubicBezTo>
                  <a:pt x="3744" y="210"/>
                  <a:pt x="3681" y="211"/>
                  <a:pt x="3616" y="211"/>
                </a:cubicBezTo>
                <a:cubicBezTo>
                  <a:pt x="3277" y="211"/>
                  <a:pt x="2849" y="184"/>
                  <a:pt x="2416" y="184"/>
                </a:cubicBezTo>
                <a:cubicBezTo>
                  <a:pt x="1549" y="184"/>
                  <a:pt x="660" y="292"/>
                  <a:pt x="417" y="942"/>
                </a:cubicBezTo>
                <a:cubicBezTo>
                  <a:pt x="0" y="2051"/>
                  <a:pt x="1529" y="3549"/>
                  <a:pt x="2335" y="3990"/>
                </a:cubicBezTo>
                <a:cubicBezTo>
                  <a:pt x="3341" y="4540"/>
                  <a:pt x="4505" y="4695"/>
                  <a:pt x="5660" y="4695"/>
                </a:cubicBezTo>
                <a:cubicBezTo>
                  <a:pt x="5885" y="4695"/>
                  <a:pt x="6109" y="4689"/>
                  <a:pt x="6331" y="4679"/>
                </a:cubicBezTo>
                <a:cubicBezTo>
                  <a:pt x="8172" y="4597"/>
                  <a:pt x="9998" y="4264"/>
                  <a:pt x="11839" y="4264"/>
                </a:cubicBezTo>
                <a:cubicBezTo>
                  <a:pt x="11890" y="4264"/>
                  <a:pt x="11941" y="4264"/>
                  <a:pt x="11993" y="4265"/>
                </a:cubicBezTo>
                <a:cubicBezTo>
                  <a:pt x="13886" y="4286"/>
                  <a:pt x="15868" y="4727"/>
                  <a:pt x="17268" y="6002"/>
                </a:cubicBezTo>
                <a:cubicBezTo>
                  <a:pt x="18138" y="6793"/>
                  <a:pt x="18722" y="7849"/>
                  <a:pt x="19180" y="8932"/>
                </a:cubicBezTo>
                <a:cubicBezTo>
                  <a:pt x="19934" y="10716"/>
                  <a:pt x="20384" y="12628"/>
                  <a:pt x="20504" y="14561"/>
                </a:cubicBezTo>
                <a:cubicBezTo>
                  <a:pt x="20598" y="16053"/>
                  <a:pt x="20551" y="17708"/>
                  <a:pt x="21536" y="18831"/>
                </a:cubicBezTo>
                <a:cubicBezTo>
                  <a:pt x="22150" y="19531"/>
                  <a:pt x="23061" y="19850"/>
                  <a:pt x="23997" y="19850"/>
                </a:cubicBezTo>
                <a:cubicBezTo>
                  <a:pt x="24734" y="19850"/>
                  <a:pt x="25486" y="19653"/>
                  <a:pt x="26122" y="19290"/>
                </a:cubicBezTo>
                <a:cubicBezTo>
                  <a:pt x="27568" y="18465"/>
                  <a:pt x="28516" y="16988"/>
                  <a:pt x="29243" y="15493"/>
                </a:cubicBezTo>
                <a:cubicBezTo>
                  <a:pt x="29972" y="13997"/>
                  <a:pt x="30547" y="12410"/>
                  <a:pt x="31520" y="11059"/>
                </a:cubicBezTo>
                <a:cubicBezTo>
                  <a:pt x="32540" y="9642"/>
                  <a:pt x="33983" y="8534"/>
                  <a:pt x="35614" y="7913"/>
                </a:cubicBezTo>
                <a:cubicBezTo>
                  <a:pt x="36690" y="7505"/>
                  <a:pt x="37887" y="7278"/>
                  <a:pt x="38735" y="6501"/>
                </a:cubicBezTo>
                <a:cubicBezTo>
                  <a:pt x="39897" y="5436"/>
                  <a:pt x="40047" y="3681"/>
                  <a:pt x="40053" y="2103"/>
                </a:cubicBezTo>
                <a:cubicBezTo>
                  <a:pt x="40055" y="1660"/>
                  <a:pt x="40045" y="1192"/>
                  <a:pt x="39816" y="813"/>
                </a:cubicBezTo>
                <a:cubicBezTo>
                  <a:pt x="39380" y="89"/>
                  <a:pt x="38387" y="1"/>
                  <a:pt x="375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rot="632989">
            <a:off x="887014" y="4351302"/>
            <a:ext cx="1469335" cy="1501167"/>
          </a:xfrm>
          <a:custGeom>
            <a:rect b="b" l="l" r="r" t="t"/>
            <a:pathLst>
              <a:path extrusionOk="0" h="18675" w="18279">
                <a:moveTo>
                  <a:pt x="13375" y="0"/>
                </a:moveTo>
                <a:cubicBezTo>
                  <a:pt x="12417" y="0"/>
                  <a:pt x="11462" y="393"/>
                  <a:pt x="10692" y="1296"/>
                </a:cubicBezTo>
                <a:cubicBezTo>
                  <a:pt x="10011" y="2096"/>
                  <a:pt x="9771" y="3110"/>
                  <a:pt x="9021" y="3877"/>
                </a:cubicBezTo>
                <a:cubicBezTo>
                  <a:pt x="7976" y="4948"/>
                  <a:pt x="6451" y="5528"/>
                  <a:pt x="5089" y="6069"/>
                </a:cubicBezTo>
                <a:cubicBezTo>
                  <a:pt x="4040" y="6486"/>
                  <a:pt x="2980" y="6937"/>
                  <a:pt x="2117" y="7664"/>
                </a:cubicBezTo>
                <a:cubicBezTo>
                  <a:pt x="762" y="8805"/>
                  <a:pt x="1" y="10600"/>
                  <a:pt x="74" y="12369"/>
                </a:cubicBezTo>
                <a:cubicBezTo>
                  <a:pt x="148" y="14138"/>
                  <a:pt x="1042" y="15847"/>
                  <a:pt x="2425" y="16953"/>
                </a:cubicBezTo>
                <a:cubicBezTo>
                  <a:pt x="3273" y="17630"/>
                  <a:pt x="4285" y="18085"/>
                  <a:pt x="5334" y="18365"/>
                </a:cubicBezTo>
                <a:cubicBezTo>
                  <a:pt x="6122" y="18574"/>
                  <a:pt x="6932" y="18675"/>
                  <a:pt x="7741" y="18675"/>
                </a:cubicBezTo>
                <a:cubicBezTo>
                  <a:pt x="11568" y="18675"/>
                  <a:pt x="15403" y="16437"/>
                  <a:pt x="17072" y="12961"/>
                </a:cubicBezTo>
                <a:cubicBezTo>
                  <a:pt x="17978" y="11074"/>
                  <a:pt x="18279" y="8940"/>
                  <a:pt x="18227" y="6847"/>
                </a:cubicBezTo>
                <a:cubicBezTo>
                  <a:pt x="18188" y="5274"/>
                  <a:pt x="17940" y="3660"/>
                  <a:pt x="17133" y="2310"/>
                </a:cubicBezTo>
                <a:cubicBezTo>
                  <a:pt x="16295" y="908"/>
                  <a:pt x="14831" y="0"/>
                  <a:pt x="133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rot="-7511528">
            <a:off x="-992012" y="-414396"/>
            <a:ext cx="2391986" cy="1533453"/>
          </a:xfrm>
          <a:custGeom>
            <a:rect b="b" l="l" r="r" t="t"/>
            <a:pathLst>
              <a:path extrusionOk="0" h="18908" w="29494">
                <a:moveTo>
                  <a:pt x="5258" y="0"/>
                </a:moveTo>
                <a:cubicBezTo>
                  <a:pt x="3929" y="0"/>
                  <a:pt x="2063" y="84"/>
                  <a:pt x="1238" y="1000"/>
                </a:cubicBezTo>
                <a:cubicBezTo>
                  <a:pt x="1" y="2376"/>
                  <a:pt x="2049" y="3896"/>
                  <a:pt x="3381" y="4515"/>
                </a:cubicBezTo>
                <a:cubicBezTo>
                  <a:pt x="4610" y="5085"/>
                  <a:pt x="5957" y="5364"/>
                  <a:pt x="7198" y="5908"/>
                </a:cubicBezTo>
                <a:cubicBezTo>
                  <a:pt x="9194" y="6783"/>
                  <a:pt x="10876" y="8358"/>
                  <a:pt x="11879" y="10295"/>
                </a:cubicBezTo>
                <a:cubicBezTo>
                  <a:pt x="13266" y="12970"/>
                  <a:pt x="13554" y="16484"/>
                  <a:pt x="16077" y="18130"/>
                </a:cubicBezTo>
                <a:cubicBezTo>
                  <a:pt x="16909" y="18673"/>
                  <a:pt x="17853" y="18907"/>
                  <a:pt x="18824" y="18907"/>
                </a:cubicBezTo>
                <a:cubicBezTo>
                  <a:pt x="20547" y="18907"/>
                  <a:pt x="22353" y="18170"/>
                  <a:pt x="23760" y="17111"/>
                </a:cubicBezTo>
                <a:cubicBezTo>
                  <a:pt x="26258" y="15231"/>
                  <a:pt x="28006" y="12452"/>
                  <a:pt x="28914" y="9459"/>
                </a:cubicBezTo>
                <a:cubicBezTo>
                  <a:pt x="29262" y="8308"/>
                  <a:pt x="29493" y="7069"/>
                  <a:pt x="29177" y="5909"/>
                </a:cubicBezTo>
                <a:cubicBezTo>
                  <a:pt x="28800" y="4524"/>
                  <a:pt x="27678" y="3435"/>
                  <a:pt x="26402" y="2779"/>
                </a:cubicBezTo>
                <a:cubicBezTo>
                  <a:pt x="25125" y="2121"/>
                  <a:pt x="23693" y="1839"/>
                  <a:pt x="22280" y="1590"/>
                </a:cubicBezTo>
                <a:cubicBezTo>
                  <a:pt x="16865" y="631"/>
                  <a:pt x="11377" y="38"/>
                  <a:pt x="5878" y="4"/>
                </a:cubicBezTo>
                <a:cubicBezTo>
                  <a:pt x="5692" y="3"/>
                  <a:pt x="5483" y="0"/>
                  <a:pt x="52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a:off x="4330100" y="-807950"/>
            <a:ext cx="1300767" cy="1555667"/>
          </a:xfrm>
          <a:custGeom>
            <a:rect b="b" l="l" r="r" t="t"/>
            <a:pathLst>
              <a:path extrusionOk="0" h="10839" w="9063">
                <a:moveTo>
                  <a:pt x="1648" y="8897"/>
                </a:moveTo>
                <a:cubicBezTo>
                  <a:pt x="2394" y="10117"/>
                  <a:pt x="3871" y="10839"/>
                  <a:pt x="5296" y="10709"/>
                </a:cubicBezTo>
                <a:cubicBezTo>
                  <a:pt x="6720" y="10578"/>
                  <a:pt x="8031" y="9618"/>
                  <a:pt x="8615" y="8312"/>
                </a:cubicBezTo>
                <a:cubicBezTo>
                  <a:pt x="8961" y="7539"/>
                  <a:pt x="9063" y="6675"/>
                  <a:pt x="9039" y="5828"/>
                </a:cubicBezTo>
                <a:cubicBezTo>
                  <a:pt x="8999" y="4318"/>
                  <a:pt x="8469" y="2686"/>
                  <a:pt x="7175" y="1907"/>
                </a:cubicBezTo>
                <a:cubicBezTo>
                  <a:pt x="4007" y="0"/>
                  <a:pt x="0" y="6200"/>
                  <a:pt x="1648" y="889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a:off x="7482925" y="65976"/>
            <a:ext cx="595528" cy="572699"/>
          </a:xfrm>
          <a:custGeom>
            <a:rect b="b" l="l" r="r" t="t"/>
            <a:pathLst>
              <a:path extrusionOk="0" h="4641" w="4826">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4_1_1_1_1_1_1_1">
    <p:spTree>
      <p:nvGrpSpPr>
        <p:cNvPr id="277" name="Shape 277"/>
        <p:cNvGrpSpPr/>
        <p:nvPr/>
      </p:nvGrpSpPr>
      <p:grpSpPr>
        <a:xfrm>
          <a:off x="0" y="0"/>
          <a:ext cx="0" cy="0"/>
          <a:chOff x="0" y="0"/>
          <a:chExt cx="0" cy="0"/>
        </a:xfrm>
      </p:grpSpPr>
      <p:sp>
        <p:nvSpPr>
          <p:cNvPr id="278" name="Google Shape;278;p24"/>
          <p:cNvSpPr txBox="1"/>
          <p:nvPr>
            <p:ph type="title"/>
          </p:nvPr>
        </p:nvSpPr>
        <p:spPr>
          <a:xfrm>
            <a:off x="720000" y="445025"/>
            <a:ext cx="672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9" name="Google Shape;279;p24"/>
          <p:cNvSpPr/>
          <p:nvPr/>
        </p:nvSpPr>
        <p:spPr>
          <a:xfrm>
            <a:off x="6793341" y="4831125"/>
            <a:ext cx="1269574" cy="1000210"/>
          </a:xfrm>
          <a:custGeom>
            <a:rect b="b" l="l" r="r" t="t"/>
            <a:pathLst>
              <a:path extrusionOk="0" h="8002" w="10157">
                <a:moveTo>
                  <a:pt x="4516" y="1"/>
                </a:moveTo>
                <a:cubicBezTo>
                  <a:pt x="1685" y="1"/>
                  <a:pt x="0" y="3627"/>
                  <a:pt x="1423" y="5974"/>
                </a:cubicBezTo>
                <a:cubicBezTo>
                  <a:pt x="2140" y="7157"/>
                  <a:pt x="3480" y="7920"/>
                  <a:pt x="4861" y="7996"/>
                </a:cubicBezTo>
                <a:cubicBezTo>
                  <a:pt x="4935" y="8000"/>
                  <a:pt x="5009" y="8002"/>
                  <a:pt x="5082" y="8002"/>
                </a:cubicBezTo>
                <a:cubicBezTo>
                  <a:pt x="6407" y="8002"/>
                  <a:pt x="7739" y="7367"/>
                  <a:pt x="8476" y="6267"/>
                </a:cubicBezTo>
                <a:cubicBezTo>
                  <a:pt x="10156" y="3762"/>
                  <a:pt x="7731" y="446"/>
                  <a:pt x="5028" y="40"/>
                </a:cubicBezTo>
                <a:cubicBezTo>
                  <a:pt x="4854" y="13"/>
                  <a:pt x="4683" y="1"/>
                  <a:pt x="45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
          <p:cNvSpPr/>
          <p:nvPr/>
        </p:nvSpPr>
        <p:spPr>
          <a:xfrm rot="-3896612">
            <a:off x="8090061" y="-491634"/>
            <a:ext cx="1544917" cy="1859555"/>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a:off x="668350" y="4408425"/>
            <a:ext cx="763974" cy="692302"/>
          </a:xfrm>
          <a:custGeom>
            <a:rect b="b" l="l" r="r" t="t"/>
            <a:pathLst>
              <a:path extrusionOk="0" h="2762" w="3048">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356325" y="4656074"/>
            <a:ext cx="1788740" cy="1467020"/>
          </a:xfrm>
          <a:custGeom>
            <a:rect b="b" l="l" r="r" t="t"/>
            <a:pathLst>
              <a:path extrusionOk="0" h="5668" w="6911">
                <a:moveTo>
                  <a:pt x="5060" y="0"/>
                </a:moveTo>
                <a:cubicBezTo>
                  <a:pt x="4135" y="0"/>
                  <a:pt x="2977" y="479"/>
                  <a:pt x="2274" y="714"/>
                </a:cubicBezTo>
                <a:cubicBezTo>
                  <a:pt x="1482" y="980"/>
                  <a:pt x="803" y="1567"/>
                  <a:pt x="428" y="2313"/>
                </a:cubicBezTo>
                <a:cubicBezTo>
                  <a:pt x="1" y="3161"/>
                  <a:pt x="8" y="4280"/>
                  <a:pt x="646" y="4981"/>
                </a:cubicBezTo>
                <a:cubicBezTo>
                  <a:pt x="1063" y="5440"/>
                  <a:pt x="1696" y="5667"/>
                  <a:pt x="2317" y="5667"/>
                </a:cubicBezTo>
                <a:cubicBezTo>
                  <a:pt x="2335" y="5667"/>
                  <a:pt x="2352" y="5667"/>
                  <a:pt x="2370" y="5667"/>
                </a:cubicBezTo>
                <a:cubicBezTo>
                  <a:pt x="3007" y="5654"/>
                  <a:pt x="3625" y="5424"/>
                  <a:pt x="4174" y="5098"/>
                </a:cubicBezTo>
                <a:cubicBezTo>
                  <a:pt x="5464" y="4333"/>
                  <a:pt x="6911" y="2478"/>
                  <a:pt x="6400" y="860"/>
                </a:cubicBezTo>
                <a:cubicBezTo>
                  <a:pt x="6195" y="215"/>
                  <a:pt x="5680" y="0"/>
                  <a:pt x="50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rot="-3896612">
            <a:off x="-1034889" y="-979609"/>
            <a:ext cx="1544917" cy="1859555"/>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4_1_1_1_1_1_1_1_1">
    <p:bg>
      <p:bgPr>
        <a:solidFill>
          <a:schemeClr val="lt2"/>
        </a:solidFill>
      </p:bgPr>
    </p:bg>
    <p:spTree>
      <p:nvGrpSpPr>
        <p:cNvPr id="284" name="Shape 284"/>
        <p:cNvGrpSpPr/>
        <p:nvPr/>
      </p:nvGrpSpPr>
      <p:grpSpPr>
        <a:xfrm>
          <a:off x="0" y="0"/>
          <a:ext cx="0" cy="0"/>
          <a:chOff x="0" y="0"/>
          <a:chExt cx="0" cy="0"/>
        </a:xfrm>
      </p:grpSpPr>
      <p:sp>
        <p:nvSpPr>
          <p:cNvPr id="285" name="Google Shape;285;p25"/>
          <p:cNvSpPr txBox="1"/>
          <p:nvPr>
            <p:ph type="title"/>
          </p:nvPr>
        </p:nvSpPr>
        <p:spPr>
          <a:xfrm>
            <a:off x="720000" y="445025"/>
            <a:ext cx="672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6" name="Google Shape;286;p25"/>
          <p:cNvSpPr/>
          <p:nvPr/>
        </p:nvSpPr>
        <p:spPr>
          <a:xfrm>
            <a:off x="6269350" y="-251950"/>
            <a:ext cx="1104599" cy="870258"/>
          </a:xfrm>
          <a:custGeom>
            <a:rect b="b" l="l" r="r" t="t"/>
            <a:pathLst>
              <a:path extrusionOk="0" h="8002" w="10157">
                <a:moveTo>
                  <a:pt x="4516" y="1"/>
                </a:moveTo>
                <a:cubicBezTo>
                  <a:pt x="1685" y="1"/>
                  <a:pt x="0" y="3627"/>
                  <a:pt x="1423" y="5974"/>
                </a:cubicBezTo>
                <a:cubicBezTo>
                  <a:pt x="2140" y="7157"/>
                  <a:pt x="3480" y="7920"/>
                  <a:pt x="4861" y="7996"/>
                </a:cubicBezTo>
                <a:cubicBezTo>
                  <a:pt x="4935" y="8000"/>
                  <a:pt x="5009" y="8002"/>
                  <a:pt x="5082" y="8002"/>
                </a:cubicBezTo>
                <a:cubicBezTo>
                  <a:pt x="6407" y="8002"/>
                  <a:pt x="7739" y="7367"/>
                  <a:pt x="8476" y="6267"/>
                </a:cubicBezTo>
                <a:cubicBezTo>
                  <a:pt x="10156" y="3762"/>
                  <a:pt x="7731" y="446"/>
                  <a:pt x="5028" y="40"/>
                </a:cubicBezTo>
                <a:cubicBezTo>
                  <a:pt x="4854" y="13"/>
                  <a:pt x="4683" y="1"/>
                  <a:pt x="45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5"/>
          <p:cNvSpPr/>
          <p:nvPr/>
        </p:nvSpPr>
        <p:spPr>
          <a:xfrm>
            <a:off x="8029425" y="3659113"/>
            <a:ext cx="1382542" cy="1898787"/>
          </a:xfrm>
          <a:custGeom>
            <a:rect b="b" l="l" r="r" t="t"/>
            <a:pathLst>
              <a:path extrusionOk="0" h="21822" w="15889">
                <a:moveTo>
                  <a:pt x="13851" y="1"/>
                </a:moveTo>
                <a:cubicBezTo>
                  <a:pt x="12180" y="1"/>
                  <a:pt x="10042" y="1859"/>
                  <a:pt x="9177" y="2845"/>
                </a:cubicBezTo>
                <a:cubicBezTo>
                  <a:pt x="7570" y="4677"/>
                  <a:pt x="6338" y="6949"/>
                  <a:pt x="4500" y="8478"/>
                </a:cubicBezTo>
                <a:cubicBezTo>
                  <a:pt x="3381" y="9408"/>
                  <a:pt x="2036" y="10065"/>
                  <a:pt x="1205" y="11325"/>
                </a:cubicBezTo>
                <a:cubicBezTo>
                  <a:pt x="0" y="13156"/>
                  <a:pt x="265" y="15870"/>
                  <a:pt x="1448" y="17720"/>
                </a:cubicBezTo>
                <a:cubicBezTo>
                  <a:pt x="2631" y="19569"/>
                  <a:pt x="4547" y="20660"/>
                  <a:pt x="6496" y="21244"/>
                </a:cubicBezTo>
                <a:cubicBezTo>
                  <a:pt x="7778" y="21629"/>
                  <a:pt x="9105" y="21821"/>
                  <a:pt x="10431" y="21821"/>
                </a:cubicBezTo>
                <a:cubicBezTo>
                  <a:pt x="11990" y="21821"/>
                  <a:pt x="13549" y="21556"/>
                  <a:pt x="15037" y="21028"/>
                </a:cubicBezTo>
                <a:cubicBezTo>
                  <a:pt x="15344" y="18686"/>
                  <a:pt x="15651" y="16334"/>
                  <a:pt x="15629" y="13966"/>
                </a:cubicBezTo>
                <a:cubicBezTo>
                  <a:pt x="15611" y="12191"/>
                  <a:pt x="15408" y="10424"/>
                  <a:pt x="15316" y="8652"/>
                </a:cubicBezTo>
                <a:cubicBezTo>
                  <a:pt x="15233" y="7056"/>
                  <a:pt x="15241" y="5456"/>
                  <a:pt x="15339" y="3862"/>
                </a:cubicBezTo>
                <a:cubicBezTo>
                  <a:pt x="15401" y="2845"/>
                  <a:pt x="15888" y="1212"/>
                  <a:pt x="15060" y="453"/>
                </a:cubicBezTo>
                <a:cubicBezTo>
                  <a:pt x="14713" y="134"/>
                  <a:pt x="14299" y="1"/>
                  <a:pt x="13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
          <p:cNvSpPr/>
          <p:nvPr/>
        </p:nvSpPr>
        <p:spPr>
          <a:xfrm rot="2699966">
            <a:off x="1021784" y="4644886"/>
            <a:ext cx="2333386" cy="1461674"/>
          </a:xfrm>
          <a:custGeom>
            <a:rect b="b" l="l" r="r" t="t"/>
            <a:pathLst>
              <a:path extrusionOk="0" h="8211" w="13108">
                <a:moveTo>
                  <a:pt x="3174" y="0"/>
                </a:moveTo>
                <a:cubicBezTo>
                  <a:pt x="2624" y="0"/>
                  <a:pt x="2092" y="121"/>
                  <a:pt x="1613" y="419"/>
                </a:cubicBezTo>
                <a:cubicBezTo>
                  <a:pt x="253" y="1265"/>
                  <a:pt x="0" y="3280"/>
                  <a:pt x="742" y="4700"/>
                </a:cubicBezTo>
                <a:cubicBezTo>
                  <a:pt x="1485" y="6119"/>
                  <a:pt x="2958" y="7013"/>
                  <a:pt x="4463" y="7564"/>
                </a:cubicBezTo>
                <a:cubicBezTo>
                  <a:pt x="5539" y="7958"/>
                  <a:pt x="6691" y="8210"/>
                  <a:pt x="7832" y="8210"/>
                </a:cubicBezTo>
                <a:cubicBezTo>
                  <a:pt x="8499" y="8210"/>
                  <a:pt x="9162" y="8124"/>
                  <a:pt x="9803" y="7930"/>
                </a:cubicBezTo>
                <a:cubicBezTo>
                  <a:pt x="11146" y="7521"/>
                  <a:pt x="12403" y="6546"/>
                  <a:pt x="12755" y="5186"/>
                </a:cubicBezTo>
                <a:cubicBezTo>
                  <a:pt x="13107" y="3827"/>
                  <a:pt x="12286" y="2188"/>
                  <a:pt x="10835" y="2072"/>
                </a:cubicBezTo>
                <a:cubicBezTo>
                  <a:pt x="10760" y="2066"/>
                  <a:pt x="10686" y="2063"/>
                  <a:pt x="10613" y="2063"/>
                </a:cubicBezTo>
                <a:cubicBezTo>
                  <a:pt x="10218" y="2063"/>
                  <a:pt x="9849" y="2138"/>
                  <a:pt x="9456" y="2138"/>
                </a:cubicBezTo>
                <a:cubicBezTo>
                  <a:pt x="9284" y="2138"/>
                  <a:pt x="9108" y="2124"/>
                  <a:pt x="8924" y="2083"/>
                </a:cubicBezTo>
                <a:cubicBezTo>
                  <a:pt x="7914" y="1859"/>
                  <a:pt x="6981" y="1282"/>
                  <a:pt x="6066" y="824"/>
                </a:cubicBezTo>
                <a:cubicBezTo>
                  <a:pt x="5176" y="378"/>
                  <a:pt x="4147" y="0"/>
                  <a:pt x="31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5"/>
          <p:cNvSpPr/>
          <p:nvPr/>
        </p:nvSpPr>
        <p:spPr>
          <a:xfrm>
            <a:off x="573525" y="4608511"/>
            <a:ext cx="1104598" cy="1329561"/>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5"/>
          <p:cNvSpPr/>
          <p:nvPr/>
        </p:nvSpPr>
        <p:spPr>
          <a:xfrm>
            <a:off x="-649275" y="445025"/>
            <a:ext cx="1069932" cy="1279598"/>
          </a:xfrm>
          <a:custGeom>
            <a:rect b="b" l="l" r="r" t="t"/>
            <a:pathLst>
              <a:path extrusionOk="0" h="10839" w="9063">
                <a:moveTo>
                  <a:pt x="1648" y="8897"/>
                </a:moveTo>
                <a:cubicBezTo>
                  <a:pt x="2394" y="10117"/>
                  <a:pt x="3871" y="10839"/>
                  <a:pt x="5296" y="10709"/>
                </a:cubicBezTo>
                <a:cubicBezTo>
                  <a:pt x="6720" y="10578"/>
                  <a:pt x="8031" y="9618"/>
                  <a:pt x="8615" y="8312"/>
                </a:cubicBezTo>
                <a:cubicBezTo>
                  <a:pt x="8961" y="7539"/>
                  <a:pt x="9063" y="6675"/>
                  <a:pt x="9039" y="5828"/>
                </a:cubicBezTo>
                <a:cubicBezTo>
                  <a:pt x="8999" y="4318"/>
                  <a:pt x="8469" y="2686"/>
                  <a:pt x="7175" y="1907"/>
                </a:cubicBezTo>
                <a:cubicBezTo>
                  <a:pt x="4007" y="0"/>
                  <a:pt x="0" y="6200"/>
                  <a:pt x="1648" y="889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p:nvPr/>
        </p:nvSpPr>
        <p:spPr>
          <a:xfrm>
            <a:off x="8818575" y="235475"/>
            <a:ext cx="1069932" cy="1279598"/>
          </a:xfrm>
          <a:custGeom>
            <a:rect b="b" l="l" r="r" t="t"/>
            <a:pathLst>
              <a:path extrusionOk="0" h="10839" w="9063">
                <a:moveTo>
                  <a:pt x="1648" y="8897"/>
                </a:moveTo>
                <a:cubicBezTo>
                  <a:pt x="2394" y="10117"/>
                  <a:pt x="3871" y="10839"/>
                  <a:pt x="5296" y="10709"/>
                </a:cubicBezTo>
                <a:cubicBezTo>
                  <a:pt x="6720" y="10578"/>
                  <a:pt x="8031" y="9618"/>
                  <a:pt x="8615" y="8312"/>
                </a:cubicBezTo>
                <a:cubicBezTo>
                  <a:pt x="8961" y="7539"/>
                  <a:pt x="9063" y="6675"/>
                  <a:pt x="9039" y="5828"/>
                </a:cubicBezTo>
                <a:cubicBezTo>
                  <a:pt x="8999" y="4318"/>
                  <a:pt x="8469" y="2686"/>
                  <a:pt x="7175" y="1907"/>
                </a:cubicBezTo>
                <a:cubicBezTo>
                  <a:pt x="4007" y="0"/>
                  <a:pt x="0" y="6200"/>
                  <a:pt x="1648" y="88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4_1_1_1_1_1_1_1_1_1">
    <p:spTree>
      <p:nvGrpSpPr>
        <p:cNvPr id="292" name="Shape 292"/>
        <p:cNvGrpSpPr/>
        <p:nvPr/>
      </p:nvGrpSpPr>
      <p:grpSpPr>
        <a:xfrm>
          <a:off x="0" y="0"/>
          <a:ext cx="0" cy="0"/>
          <a:chOff x="0" y="0"/>
          <a:chExt cx="0" cy="0"/>
        </a:xfrm>
      </p:grpSpPr>
      <p:sp>
        <p:nvSpPr>
          <p:cNvPr id="293" name="Google Shape;293;p26"/>
          <p:cNvSpPr txBox="1"/>
          <p:nvPr>
            <p:ph type="title"/>
          </p:nvPr>
        </p:nvSpPr>
        <p:spPr>
          <a:xfrm>
            <a:off x="720000" y="445025"/>
            <a:ext cx="672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4" name="Google Shape;294;p26"/>
          <p:cNvSpPr/>
          <p:nvPr/>
        </p:nvSpPr>
        <p:spPr>
          <a:xfrm>
            <a:off x="-210225" y="4813265"/>
            <a:ext cx="1937196" cy="1091747"/>
          </a:xfrm>
          <a:custGeom>
            <a:rect b="b" l="l" r="r" t="t"/>
            <a:pathLst>
              <a:path extrusionOk="0" h="10328" w="18326">
                <a:moveTo>
                  <a:pt x="11061" y="1"/>
                </a:moveTo>
                <a:cubicBezTo>
                  <a:pt x="11018" y="1"/>
                  <a:pt x="10976" y="2"/>
                  <a:pt x="10934" y="3"/>
                </a:cubicBezTo>
                <a:cubicBezTo>
                  <a:pt x="8576" y="73"/>
                  <a:pt x="6733" y="2010"/>
                  <a:pt x="5342" y="3916"/>
                </a:cubicBezTo>
                <a:cubicBezTo>
                  <a:pt x="4352" y="5273"/>
                  <a:pt x="1" y="9075"/>
                  <a:pt x="3253" y="10104"/>
                </a:cubicBezTo>
                <a:cubicBezTo>
                  <a:pt x="3779" y="10271"/>
                  <a:pt x="4409" y="10328"/>
                  <a:pt x="5076" y="10328"/>
                </a:cubicBezTo>
                <a:cubicBezTo>
                  <a:pt x="6404" y="10328"/>
                  <a:pt x="7879" y="10102"/>
                  <a:pt x="8976" y="10061"/>
                </a:cubicBezTo>
                <a:cubicBezTo>
                  <a:pt x="10782" y="9993"/>
                  <a:pt x="12587" y="9878"/>
                  <a:pt x="14388" y="9714"/>
                </a:cubicBezTo>
                <a:cubicBezTo>
                  <a:pt x="15251" y="9636"/>
                  <a:pt x="16137" y="9539"/>
                  <a:pt x="16909" y="9144"/>
                </a:cubicBezTo>
                <a:cubicBezTo>
                  <a:pt x="17681" y="8748"/>
                  <a:pt x="18324" y="7985"/>
                  <a:pt x="18325" y="7117"/>
                </a:cubicBezTo>
                <a:cubicBezTo>
                  <a:pt x="18325" y="6451"/>
                  <a:pt x="17961" y="5847"/>
                  <a:pt x="17609" y="5281"/>
                </a:cubicBezTo>
                <a:cubicBezTo>
                  <a:pt x="16821" y="4018"/>
                  <a:pt x="16022" y="2738"/>
                  <a:pt x="14935" y="1720"/>
                </a:cubicBezTo>
                <a:cubicBezTo>
                  <a:pt x="13879" y="730"/>
                  <a:pt x="12504" y="1"/>
                  <a:pt x="11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rot="-8690041">
            <a:off x="7641997" y="4626493"/>
            <a:ext cx="1243690" cy="1750343"/>
          </a:xfrm>
          <a:custGeom>
            <a:rect b="b" l="l" r="r" t="t"/>
            <a:pathLst>
              <a:path extrusionOk="0" h="12475" w="8864">
                <a:moveTo>
                  <a:pt x="4240" y="0"/>
                </a:moveTo>
                <a:cubicBezTo>
                  <a:pt x="1692" y="0"/>
                  <a:pt x="376" y="4674"/>
                  <a:pt x="186" y="6747"/>
                </a:cubicBezTo>
                <a:cubicBezTo>
                  <a:pt x="1" y="8768"/>
                  <a:pt x="838" y="11021"/>
                  <a:pt x="2665" y="11905"/>
                </a:cubicBezTo>
                <a:cubicBezTo>
                  <a:pt x="3103" y="12118"/>
                  <a:pt x="3579" y="12243"/>
                  <a:pt x="4055" y="12344"/>
                </a:cubicBezTo>
                <a:cubicBezTo>
                  <a:pt x="4391" y="12415"/>
                  <a:pt x="4735" y="12474"/>
                  <a:pt x="5076" y="12474"/>
                </a:cubicBezTo>
                <a:cubicBezTo>
                  <a:pt x="5237" y="12474"/>
                  <a:pt x="5397" y="12461"/>
                  <a:pt x="5556" y="12430"/>
                </a:cubicBezTo>
                <a:cubicBezTo>
                  <a:pt x="6678" y="12208"/>
                  <a:pt x="7433" y="11146"/>
                  <a:pt x="7863" y="10085"/>
                </a:cubicBezTo>
                <a:cubicBezTo>
                  <a:pt x="8864" y="7613"/>
                  <a:pt x="8681" y="4691"/>
                  <a:pt x="7381" y="2363"/>
                </a:cubicBezTo>
                <a:cubicBezTo>
                  <a:pt x="6994" y="1672"/>
                  <a:pt x="6504" y="1021"/>
                  <a:pt x="5849" y="572"/>
                </a:cubicBezTo>
                <a:cubicBezTo>
                  <a:pt x="5266" y="173"/>
                  <a:pt x="4730" y="0"/>
                  <a:pt x="42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rot="-3872134">
            <a:off x="-636672" y="4411813"/>
            <a:ext cx="1344830" cy="1373964"/>
          </a:xfrm>
          <a:custGeom>
            <a:rect b="b" l="l" r="r" t="t"/>
            <a:pathLst>
              <a:path extrusionOk="0" h="18675" w="18279">
                <a:moveTo>
                  <a:pt x="13375" y="0"/>
                </a:moveTo>
                <a:cubicBezTo>
                  <a:pt x="12417" y="0"/>
                  <a:pt x="11462" y="393"/>
                  <a:pt x="10692" y="1296"/>
                </a:cubicBezTo>
                <a:cubicBezTo>
                  <a:pt x="10011" y="2096"/>
                  <a:pt x="9771" y="3110"/>
                  <a:pt x="9021" y="3877"/>
                </a:cubicBezTo>
                <a:cubicBezTo>
                  <a:pt x="7976" y="4948"/>
                  <a:pt x="6451" y="5528"/>
                  <a:pt x="5089" y="6069"/>
                </a:cubicBezTo>
                <a:cubicBezTo>
                  <a:pt x="4040" y="6486"/>
                  <a:pt x="2980" y="6937"/>
                  <a:pt x="2117" y="7664"/>
                </a:cubicBezTo>
                <a:cubicBezTo>
                  <a:pt x="762" y="8805"/>
                  <a:pt x="1" y="10600"/>
                  <a:pt x="74" y="12369"/>
                </a:cubicBezTo>
                <a:cubicBezTo>
                  <a:pt x="148" y="14138"/>
                  <a:pt x="1042" y="15847"/>
                  <a:pt x="2425" y="16953"/>
                </a:cubicBezTo>
                <a:cubicBezTo>
                  <a:pt x="3273" y="17630"/>
                  <a:pt x="4285" y="18085"/>
                  <a:pt x="5334" y="18365"/>
                </a:cubicBezTo>
                <a:cubicBezTo>
                  <a:pt x="6122" y="18574"/>
                  <a:pt x="6932" y="18675"/>
                  <a:pt x="7741" y="18675"/>
                </a:cubicBezTo>
                <a:cubicBezTo>
                  <a:pt x="11568" y="18675"/>
                  <a:pt x="15403" y="16437"/>
                  <a:pt x="17072" y="12961"/>
                </a:cubicBezTo>
                <a:cubicBezTo>
                  <a:pt x="17978" y="11074"/>
                  <a:pt x="18279" y="8940"/>
                  <a:pt x="18227" y="6847"/>
                </a:cubicBezTo>
                <a:cubicBezTo>
                  <a:pt x="18188" y="5274"/>
                  <a:pt x="17940" y="3660"/>
                  <a:pt x="17133" y="2310"/>
                </a:cubicBezTo>
                <a:cubicBezTo>
                  <a:pt x="16295" y="908"/>
                  <a:pt x="14831" y="0"/>
                  <a:pt x="133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6793300" y="-182412"/>
            <a:ext cx="458144" cy="440582"/>
          </a:xfrm>
          <a:custGeom>
            <a:rect b="b" l="l" r="r" t="t"/>
            <a:pathLst>
              <a:path extrusionOk="0" h="4641" w="4826">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
          <p:cNvSpPr/>
          <p:nvPr/>
        </p:nvSpPr>
        <p:spPr>
          <a:xfrm>
            <a:off x="-639700" y="445019"/>
            <a:ext cx="1119180" cy="1444713"/>
          </a:xfrm>
          <a:custGeom>
            <a:rect b="b" l="l" r="r" t="t"/>
            <a:pathLst>
              <a:path extrusionOk="0" h="11166" w="8650">
                <a:moveTo>
                  <a:pt x="4826" y="0"/>
                </a:moveTo>
                <a:cubicBezTo>
                  <a:pt x="3392" y="0"/>
                  <a:pt x="1968" y="842"/>
                  <a:pt x="1252" y="2176"/>
                </a:cubicBezTo>
                <a:cubicBezTo>
                  <a:pt x="1" y="4505"/>
                  <a:pt x="380" y="8127"/>
                  <a:pt x="2423" y="10086"/>
                </a:cubicBezTo>
                <a:cubicBezTo>
                  <a:pt x="3037" y="10676"/>
                  <a:pt x="3901" y="11166"/>
                  <a:pt x="4843" y="11166"/>
                </a:cubicBezTo>
                <a:cubicBezTo>
                  <a:pt x="4883" y="11166"/>
                  <a:pt x="4923" y="11165"/>
                  <a:pt x="4964" y="11163"/>
                </a:cubicBezTo>
                <a:cubicBezTo>
                  <a:pt x="6005" y="11116"/>
                  <a:pt x="6871" y="10470"/>
                  <a:pt x="7415" y="9742"/>
                </a:cubicBezTo>
                <a:cubicBezTo>
                  <a:pt x="7805" y="9220"/>
                  <a:pt x="8071" y="8652"/>
                  <a:pt x="8251" y="8060"/>
                </a:cubicBezTo>
                <a:cubicBezTo>
                  <a:pt x="8529" y="7152"/>
                  <a:pt x="8606" y="6190"/>
                  <a:pt x="8624" y="5250"/>
                </a:cubicBezTo>
                <a:cubicBezTo>
                  <a:pt x="8649" y="4005"/>
                  <a:pt x="8569" y="2701"/>
                  <a:pt x="7811" y="1620"/>
                </a:cubicBezTo>
                <a:cubicBezTo>
                  <a:pt x="7017" y="489"/>
                  <a:pt x="5918" y="0"/>
                  <a:pt x="48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a:off x="8144825" y="-419475"/>
            <a:ext cx="1858030" cy="1750355"/>
          </a:xfrm>
          <a:custGeom>
            <a:rect b="b" l="l" r="r" t="t"/>
            <a:pathLst>
              <a:path extrusionOk="0" h="10989" w="11665">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
          <p:cNvSpPr/>
          <p:nvPr/>
        </p:nvSpPr>
        <p:spPr>
          <a:xfrm>
            <a:off x="7866236" y="4842873"/>
            <a:ext cx="278581" cy="267902"/>
          </a:xfrm>
          <a:custGeom>
            <a:rect b="b" l="l" r="r" t="t"/>
            <a:pathLst>
              <a:path extrusionOk="0" h="4641" w="4826">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4_1_1_1_1_1_1_1_1_1_1">
    <p:bg>
      <p:bgPr>
        <a:solidFill>
          <a:schemeClr val="lt2"/>
        </a:solidFill>
      </p:bgPr>
    </p:bg>
    <p:spTree>
      <p:nvGrpSpPr>
        <p:cNvPr id="301" name="Shape 301"/>
        <p:cNvGrpSpPr/>
        <p:nvPr/>
      </p:nvGrpSpPr>
      <p:grpSpPr>
        <a:xfrm>
          <a:off x="0" y="0"/>
          <a:ext cx="0" cy="0"/>
          <a:chOff x="0" y="0"/>
          <a:chExt cx="0" cy="0"/>
        </a:xfrm>
      </p:grpSpPr>
      <p:sp>
        <p:nvSpPr>
          <p:cNvPr id="302" name="Google Shape;302;p27"/>
          <p:cNvSpPr txBox="1"/>
          <p:nvPr>
            <p:ph type="title"/>
          </p:nvPr>
        </p:nvSpPr>
        <p:spPr>
          <a:xfrm>
            <a:off x="720000" y="445025"/>
            <a:ext cx="672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3" name="Google Shape;303;p27"/>
          <p:cNvSpPr/>
          <p:nvPr/>
        </p:nvSpPr>
        <p:spPr>
          <a:xfrm rot="4603758">
            <a:off x="2496519" y="4983650"/>
            <a:ext cx="2021516" cy="1510170"/>
          </a:xfrm>
          <a:custGeom>
            <a:rect b="b" l="l" r="r" t="t"/>
            <a:pathLst>
              <a:path extrusionOk="0" h="14362" w="19225">
                <a:moveTo>
                  <a:pt x="10892" y="1"/>
                </a:moveTo>
                <a:cubicBezTo>
                  <a:pt x="9109" y="1"/>
                  <a:pt x="7320" y="246"/>
                  <a:pt x="5572" y="714"/>
                </a:cubicBezTo>
                <a:cubicBezTo>
                  <a:pt x="2167" y="1626"/>
                  <a:pt x="527" y="3422"/>
                  <a:pt x="164" y="7142"/>
                </a:cubicBezTo>
                <a:cubicBezTo>
                  <a:pt x="0" y="8824"/>
                  <a:pt x="135" y="10599"/>
                  <a:pt x="982" y="12062"/>
                </a:cubicBezTo>
                <a:cubicBezTo>
                  <a:pt x="1741" y="13372"/>
                  <a:pt x="3171" y="14361"/>
                  <a:pt x="4661" y="14361"/>
                </a:cubicBezTo>
                <a:cubicBezTo>
                  <a:pt x="4835" y="14361"/>
                  <a:pt x="5009" y="14348"/>
                  <a:pt x="5184" y="14320"/>
                </a:cubicBezTo>
                <a:cubicBezTo>
                  <a:pt x="7039" y="14022"/>
                  <a:pt x="8271" y="12316"/>
                  <a:pt x="9433" y="10841"/>
                </a:cubicBezTo>
                <a:cubicBezTo>
                  <a:pt x="10993" y="8857"/>
                  <a:pt x="12849" y="7011"/>
                  <a:pt x="15174" y="6025"/>
                </a:cubicBezTo>
                <a:cubicBezTo>
                  <a:pt x="16595" y="5421"/>
                  <a:pt x="18335" y="5003"/>
                  <a:pt x="18972" y="3598"/>
                </a:cubicBezTo>
                <a:cubicBezTo>
                  <a:pt x="19221" y="3046"/>
                  <a:pt x="19224" y="2334"/>
                  <a:pt x="18809" y="1893"/>
                </a:cubicBezTo>
                <a:cubicBezTo>
                  <a:pt x="18606" y="1678"/>
                  <a:pt x="18328" y="1550"/>
                  <a:pt x="18054" y="1435"/>
                </a:cubicBezTo>
                <a:cubicBezTo>
                  <a:pt x="15761" y="460"/>
                  <a:pt x="13333" y="1"/>
                  <a:pt x="108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488885" y="1062000"/>
            <a:ext cx="963798" cy="759310"/>
          </a:xfrm>
          <a:custGeom>
            <a:rect b="b" l="l" r="r" t="t"/>
            <a:pathLst>
              <a:path extrusionOk="0" h="8002" w="10157">
                <a:moveTo>
                  <a:pt x="4516" y="1"/>
                </a:moveTo>
                <a:cubicBezTo>
                  <a:pt x="1685" y="1"/>
                  <a:pt x="0" y="3627"/>
                  <a:pt x="1423" y="5974"/>
                </a:cubicBezTo>
                <a:cubicBezTo>
                  <a:pt x="2140" y="7157"/>
                  <a:pt x="3480" y="7920"/>
                  <a:pt x="4861" y="7996"/>
                </a:cubicBezTo>
                <a:cubicBezTo>
                  <a:pt x="4935" y="8000"/>
                  <a:pt x="5009" y="8002"/>
                  <a:pt x="5082" y="8002"/>
                </a:cubicBezTo>
                <a:cubicBezTo>
                  <a:pt x="6407" y="8002"/>
                  <a:pt x="7739" y="7367"/>
                  <a:pt x="8476" y="6267"/>
                </a:cubicBezTo>
                <a:cubicBezTo>
                  <a:pt x="10156" y="3762"/>
                  <a:pt x="7731" y="446"/>
                  <a:pt x="5028" y="40"/>
                </a:cubicBezTo>
                <a:cubicBezTo>
                  <a:pt x="4854" y="13"/>
                  <a:pt x="4683" y="1"/>
                  <a:pt x="45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7105075" y="4422676"/>
            <a:ext cx="2200796" cy="1024844"/>
          </a:xfrm>
          <a:custGeom>
            <a:rect b="b" l="l" r="r" t="t"/>
            <a:pathLst>
              <a:path extrusionOk="0" h="15104" w="32435">
                <a:moveTo>
                  <a:pt x="19826" y="0"/>
                </a:moveTo>
                <a:cubicBezTo>
                  <a:pt x="16806" y="0"/>
                  <a:pt x="14531" y="2829"/>
                  <a:pt x="11637" y="3741"/>
                </a:cubicBezTo>
                <a:cubicBezTo>
                  <a:pt x="8582" y="4703"/>
                  <a:pt x="4889" y="3517"/>
                  <a:pt x="2299" y="5401"/>
                </a:cubicBezTo>
                <a:cubicBezTo>
                  <a:pt x="472" y="6730"/>
                  <a:pt x="1" y="9210"/>
                  <a:pt x="526" y="11304"/>
                </a:cubicBezTo>
                <a:cubicBezTo>
                  <a:pt x="1165" y="13847"/>
                  <a:pt x="3393" y="13899"/>
                  <a:pt x="5729" y="14157"/>
                </a:cubicBezTo>
                <a:cubicBezTo>
                  <a:pt x="11416" y="14788"/>
                  <a:pt x="17138" y="15104"/>
                  <a:pt x="22860" y="15104"/>
                </a:cubicBezTo>
                <a:cubicBezTo>
                  <a:pt x="25956" y="15104"/>
                  <a:pt x="29052" y="15011"/>
                  <a:pt x="32143" y="14826"/>
                </a:cubicBezTo>
                <a:cubicBezTo>
                  <a:pt x="32346" y="13227"/>
                  <a:pt x="32434" y="11323"/>
                  <a:pt x="31180" y="10310"/>
                </a:cubicBezTo>
                <a:cubicBezTo>
                  <a:pt x="30401" y="9681"/>
                  <a:pt x="29316" y="9603"/>
                  <a:pt x="28433" y="9131"/>
                </a:cubicBezTo>
                <a:cubicBezTo>
                  <a:pt x="26549" y="8122"/>
                  <a:pt x="26072" y="5707"/>
                  <a:pt x="25120" y="3794"/>
                </a:cubicBezTo>
                <a:cubicBezTo>
                  <a:pt x="24114" y="1775"/>
                  <a:pt x="22175" y="46"/>
                  <a:pt x="19920" y="1"/>
                </a:cubicBezTo>
                <a:cubicBezTo>
                  <a:pt x="19889" y="1"/>
                  <a:pt x="19857" y="0"/>
                  <a:pt x="198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8310925" y="163350"/>
            <a:ext cx="1434605" cy="898653"/>
          </a:xfrm>
          <a:custGeom>
            <a:rect b="b" l="l" r="r" t="t"/>
            <a:pathLst>
              <a:path extrusionOk="0" h="8211" w="13108">
                <a:moveTo>
                  <a:pt x="3174" y="0"/>
                </a:moveTo>
                <a:cubicBezTo>
                  <a:pt x="2624" y="0"/>
                  <a:pt x="2092" y="121"/>
                  <a:pt x="1613" y="419"/>
                </a:cubicBezTo>
                <a:cubicBezTo>
                  <a:pt x="253" y="1265"/>
                  <a:pt x="0" y="3280"/>
                  <a:pt x="742" y="4700"/>
                </a:cubicBezTo>
                <a:cubicBezTo>
                  <a:pt x="1485" y="6119"/>
                  <a:pt x="2958" y="7013"/>
                  <a:pt x="4463" y="7564"/>
                </a:cubicBezTo>
                <a:cubicBezTo>
                  <a:pt x="5539" y="7958"/>
                  <a:pt x="6691" y="8210"/>
                  <a:pt x="7832" y="8210"/>
                </a:cubicBezTo>
                <a:cubicBezTo>
                  <a:pt x="8499" y="8210"/>
                  <a:pt x="9162" y="8124"/>
                  <a:pt x="9803" y="7930"/>
                </a:cubicBezTo>
                <a:cubicBezTo>
                  <a:pt x="11146" y="7521"/>
                  <a:pt x="12403" y="6546"/>
                  <a:pt x="12755" y="5186"/>
                </a:cubicBezTo>
                <a:cubicBezTo>
                  <a:pt x="13107" y="3827"/>
                  <a:pt x="12286" y="2188"/>
                  <a:pt x="10835" y="2072"/>
                </a:cubicBezTo>
                <a:cubicBezTo>
                  <a:pt x="10760" y="2066"/>
                  <a:pt x="10686" y="2063"/>
                  <a:pt x="10613" y="2063"/>
                </a:cubicBezTo>
                <a:cubicBezTo>
                  <a:pt x="10218" y="2063"/>
                  <a:pt x="9849" y="2138"/>
                  <a:pt x="9456" y="2138"/>
                </a:cubicBezTo>
                <a:cubicBezTo>
                  <a:pt x="9284" y="2138"/>
                  <a:pt x="9108" y="2124"/>
                  <a:pt x="8924" y="2083"/>
                </a:cubicBezTo>
                <a:cubicBezTo>
                  <a:pt x="7914" y="1859"/>
                  <a:pt x="6981" y="1282"/>
                  <a:pt x="6066" y="824"/>
                </a:cubicBezTo>
                <a:cubicBezTo>
                  <a:pt x="5176" y="378"/>
                  <a:pt x="4147" y="0"/>
                  <a:pt x="31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rot="-5841757">
            <a:off x="5030346" y="-1618827"/>
            <a:ext cx="1899702" cy="2286607"/>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p:nvPr/>
        </p:nvSpPr>
        <p:spPr>
          <a:xfrm>
            <a:off x="130200" y="4608500"/>
            <a:ext cx="1169784" cy="1399017"/>
          </a:xfrm>
          <a:custGeom>
            <a:rect b="b" l="l" r="r" t="t"/>
            <a:pathLst>
              <a:path extrusionOk="0" h="10839" w="9063">
                <a:moveTo>
                  <a:pt x="1648" y="8897"/>
                </a:moveTo>
                <a:cubicBezTo>
                  <a:pt x="2394" y="10117"/>
                  <a:pt x="3871" y="10839"/>
                  <a:pt x="5296" y="10709"/>
                </a:cubicBezTo>
                <a:cubicBezTo>
                  <a:pt x="6720" y="10578"/>
                  <a:pt x="8031" y="9618"/>
                  <a:pt x="8615" y="8312"/>
                </a:cubicBezTo>
                <a:cubicBezTo>
                  <a:pt x="8961" y="7539"/>
                  <a:pt x="9063" y="6675"/>
                  <a:pt x="9039" y="5828"/>
                </a:cubicBezTo>
                <a:cubicBezTo>
                  <a:pt x="8999" y="4318"/>
                  <a:pt x="8469" y="2686"/>
                  <a:pt x="7175" y="1907"/>
                </a:cubicBezTo>
                <a:cubicBezTo>
                  <a:pt x="4007" y="0"/>
                  <a:pt x="0" y="6200"/>
                  <a:pt x="1648" y="889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a:off x="3690470" y="4881271"/>
            <a:ext cx="527557" cy="630938"/>
          </a:xfrm>
          <a:custGeom>
            <a:rect b="b" l="l" r="r" t="t"/>
            <a:pathLst>
              <a:path extrusionOk="0" h="10839" w="9063">
                <a:moveTo>
                  <a:pt x="1648" y="8897"/>
                </a:moveTo>
                <a:cubicBezTo>
                  <a:pt x="2394" y="10117"/>
                  <a:pt x="3871" y="10839"/>
                  <a:pt x="5296" y="10709"/>
                </a:cubicBezTo>
                <a:cubicBezTo>
                  <a:pt x="6720" y="10578"/>
                  <a:pt x="8031" y="9618"/>
                  <a:pt x="8615" y="8312"/>
                </a:cubicBezTo>
                <a:cubicBezTo>
                  <a:pt x="8961" y="7539"/>
                  <a:pt x="9063" y="6675"/>
                  <a:pt x="9039" y="5828"/>
                </a:cubicBezTo>
                <a:cubicBezTo>
                  <a:pt x="8999" y="4318"/>
                  <a:pt x="8469" y="2686"/>
                  <a:pt x="7175" y="1907"/>
                </a:cubicBezTo>
                <a:cubicBezTo>
                  <a:pt x="4007" y="0"/>
                  <a:pt x="0" y="6200"/>
                  <a:pt x="1648" y="889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6795620" y="-467579"/>
            <a:ext cx="527557" cy="630938"/>
          </a:xfrm>
          <a:custGeom>
            <a:rect b="b" l="l" r="r" t="t"/>
            <a:pathLst>
              <a:path extrusionOk="0" h="10839" w="9063">
                <a:moveTo>
                  <a:pt x="1648" y="8897"/>
                </a:moveTo>
                <a:cubicBezTo>
                  <a:pt x="2394" y="10117"/>
                  <a:pt x="3871" y="10839"/>
                  <a:pt x="5296" y="10709"/>
                </a:cubicBezTo>
                <a:cubicBezTo>
                  <a:pt x="6720" y="10578"/>
                  <a:pt x="8031" y="9618"/>
                  <a:pt x="8615" y="8312"/>
                </a:cubicBezTo>
                <a:cubicBezTo>
                  <a:pt x="8961" y="7539"/>
                  <a:pt x="9063" y="6675"/>
                  <a:pt x="9039" y="5828"/>
                </a:cubicBezTo>
                <a:cubicBezTo>
                  <a:pt x="8999" y="4318"/>
                  <a:pt x="8469" y="2686"/>
                  <a:pt x="7175" y="1907"/>
                </a:cubicBezTo>
                <a:cubicBezTo>
                  <a:pt x="4007" y="0"/>
                  <a:pt x="0" y="6200"/>
                  <a:pt x="1648" y="889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4_1_1_1_1_1_1_1_1_1_1_1">
    <p:spTree>
      <p:nvGrpSpPr>
        <p:cNvPr id="311" name="Shape 311"/>
        <p:cNvGrpSpPr/>
        <p:nvPr/>
      </p:nvGrpSpPr>
      <p:grpSpPr>
        <a:xfrm>
          <a:off x="0" y="0"/>
          <a:ext cx="0" cy="0"/>
          <a:chOff x="0" y="0"/>
          <a:chExt cx="0" cy="0"/>
        </a:xfrm>
      </p:grpSpPr>
      <p:sp>
        <p:nvSpPr>
          <p:cNvPr id="312" name="Google Shape;312;p28"/>
          <p:cNvSpPr txBox="1"/>
          <p:nvPr>
            <p:ph type="title"/>
          </p:nvPr>
        </p:nvSpPr>
        <p:spPr>
          <a:xfrm>
            <a:off x="720000" y="445025"/>
            <a:ext cx="672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3" name="Google Shape;313;p28"/>
          <p:cNvSpPr/>
          <p:nvPr/>
        </p:nvSpPr>
        <p:spPr>
          <a:xfrm>
            <a:off x="7209750" y="3775225"/>
            <a:ext cx="3203385" cy="1805334"/>
          </a:xfrm>
          <a:custGeom>
            <a:rect b="b" l="l" r="r" t="t"/>
            <a:pathLst>
              <a:path extrusionOk="0" h="10328" w="18326">
                <a:moveTo>
                  <a:pt x="11061" y="1"/>
                </a:moveTo>
                <a:cubicBezTo>
                  <a:pt x="11018" y="1"/>
                  <a:pt x="10976" y="2"/>
                  <a:pt x="10934" y="3"/>
                </a:cubicBezTo>
                <a:cubicBezTo>
                  <a:pt x="8576" y="73"/>
                  <a:pt x="6733" y="2010"/>
                  <a:pt x="5342" y="3916"/>
                </a:cubicBezTo>
                <a:cubicBezTo>
                  <a:pt x="4352" y="5273"/>
                  <a:pt x="1" y="9075"/>
                  <a:pt x="3253" y="10104"/>
                </a:cubicBezTo>
                <a:cubicBezTo>
                  <a:pt x="3779" y="10271"/>
                  <a:pt x="4409" y="10328"/>
                  <a:pt x="5076" y="10328"/>
                </a:cubicBezTo>
                <a:cubicBezTo>
                  <a:pt x="6404" y="10328"/>
                  <a:pt x="7879" y="10102"/>
                  <a:pt x="8976" y="10061"/>
                </a:cubicBezTo>
                <a:cubicBezTo>
                  <a:pt x="10782" y="9993"/>
                  <a:pt x="12587" y="9878"/>
                  <a:pt x="14388" y="9714"/>
                </a:cubicBezTo>
                <a:cubicBezTo>
                  <a:pt x="15251" y="9636"/>
                  <a:pt x="16137" y="9539"/>
                  <a:pt x="16909" y="9144"/>
                </a:cubicBezTo>
                <a:cubicBezTo>
                  <a:pt x="17681" y="8748"/>
                  <a:pt x="18324" y="7985"/>
                  <a:pt x="18325" y="7117"/>
                </a:cubicBezTo>
                <a:cubicBezTo>
                  <a:pt x="18325" y="6451"/>
                  <a:pt x="17961" y="5847"/>
                  <a:pt x="17609" y="5281"/>
                </a:cubicBezTo>
                <a:cubicBezTo>
                  <a:pt x="16821" y="4018"/>
                  <a:pt x="16022" y="2738"/>
                  <a:pt x="14935" y="1720"/>
                </a:cubicBezTo>
                <a:cubicBezTo>
                  <a:pt x="13879" y="730"/>
                  <a:pt x="12504" y="1"/>
                  <a:pt x="11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p:nvPr/>
        </p:nvSpPr>
        <p:spPr>
          <a:xfrm>
            <a:off x="7326625" y="477015"/>
            <a:ext cx="291623" cy="280444"/>
          </a:xfrm>
          <a:custGeom>
            <a:rect b="b" l="l" r="r" t="t"/>
            <a:pathLst>
              <a:path extrusionOk="0" h="4641" w="4826">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p:nvPr/>
        </p:nvSpPr>
        <p:spPr>
          <a:xfrm rot="-1606182">
            <a:off x="7926004" y="-358840"/>
            <a:ext cx="2114126" cy="1355323"/>
          </a:xfrm>
          <a:custGeom>
            <a:rect b="b" l="l" r="r" t="t"/>
            <a:pathLst>
              <a:path extrusionOk="0" h="18908" w="29494">
                <a:moveTo>
                  <a:pt x="5258" y="0"/>
                </a:moveTo>
                <a:cubicBezTo>
                  <a:pt x="3929" y="0"/>
                  <a:pt x="2063" y="84"/>
                  <a:pt x="1238" y="1000"/>
                </a:cubicBezTo>
                <a:cubicBezTo>
                  <a:pt x="1" y="2376"/>
                  <a:pt x="2049" y="3896"/>
                  <a:pt x="3381" y="4515"/>
                </a:cubicBezTo>
                <a:cubicBezTo>
                  <a:pt x="4610" y="5085"/>
                  <a:pt x="5957" y="5364"/>
                  <a:pt x="7198" y="5908"/>
                </a:cubicBezTo>
                <a:cubicBezTo>
                  <a:pt x="9194" y="6783"/>
                  <a:pt x="10876" y="8358"/>
                  <a:pt x="11879" y="10295"/>
                </a:cubicBezTo>
                <a:cubicBezTo>
                  <a:pt x="13266" y="12970"/>
                  <a:pt x="13554" y="16484"/>
                  <a:pt x="16077" y="18130"/>
                </a:cubicBezTo>
                <a:cubicBezTo>
                  <a:pt x="16909" y="18673"/>
                  <a:pt x="17853" y="18907"/>
                  <a:pt x="18824" y="18907"/>
                </a:cubicBezTo>
                <a:cubicBezTo>
                  <a:pt x="20547" y="18907"/>
                  <a:pt x="22353" y="18170"/>
                  <a:pt x="23760" y="17111"/>
                </a:cubicBezTo>
                <a:cubicBezTo>
                  <a:pt x="26258" y="15231"/>
                  <a:pt x="28006" y="12452"/>
                  <a:pt x="28914" y="9459"/>
                </a:cubicBezTo>
                <a:cubicBezTo>
                  <a:pt x="29262" y="8308"/>
                  <a:pt x="29493" y="7069"/>
                  <a:pt x="29177" y="5909"/>
                </a:cubicBezTo>
                <a:cubicBezTo>
                  <a:pt x="28800" y="4524"/>
                  <a:pt x="27678" y="3435"/>
                  <a:pt x="26402" y="2779"/>
                </a:cubicBezTo>
                <a:cubicBezTo>
                  <a:pt x="25125" y="2121"/>
                  <a:pt x="23693" y="1839"/>
                  <a:pt x="22280" y="1590"/>
                </a:cubicBezTo>
                <a:cubicBezTo>
                  <a:pt x="16865" y="631"/>
                  <a:pt x="11377" y="38"/>
                  <a:pt x="5878" y="4"/>
                </a:cubicBezTo>
                <a:cubicBezTo>
                  <a:pt x="5692" y="3"/>
                  <a:pt x="5483" y="0"/>
                  <a:pt x="52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8"/>
          <p:cNvSpPr/>
          <p:nvPr/>
        </p:nvSpPr>
        <p:spPr>
          <a:xfrm>
            <a:off x="234650" y="4460900"/>
            <a:ext cx="1055105" cy="1362001"/>
          </a:xfrm>
          <a:custGeom>
            <a:rect b="b" l="l" r="r" t="t"/>
            <a:pathLst>
              <a:path extrusionOk="0" h="11166" w="8650">
                <a:moveTo>
                  <a:pt x="4826" y="0"/>
                </a:moveTo>
                <a:cubicBezTo>
                  <a:pt x="3392" y="0"/>
                  <a:pt x="1968" y="842"/>
                  <a:pt x="1252" y="2176"/>
                </a:cubicBezTo>
                <a:cubicBezTo>
                  <a:pt x="1" y="4505"/>
                  <a:pt x="380" y="8127"/>
                  <a:pt x="2423" y="10086"/>
                </a:cubicBezTo>
                <a:cubicBezTo>
                  <a:pt x="3037" y="10676"/>
                  <a:pt x="3901" y="11166"/>
                  <a:pt x="4843" y="11166"/>
                </a:cubicBezTo>
                <a:cubicBezTo>
                  <a:pt x="4883" y="11166"/>
                  <a:pt x="4923" y="11165"/>
                  <a:pt x="4964" y="11163"/>
                </a:cubicBezTo>
                <a:cubicBezTo>
                  <a:pt x="6005" y="11116"/>
                  <a:pt x="6871" y="10470"/>
                  <a:pt x="7415" y="9742"/>
                </a:cubicBezTo>
                <a:cubicBezTo>
                  <a:pt x="7805" y="9220"/>
                  <a:pt x="8071" y="8652"/>
                  <a:pt x="8251" y="8060"/>
                </a:cubicBezTo>
                <a:cubicBezTo>
                  <a:pt x="8529" y="7152"/>
                  <a:pt x="8606" y="6190"/>
                  <a:pt x="8624" y="5250"/>
                </a:cubicBezTo>
                <a:cubicBezTo>
                  <a:pt x="8649" y="4005"/>
                  <a:pt x="8569" y="2701"/>
                  <a:pt x="7811" y="1620"/>
                </a:cubicBezTo>
                <a:cubicBezTo>
                  <a:pt x="7017" y="489"/>
                  <a:pt x="5918" y="0"/>
                  <a:pt x="48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
          <p:cNvSpPr/>
          <p:nvPr/>
        </p:nvSpPr>
        <p:spPr>
          <a:xfrm>
            <a:off x="126850" y="-410991"/>
            <a:ext cx="908674" cy="856016"/>
          </a:xfrm>
          <a:custGeom>
            <a:rect b="b" l="l" r="r" t="t"/>
            <a:pathLst>
              <a:path extrusionOk="0" h="10989" w="11665">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166925" y="4464720"/>
            <a:ext cx="452515" cy="426318"/>
          </a:xfrm>
          <a:custGeom>
            <a:rect b="b" l="l" r="r" t="t"/>
            <a:pathLst>
              <a:path extrusionOk="0" h="10989" w="11665">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4_1_1_1_1_1_1_1_1_1_1_1_1">
    <p:spTree>
      <p:nvGrpSpPr>
        <p:cNvPr id="319" name="Shape 319"/>
        <p:cNvGrpSpPr/>
        <p:nvPr/>
      </p:nvGrpSpPr>
      <p:grpSpPr>
        <a:xfrm>
          <a:off x="0" y="0"/>
          <a:ext cx="0" cy="0"/>
          <a:chOff x="0" y="0"/>
          <a:chExt cx="0" cy="0"/>
        </a:xfrm>
      </p:grpSpPr>
      <p:sp>
        <p:nvSpPr>
          <p:cNvPr id="320" name="Google Shape;320;p29"/>
          <p:cNvSpPr txBox="1"/>
          <p:nvPr>
            <p:ph type="title"/>
          </p:nvPr>
        </p:nvSpPr>
        <p:spPr>
          <a:xfrm>
            <a:off x="720000" y="445025"/>
            <a:ext cx="672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1" name="Google Shape;321;p29"/>
          <p:cNvSpPr/>
          <p:nvPr/>
        </p:nvSpPr>
        <p:spPr>
          <a:xfrm rot="-2899297">
            <a:off x="5139919" y="4597258"/>
            <a:ext cx="1081491" cy="1522067"/>
          </a:xfrm>
          <a:custGeom>
            <a:rect b="b" l="l" r="r" t="t"/>
            <a:pathLst>
              <a:path extrusionOk="0" h="12475" w="8864">
                <a:moveTo>
                  <a:pt x="4240" y="0"/>
                </a:moveTo>
                <a:cubicBezTo>
                  <a:pt x="1692" y="0"/>
                  <a:pt x="376" y="4674"/>
                  <a:pt x="186" y="6747"/>
                </a:cubicBezTo>
                <a:cubicBezTo>
                  <a:pt x="1" y="8768"/>
                  <a:pt x="838" y="11021"/>
                  <a:pt x="2665" y="11905"/>
                </a:cubicBezTo>
                <a:cubicBezTo>
                  <a:pt x="3103" y="12118"/>
                  <a:pt x="3579" y="12243"/>
                  <a:pt x="4055" y="12344"/>
                </a:cubicBezTo>
                <a:cubicBezTo>
                  <a:pt x="4391" y="12415"/>
                  <a:pt x="4735" y="12474"/>
                  <a:pt x="5076" y="12474"/>
                </a:cubicBezTo>
                <a:cubicBezTo>
                  <a:pt x="5237" y="12474"/>
                  <a:pt x="5397" y="12461"/>
                  <a:pt x="5556" y="12430"/>
                </a:cubicBezTo>
                <a:cubicBezTo>
                  <a:pt x="6678" y="12208"/>
                  <a:pt x="7433" y="11146"/>
                  <a:pt x="7863" y="10085"/>
                </a:cubicBezTo>
                <a:cubicBezTo>
                  <a:pt x="8864" y="7613"/>
                  <a:pt x="8681" y="4691"/>
                  <a:pt x="7381" y="2363"/>
                </a:cubicBezTo>
                <a:cubicBezTo>
                  <a:pt x="6994" y="1672"/>
                  <a:pt x="6504" y="1021"/>
                  <a:pt x="5849" y="572"/>
                </a:cubicBezTo>
                <a:cubicBezTo>
                  <a:pt x="5266" y="173"/>
                  <a:pt x="4730" y="0"/>
                  <a:pt x="42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rot="-6286467">
            <a:off x="-1055054" y="-318718"/>
            <a:ext cx="2179251" cy="1397073"/>
          </a:xfrm>
          <a:custGeom>
            <a:rect b="b" l="l" r="r" t="t"/>
            <a:pathLst>
              <a:path extrusionOk="0" h="18908" w="29494">
                <a:moveTo>
                  <a:pt x="5258" y="0"/>
                </a:moveTo>
                <a:cubicBezTo>
                  <a:pt x="3929" y="0"/>
                  <a:pt x="2063" y="84"/>
                  <a:pt x="1238" y="1000"/>
                </a:cubicBezTo>
                <a:cubicBezTo>
                  <a:pt x="1" y="2376"/>
                  <a:pt x="2049" y="3896"/>
                  <a:pt x="3381" y="4515"/>
                </a:cubicBezTo>
                <a:cubicBezTo>
                  <a:pt x="4610" y="5085"/>
                  <a:pt x="5957" y="5364"/>
                  <a:pt x="7198" y="5908"/>
                </a:cubicBezTo>
                <a:cubicBezTo>
                  <a:pt x="9194" y="6783"/>
                  <a:pt x="10876" y="8358"/>
                  <a:pt x="11879" y="10295"/>
                </a:cubicBezTo>
                <a:cubicBezTo>
                  <a:pt x="13266" y="12970"/>
                  <a:pt x="13554" y="16484"/>
                  <a:pt x="16077" y="18130"/>
                </a:cubicBezTo>
                <a:cubicBezTo>
                  <a:pt x="16909" y="18673"/>
                  <a:pt x="17853" y="18907"/>
                  <a:pt x="18824" y="18907"/>
                </a:cubicBezTo>
                <a:cubicBezTo>
                  <a:pt x="20547" y="18907"/>
                  <a:pt x="22353" y="18170"/>
                  <a:pt x="23760" y="17111"/>
                </a:cubicBezTo>
                <a:cubicBezTo>
                  <a:pt x="26258" y="15231"/>
                  <a:pt x="28006" y="12452"/>
                  <a:pt x="28914" y="9459"/>
                </a:cubicBezTo>
                <a:cubicBezTo>
                  <a:pt x="29262" y="8308"/>
                  <a:pt x="29493" y="7069"/>
                  <a:pt x="29177" y="5909"/>
                </a:cubicBezTo>
                <a:cubicBezTo>
                  <a:pt x="28800" y="4524"/>
                  <a:pt x="27678" y="3435"/>
                  <a:pt x="26402" y="2779"/>
                </a:cubicBezTo>
                <a:cubicBezTo>
                  <a:pt x="25125" y="2121"/>
                  <a:pt x="23693" y="1839"/>
                  <a:pt x="22280" y="1590"/>
                </a:cubicBezTo>
                <a:cubicBezTo>
                  <a:pt x="16865" y="631"/>
                  <a:pt x="11377" y="38"/>
                  <a:pt x="5878" y="4"/>
                </a:cubicBezTo>
                <a:cubicBezTo>
                  <a:pt x="5692" y="3"/>
                  <a:pt x="5483" y="0"/>
                  <a:pt x="52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a:off x="8159450" y="-203325"/>
            <a:ext cx="1043298" cy="1346759"/>
          </a:xfrm>
          <a:custGeom>
            <a:rect b="b" l="l" r="r" t="t"/>
            <a:pathLst>
              <a:path extrusionOk="0" h="11166" w="8650">
                <a:moveTo>
                  <a:pt x="4826" y="0"/>
                </a:moveTo>
                <a:cubicBezTo>
                  <a:pt x="3392" y="0"/>
                  <a:pt x="1968" y="842"/>
                  <a:pt x="1252" y="2176"/>
                </a:cubicBezTo>
                <a:cubicBezTo>
                  <a:pt x="1" y="4505"/>
                  <a:pt x="380" y="8127"/>
                  <a:pt x="2423" y="10086"/>
                </a:cubicBezTo>
                <a:cubicBezTo>
                  <a:pt x="3037" y="10676"/>
                  <a:pt x="3901" y="11166"/>
                  <a:pt x="4843" y="11166"/>
                </a:cubicBezTo>
                <a:cubicBezTo>
                  <a:pt x="4883" y="11166"/>
                  <a:pt x="4923" y="11165"/>
                  <a:pt x="4964" y="11163"/>
                </a:cubicBezTo>
                <a:cubicBezTo>
                  <a:pt x="6005" y="11116"/>
                  <a:pt x="6871" y="10470"/>
                  <a:pt x="7415" y="9742"/>
                </a:cubicBezTo>
                <a:cubicBezTo>
                  <a:pt x="7805" y="9220"/>
                  <a:pt x="8071" y="8652"/>
                  <a:pt x="8251" y="8060"/>
                </a:cubicBezTo>
                <a:cubicBezTo>
                  <a:pt x="8529" y="7152"/>
                  <a:pt x="8606" y="6190"/>
                  <a:pt x="8624" y="5250"/>
                </a:cubicBezTo>
                <a:cubicBezTo>
                  <a:pt x="8649" y="4005"/>
                  <a:pt x="8569" y="2701"/>
                  <a:pt x="7811" y="1620"/>
                </a:cubicBezTo>
                <a:cubicBezTo>
                  <a:pt x="7017" y="489"/>
                  <a:pt x="5918" y="0"/>
                  <a:pt x="48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p:nvPr/>
        </p:nvSpPr>
        <p:spPr>
          <a:xfrm>
            <a:off x="419097" y="4758100"/>
            <a:ext cx="1121240" cy="1056263"/>
          </a:xfrm>
          <a:custGeom>
            <a:rect b="b" l="l" r="r" t="t"/>
            <a:pathLst>
              <a:path extrusionOk="0" h="10989" w="11665">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9"/>
          <p:cNvSpPr/>
          <p:nvPr/>
        </p:nvSpPr>
        <p:spPr>
          <a:xfrm>
            <a:off x="369500" y="4204750"/>
            <a:ext cx="345605" cy="313176"/>
          </a:xfrm>
          <a:custGeom>
            <a:rect b="b" l="l" r="r" t="t"/>
            <a:pathLst>
              <a:path extrusionOk="0" h="2762" w="3048">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
          <p:cNvSpPr/>
          <p:nvPr/>
        </p:nvSpPr>
        <p:spPr>
          <a:xfrm>
            <a:off x="8723325" y="3977250"/>
            <a:ext cx="936631" cy="768170"/>
          </a:xfrm>
          <a:custGeom>
            <a:rect b="b" l="l" r="r" t="t"/>
            <a:pathLst>
              <a:path extrusionOk="0" h="5668" w="6911">
                <a:moveTo>
                  <a:pt x="5060" y="0"/>
                </a:moveTo>
                <a:cubicBezTo>
                  <a:pt x="4135" y="0"/>
                  <a:pt x="2977" y="479"/>
                  <a:pt x="2274" y="714"/>
                </a:cubicBezTo>
                <a:cubicBezTo>
                  <a:pt x="1482" y="980"/>
                  <a:pt x="803" y="1567"/>
                  <a:pt x="428" y="2313"/>
                </a:cubicBezTo>
                <a:cubicBezTo>
                  <a:pt x="1" y="3161"/>
                  <a:pt x="8" y="4280"/>
                  <a:pt x="646" y="4981"/>
                </a:cubicBezTo>
                <a:cubicBezTo>
                  <a:pt x="1063" y="5440"/>
                  <a:pt x="1696" y="5667"/>
                  <a:pt x="2317" y="5667"/>
                </a:cubicBezTo>
                <a:cubicBezTo>
                  <a:pt x="2335" y="5667"/>
                  <a:pt x="2352" y="5667"/>
                  <a:pt x="2370" y="5667"/>
                </a:cubicBezTo>
                <a:cubicBezTo>
                  <a:pt x="3007" y="5654"/>
                  <a:pt x="3625" y="5424"/>
                  <a:pt x="4174" y="5098"/>
                </a:cubicBezTo>
                <a:cubicBezTo>
                  <a:pt x="5464" y="4333"/>
                  <a:pt x="6911" y="2478"/>
                  <a:pt x="6400" y="860"/>
                </a:cubicBezTo>
                <a:cubicBezTo>
                  <a:pt x="6195" y="215"/>
                  <a:pt x="5680" y="0"/>
                  <a:pt x="50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27" name="Shape 327"/>
        <p:cNvGrpSpPr/>
        <p:nvPr/>
      </p:nvGrpSpPr>
      <p:grpSpPr>
        <a:xfrm>
          <a:off x="0" y="0"/>
          <a:ext cx="0" cy="0"/>
          <a:chOff x="0" y="0"/>
          <a:chExt cx="0" cy="0"/>
        </a:xfrm>
      </p:grpSpPr>
      <p:sp>
        <p:nvSpPr>
          <p:cNvPr id="328" name="Google Shape;328;p30"/>
          <p:cNvSpPr txBox="1"/>
          <p:nvPr>
            <p:ph idx="1" type="subTitle"/>
          </p:nvPr>
        </p:nvSpPr>
        <p:spPr>
          <a:xfrm>
            <a:off x="2595700" y="1645850"/>
            <a:ext cx="4587900" cy="102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329" name="Google Shape;329;p30"/>
          <p:cNvSpPr txBox="1"/>
          <p:nvPr>
            <p:ph idx="2" type="subTitle"/>
          </p:nvPr>
        </p:nvSpPr>
        <p:spPr>
          <a:xfrm>
            <a:off x="2595700" y="2911000"/>
            <a:ext cx="4587900" cy="102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330" name="Google Shape;330;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1" name="Google Shape;331;p30"/>
          <p:cNvSpPr/>
          <p:nvPr/>
        </p:nvSpPr>
        <p:spPr>
          <a:xfrm>
            <a:off x="2736675" y="4338175"/>
            <a:ext cx="1995197" cy="1124435"/>
          </a:xfrm>
          <a:custGeom>
            <a:rect b="b" l="l" r="r" t="t"/>
            <a:pathLst>
              <a:path extrusionOk="0" h="10328" w="18326">
                <a:moveTo>
                  <a:pt x="11061" y="1"/>
                </a:moveTo>
                <a:cubicBezTo>
                  <a:pt x="11018" y="1"/>
                  <a:pt x="10976" y="2"/>
                  <a:pt x="10934" y="3"/>
                </a:cubicBezTo>
                <a:cubicBezTo>
                  <a:pt x="8576" y="73"/>
                  <a:pt x="6733" y="2010"/>
                  <a:pt x="5342" y="3916"/>
                </a:cubicBezTo>
                <a:cubicBezTo>
                  <a:pt x="4352" y="5273"/>
                  <a:pt x="1" y="9075"/>
                  <a:pt x="3253" y="10104"/>
                </a:cubicBezTo>
                <a:cubicBezTo>
                  <a:pt x="3779" y="10271"/>
                  <a:pt x="4409" y="10328"/>
                  <a:pt x="5076" y="10328"/>
                </a:cubicBezTo>
                <a:cubicBezTo>
                  <a:pt x="6404" y="10328"/>
                  <a:pt x="7879" y="10102"/>
                  <a:pt x="8976" y="10061"/>
                </a:cubicBezTo>
                <a:cubicBezTo>
                  <a:pt x="10782" y="9993"/>
                  <a:pt x="12587" y="9878"/>
                  <a:pt x="14388" y="9714"/>
                </a:cubicBezTo>
                <a:cubicBezTo>
                  <a:pt x="15251" y="9636"/>
                  <a:pt x="16137" y="9539"/>
                  <a:pt x="16909" y="9144"/>
                </a:cubicBezTo>
                <a:cubicBezTo>
                  <a:pt x="17681" y="8748"/>
                  <a:pt x="18324" y="7985"/>
                  <a:pt x="18325" y="7117"/>
                </a:cubicBezTo>
                <a:cubicBezTo>
                  <a:pt x="18325" y="6451"/>
                  <a:pt x="17961" y="5847"/>
                  <a:pt x="17609" y="5281"/>
                </a:cubicBezTo>
                <a:cubicBezTo>
                  <a:pt x="16821" y="4018"/>
                  <a:pt x="16022" y="2738"/>
                  <a:pt x="14935" y="1720"/>
                </a:cubicBezTo>
                <a:cubicBezTo>
                  <a:pt x="13879" y="730"/>
                  <a:pt x="12504" y="1"/>
                  <a:pt x="1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7940275" y="3416400"/>
            <a:ext cx="1694066" cy="2384191"/>
          </a:xfrm>
          <a:custGeom>
            <a:rect b="b" l="l" r="r" t="t"/>
            <a:pathLst>
              <a:path extrusionOk="0" h="12475" w="8864">
                <a:moveTo>
                  <a:pt x="4240" y="0"/>
                </a:moveTo>
                <a:cubicBezTo>
                  <a:pt x="1692" y="0"/>
                  <a:pt x="376" y="4674"/>
                  <a:pt x="186" y="6747"/>
                </a:cubicBezTo>
                <a:cubicBezTo>
                  <a:pt x="1" y="8768"/>
                  <a:pt x="838" y="11021"/>
                  <a:pt x="2665" y="11905"/>
                </a:cubicBezTo>
                <a:cubicBezTo>
                  <a:pt x="3103" y="12118"/>
                  <a:pt x="3579" y="12243"/>
                  <a:pt x="4055" y="12344"/>
                </a:cubicBezTo>
                <a:cubicBezTo>
                  <a:pt x="4391" y="12415"/>
                  <a:pt x="4735" y="12474"/>
                  <a:pt x="5076" y="12474"/>
                </a:cubicBezTo>
                <a:cubicBezTo>
                  <a:pt x="5237" y="12474"/>
                  <a:pt x="5397" y="12461"/>
                  <a:pt x="5556" y="12430"/>
                </a:cubicBezTo>
                <a:cubicBezTo>
                  <a:pt x="6678" y="12208"/>
                  <a:pt x="7433" y="11146"/>
                  <a:pt x="7863" y="10085"/>
                </a:cubicBezTo>
                <a:cubicBezTo>
                  <a:pt x="8864" y="7613"/>
                  <a:pt x="8681" y="4691"/>
                  <a:pt x="7381" y="2363"/>
                </a:cubicBezTo>
                <a:cubicBezTo>
                  <a:pt x="6994" y="1672"/>
                  <a:pt x="6504" y="1021"/>
                  <a:pt x="5849" y="572"/>
                </a:cubicBezTo>
                <a:cubicBezTo>
                  <a:pt x="5266" y="173"/>
                  <a:pt x="4730" y="0"/>
                  <a:pt x="42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0"/>
          <p:cNvSpPr/>
          <p:nvPr/>
        </p:nvSpPr>
        <p:spPr>
          <a:xfrm rot="-4295757">
            <a:off x="-2082505" y="4138326"/>
            <a:ext cx="4814095" cy="2385714"/>
          </a:xfrm>
          <a:custGeom>
            <a:rect b="b" l="l" r="r" t="t"/>
            <a:pathLst>
              <a:path extrusionOk="0" h="19850" w="40055">
                <a:moveTo>
                  <a:pt x="37538" y="1"/>
                </a:moveTo>
                <a:cubicBezTo>
                  <a:pt x="37528" y="1"/>
                  <a:pt x="37517" y="1"/>
                  <a:pt x="37507" y="1"/>
                </a:cubicBezTo>
                <a:lnTo>
                  <a:pt x="19894" y="43"/>
                </a:lnTo>
                <a:cubicBezTo>
                  <a:pt x="17692" y="48"/>
                  <a:pt x="15490" y="54"/>
                  <a:pt x="13288" y="59"/>
                </a:cubicBezTo>
                <a:cubicBezTo>
                  <a:pt x="10125" y="67"/>
                  <a:pt x="6962" y="74"/>
                  <a:pt x="3802" y="208"/>
                </a:cubicBezTo>
                <a:cubicBezTo>
                  <a:pt x="3744" y="210"/>
                  <a:pt x="3681" y="211"/>
                  <a:pt x="3616" y="211"/>
                </a:cubicBezTo>
                <a:cubicBezTo>
                  <a:pt x="3277" y="211"/>
                  <a:pt x="2849" y="184"/>
                  <a:pt x="2416" y="184"/>
                </a:cubicBezTo>
                <a:cubicBezTo>
                  <a:pt x="1549" y="184"/>
                  <a:pt x="660" y="292"/>
                  <a:pt x="417" y="942"/>
                </a:cubicBezTo>
                <a:cubicBezTo>
                  <a:pt x="0" y="2051"/>
                  <a:pt x="1529" y="3549"/>
                  <a:pt x="2335" y="3990"/>
                </a:cubicBezTo>
                <a:cubicBezTo>
                  <a:pt x="3341" y="4540"/>
                  <a:pt x="4505" y="4695"/>
                  <a:pt x="5660" y="4695"/>
                </a:cubicBezTo>
                <a:cubicBezTo>
                  <a:pt x="5885" y="4695"/>
                  <a:pt x="6109" y="4689"/>
                  <a:pt x="6331" y="4679"/>
                </a:cubicBezTo>
                <a:cubicBezTo>
                  <a:pt x="8172" y="4597"/>
                  <a:pt x="9998" y="4264"/>
                  <a:pt x="11839" y="4264"/>
                </a:cubicBezTo>
                <a:cubicBezTo>
                  <a:pt x="11890" y="4264"/>
                  <a:pt x="11941" y="4264"/>
                  <a:pt x="11993" y="4265"/>
                </a:cubicBezTo>
                <a:cubicBezTo>
                  <a:pt x="13886" y="4286"/>
                  <a:pt x="15868" y="4727"/>
                  <a:pt x="17268" y="6002"/>
                </a:cubicBezTo>
                <a:cubicBezTo>
                  <a:pt x="18138" y="6793"/>
                  <a:pt x="18722" y="7849"/>
                  <a:pt x="19180" y="8932"/>
                </a:cubicBezTo>
                <a:cubicBezTo>
                  <a:pt x="19934" y="10716"/>
                  <a:pt x="20384" y="12628"/>
                  <a:pt x="20504" y="14561"/>
                </a:cubicBezTo>
                <a:cubicBezTo>
                  <a:pt x="20598" y="16053"/>
                  <a:pt x="20551" y="17708"/>
                  <a:pt x="21536" y="18831"/>
                </a:cubicBezTo>
                <a:cubicBezTo>
                  <a:pt x="22150" y="19531"/>
                  <a:pt x="23061" y="19850"/>
                  <a:pt x="23997" y="19850"/>
                </a:cubicBezTo>
                <a:cubicBezTo>
                  <a:pt x="24734" y="19850"/>
                  <a:pt x="25486" y="19653"/>
                  <a:pt x="26122" y="19290"/>
                </a:cubicBezTo>
                <a:cubicBezTo>
                  <a:pt x="27568" y="18465"/>
                  <a:pt x="28516" y="16988"/>
                  <a:pt x="29243" y="15493"/>
                </a:cubicBezTo>
                <a:cubicBezTo>
                  <a:pt x="29972" y="13997"/>
                  <a:pt x="30547" y="12410"/>
                  <a:pt x="31520" y="11059"/>
                </a:cubicBezTo>
                <a:cubicBezTo>
                  <a:pt x="32540" y="9642"/>
                  <a:pt x="33983" y="8534"/>
                  <a:pt x="35614" y="7913"/>
                </a:cubicBezTo>
                <a:cubicBezTo>
                  <a:pt x="36690" y="7505"/>
                  <a:pt x="37887" y="7278"/>
                  <a:pt x="38735" y="6501"/>
                </a:cubicBezTo>
                <a:cubicBezTo>
                  <a:pt x="39897" y="5436"/>
                  <a:pt x="40047" y="3681"/>
                  <a:pt x="40053" y="2103"/>
                </a:cubicBezTo>
                <a:cubicBezTo>
                  <a:pt x="40055" y="1660"/>
                  <a:pt x="40045" y="1192"/>
                  <a:pt x="39816" y="813"/>
                </a:cubicBezTo>
                <a:cubicBezTo>
                  <a:pt x="39380" y="89"/>
                  <a:pt x="38387" y="1"/>
                  <a:pt x="375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rot="3949262">
            <a:off x="6273766" y="4378270"/>
            <a:ext cx="1165175" cy="1504087"/>
          </a:xfrm>
          <a:custGeom>
            <a:rect b="b" l="l" r="r" t="t"/>
            <a:pathLst>
              <a:path extrusionOk="0" h="11166" w="8650">
                <a:moveTo>
                  <a:pt x="4826" y="0"/>
                </a:moveTo>
                <a:cubicBezTo>
                  <a:pt x="3392" y="0"/>
                  <a:pt x="1968" y="842"/>
                  <a:pt x="1252" y="2176"/>
                </a:cubicBezTo>
                <a:cubicBezTo>
                  <a:pt x="1" y="4505"/>
                  <a:pt x="380" y="8127"/>
                  <a:pt x="2423" y="10086"/>
                </a:cubicBezTo>
                <a:cubicBezTo>
                  <a:pt x="3037" y="10676"/>
                  <a:pt x="3901" y="11166"/>
                  <a:pt x="4843" y="11166"/>
                </a:cubicBezTo>
                <a:cubicBezTo>
                  <a:pt x="4883" y="11166"/>
                  <a:pt x="4923" y="11165"/>
                  <a:pt x="4964" y="11163"/>
                </a:cubicBezTo>
                <a:cubicBezTo>
                  <a:pt x="6005" y="11116"/>
                  <a:pt x="6871" y="10470"/>
                  <a:pt x="7415" y="9742"/>
                </a:cubicBezTo>
                <a:cubicBezTo>
                  <a:pt x="7805" y="9220"/>
                  <a:pt x="8071" y="8652"/>
                  <a:pt x="8251" y="8060"/>
                </a:cubicBezTo>
                <a:cubicBezTo>
                  <a:pt x="8529" y="7152"/>
                  <a:pt x="8606" y="6190"/>
                  <a:pt x="8624" y="5250"/>
                </a:cubicBezTo>
                <a:cubicBezTo>
                  <a:pt x="8649" y="4005"/>
                  <a:pt x="8569" y="2701"/>
                  <a:pt x="7811" y="1620"/>
                </a:cubicBezTo>
                <a:cubicBezTo>
                  <a:pt x="7017" y="489"/>
                  <a:pt x="5918" y="0"/>
                  <a:pt x="48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rot="-3191662">
            <a:off x="8251825" y="1141652"/>
            <a:ext cx="1676916" cy="1373291"/>
          </a:xfrm>
          <a:custGeom>
            <a:rect b="b" l="l" r="r" t="t"/>
            <a:pathLst>
              <a:path extrusionOk="0" h="17911" w="21871">
                <a:moveTo>
                  <a:pt x="5112" y="1"/>
                </a:moveTo>
                <a:cubicBezTo>
                  <a:pt x="3735" y="1"/>
                  <a:pt x="2529" y="507"/>
                  <a:pt x="1750" y="1965"/>
                </a:cubicBezTo>
                <a:cubicBezTo>
                  <a:pt x="1" y="5236"/>
                  <a:pt x="1575" y="11012"/>
                  <a:pt x="3687" y="13678"/>
                </a:cubicBezTo>
                <a:cubicBezTo>
                  <a:pt x="5800" y="16345"/>
                  <a:pt x="9196" y="17910"/>
                  <a:pt x="12588" y="17910"/>
                </a:cubicBezTo>
                <a:cubicBezTo>
                  <a:pt x="13326" y="17910"/>
                  <a:pt x="14064" y="17836"/>
                  <a:pt x="14788" y="17683"/>
                </a:cubicBezTo>
                <a:cubicBezTo>
                  <a:pt x="16143" y="17397"/>
                  <a:pt x="17456" y="16848"/>
                  <a:pt x="18527" y="15972"/>
                </a:cubicBezTo>
                <a:cubicBezTo>
                  <a:pt x="21080" y="13882"/>
                  <a:pt x="21870" y="10116"/>
                  <a:pt x="20948" y="6948"/>
                </a:cubicBezTo>
                <a:cubicBezTo>
                  <a:pt x="20640" y="5892"/>
                  <a:pt x="20142" y="4854"/>
                  <a:pt x="19300" y="4147"/>
                </a:cubicBezTo>
                <a:cubicBezTo>
                  <a:pt x="17714" y="2814"/>
                  <a:pt x="15406" y="2978"/>
                  <a:pt x="13389" y="2508"/>
                </a:cubicBezTo>
                <a:cubicBezTo>
                  <a:pt x="11300" y="2021"/>
                  <a:pt x="7863" y="1"/>
                  <a:pt x="51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a:off x="837500" y="-1115300"/>
            <a:ext cx="1378832" cy="1298927"/>
          </a:xfrm>
          <a:custGeom>
            <a:rect b="b" l="l" r="r" t="t"/>
            <a:pathLst>
              <a:path extrusionOk="0" h="10989" w="11665">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rot="9362740">
            <a:off x="8669574" y="1108943"/>
            <a:ext cx="385567" cy="497690"/>
          </a:xfrm>
          <a:custGeom>
            <a:rect b="b" l="l" r="r" t="t"/>
            <a:pathLst>
              <a:path extrusionOk="0" h="11166" w="8650">
                <a:moveTo>
                  <a:pt x="4826" y="0"/>
                </a:moveTo>
                <a:cubicBezTo>
                  <a:pt x="3392" y="0"/>
                  <a:pt x="1968" y="842"/>
                  <a:pt x="1252" y="2176"/>
                </a:cubicBezTo>
                <a:cubicBezTo>
                  <a:pt x="1" y="4505"/>
                  <a:pt x="380" y="8127"/>
                  <a:pt x="2423" y="10086"/>
                </a:cubicBezTo>
                <a:cubicBezTo>
                  <a:pt x="3037" y="10676"/>
                  <a:pt x="3901" y="11166"/>
                  <a:pt x="4843" y="11166"/>
                </a:cubicBezTo>
                <a:cubicBezTo>
                  <a:pt x="4883" y="11166"/>
                  <a:pt x="4923" y="11165"/>
                  <a:pt x="4964" y="11163"/>
                </a:cubicBezTo>
                <a:cubicBezTo>
                  <a:pt x="6005" y="11116"/>
                  <a:pt x="6871" y="10470"/>
                  <a:pt x="7415" y="9742"/>
                </a:cubicBezTo>
                <a:cubicBezTo>
                  <a:pt x="7805" y="9220"/>
                  <a:pt x="8071" y="8652"/>
                  <a:pt x="8251" y="8060"/>
                </a:cubicBezTo>
                <a:cubicBezTo>
                  <a:pt x="8529" y="7152"/>
                  <a:pt x="8606" y="6190"/>
                  <a:pt x="8624" y="5250"/>
                </a:cubicBezTo>
                <a:cubicBezTo>
                  <a:pt x="8649" y="4005"/>
                  <a:pt x="8569" y="2701"/>
                  <a:pt x="7811" y="1620"/>
                </a:cubicBezTo>
                <a:cubicBezTo>
                  <a:pt x="7017" y="489"/>
                  <a:pt x="5918" y="0"/>
                  <a:pt x="48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575811" y="-167277"/>
            <a:ext cx="278581" cy="267902"/>
          </a:xfrm>
          <a:custGeom>
            <a:rect b="b" l="l" r="r" t="t"/>
            <a:pathLst>
              <a:path extrusionOk="0" h="4641" w="4826">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 name="Google Shape;33;p4"/>
          <p:cNvSpPr txBox="1"/>
          <p:nvPr>
            <p:ph idx="1" type="body"/>
          </p:nvPr>
        </p:nvSpPr>
        <p:spPr>
          <a:xfrm>
            <a:off x="720000" y="1233500"/>
            <a:ext cx="7704000" cy="504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34" name="Google Shape;34;p4"/>
          <p:cNvSpPr/>
          <p:nvPr/>
        </p:nvSpPr>
        <p:spPr>
          <a:xfrm>
            <a:off x="6526800" y="4763255"/>
            <a:ext cx="1842048" cy="1451183"/>
          </a:xfrm>
          <a:custGeom>
            <a:rect b="b" l="l" r="r" t="t"/>
            <a:pathLst>
              <a:path extrusionOk="0" h="8002" w="10157">
                <a:moveTo>
                  <a:pt x="4516" y="1"/>
                </a:moveTo>
                <a:cubicBezTo>
                  <a:pt x="1685" y="1"/>
                  <a:pt x="0" y="3627"/>
                  <a:pt x="1423" y="5974"/>
                </a:cubicBezTo>
                <a:cubicBezTo>
                  <a:pt x="2140" y="7157"/>
                  <a:pt x="3480" y="7920"/>
                  <a:pt x="4861" y="7996"/>
                </a:cubicBezTo>
                <a:cubicBezTo>
                  <a:pt x="4935" y="8000"/>
                  <a:pt x="5009" y="8002"/>
                  <a:pt x="5082" y="8002"/>
                </a:cubicBezTo>
                <a:cubicBezTo>
                  <a:pt x="6407" y="8002"/>
                  <a:pt x="7739" y="7367"/>
                  <a:pt x="8476" y="6267"/>
                </a:cubicBezTo>
                <a:cubicBezTo>
                  <a:pt x="10156" y="3762"/>
                  <a:pt x="7731" y="446"/>
                  <a:pt x="5028" y="40"/>
                </a:cubicBezTo>
                <a:cubicBezTo>
                  <a:pt x="4854" y="13"/>
                  <a:pt x="4683" y="1"/>
                  <a:pt x="45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rot="8573448">
            <a:off x="401650" y="4448169"/>
            <a:ext cx="1005426" cy="1210199"/>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475301" y="1012395"/>
            <a:ext cx="876868" cy="719156"/>
          </a:xfrm>
          <a:custGeom>
            <a:rect b="b" l="l" r="r" t="t"/>
            <a:pathLst>
              <a:path extrusionOk="0" h="5668" w="6911">
                <a:moveTo>
                  <a:pt x="5060" y="0"/>
                </a:moveTo>
                <a:cubicBezTo>
                  <a:pt x="4135" y="0"/>
                  <a:pt x="2977" y="479"/>
                  <a:pt x="2274" y="714"/>
                </a:cubicBezTo>
                <a:cubicBezTo>
                  <a:pt x="1482" y="980"/>
                  <a:pt x="803" y="1567"/>
                  <a:pt x="428" y="2313"/>
                </a:cubicBezTo>
                <a:cubicBezTo>
                  <a:pt x="1" y="3161"/>
                  <a:pt x="8" y="4280"/>
                  <a:pt x="646" y="4981"/>
                </a:cubicBezTo>
                <a:cubicBezTo>
                  <a:pt x="1063" y="5440"/>
                  <a:pt x="1696" y="5667"/>
                  <a:pt x="2317" y="5667"/>
                </a:cubicBezTo>
                <a:cubicBezTo>
                  <a:pt x="2335" y="5667"/>
                  <a:pt x="2352" y="5667"/>
                  <a:pt x="2370" y="5667"/>
                </a:cubicBezTo>
                <a:cubicBezTo>
                  <a:pt x="3007" y="5654"/>
                  <a:pt x="3625" y="5424"/>
                  <a:pt x="4174" y="5098"/>
                </a:cubicBezTo>
                <a:cubicBezTo>
                  <a:pt x="5464" y="4333"/>
                  <a:pt x="6911" y="2478"/>
                  <a:pt x="6400" y="860"/>
                </a:cubicBezTo>
                <a:cubicBezTo>
                  <a:pt x="6195" y="215"/>
                  <a:pt x="5680" y="0"/>
                  <a:pt x="50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rot="7627597">
            <a:off x="8385159" y="-399033"/>
            <a:ext cx="1097519" cy="1416751"/>
          </a:xfrm>
          <a:custGeom>
            <a:rect b="b" l="l" r="r" t="t"/>
            <a:pathLst>
              <a:path extrusionOk="0" h="11166" w="8650">
                <a:moveTo>
                  <a:pt x="4826" y="0"/>
                </a:moveTo>
                <a:cubicBezTo>
                  <a:pt x="3392" y="0"/>
                  <a:pt x="1968" y="842"/>
                  <a:pt x="1252" y="2176"/>
                </a:cubicBezTo>
                <a:cubicBezTo>
                  <a:pt x="1" y="4505"/>
                  <a:pt x="380" y="8127"/>
                  <a:pt x="2423" y="10086"/>
                </a:cubicBezTo>
                <a:cubicBezTo>
                  <a:pt x="3037" y="10676"/>
                  <a:pt x="3901" y="11166"/>
                  <a:pt x="4843" y="11166"/>
                </a:cubicBezTo>
                <a:cubicBezTo>
                  <a:pt x="4883" y="11166"/>
                  <a:pt x="4923" y="11165"/>
                  <a:pt x="4964" y="11163"/>
                </a:cubicBezTo>
                <a:cubicBezTo>
                  <a:pt x="6005" y="11116"/>
                  <a:pt x="6871" y="10470"/>
                  <a:pt x="7415" y="9742"/>
                </a:cubicBezTo>
                <a:cubicBezTo>
                  <a:pt x="7805" y="9220"/>
                  <a:pt x="8071" y="8652"/>
                  <a:pt x="8251" y="8060"/>
                </a:cubicBezTo>
                <a:cubicBezTo>
                  <a:pt x="8529" y="7152"/>
                  <a:pt x="8606" y="6190"/>
                  <a:pt x="8624" y="5250"/>
                </a:cubicBezTo>
                <a:cubicBezTo>
                  <a:pt x="8649" y="4005"/>
                  <a:pt x="8569" y="2701"/>
                  <a:pt x="7811" y="1620"/>
                </a:cubicBezTo>
                <a:cubicBezTo>
                  <a:pt x="7017" y="489"/>
                  <a:pt x="5918" y="0"/>
                  <a:pt x="48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rot="-4911610">
            <a:off x="2506027" y="-563756"/>
            <a:ext cx="876873" cy="719160"/>
          </a:xfrm>
          <a:custGeom>
            <a:rect b="b" l="l" r="r" t="t"/>
            <a:pathLst>
              <a:path extrusionOk="0" h="5668" w="6911">
                <a:moveTo>
                  <a:pt x="5060" y="0"/>
                </a:moveTo>
                <a:cubicBezTo>
                  <a:pt x="4135" y="0"/>
                  <a:pt x="2977" y="479"/>
                  <a:pt x="2274" y="714"/>
                </a:cubicBezTo>
                <a:cubicBezTo>
                  <a:pt x="1482" y="980"/>
                  <a:pt x="803" y="1567"/>
                  <a:pt x="428" y="2313"/>
                </a:cubicBezTo>
                <a:cubicBezTo>
                  <a:pt x="1" y="3161"/>
                  <a:pt x="8" y="4280"/>
                  <a:pt x="646" y="4981"/>
                </a:cubicBezTo>
                <a:cubicBezTo>
                  <a:pt x="1063" y="5440"/>
                  <a:pt x="1696" y="5667"/>
                  <a:pt x="2317" y="5667"/>
                </a:cubicBezTo>
                <a:cubicBezTo>
                  <a:pt x="2335" y="5667"/>
                  <a:pt x="2352" y="5667"/>
                  <a:pt x="2370" y="5667"/>
                </a:cubicBezTo>
                <a:cubicBezTo>
                  <a:pt x="3007" y="5654"/>
                  <a:pt x="3625" y="5424"/>
                  <a:pt x="4174" y="5098"/>
                </a:cubicBezTo>
                <a:cubicBezTo>
                  <a:pt x="5464" y="4333"/>
                  <a:pt x="6911" y="2478"/>
                  <a:pt x="6400" y="860"/>
                </a:cubicBezTo>
                <a:cubicBezTo>
                  <a:pt x="6195" y="215"/>
                  <a:pt x="5680" y="0"/>
                  <a:pt x="50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339" name="Shape 339"/>
        <p:cNvGrpSpPr/>
        <p:nvPr/>
      </p:nvGrpSpPr>
      <p:grpSpPr>
        <a:xfrm>
          <a:off x="0" y="0"/>
          <a:ext cx="0" cy="0"/>
          <a:chOff x="0" y="0"/>
          <a:chExt cx="0" cy="0"/>
        </a:xfrm>
      </p:grpSpPr>
      <p:sp>
        <p:nvSpPr>
          <p:cNvPr id="340" name="Google Shape;340;p31"/>
          <p:cNvSpPr txBox="1"/>
          <p:nvPr>
            <p:ph idx="1" type="subTitle"/>
          </p:nvPr>
        </p:nvSpPr>
        <p:spPr>
          <a:xfrm>
            <a:off x="715100" y="4045525"/>
            <a:ext cx="3534000" cy="42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Kanit"/>
              <a:buNone/>
              <a:defRPr sz="2400">
                <a:solidFill>
                  <a:schemeClr val="lt2"/>
                </a:solidFill>
                <a:latin typeface="Kanit"/>
                <a:ea typeface="Kanit"/>
                <a:cs typeface="Kanit"/>
                <a:sym typeface="Kanit"/>
              </a:defRPr>
            </a:lvl1pPr>
            <a:lvl2pPr lvl="1" rtl="0">
              <a:lnSpc>
                <a:spcPct val="100000"/>
              </a:lnSpc>
              <a:spcBef>
                <a:spcPts val="0"/>
              </a:spcBef>
              <a:spcAft>
                <a:spcPts val="0"/>
              </a:spcAft>
              <a:buSzPts val="2500"/>
              <a:buFont typeface="Kanit"/>
              <a:buNone/>
              <a:defRPr sz="2500">
                <a:latin typeface="Kanit"/>
                <a:ea typeface="Kanit"/>
                <a:cs typeface="Kanit"/>
                <a:sym typeface="Kanit"/>
              </a:defRPr>
            </a:lvl2pPr>
            <a:lvl3pPr lvl="2" rtl="0">
              <a:lnSpc>
                <a:spcPct val="100000"/>
              </a:lnSpc>
              <a:spcBef>
                <a:spcPts val="0"/>
              </a:spcBef>
              <a:spcAft>
                <a:spcPts val="0"/>
              </a:spcAft>
              <a:buSzPts val="2500"/>
              <a:buFont typeface="Kanit"/>
              <a:buNone/>
              <a:defRPr sz="2500">
                <a:latin typeface="Kanit"/>
                <a:ea typeface="Kanit"/>
                <a:cs typeface="Kanit"/>
                <a:sym typeface="Kanit"/>
              </a:defRPr>
            </a:lvl3pPr>
            <a:lvl4pPr lvl="3" rtl="0">
              <a:lnSpc>
                <a:spcPct val="100000"/>
              </a:lnSpc>
              <a:spcBef>
                <a:spcPts val="0"/>
              </a:spcBef>
              <a:spcAft>
                <a:spcPts val="0"/>
              </a:spcAft>
              <a:buSzPts val="2500"/>
              <a:buFont typeface="Kanit"/>
              <a:buNone/>
              <a:defRPr sz="2500">
                <a:latin typeface="Kanit"/>
                <a:ea typeface="Kanit"/>
                <a:cs typeface="Kanit"/>
                <a:sym typeface="Kanit"/>
              </a:defRPr>
            </a:lvl4pPr>
            <a:lvl5pPr lvl="4" rtl="0">
              <a:lnSpc>
                <a:spcPct val="100000"/>
              </a:lnSpc>
              <a:spcBef>
                <a:spcPts val="0"/>
              </a:spcBef>
              <a:spcAft>
                <a:spcPts val="0"/>
              </a:spcAft>
              <a:buSzPts val="2500"/>
              <a:buFont typeface="Kanit"/>
              <a:buNone/>
              <a:defRPr sz="2500">
                <a:latin typeface="Kanit"/>
                <a:ea typeface="Kanit"/>
                <a:cs typeface="Kanit"/>
                <a:sym typeface="Kanit"/>
              </a:defRPr>
            </a:lvl5pPr>
            <a:lvl6pPr lvl="5" rtl="0">
              <a:lnSpc>
                <a:spcPct val="100000"/>
              </a:lnSpc>
              <a:spcBef>
                <a:spcPts val="0"/>
              </a:spcBef>
              <a:spcAft>
                <a:spcPts val="0"/>
              </a:spcAft>
              <a:buSzPts val="2500"/>
              <a:buFont typeface="Kanit"/>
              <a:buNone/>
              <a:defRPr sz="2500">
                <a:latin typeface="Kanit"/>
                <a:ea typeface="Kanit"/>
                <a:cs typeface="Kanit"/>
                <a:sym typeface="Kanit"/>
              </a:defRPr>
            </a:lvl6pPr>
            <a:lvl7pPr lvl="6" rtl="0">
              <a:lnSpc>
                <a:spcPct val="100000"/>
              </a:lnSpc>
              <a:spcBef>
                <a:spcPts val="0"/>
              </a:spcBef>
              <a:spcAft>
                <a:spcPts val="0"/>
              </a:spcAft>
              <a:buSzPts val="2500"/>
              <a:buFont typeface="Kanit"/>
              <a:buNone/>
              <a:defRPr sz="2500">
                <a:latin typeface="Kanit"/>
                <a:ea typeface="Kanit"/>
                <a:cs typeface="Kanit"/>
                <a:sym typeface="Kanit"/>
              </a:defRPr>
            </a:lvl7pPr>
            <a:lvl8pPr lvl="7" rtl="0">
              <a:lnSpc>
                <a:spcPct val="100000"/>
              </a:lnSpc>
              <a:spcBef>
                <a:spcPts val="0"/>
              </a:spcBef>
              <a:spcAft>
                <a:spcPts val="0"/>
              </a:spcAft>
              <a:buSzPts val="2500"/>
              <a:buFont typeface="Kanit"/>
              <a:buNone/>
              <a:defRPr sz="2500">
                <a:latin typeface="Kanit"/>
                <a:ea typeface="Kanit"/>
                <a:cs typeface="Kanit"/>
                <a:sym typeface="Kanit"/>
              </a:defRPr>
            </a:lvl8pPr>
            <a:lvl9pPr lvl="8" rtl="0">
              <a:lnSpc>
                <a:spcPct val="100000"/>
              </a:lnSpc>
              <a:spcBef>
                <a:spcPts val="0"/>
              </a:spcBef>
              <a:spcAft>
                <a:spcPts val="0"/>
              </a:spcAft>
              <a:buSzPts val="2500"/>
              <a:buFont typeface="Kanit"/>
              <a:buNone/>
              <a:defRPr sz="2500">
                <a:latin typeface="Kanit"/>
                <a:ea typeface="Kanit"/>
                <a:cs typeface="Kanit"/>
                <a:sym typeface="Kanit"/>
              </a:defRPr>
            </a:lvl9pPr>
          </a:lstStyle>
          <a:p/>
        </p:txBody>
      </p:sp>
      <p:sp>
        <p:nvSpPr>
          <p:cNvPr id="341" name="Google Shape;341;p31"/>
          <p:cNvSpPr txBox="1"/>
          <p:nvPr>
            <p:ph idx="2" type="subTitle"/>
          </p:nvPr>
        </p:nvSpPr>
        <p:spPr>
          <a:xfrm>
            <a:off x="720000" y="3387325"/>
            <a:ext cx="3534000" cy="810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Kanit"/>
              <a:buNone/>
              <a:defRPr/>
            </a:lvl1pPr>
            <a:lvl2pPr lvl="1" rtl="0">
              <a:lnSpc>
                <a:spcPct val="100000"/>
              </a:lnSpc>
              <a:spcBef>
                <a:spcPts val="0"/>
              </a:spcBef>
              <a:spcAft>
                <a:spcPts val="0"/>
              </a:spcAft>
              <a:buSzPts val="2500"/>
              <a:buFont typeface="Kanit"/>
              <a:buNone/>
              <a:defRPr sz="2500">
                <a:latin typeface="Kanit"/>
                <a:ea typeface="Kanit"/>
                <a:cs typeface="Kanit"/>
                <a:sym typeface="Kanit"/>
              </a:defRPr>
            </a:lvl2pPr>
            <a:lvl3pPr lvl="2" rtl="0">
              <a:lnSpc>
                <a:spcPct val="100000"/>
              </a:lnSpc>
              <a:spcBef>
                <a:spcPts val="0"/>
              </a:spcBef>
              <a:spcAft>
                <a:spcPts val="0"/>
              </a:spcAft>
              <a:buSzPts val="2500"/>
              <a:buFont typeface="Kanit"/>
              <a:buNone/>
              <a:defRPr sz="2500">
                <a:latin typeface="Kanit"/>
                <a:ea typeface="Kanit"/>
                <a:cs typeface="Kanit"/>
                <a:sym typeface="Kanit"/>
              </a:defRPr>
            </a:lvl3pPr>
            <a:lvl4pPr lvl="3" rtl="0">
              <a:lnSpc>
                <a:spcPct val="100000"/>
              </a:lnSpc>
              <a:spcBef>
                <a:spcPts val="0"/>
              </a:spcBef>
              <a:spcAft>
                <a:spcPts val="0"/>
              </a:spcAft>
              <a:buSzPts val="2500"/>
              <a:buFont typeface="Kanit"/>
              <a:buNone/>
              <a:defRPr sz="2500">
                <a:latin typeface="Kanit"/>
                <a:ea typeface="Kanit"/>
                <a:cs typeface="Kanit"/>
                <a:sym typeface="Kanit"/>
              </a:defRPr>
            </a:lvl4pPr>
            <a:lvl5pPr lvl="4" rtl="0">
              <a:lnSpc>
                <a:spcPct val="100000"/>
              </a:lnSpc>
              <a:spcBef>
                <a:spcPts val="0"/>
              </a:spcBef>
              <a:spcAft>
                <a:spcPts val="0"/>
              </a:spcAft>
              <a:buSzPts val="2500"/>
              <a:buFont typeface="Kanit"/>
              <a:buNone/>
              <a:defRPr sz="2500">
                <a:latin typeface="Kanit"/>
                <a:ea typeface="Kanit"/>
                <a:cs typeface="Kanit"/>
                <a:sym typeface="Kanit"/>
              </a:defRPr>
            </a:lvl5pPr>
            <a:lvl6pPr lvl="5" rtl="0">
              <a:lnSpc>
                <a:spcPct val="100000"/>
              </a:lnSpc>
              <a:spcBef>
                <a:spcPts val="0"/>
              </a:spcBef>
              <a:spcAft>
                <a:spcPts val="0"/>
              </a:spcAft>
              <a:buSzPts val="2500"/>
              <a:buFont typeface="Kanit"/>
              <a:buNone/>
              <a:defRPr sz="2500">
                <a:latin typeface="Kanit"/>
                <a:ea typeface="Kanit"/>
                <a:cs typeface="Kanit"/>
                <a:sym typeface="Kanit"/>
              </a:defRPr>
            </a:lvl6pPr>
            <a:lvl7pPr lvl="6" rtl="0">
              <a:lnSpc>
                <a:spcPct val="100000"/>
              </a:lnSpc>
              <a:spcBef>
                <a:spcPts val="0"/>
              </a:spcBef>
              <a:spcAft>
                <a:spcPts val="0"/>
              </a:spcAft>
              <a:buSzPts val="2500"/>
              <a:buFont typeface="Kanit"/>
              <a:buNone/>
              <a:defRPr sz="2500">
                <a:latin typeface="Kanit"/>
                <a:ea typeface="Kanit"/>
                <a:cs typeface="Kanit"/>
                <a:sym typeface="Kanit"/>
              </a:defRPr>
            </a:lvl7pPr>
            <a:lvl8pPr lvl="7" rtl="0">
              <a:lnSpc>
                <a:spcPct val="100000"/>
              </a:lnSpc>
              <a:spcBef>
                <a:spcPts val="0"/>
              </a:spcBef>
              <a:spcAft>
                <a:spcPts val="0"/>
              </a:spcAft>
              <a:buSzPts val="2500"/>
              <a:buFont typeface="Kanit"/>
              <a:buNone/>
              <a:defRPr sz="2500">
                <a:latin typeface="Kanit"/>
                <a:ea typeface="Kanit"/>
                <a:cs typeface="Kanit"/>
                <a:sym typeface="Kanit"/>
              </a:defRPr>
            </a:lvl8pPr>
            <a:lvl9pPr lvl="8" rtl="0">
              <a:lnSpc>
                <a:spcPct val="100000"/>
              </a:lnSpc>
              <a:spcBef>
                <a:spcPts val="0"/>
              </a:spcBef>
              <a:spcAft>
                <a:spcPts val="0"/>
              </a:spcAft>
              <a:buSzPts val="2500"/>
              <a:buFont typeface="Kanit"/>
              <a:buNone/>
              <a:defRPr sz="2500">
                <a:latin typeface="Kanit"/>
                <a:ea typeface="Kanit"/>
                <a:cs typeface="Kanit"/>
                <a:sym typeface="Kanit"/>
              </a:defRPr>
            </a:lvl9pPr>
          </a:lstStyle>
          <a:p/>
        </p:txBody>
      </p:sp>
      <p:sp>
        <p:nvSpPr>
          <p:cNvPr id="342" name="Google Shape;342;p31"/>
          <p:cNvSpPr txBox="1"/>
          <p:nvPr>
            <p:ph idx="3" type="subTitle"/>
          </p:nvPr>
        </p:nvSpPr>
        <p:spPr>
          <a:xfrm>
            <a:off x="4878325" y="4050025"/>
            <a:ext cx="3534000" cy="41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Char char="●"/>
              <a:defRPr sz="2400">
                <a:solidFill>
                  <a:schemeClr val="lt2"/>
                </a:solidFill>
                <a:latin typeface="Kanit"/>
                <a:ea typeface="Kanit"/>
                <a:cs typeface="Kanit"/>
                <a:sym typeface="Kanit"/>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343" name="Google Shape;343;p31"/>
          <p:cNvSpPr txBox="1"/>
          <p:nvPr>
            <p:ph idx="4" type="subTitle"/>
          </p:nvPr>
        </p:nvSpPr>
        <p:spPr>
          <a:xfrm>
            <a:off x="4878400" y="3387325"/>
            <a:ext cx="3534000" cy="810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344" name="Google Shape;344;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5" name="Google Shape;345;p31"/>
          <p:cNvSpPr/>
          <p:nvPr/>
        </p:nvSpPr>
        <p:spPr>
          <a:xfrm flipH="1" rot="10800000">
            <a:off x="8297875" y="79148"/>
            <a:ext cx="1757880" cy="2414277"/>
          </a:xfrm>
          <a:custGeom>
            <a:rect b="b" l="l" r="r" t="t"/>
            <a:pathLst>
              <a:path extrusionOk="0" h="21822" w="15889">
                <a:moveTo>
                  <a:pt x="13851" y="1"/>
                </a:moveTo>
                <a:cubicBezTo>
                  <a:pt x="12180" y="1"/>
                  <a:pt x="10042" y="1859"/>
                  <a:pt x="9177" y="2845"/>
                </a:cubicBezTo>
                <a:cubicBezTo>
                  <a:pt x="7570" y="4677"/>
                  <a:pt x="6338" y="6949"/>
                  <a:pt x="4500" y="8478"/>
                </a:cubicBezTo>
                <a:cubicBezTo>
                  <a:pt x="3381" y="9408"/>
                  <a:pt x="2036" y="10065"/>
                  <a:pt x="1205" y="11325"/>
                </a:cubicBezTo>
                <a:cubicBezTo>
                  <a:pt x="0" y="13156"/>
                  <a:pt x="265" y="15870"/>
                  <a:pt x="1448" y="17720"/>
                </a:cubicBezTo>
                <a:cubicBezTo>
                  <a:pt x="2631" y="19569"/>
                  <a:pt x="4547" y="20660"/>
                  <a:pt x="6496" y="21244"/>
                </a:cubicBezTo>
                <a:cubicBezTo>
                  <a:pt x="7778" y="21629"/>
                  <a:pt x="9105" y="21821"/>
                  <a:pt x="10431" y="21821"/>
                </a:cubicBezTo>
                <a:cubicBezTo>
                  <a:pt x="11990" y="21821"/>
                  <a:pt x="13549" y="21556"/>
                  <a:pt x="15037" y="21028"/>
                </a:cubicBezTo>
                <a:cubicBezTo>
                  <a:pt x="15344" y="18686"/>
                  <a:pt x="15651" y="16334"/>
                  <a:pt x="15629" y="13966"/>
                </a:cubicBezTo>
                <a:cubicBezTo>
                  <a:pt x="15611" y="12191"/>
                  <a:pt x="15408" y="10424"/>
                  <a:pt x="15316" y="8652"/>
                </a:cubicBezTo>
                <a:cubicBezTo>
                  <a:pt x="15233" y="7056"/>
                  <a:pt x="15241" y="5456"/>
                  <a:pt x="15339" y="3862"/>
                </a:cubicBezTo>
                <a:cubicBezTo>
                  <a:pt x="15401" y="2845"/>
                  <a:pt x="15888" y="1212"/>
                  <a:pt x="15060" y="453"/>
                </a:cubicBezTo>
                <a:cubicBezTo>
                  <a:pt x="14713" y="134"/>
                  <a:pt x="14299" y="1"/>
                  <a:pt x="138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 name="Google Shape;346;p31"/>
          <p:cNvGrpSpPr/>
          <p:nvPr/>
        </p:nvGrpSpPr>
        <p:grpSpPr>
          <a:xfrm rot="-10362932">
            <a:off x="8604998" y="4140613"/>
            <a:ext cx="568945" cy="1735113"/>
            <a:chOff x="4964550" y="3329725"/>
            <a:chExt cx="311350" cy="949525"/>
          </a:xfrm>
        </p:grpSpPr>
        <p:sp>
          <p:nvSpPr>
            <p:cNvPr id="347" name="Google Shape;347;p31"/>
            <p:cNvSpPr/>
            <p:nvPr/>
          </p:nvSpPr>
          <p:spPr>
            <a:xfrm>
              <a:off x="4964550" y="3518275"/>
              <a:ext cx="101600" cy="101600"/>
            </a:xfrm>
            <a:custGeom>
              <a:rect b="b" l="l" r="r" t="t"/>
              <a:pathLst>
                <a:path extrusionOk="0" h="4064" w="4064">
                  <a:moveTo>
                    <a:pt x="2032" y="1"/>
                  </a:moveTo>
                  <a:cubicBezTo>
                    <a:pt x="911" y="1"/>
                    <a:pt x="1" y="910"/>
                    <a:pt x="1" y="2032"/>
                  </a:cubicBezTo>
                  <a:cubicBezTo>
                    <a:pt x="1" y="3153"/>
                    <a:pt x="911" y="4063"/>
                    <a:pt x="2032" y="4063"/>
                  </a:cubicBezTo>
                  <a:cubicBezTo>
                    <a:pt x="3154" y="4063"/>
                    <a:pt x="4063" y="3153"/>
                    <a:pt x="4063" y="2032"/>
                  </a:cubicBezTo>
                  <a:cubicBezTo>
                    <a:pt x="4063" y="910"/>
                    <a:pt x="3154" y="1"/>
                    <a:pt x="20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1"/>
            <p:cNvSpPr/>
            <p:nvPr/>
          </p:nvSpPr>
          <p:spPr>
            <a:xfrm>
              <a:off x="4968275" y="3413275"/>
              <a:ext cx="76200" cy="76200"/>
            </a:xfrm>
            <a:custGeom>
              <a:rect b="b" l="l" r="r" t="t"/>
              <a:pathLst>
                <a:path extrusionOk="0" h="3048" w="3048">
                  <a:moveTo>
                    <a:pt x="1525" y="0"/>
                  </a:moveTo>
                  <a:cubicBezTo>
                    <a:pt x="683" y="0"/>
                    <a:pt x="0" y="682"/>
                    <a:pt x="0" y="1523"/>
                  </a:cubicBezTo>
                  <a:cubicBezTo>
                    <a:pt x="0" y="2365"/>
                    <a:pt x="683" y="3048"/>
                    <a:pt x="1525" y="3048"/>
                  </a:cubicBezTo>
                  <a:cubicBezTo>
                    <a:pt x="2365" y="3048"/>
                    <a:pt x="3048" y="2365"/>
                    <a:pt x="3048" y="1523"/>
                  </a:cubicBezTo>
                  <a:cubicBezTo>
                    <a:pt x="3048" y="682"/>
                    <a:pt x="2365" y="0"/>
                    <a:pt x="15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1"/>
            <p:cNvSpPr/>
            <p:nvPr/>
          </p:nvSpPr>
          <p:spPr>
            <a:xfrm>
              <a:off x="5015350" y="3646500"/>
              <a:ext cx="76175" cy="76200"/>
            </a:xfrm>
            <a:custGeom>
              <a:rect b="b" l="l" r="r" t="t"/>
              <a:pathLst>
                <a:path extrusionOk="0" h="3048" w="3047">
                  <a:moveTo>
                    <a:pt x="1523" y="1"/>
                  </a:moveTo>
                  <a:cubicBezTo>
                    <a:pt x="682" y="1"/>
                    <a:pt x="0" y="683"/>
                    <a:pt x="0" y="1524"/>
                  </a:cubicBezTo>
                  <a:cubicBezTo>
                    <a:pt x="0" y="2365"/>
                    <a:pt x="682" y="3047"/>
                    <a:pt x="1523" y="3047"/>
                  </a:cubicBezTo>
                  <a:cubicBezTo>
                    <a:pt x="2365" y="3047"/>
                    <a:pt x="3046" y="2365"/>
                    <a:pt x="3046" y="1524"/>
                  </a:cubicBezTo>
                  <a:cubicBezTo>
                    <a:pt x="3046" y="683"/>
                    <a:pt x="2365" y="1"/>
                    <a:pt x="15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1"/>
            <p:cNvSpPr/>
            <p:nvPr/>
          </p:nvSpPr>
          <p:spPr>
            <a:xfrm>
              <a:off x="5075000" y="3738200"/>
              <a:ext cx="76200" cy="76200"/>
            </a:xfrm>
            <a:custGeom>
              <a:rect b="b" l="l" r="r" t="t"/>
              <a:pathLst>
                <a:path extrusionOk="0" h="3048" w="3048">
                  <a:moveTo>
                    <a:pt x="1524" y="1"/>
                  </a:moveTo>
                  <a:cubicBezTo>
                    <a:pt x="683" y="1"/>
                    <a:pt x="1" y="682"/>
                    <a:pt x="1" y="1524"/>
                  </a:cubicBezTo>
                  <a:cubicBezTo>
                    <a:pt x="1" y="2365"/>
                    <a:pt x="683" y="3047"/>
                    <a:pt x="1524" y="3047"/>
                  </a:cubicBezTo>
                  <a:cubicBezTo>
                    <a:pt x="2365" y="3047"/>
                    <a:pt x="3047" y="2365"/>
                    <a:pt x="3047" y="1524"/>
                  </a:cubicBezTo>
                  <a:cubicBezTo>
                    <a:pt x="3047" y="682"/>
                    <a:pt x="2365" y="1"/>
                    <a:pt x="15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
            <p:cNvSpPr/>
            <p:nvPr/>
          </p:nvSpPr>
          <p:spPr>
            <a:xfrm>
              <a:off x="5145975" y="3835775"/>
              <a:ext cx="59250" cy="59250"/>
            </a:xfrm>
            <a:custGeom>
              <a:rect b="b" l="l" r="r" t="t"/>
              <a:pathLst>
                <a:path extrusionOk="0" h="2370" w="2370">
                  <a:moveTo>
                    <a:pt x="1184" y="0"/>
                  </a:moveTo>
                  <a:cubicBezTo>
                    <a:pt x="530" y="0"/>
                    <a:pt x="0" y="531"/>
                    <a:pt x="0" y="1186"/>
                  </a:cubicBezTo>
                  <a:cubicBezTo>
                    <a:pt x="0" y="1840"/>
                    <a:pt x="530" y="2370"/>
                    <a:pt x="1184" y="2370"/>
                  </a:cubicBezTo>
                  <a:cubicBezTo>
                    <a:pt x="1839" y="2370"/>
                    <a:pt x="2369" y="1840"/>
                    <a:pt x="2369" y="1186"/>
                  </a:cubicBezTo>
                  <a:cubicBezTo>
                    <a:pt x="2369" y="531"/>
                    <a:pt x="1839" y="0"/>
                    <a:pt x="11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1"/>
            <p:cNvSpPr/>
            <p:nvPr/>
          </p:nvSpPr>
          <p:spPr>
            <a:xfrm>
              <a:off x="5187050" y="3913225"/>
              <a:ext cx="59300" cy="59275"/>
            </a:xfrm>
            <a:custGeom>
              <a:rect b="b" l="l" r="r" t="t"/>
              <a:pathLst>
                <a:path extrusionOk="0" h="2371" w="2372">
                  <a:moveTo>
                    <a:pt x="1186" y="0"/>
                  </a:moveTo>
                  <a:cubicBezTo>
                    <a:pt x="532" y="0"/>
                    <a:pt x="1" y="531"/>
                    <a:pt x="1" y="1185"/>
                  </a:cubicBezTo>
                  <a:cubicBezTo>
                    <a:pt x="1" y="1840"/>
                    <a:pt x="532" y="2371"/>
                    <a:pt x="1186" y="2371"/>
                  </a:cubicBezTo>
                  <a:cubicBezTo>
                    <a:pt x="1840" y="2371"/>
                    <a:pt x="2371" y="1840"/>
                    <a:pt x="2371" y="1185"/>
                  </a:cubicBezTo>
                  <a:cubicBezTo>
                    <a:pt x="2371" y="531"/>
                    <a:pt x="1840" y="0"/>
                    <a:pt x="11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
            <p:cNvSpPr/>
            <p:nvPr/>
          </p:nvSpPr>
          <p:spPr>
            <a:xfrm>
              <a:off x="5225125" y="4005375"/>
              <a:ext cx="42375" cy="42325"/>
            </a:xfrm>
            <a:custGeom>
              <a:rect b="b" l="l" r="r" t="t"/>
              <a:pathLst>
                <a:path extrusionOk="0" h="1693" w="1695">
                  <a:moveTo>
                    <a:pt x="848" y="1"/>
                  </a:moveTo>
                  <a:cubicBezTo>
                    <a:pt x="380" y="1"/>
                    <a:pt x="1" y="379"/>
                    <a:pt x="1" y="847"/>
                  </a:cubicBezTo>
                  <a:cubicBezTo>
                    <a:pt x="1" y="1314"/>
                    <a:pt x="380" y="1693"/>
                    <a:pt x="848" y="1693"/>
                  </a:cubicBezTo>
                  <a:cubicBezTo>
                    <a:pt x="1315" y="1693"/>
                    <a:pt x="1694" y="1314"/>
                    <a:pt x="1694" y="847"/>
                  </a:cubicBezTo>
                  <a:cubicBezTo>
                    <a:pt x="1694" y="379"/>
                    <a:pt x="1315" y="1"/>
                    <a:pt x="8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1"/>
            <p:cNvSpPr/>
            <p:nvPr/>
          </p:nvSpPr>
          <p:spPr>
            <a:xfrm>
              <a:off x="5233550" y="4080125"/>
              <a:ext cx="42350" cy="42325"/>
            </a:xfrm>
            <a:custGeom>
              <a:rect b="b" l="l" r="r" t="t"/>
              <a:pathLst>
                <a:path extrusionOk="0" h="1693" w="1694">
                  <a:moveTo>
                    <a:pt x="847" y="0"/>
                  </a:moveTo>
                  <a:cubicBezTo>
                    <a:pt x="379" y="0"/>
                    <a:pt x="1" y="378"/>
                    <a:pt x="1" y="846"/>
                  </a:cubicBezTo>
                  <a:cubicBezTo>
                    <a:pt x="1" y="1313"/>
                    <a:pt x="379" y="1692"/>
                    <a:pt x="847" y="1692"/>
                  </a:cubicBezTo>
                  <a:cubicBezTo>
                    <a:pt x="1315" y="1692"/>
                    <a:pt x="1693" y="1313"/>
                    <a:pt x="1693" y="846"/>
                  </a:cubicBezTo>
                  <a:cubicBezTo>
                    <a:pt x="1693" y="378"/>
                    <a:pt x="1315" y="0"/>
                    <a:pt x="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1"/>
            <p:cNvSpPr/>
            <p:nvPr/>
          </p:nvSpPr>
          <p:spPr>
            <a:xfrm>
              <a:off x="5229800" y="4160375"/>
              <a:ext cx="42325" cy="42325"/>
            </a:xfrm>
            <a:custGeom>
              <a:rect b="b" l="l" r="r" t="t"/>
              <a:pathLst>
                <a:path extrusionOk="0" h="1693" w="1693">
                  <a:moveTo>
                    <a:pt x="847" y="0"/>
                  </a:moveTo>
                  <a:cubicBezTo>
                    <a:pt x="380" y="0"/>
                    <a:pt x="1" y="379"/>
                    <a:pt x="1" y="847"/>
                  </a:cubicBezTo>
                  <a:cubicBezTo>
                    <a:pt x="1" y="1313"/>
                    <a:pt x="380" y="1693"/>
                    <a:pt x="847" y="1693"/>
                  </a:cubicBezTo>
                  <a:cubicBezTo>
                    <a:pt x="1314" y="1693"/>
                    <a:pt x="1693" y="1313"/>
                    <a:pt x="1693" y="847"/>
                  </a:cubicBezTo>
                  <a:cubicBezTo>
                    <a:pt x="1693" y="379"/>
                    <a:pt x="1314" y="0"/>
                    <a:pt x="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1"/>
            <p:cNvSpPr/>
            <p:nvPr/>
          </p:nvSpPr>
          <p:spPr>
            <a:xfrm>
              <a:off x="5212400" y="4236900"/>
              <a:ext cx="42350" cy="42350"/>
            </a:xfrm>
            <a:custGeom>
              <a:rect b="b" l="l" r="r" t="t"/>
              <a:pathLst>
                <a:path extrusionOk="0" h="1694" w="1694">
                  <a:moveTo>
                    <a:pt x="847" y="0"/>
                  </a:moveTo>
                  <a:cubicBezTo>
                    <a:pt x="379" y="0"/>
                    <a:pt x="1" y="379"/>
                    <a:pt x="1" y="847"/>
                  </a:cubicBezTo>
                  <a:cubicBezTo>
                    <a:pt x="1" y="1314"/>
                    <a:pt x="379" y="1693"/>
                    <a:pt x="847" y="1693"/>
                  </a:cubicBezTo>
                  <a:cubicBezTo>
                    <a:pt x="1314" y="1693"/>
                    <a:pt x="1693" y="1314"/>
                    <a:pt x="1693" y="847"/>
                  </a:cubicBezTo>
                  <a:cubicBezTo>
                    <a:pt x="1693" y="379"/>
                    <a:pt x="1314" y="0"/>
                    <a:pt x="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1"/>
            <p:cNvSpPr/>
            <p:nvPr/>
          </p:nvSpPr>
          <p:spPr>
            <a:xfrm>
              <a:off x="4992175" y="3329725"/>
              <a:ext cx="59250" cy="59250"/>
            </a:xfrm>
            <a:custGeom>
              <a:rect b="b" l="l" r="r" t="t"/>
              <a:pathLst>
                <a:path extrusionOk="0" h="2370" w="2370">
                  <a:moveTo>
                    <a:pt x="1185" y="0"/>
                  </a:moveTo>
                  <a:cubicBezTo>
                    <a:pt x="530" y="0"/>
                    <a:pt x="1" y="531"/>
                    <a:pt x="1" y="1185"/>
                  </a:cubicBezTo>
                  <a:cubicBezTo>
                    <a:pt x="1" y="1840"/>
                    <a:pt x="530" y="2369"/>
                    <a:pt x="1185" y="2369"/>
                  </a:cubicBezTo>
                  <a:cubicBezTo>
                    <a:pt x="1839" y="2369"/>
                    <a:pt x="2370" y="1840"/>
                    <a:pt x="2370" y="1185"/>
                  </a:cubicBezTo>
                  <a:cubicBezTo>
                    <a:pt x="2370" y="531"/>
                    <a:pt x="1839" y="0"/>
                    <a:pt x="1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 name="Google Shape;358;p31"/>
          <p:cNvSpPr/>
          <p:nvPr/>
        </p:nvSpPr>
        <p:spPr>
          <a:xfrm>
            <a:off x="3799825" y="-515200"/>
            <a:ext cx="1121130" cy="883261"/>
          </a:xfrm>
          <a:custGeom>
            <a:rect b="b" l="l" r="r" t="t"/>
            <a:pathLst>
              <a:path extrusionOk="0" h="8002" w="10157">
                <a:moveTo>
                  <a:pt x="4516" y="1"/>
                </a:moveTo>
                <a:cubicBezTo>
                  <a:pt x="1685" y="1"/>
                  <a:pt x="0" y="3627"/>
                  <a:pt x="1423" y="5974"/>
                </a:cubicBezTo>
                <a:cubicBezTo>
                  <a:pt x="2140" y="7157"/>
                  <a:pt x="3480" y="7920"/>
                  <a:pt x="4861" y="7996"/>
                </a:cubicBezTo>
                <a:cubicBezTo>
                  <a:pt x="4935" y="8000"/>
                  <a:pt x="5009" y="8002"/>
                  <a:pt x="5082" y="8002"/>
                </a:cubicBezTo>
                <a:cubicBezTo>
                  <a:pt x="6407" y="8002"/>
                  <a:pt x="7739" y="7367"/>
                  <a:pt x="8476" y="6267"/>
                </a:cubicBezTo>
                <a:cubicBezTo>
                  <a:pt x="10156" y="3762"/>
                  <a:pt x="7731" y="446"/>
                  <a:pt x="5028" y="40"/>
                </a:cubicBezTo>
                <a:cubicBezTo>
                  <a:pt x="4854" y="13"/>
                  <a:pt x="4683" y="1"/>
                  <a:pt x="45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1"/>
          <p:cNvSpPr/>
          <p:nvPr/>
        </p:nvSpPr>
        <p:spPr>
          <a:xfrm rot="2574089">
            <a:off x="4840725" y="4731274"/>
            <a:ext cx="1121125" cy="1349454"/>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1"/>
          <p:cNvSpPr/>
          <p:nvPr/>
        </p:nvSpPr>
        <p:spPr>
          <a:xfrm rot="1373733">
            <a:off x="23964" y="4686201"/>
            <a:ext cx="1757877" cy="1439593"/>
          </a:xfrm>
          <a:custGeom>
            <a:rect b="b" l="l" r="r" t="t"/>
            <a:pathLst>
              <a:path extrusionOk="0" h="17911" w="21871">
                <a:moveTo>
                  <a:pt x="5112" y="1"/>
                </a:moveTo>
                <a:cubicBezTo>
                  <a:pt x="3735" y="1"/>
                  <a:pt x="2529" y="507"/>
                  <a:pt x="1750" y="1965"/>
                </a:cubicBezTo>
                <a:cubicBezTo>
                  <a:pt x="1" y="5236"/>
                  <a:pt x="1575" y="11012"/>
                  <a:pt x="3687" y="13678"/>
                </a:cubicBezTo>
                <a:cubicBezTo>
                  <a:pt x="5800" y="16345"/>
                  <a:pt x="9196" y="17910"/>
                  <a:pt x="12588" y="17910"/>
                </a:cubicBezTo>
                <a:cubicBezTo>
                  <a:pt x="13326" y="17910"/>
                  <a:pt x="14064" y="17836"/>
                  <a:pt x="14788" y="17683"/>
                </a:cubicBezTo>
                <a:cubicBezTo>
                  <a:pt x="16143" y="17397"/>
                  <a:pt x="17456" y="16848"/>
                  <a:pt x="18527" y="15972"/>
                </a:cubicBezTo>
                <a:cubicBezTo>
                  <a:pt x="21080" y="13882"/>
                  <a:pt x="21870" y="10116"/>
                  <a:pt x="20948" y="6948"/>
                </a:cubicBezTo>
                <a:cubicBezTo>
                  <a:pt x="20640" y="5892"/>
                  <a:pt x="20142" y="4854"/>
                  <a:pt x="19300" y="4147"/>
                </a:cubicBezTo>
                <a:cubicBezTo>
                  <a:pt x="17714" y="2814"/>
                  <a:pt x="15406" y="2978"/>
                  <a:pt x="13389" y="2508"/>
                </a:cubicBezTo>
                <a:cubicBezTo>
                  <a:pt x="11300" y="2021"/>
                  <a:pt x="7863" y="1"/>
                  <a:pt x="51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p:nvPr/>
        </p:nvSpPr>
        <p:spPr>
          <a:xfrm rot="6484052">
            <a:off x="-817120" y="16401"/>
            <a:ext cx="1121122" cy="1349450"/>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31"/>
          <p:cNvGrpSpPr/>
          <p:nvPr/>
        </p:nvGrpSpPr>
        <p:grpSpPr>
          <a:xfrm flipH="1" rot="1521880">
            <a:off x="-354411" y="2272177"/>
            <a:ext cx="568948" cy="1735122"/>
            <a:chOff x="4964550" y="3329725"/>
            <a:chExt cx="311350" cy="949525"/>
          </a:xfrm>
        </p:grpSpPr>
        <p:sp>
          <p:nvSpPr>
            <p:cNvPr id="363" name="Google Shape;363;p31"/>
            <p:cNvSpPr/>
            <p:nvPr/>
          </p:nvSpPr>
          <p:spPr>
            <a:xfrm>
              <a:off x="4964550" y="3518275"/>
              <a:ext cx="101600" cy="101600"/>
            </a:xfrm>
            <a:custGeom>
              <a:rect b="b" l="l" r="r" t="t"/>
              <a:pathLst>
                <a:path extrusionOk="0" h="4064" w="4064">
                  <a:moveTo>
                    <a:pt x="2032" y="1"/>
                  </a:moveTo>
                  <a:cubicBezTo>
                    <a:pt x="911" y="1"/>
                    <a:pt x="1" y="910"/>
                    <a:pt x="1" y="2032"/>
                  </a:cubicBezTo>
                  <a:cubicBezTo>
                    <a:pt x="1" y="3153"/>
                    <a:pt x="911" y="4063"/>
                    <a:pt x="2032" y="4063"/>
                  </a:cubicBezTo>
                  <a:cubicBezTo>
                    <a:pt x="3154" y="4063"/>
                    <a:pt x="4063" y="3153"/>
                    <a:pt x="4063" y="2032"/>
                  </a:cubicBezTo>
                  <a:cubicBezTo>
                    <a:pt x="4063" y="910"/>
                    <a:pt x="3154" y="1"/>
                    <a:pt x="20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1"/>
            <p:cNvSpPr/>
            <p:nvPr/>
          </p:nvSpPr>
          <p:spPr>
            <a:xfrm>
              <a:off x="4968275" y="3413275"/>
              <a:ext cx="76200" cy="76200"/>
            </a:xfrm>
            <a:custGeom>
              <a:rect b="b" l="l" r="r" t="t"/>
              <a:pathLst>
                <a:path extrusionOk="0" h="3048" w="3048">
                  <a:moveTo>
                    <a:pt x="1525" y="0"/>
                  </a:moveTo>
                  <a:cubicBezTo>
                    <a:pt x="683" y="0"/>
                    <a:pt x="0" y="682"/>
                    <a:pt x="0" y="1523"/>
                  </a:cubicBezTo>
                  <a:cubicBezTo>
                    <a:pt x="0" y="2365"/>
                    <a:pt x="683" y="3048"/>
                    <a:pt x="1525" y="3048"/>
                  </a:cubicBezTo>
                  <a:cubicBezTo>
                    <a:pt x="2365" y="3048"/>
                    <a:pt x="3048" y="2365"/>
                    <a:pt x="3048" y="1523"/>
                  </a:cubicBezTo>
                  <a:cubicBezTo>
                    <a:pt x="3048" y="682"/>
                    <a:pt x="2365" y="0"/>
                    <a:pt x="1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1"/>
            <p:cNvSpPr/>
            <p:nvPr/>
          </p:nvSpPr>
          <p:spPr>
            <a:xfrm>
              <a:off x="5015350" y="3646500"/>
              <a:ext cx="76175" cy="76200"/>
            </a:xfrm>
            <a:custGeom>
              <a:rect b="b" l="l" r="r" t="t"/>
              <a:pathLst>
                <a:path extrusionOk="0" h="3048" w="3047">
                  <a:moveTo>
                    <a:pt x="1523" y="1"/>
                  </a:moveTo>
                  <a:cubicBezTo>
                    <a:pt x="682" y="1"/>
                    <a:pt x="0" y="683"/>
                    <a:pt x="0" y="1524"/>
                  </a:cubicBezTo>
                  <a:cubicBezTo>
                    <a:pt x="0" y="2365"/>
                    <a:pt x="682" y="3047"/>
                    <a:pt x="1523" y="3047"/>
                  </a:cubicBezTo>
                  <a:cubicBezTo>
                    <a:pt x="2365" y="3047"/>
                    <a:pt x="3046" y="2365"/>
                    <a:pt x="3046" y="1524"/>
                  </a:cubicBezTo>
                  <a:cubicBezTo>
                    <a:pt x="3046" y="683"/>
                    <a:pt x="2365" y="1"/>
                    <a:pt x="15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1"/>
            <p:cNvSpPr/>
            <p:nvPr/>
          </p:nvSpPr>
          <p:spPr>
            <a:xfrm>
              <a:off x="5075000" y="3738200"/>
              <a:ext cx="76200" cy="76200"/>
            </a:xfrm>
            <a:custGeom>
              <a:rect b="b" l="l" r="r" t="t"/>
              <a:pathLst>
                <a:path extrusionOk="0" h="3048" w="3048">
                  <a:moveTo>
                    <a:pt x="1524" y="1"/>
                  </a:moveTo>
                  <a:cubicBezTo>
                    <a:pt x="683" y="1"/>
                    <a:pt x="1" y="682"/>
                    <a:pt x="1" y="1524"/>
                  </a:cubicBezTo>
                  <a:cubicBezTo>
                    <a:pt x="1" y="2365"/>
                    <a:pt x="683" y="3047"/>
                    <a:pt x="1524" y="3047"/>
                  </a:cubicBezTo>
                  <a:cubicBezTo>
                    <a:pt x="2365" y="3047"/>
                    <a:pt x="3047" y="2365"/>
                    <a:pt x="3047" y="1524"/>
                  </a:cubicBezTo>
                  <a:cubicBezTo>
                    <a:pt x="3047" y="682"/>
                    <a:pt x="2365" y="1"/>
                    <a:pt x="1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p:nvPr/>
          </p:nvSpPr>
          <p:spPr>
            <a:xfrm>
              <a:off x="5145975" y="3835775"/>
              <a:ext cx="59250" cy="59250"/>
            </a:xfrm>
            <a:custGeom>
              <a:rect b="b" l="l" r="r" t="t"/>
              <a:pathLst>
                <a:path extrusionOk="0" h="2370" w="2370">
                  <a:moveTo>
                    <a:pt x="1184" y="0"/>
                  </a:moveTo>
                  <a:cubicBezTo>
                    <a:pt x="530" y="0"/>
                    <a:pt x="0" y="531"/>
                    <a:pt x="0" y="1186"/>
                  </a:cubicBezTo>
                  <a:cubicBezTo>
                    <a:pt x="0" y="1840"/>
                    <a:pt x="530" y="2370"/>
                    <a:pt x="1184" y="2370"/>
                  </a:cubicBezTo>
                  <a:cubicBezTo>
                    <a:pt x="1839" y="2370"/>
                    <a:pt x="2369" y="1840"/>
                    <a:pt x="2369" y="1186"/>
                  </a:cubicBezTo>
                  <a:cubicBezTo>
                    <a:pt x="2369" y="531"/>
                    <a:pt x="1839" y="0"/>
                    <a:pt x="11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1"/>
            <p:cNvSpPr/>
            <p:nvPr/>
          </p:nvSpPr>
          <p:spPr>
            <a:xfrm>
              <a:off x="5187050" y="3913225"/>
              <a:ext cx="59300" cy="59275"/>
            </a:xfrm>
            <a:custGeom>
              <a:rect b="b" l="l" r="r" t="t"/>
              <a:pathLst>
                <a:path extrusionOk="0" h="2371" w="2372">
                  <a:moveTo>
                    <a:pt x="1186" y="0"/>
                  </a:moveTo>
                  <a:cubicBezTo>
                    <a:pt x="532" y="0"/>
                    <a:pt x="1" y="531"/>
                    <a:pt x="1" y="1185"/>
                  </a:cubicBezTo>
                  <a:cubicBezTo>
                    <a:pt x="1" y="1840"/>
                    <a:pt x="532" y="2371"/>
                    <a:pt x="1186" y="2371"/>
                  </a:cubicBezTo>
                  <a:cubicBezTo>
                    <a:pt x="1840" y="2371"/>
                    <a:pt x="2371" y="1840"/>
                    <a:pt x="2371" y="1185"/>
                  </a:cubicBezTo>
                  <a:cubicBezTo>
                    <a:pt x="2371" y="531"/>
                    <a:pt x="1840" y="0"/>
                    <a:pt x="11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1"/>
            <p:cNvSpPr/>
            <p:nvPr/>
          </p:nvSpPr>
          <p:spPr>
            <a:xfrm>
              <a:off x="5225125" y="4005375"/>
              <a:ext cx="42375" cy="42325"/>
            </a:xfrm>
            <a:custGeom>
              <a:rect b="b" l="l" r="r" t="t"/>
              <a:pathLst>
                <a:path extrusionOk="0" h="1693" w="1695">
                  <a:moveTo>
                    <a:pt x="848" y="1"/>
                  </a:moveTo>
                  <a:cubicBezTo>
                    <a:pt x="380" y="1"/>
                    <a:pt x="1" y="379"/>
                    <a:pt x="1" y="847"/>
                  </a:cubicBezTo>
                  <a:cubicBezTo>
                    <a:pt x="1" y="1314"/>
                    <a:pt x="380" y="1693"/>
                    <a:pt x="848" y="1693"/>
                  </a:cubicBezTo>
                  <a:cubicBezTo>
                    <a:pt x="1315" y="1693"/>
                    <a:pt x="1694" y="1314"/>
                    <a:pt x="1694" y="847"/>
                  </a:cubicBezTo>
                  <a:cubicBezTo>
                    <a:pt x="1694" y="379"/>
                    <a:pt x="1315" y="1"/>
                    <a:pt x="8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p:nvPr/>
          </p:nvSpPr>
          <p:spPr>
            <a:xfrm>
              <a:off x="5233550" y="4080125"/>
              <a:ext cx="42350" cy="42325"/>
            </a:xfrm>
            <a:custGeom>
              <a:rect b="b" l="l" r="r" t="t"/>
              <a:pathLst>
                <a:path extrusionOk="0" h="1693" w="1694">
                  <a:moveTo>
                    <a:pt x="847" y="0"/>
                  </a:moveTo>
                  <a:cubicBezTo>
                    <a:pt x="379" y="0"/>
                    <a:pt x="1" y="378"/>
                    <a:pt x="1" y="846"/>
                  </a:cubicBezTo>
                  <a:cubicBezTo>
                    <a:pt x="1" y="1313"/>
                    <a:pt x="379" y="1692"/>
                    <a:pt x="847" y="1692"/>
                  </a:cubicBezTo>
                  <a:cubicBezTo>
                    <a:pt x="1315" y="1692"/>
                    <a:pt x="1693" y="1313"/>
                    <a:pt x="1693" y="846"/>
                  </a:cubicBezTo>
                  <a:cubicBezTo>
                    <a:pt x="1693" y="378"/>
                    <a:pt x="1315" y="0"/>
                    <a:pt x="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
            <p:cNvSpPr/>
            <p:nvPr/>
          </p:nvSpPr>
          <p:spPr>
            <a:xfrm>
              <a:off x="5229800" y="4160375"/>
              <a:ext cx="42325" cy="42325"/>
            </a:xfrm>
            <a:custGeom>
              <a:rect b="b" l="l" r="r" t="t"/>
              <a:pathLst>
                <a:path extrusionOk="0" h="1693" w="1693">
                  <a:moveTo>
                    <a:pt x="847" y="0"/>
                  </a:moveTo>
                  <a:cubicBezTo>
                    <a:pt x="380" y="0"/>
                    <a:pt x="1" y="379"/>
                    <a:pt x="1" y="847"/>
                  </a:cubicBezTo>
                  <a:cubicBezTo>
                    <a:pt x="1" y="1313"/>
                    <a:pt x="380" y="1693"/>
                    <a:pt x="847" y="1693"/>
                  </a:cubicBezTo>
                  <a:cubicBezTo>
                    <a:pt x="1314" y="1693"/>
                    <a:pt x="1693" y="1313"/>
                    <a:pt x="1693" y="847"/>
                  </a:cubicBezTo>
                  <a:cubicBezTo>
                    <a:pt x="1693" y="379"/>
                    <a:pt x="1314" y="0"/>
                    <a:pt x="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
            <p:cNvSpPr/>
            <p:nvPr/>
          </p:nvSpPr>
          <p:spPr>
            <a:xfrm>
              <a:off x="5212400" y="4236900"/>
              <a:ext cx="42350" cy="42350"/>
            </a:xfrm>
            <a:custGeom>
              <a:rect b="b" l="l" r="r" t="t"/>
              <a:pathLst>
                <a:path extrusionOk="0" h="1694" w="1694">
                  <a:moveTo>
                    <a:pt x="847" y="0"/>
                  </a:moveTo>
                  <a:cubicBezTo>
                    <a:pt x="379" y="0"/>
                    <a:pt x="1" y="379"/>
                    <a:pt x="1" y="847"/>
                  </a:cubicBezTo>
                  <a:cubicBezTo>
                    <a:pt x="1" y="1314"/>
                    <a:pt x="379" y="1693"/>
                    <a:pt x="847" y="1693"/>
                  </a:cubicBezTo>
                  <a:cubicBezTo>
                    <a:pt x="1314" y="1693"/>
                    <a:pt x="1693" y="1314"/>
                    <a:pt x="1693" y="847"/>
                  </a:cubicBezTo>
                  <a:cubicBezTo>
                    <a:pt x="1693" y="379"/>
                    <a:pt x="1314" y="0"/>
                    <a:pt x="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1"/>
            <p:cNvSpPr/>
            <p:nvPr/>
          </p:nvSpPr>
          <p:spPr>
            <a:xfrm>
              <a:off x="4992175" y="3329725"/>
              <a:ext cx="59250" cy="59250"/>
            </a:xfrm>
            <a:custGeom>
              <a:rect b="b" l="l" r="r" t="t"/>
              <a:pathLst>
                <a:path extrusionOk="0" h="2370" w="2370">
                  <a:moveTo>
                    <a:pt x="1185" y="0"/>
                  </a:moveTo>
                  <a:cubicBezTo>
                    <a:pt x="530" y="0"/>
                    <a:pt x="1" y="531"/>
                    <a:pt x="1" y="1185"/>
                  </a:cubicBezTo>
                  <a:cubicBezTo>
                    <a:pt x="1" y="1840"/>
                    <a:pt x="530" y="2369"/>
                    <a:pt x="1185" y="2369"/>
                  </a:cubicBezTo>
                  <a:cubicBezTo>
                    <a:pt x="1839" y="2369"/>
                    <a:pt x="2370" y="1840"/>
                    <a:pt x="2370" y="1185"/>
                  </a:cubicBezTo>
                  <a:cubicBezTo>
                    <a:pt x="2370" y="531"/>
                    <a:pt x="1839" y="0"/>
                    <a:pt x="11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31"/>
          <p:cNvGrpSpPr/>
          <p:nvPr/>
        </p:nvGrpSpPr>
        <p:grpSpPr>
          <a:xfrm flipH="1" rot="1521880">
            <a:off x="6360926" y="-1045910"/>
            <a:ext cx="568948" cy="1735122"/>
            <a:chOff x="4964550" y="3329725"/>
            <a:chExt cx="311350" cy="949525"/>
          </a:xfrm>
        </p:grpSpPr>
        <p:sp>
          <p:nvSpPr>
            <p:cNvPr id="375" name="Google Shape;375;p31"/>
            <p:cNvSpPr/>
            <p:nvPr/>
          </p:nvSpPr>
          <p:spPr>
            <a:xfrm>
              <a:off x="4964550" y="3518275"/>
              <a:ext cx="101600" cy="101600"/>
            </a:xfrm>
            <a:custGeom>
              <a:rect b="b" l="l" r="r" t="t"/>
              <a:pathLst>
                <a:path extrusionOk="0" h="4064" w="4064">
                  <a:moveTo>
                    <a:pt x="2032" y="1"/>
                  </a:moveTo>
                  <a:cubicBezTo>
                    <a:pt x="911" y="1"/>
                    <a:pt x="1" y="910"/>
                    <a:pt x="1" y="2032"/>
                  </a:cubicBezTo>
                  <a:cubicBezTo>
                    <a:pt x="1" y="3153"/>
                    <a:pt x="911" y="4063"/>
                    <a:pt x="2032" y="4063"/>
                  </a:cubicBezTo>
                  <a:cubicBezTo>
                    <a:pt x="3154" y="4063"/>
                    <a:pt x="4063" y="3153"/>
                    <a:pt x="4063" y="2032"/>
                  </a:cubicBezTo>
                  <a:cubicBezTo>
                    <a:pt x="4063" y="910"/>
                    <a:pt x="3154" y="1"/>
                    <a:pt x="20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a:off x="4968275" y="3413275"/>
              <a:ext cx="76200" cy="76200"/>
            </a:xfrm>
            <a:custGeom>
              <a:rect b="b" l="l" r="r" t="t"/>
              <a:pathLst>
                <a:path extrusionOk="0" h="3048" w="3048">
                  <a:moveTo>
                    <a:pt x="1525" y="0"/>
                  </a:moveTo>
                  <a:cubicBezTo>
                    <a:pt x="683" y="0"/>
                    <a:pt x="0" y="682"/>
                    <a:pt x="0" y="1523"/>
                  </a:cubicBezTo>
                  <a:cubicBezTo>
                    <a:pt x="0" y="2365"/>
                    <a:pt x="683" y="3048"/>
                    <a:pt x="1525" y="3048"/>
                  </a:cubicBezTo>
                  <a:cubicBezTo>
                    <a:pt x="2365" y="3048"/>
                    <a:pt x="3048" y="2365"/>
                    <a:pt x="3048" y="1523"/>
                  </a:cubicBezTo>
                  <a:cubicBezTo>
                    <a:pt x="3048" y="682"/>
                    <a:pt x="2365" y="0"/>
                    <a:pt x="15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p:nvPr/>
          </p:nvSpPr>
          <p:spPr>
            <a:xfrm>
              <a:off x="5015350" y="3646500"/>
              <a:ext cx="76175" cy="76200"/>
            </a:xfrm>
            <a:custGeom>
              <a:rect b="b" l="l" r="r" t="t"/>
              <a:pathLst>
                <a:path extrusionOk="0" h="3048" w="3047">
                  <a:moveTo>
                    <a:pt x="1523" y="1"/>
                  </a:moveTo>
                  <a:cubicBezTo>
                    <a:pt x="682" y="1"/>
                    <a:pt x="0" y="683"/>
                    <a:pt x="0" y="1524"/>
                  </a:cubicBezTo>
                  <a:cubicBezTo>
                    <a:pt x="0" y="2365"/>
                    <a:pt x="682" y="3047"/>
                    <a:pt x="1523" y="3047"/>
                  </a:cubicBezTo>
                  <a:cubicBezTo>
                    <a:pt x="2365" y="3047"/>
                    <a:pt x="3046" y="2365"/>
                    <a:pt x="3046" y="1524"/>
                  </a:cubicBezTo>
                  <a:cubicBezTo>
                    <a:pt x="3046" y="683"/>
                    <a:pt x="2365" y="1"/>
                    <a:pt x="15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5075000" y="3738200"/>
              <a:ext cx="76200" cy="76200"/>
            </a:xfrm>
            <a:custGeom>
              <a:rect b="b" l="l" r="r" t="t"/>
              <a:pathLst>
                <a:path extrusionOk="0" h="3048" w="3048">
                  <a:moveTo>
                    <a:pt x="1524" y="1"/>
                  </a:moveTo>
                  <a:cubicBezTo>
                    <a:pt x="683" y="1"/>
                    <a:pt x="1" y="682"/>
                    <a:pt x="1" y="1524"/>
                  </a:cubicBezTo>
                  <a:cubicBezTo>
                    <a:pt x="1" y="2365"/>
                    <a:pt x="683" y="3047"/>
                    <a:pt x="1524" y="3047"/>
                  </a:cubicBezTo>
                  <a:cubicBezTo>
                    <a:pt x="2365" y="3047"/>
                    <a:pt x="3047" y="2365"/>
                    <a:pt x="3047" y="1524"/>
                  </a:cubicBezTo>
                  <a:cubicBezTo>
                    <a:pt x="3047" y="682"/>
                    <a:pt x="2365" y="1"/>
                    <a:pt x="15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5145975" y="3835775"/>
              <a:ext cx="59250" cy="59250"/>
            </a:xfrm>
            <a:custGeom>
              <a:rect b="b" l="l" r="r" t="t"/>
              <a:pathLst>
                <a:path extrusionOk="0" h="2370" w="2370">
                  <a:moveTo>
                    <a:pt x="1184" y="0"/>
                  </a:moveTo>
                  <a:cubicBezTo>
                    <a:pt x="530" y="0"/>
                    <a:pt x="0" y="531"/>
                    <a:pt x="0" y="1186"/>
                  </a:cubicBezTo>
                  <a:cubicBezTo>
                    <a:pt x="0" y="1840"/>
                    <a:pt x="530" y="2370"/>
                    <a:pt x="1184" y="2370"/>
                  </a:cubicBezTo>
                  <a:cubicBezTo>
                    <a:pt x="1839" y="2370"/>
                    <a:pt x="2369" y="1840"/>
                    <a:pt x="2369" y="1186"/>
                  </a:cubicBezTo>
                  <a:cubicBezTo>
                    <a:pt x="2369" y="531"/>
                    <a:pt x="1839" y="0"/>
                    <a:pt x="11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a:off x="5187050" y="3913225"/>
              <a:ext cx="59300" cy="59275"/>
            </a:xfrm>
            <a:custGeom>
              <a:rect b="b" l="l" r="r" t="t"/>
              <a:pathLst>
                <a:path extrusionOk="0" h="2371" w="2372">
                  <a:moveTo>
                    <a:pt x="1186" y="0"/>
                  </a:moveTo>
                  <a:cubicBezTo>
                    <a:pt x="532" y="0"/>
                    <a:pt x="1" y="531"/>
                    <a:pt x="1" y="1185"/>
                  </a:cubicBezTo>
                  <a:cubicBezTo>
                    <a:pt x="1" y="1840"/>
                    <a:pt x="532" y="2371"/>
                    <a:pt x="1186" y="2371"/>
                  </a:cubicBezTo>
                  <a:cubicBezTo>
                    <a:pt x="1840" y="2371"/>
                    <a:pt x="2371" y="1840"/>
                    <a:pt x="2371" y="1185"/>
                  </a:cubicBezTo>
                  <a:cubicBezTo>
                    <a:pt x="2371" y="531"/>
                    <a:pt x="1840" y="0"/>
                    <a:pt x="11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p:nvPr/>
          </p:nvSpPr>
          <p:spPr>
            <a:xfrm>
              <a:off x="5225125" y="4005375"/>
              <a:ext cx="42375" cy="42325"/>
            </a:xfrm>
            <a:custGeom>
              <a:rect b="b" l="l" r="r" t="t"/>
              <a:pathLst>
                <a:path extrusionOk="0" h="1693" w="1695">
                  <a:moveTo>
                    <a:pt x="848" y="1"/>
                  </a:moveTo>
                  <a:cubicBezTo>
                    <a:pt x="380" y="1"/>
                    <a:pt x="1" y="379"/>
                    <a:pt x="1" y="847"/>
                  </a:cubicBezTo>
                  <a:cubicBezTo>
                    <a:pt x="1" y="1314"/>
                    <a:pt x="380" y="1693"/>
                    <a:pt x="848" y="1693"/>
                  </a:cubicBezTo>
                  <a:cubicBezTo>
                    <a:pt x="1315" y="1693"/>
                    <a:pt x="1694" y="1314"/>
                    <a:pt x="1694" y="847"/>
                  </a:cubicBezTo>
                  <a:cubicBezTo>
                    <a:pt x="1694" y="379"/>
                    <a:pt x="1315" y="1"/>
                    <a:pt x="8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1"/>
            <p:cNvSpPr/>
            <p:nvPr/>
          </p:nvSpPr>
          <p:spPr>
            <a:xfrm>
              <a:off x="5233550" y="4080125"/>
              <a:ext cx="42350" cy="42325"/>
            </a:xfrm>
            <a:custGeom>
              <a:rect b="b" l="l" r="r" t="t"/>
              <a:pathLst>
                <a:path extrusionOk="0" h="1693" w="1694">
                  <a:moveTo>
                    <a:pt x="847" y="0"/>
                  </a:moveTo>
                  <a:cubicBezTo>
                    <a:pt x="379" y="0"/>
                    <a:pt x="1" y="378"/>
                    <a:pt x="1" y="846"/>
                  </a:cubicBezTo>
                  <a:cubicBezTo>
                    <a:pt x="1" y="1313"/>
                    <a:pt x="379" y="1692"/>
                    <a:pt x="847" y="1692"/>
                  </a:cubicBezTo>
                  <a:cubicBezTo>
                    <a:pt x="1315" y="1692"/>
                    <a:pt x="1693" y="1313"/>
                    <a:pt x="1693" y="846"/>
                  </a:cubicBezTo>
                  <a:cubicBezTo>
                    <a:pt x="1693" y="378"/>
                    <a:pt x="1315" y="0"/>
                    <a:pt x="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1"/>
            <p:cNvSpPr/>
            <p:nvPr/>
          </p:nvSpPr>
          <p:spPr>
            <a:xfrm>
              <a:off x="5229800" y="4160375"/>
              <a:ext cx="42325" cy="42325"/>
            </a:xfrm>
            <a:custGeom>
              <a:rect b="b" l="l" r="r" t="t"/>
              <a:pathLst>
                <a:path extrusionOk="0" h="1693" w="1693">
                  <a:moveTo>
                    <a:pt x="847" y="0"/>
                  </a:moveTo>
                  <a:cubicBezTo>
                    <a:pt x="380" y="0"/>
                    <a:pt x="1" y="379"/>
                    <a:pt x="1" y="847"/>
                  </a:cubicBezTo>
                  <a:cubicBezTo>
                    <a:pt x="1" y="1313"/>
                    <a:pt x="380" y="1693"/>
                    <a:pt x="847" y="1693"/>
                  </a:cubicBezTo>
                  <a:cubicBezTo>
                    <a:pt x="1314" y="1693"/>
                    <a:pt x="1693" y="1313"/>
                    <a:pt x="1693" y="847"/>
                  </a:cubicBezTo>
                  <a:cubicBezTo>
                    <a:pt x="1693" y="379"/>
                    <a:pt x="1314" y="0"/>
                    <a:pt x="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p:nvPr/>
          </p:nvSpPr>
          <p:spPr>
            <a:xfrm>
              <a:off x="5212400" y="4236900"/>
              <a:ext cx="42350" cy="42350"/>
            </a:xfrm>
            <a:custGeom>
              <a:rect b="b" l="l" r="r" t="t"/>
              <a:pathLst>
                <a:path extrusionOk="0" h="1694" w="1694">
                  <a:moveTo>
                    <a:pt x="847" y="0"/>
                  </a:moveTo>
                  <a:cubicBezTo>
                    <a:pt x="379" y="0"/>
                    <a:pt x="1" y="379"/>
                    <a:pt x="1" y="847"/>
                  </a:cubicBezTo>
                  <a:cubicBezTo>
                    <a:pt x="1" y="1314"/>
                    <a:pt x="379" y="1693"/>
                    <a:pt x="847" y="1693"/>
                  </a:cubicBezTo>
                  <a:cubicBezTo>
                    <a:pt x="1314" y="1693"/>
                    <a:pt x="1693" y="1314"/>
                    <a:pt x="1693" y="847"/>
                  </a:cubicBezTo>
                  <a:cubicBezTo>
                    <a:pt x="1693" y="379"/>
                    <a:pt x="1314" y="0"/>
                    <a:pt x="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p:nvPr/>
          </p:nvSpPr>
          <p:spPr>
            <a:xfrm>
              <a:off x="4992175" y="3329725"/>
              <a:ext cx="59250" cy="59250"/>
            </a:xfrm>
            <a:custGeom>
              <a:rect b="b" l="l" r="r" t="t"/>
              <a:pathLst>
                <a:path extrusionOk="0" h="2370" w="2370">
                  <a:moveTo>
                    <a:pt x="1185" y="0"/>
                  </a:moveTo>
                  <a:cubicBezTo>
                    <a:pt x="530" y="0"/>
                    <a:pt x="1" y="531"/>
                    <a:pt x="1" y="1185"/>
                  </a:cubicBezTo>
                  <a:cubicBezTo>
                    <a:pt x="1" y="1840"/>
                    <a:pt x="530" y="2369"/>
                    <a:pt x="1185" y="2369"/>
                  </a:cubicBezTo>
                  <a:cubicBezTo>
                    <a:pt x="1839" y="2369"/>
                    <a:pt x="2370" y="1840"/>
                    <a:pt x="2370" y="1185"/>
                  </a:cubicBezTo>
                  <a:cubicBezTo>
                    <a:pt x="2370" y="531"/>
                    <a:pt x="1839" y="0"/>
                    <a:pt x="1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4_1_1_3">
    <p:spTree>
      <p:nvGrpSpPr>
        <p:cNvPr id="386" name="Shape 386"/>
        <p:cNvGrpSpPr/>
        <p:nvPr/>
      </p:nvGrpSpPr>
      <p:grpSpPr>
        <a:xfrm>
          <a:off x="0" y="0"/>
          <a:ext cx="0" cy="0"/>
          <a:chOff x="0" y="0"/>
          <a:chExt cx="0" cy="0"/>
        </a:xfrm>
      </p:grpSpPr>
      <p:sp>
        <p:nvSpPr>
          <p:cNvPr id="387" name="Google Shape;387;p32"/>
          <p:cNvSpPr txBox="1"/>
          <p:nvPr>
            <p:ph type="title"/>
          </p:nvPr>
        </p:nvSpPr>
        <p:spPr>
          <a:xfrm>
            <a:off x="720000" y="445025"/>
            <a:ext cx="672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8" name="Google Shape;388;p32"/>
          <p:cNvSpPr txBox="1"/>
          <p:nvPr>
            <p:ph idx="1" type="subTitle"/>
          </p:nvPr>
        </p:nvSpPr>
        <p:spPr>
          <a:xfrm>
            <a:off x="720000" y="1273350"/>
            <a:ext cx="3852000" cy="307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89" name="Google Shape;389;p32"/>
          <p:cNvSpPr/>
          <p:nvPr/>
        </p:nvSpPr>
        <p:spPr>
          <a:xfrm>
            <a:off x="7939450" y="-193125"/>
            <a:ext cx="1162385" cy="728131"/>
          </a:xfrm>
          <a:custGeom>
            <a:rect b="b" l="l" r="r" t="t"/>
            <a:pathLst>
              <a:path extrusionOk="0" h="8211" w="13108">
                <a:moveTo>
                  <a:pt x="3174" y="0"/>
                </a:moveTo>
                <a:cubicBezTo>
                  <a:pt x="2624" y="0"/>
                  <a:pt x="2092" y="121"/>
                  <a:pt x="1613" y="419"/>
                </a:cubicBezTo>
                <a:cubicBezTo>
                  <a:pt x="253" y="1265"/>
                  <a:pt x="0" y="3280"/>
                  <a:pt x="742" y="4700"/>
                </a:cubicBezTo>
                <a:cubicBezTo>
                  <a:pt x="1485" y="6119"/>
                  <a:pt x="2958" y="7013"/>
                  <a:pt x="4463" y="7564"/>
                </a:cubicBezTo>
                <a:cubicBezTo>
                  <a:pt x="5539" y="7958"/>
                  <a:pt x="6691" y="8210"/>
                  <a:pt x="7832" y="8210"/>
                </a:cubicBezTo>
                <a:cubicBezTo>
                  <a:pt x="8499" y="8210"/>
                  <a:pt x="9162" y="8124"/>
                  <a:pt x="9803" y="7930"/>
                </a:cubicBezTo>
                <a:cubicBezTo>
                  <a:pt x="11146" y="7521"/>
                  <a:pt x="12403" y="6546"/>
                  <a:pt x="12755" y="5186"/>
                </a:cubicBezTo>
                <a:cubicBezTo>
                  <a:pt x="13107" y="3827"/>
                  <a:pt x="12286" y="2188"/>
                  <a:pt x="10835" y="2072"/>
                </a:cubicBezTo>
                <a:cubicBezTo>
                  <a:pt x="10760" y="2066"/>
                  <a:pt x="10686" y="2063"/>
                  <a:pt x="10613" y="2063"/>
                </a:cubicBezTo>
                <a:cubicBezTo>
                  <a:pt x="10218" y="2063"/>
                  <a:pt x="9849" y="2138"/>
                  <a:pt x="9456" y="2138"/>
                </a:cubicBezTo>
                <a:cubicBezTo>
                  <a:pt x="9284" y="2138"/>
                  <a:pt x="9108" y="2124"/>
                  <a:pt x="8924" y="2083"/>
                </a:cubicBezTo>
                <a:cubicBezTo>
                  <a:pt x="7914" y="1859"/>
                  <a:pt x="6981" y="1282"/>
                  <a:pt x="6066" y="824"/>
                </a:cubicBezTo>
                <a:cubicBezTo>
                  <a:pt x="5176" y="378"/>
                  <a:pt x="4147" y="0"/>
                  <a:pt x="31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2"/>
          <p:cNvSpPr/>
          <p:nvPr/>
        </p:nvSpPr>
        <p:spPr>
          <a:xfrm>
            <a:off x="4231125" y="-327525"/>
            <a:ext cx="828248" cy="996930"/>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2"/>
          <p:cNvSpPr/>
          <p:nvPr/>
        </p:nvSpPr>
        <p:spPr>
          <a:xfrm>
            <a:off x="4023125" y="4390122"/>
            <a:ext cx="754776" cy="683954"/>
          </a:xfrm>
          <a:custGeom>
            <a:rect b="b" l="l" r="r" t="t"/>
            <a:pathLst>
              <a:path extrusionOk="0" h="2762" w="3048">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2"/>
          <p:cNvSpPr/>
          <p:nvPr/>
        </p:nvSpPr>
        <p:spPr>
          <a:xfrm rot="4915290">
            <a:off x="7507302" y="4482522"/>
            <a:ext cx="1407850" cy="1154623"/>
          </a:xfrm>
          <a:custGeom>
            <a:rect b="b" l="l" r="r" t="t"/>
            <a:pathLst>
              <a:path extrusionOk="0" h="5668" w="6911">
                <a:moveTo>
                  <a:pt x="5060" y="0"/>
                </a:moveTo>
                <a:cubicBezTo>
                  <a:pt x="4135" y="0"/>
                  <a:pt x="2977" y="479"/>
                  <a:pt x="2274" y="714"/>
                </a:cubicBezTo>
                <a:cubicBezTo>
                  <a:pt x="1482" y="980"/>
                  <a:pt x="803" y="1567"/>
                  <a:pt x="428" y="2313"/>
                </a:cubicBezTo>
                <a:cubicBezTo>
                  <a:pt x="1" y="3161"/>
                  <a:pt x="8" y="4280"/>
                  <a:pt x="646" y="4981"/>
                </a:cubicBezTo>
                <a:cubicBezTo>
                  <a:pt x="1063" y="5440"/>
                  <a:pt x="1696" y="5667"/>
                  <a:pt x="2317" y="5667"/>
                </a:cubicBezTo>
                <a:cubicBezTo>
                  <a:pt x="2335" y="5667"/>
                  <a:pt x="2352" y="5667"/>
                  <a:pt x="2370" y="5667"/>
                </a:cubicBezTo>
                <a:cubicBezTo>
                  <a:pt x="3007" y="5654"/>
                  <a:pt x="3625" y="5424"/>
                  <a:pt x="4174" y="5098"/>
                </a:cubicBezTo>
                <a:cubicBezTo>
                  <a:pt x="5464" y="4333"/>
                  <a:pt x="6911" y="2478"/>
                  <a:pt x="6400" y="860"/>
                </a:cubicBezTo>
                <a:cubicBezTo>
                  <a:pt x="6195" y="215"/>
                  <a:pt x="5680" y="0"/>
                  <a:pt x="50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a:off x="455625" y="4608493"/>
            <a:ext cx="754767" cy="902672"/>
          </a:xfrm>
          <a:custGeom>
            <a:rect b="b" l="l" r="r" t="t"/>
            <a:pathLst>
              <a:path extrusionOk="0" h="10839" w="9063">
                <a:moveTo>
                  <a:pt x="1648" y="8897"/>
                </a:moveTo>
                <a:cubicBezTo>
                  <a:pt x="2394" y="10117"/>
                  <a:pt x="3871" y="10839"/>
                  <a:pt x="5296" y="10709"/>
                </a:cubicBezTo>
                <a:cubicBezTo>
                  <a:pt x="6720" y="10578"/>
                  <a:pt x="8031" y="9618"/>
                  <a:pt x="8615" y="8312"/>
                </a:cubicBezTo>
                <a:cubicBezTo>
                  <a:pt x="8961" y="7539"/>
                  <a:pt x="9063" y="6675"/>
                  <a:pt x="9039" y="5828"/>
                </a:cubicBezTo>
                <a:cubicBezTo>
                  <a:pt x="8999" y="4318"/>
                  <a:pt x="8469" y="2686"/>
                  <a:pt x="7175" y="1907"/>
                </a:cubicBezTo>
                <a:cubicBezTo>
                  <a:pt x="4007" y="0"/>
                  <a:pt x="0" y="6200"/>
                  <a:pt x="1648" y="889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32"/>
          <p:cNvGrpSpPr/>
          <p:nvPr/>
        </p:nvGrpSpPr>
        <p:grpSpPr>
          <a:xfrm rot="-1189199">
            <a:off x="-585268" y="-137687"/>
            <a:ext cx="699804" cy="2134195"/>
            <a:chOff x="4964550" y="3329725"/>
            <a:chExt cx="311350" cy="949525"/>
          </a:xfrm>
        </p:grpSpPr>
        <p:sp>
          <p:nvSpPr>
            <p:cNvPr id="395" name="Google Shape;395;p32"/>
            <p:cNvSpPr/>
            <p:nvPr/>
          </p:nvSpPr>
          <p:spPr>
            <a:xfrm>
              <a:off x="4964550" y="3518275"/>
              <a:ext cx="101600" cy="101600"/>
            </a:xfrm>
            <a:custGeom>
              <a:rect b="b" l="l" r="r" t="t"/>
              <a:pathLst>
                <a:path extrusionOk="0" h="4064" w="4064">
                  <a:moveTo>
                    <a:pt x="2032" y="1"/>
                  </a:moveTo>
                  <a:cubicBezTo>
                    <a:pt x="911" y="1"/>
                    <a:pt x="1" y="910"/>
                    <a:pt x="1" y="2032"/>
                  </a:cubicBezTo>
                  <a:cubicBezTo>
                    <a:pt x="1" y="3153"/>
                    <a:pt x="911" y="4063"/>
                    <a:pt x="2032" y="4063"/>
                  </a:cubicBezTo>
                  <a:cubicBezTo>
                    <a:pt x="3154" y="4063"/>
                    <a:pt x="4063" y="3153"/>
                    <a:pt x="4063" y="2032"/>
                  </a:cubicBezTo>
                  <a:cubicBezTo>
                    <a:pt x="4063" y="910"/>
                    <a:pt x="3154" y="1"/>
                    <a:pt x="20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2"/>
            <p:cNvSpPr/>
            <p:nvPr/>
          </p:nvSpPr>
          <p:spPr>
            <a:xfrm>
              <a:off x="4968275" y="3413275"/>
              <a:ext cx="76200" cy="76200"/>
            </a:xfrm>
            <a:custGeom>
              <a:rect b="b" l="l" r="r" t="t"/>
              <a:pathLst>
                <a:path extrusionOk="0" h="3048" w="3048">
                  <a:moveTo>
                    <a:pt x="1525" y="0"/>
                  </a:moveTo>
                  <a:cubicBezTo>
                    <a:pt x="683" y="0"/>
                    <a:pt x="0" y="682"/>
                    <a:pt x="0" y="1523"/>
                  </a:cubicBezTo>
                  <a:cubicBezTo>
                    <a:pt x="0" y="2365"/>
                    <a:pt x="683" y="3048"/>
                    <a:pt x="1525" y="3048"/>
                  </a:cubicBezTo>
                  <a:cubicBezTo>
                    <a:pt x="2365" y="3048"/>
                    <a:pt x="3048" y="2365"/>
                    <a:pt x="3048" y="1523"/>
                  </a:cubicBezTo>
                  <a:cubicBezTo>
                    <a:pt x="3048" y="682"/>
                    <a:pt x="2365" y="0"/>
                    <a:pt x="15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a:off x="5015350" y="3646500"/>
              <a:ext cx="76175" cy="76200"/>
            </a:xfrm>
            <a:custGeom>
              <a:rect b="b" l="l" r="r" t="t"/>
              <a:pathLst>
                <a:path extrusionOk="0" h="3048" w="3047">
                  <a:moveTo>
                    <a:pt x="1523" y="1"/>
                  </a:moveTo>
                  <a:cubicBezTo>
                    <a:pt x="682" y="1"/>
                    <a:pt x="0" y="683"/>
                    <a:pt x="0" y="1524"/>
                  </a:cubicBezTo>
                  <a:cubicBezTo>
                    <a:pt x="0" y="2365"/>
                    <a:pt x="682" y="3047"/>
                    <a:pt x="1523" y="3047"/>
                  </a:cubicBezTo>
                  <a:cubicBezTo>
                    <a:pt x="2365" y="3047"/>
                    <a:pt x="3046" y="2365"/>
                    <a:pt x="3046" y="1524"/>
                  </a:cubicBezTo>
                  <a:cubicBezTo>
                    <a:pt x="3046" y="683"/>
                    <a:pt x="2365" y="1"/>
                    <a:pt x="15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2"/>
            <p:cNvSpPr/>
            <p:nvPr/>
          </p:nvSpPr>
          <p:spPr>
            <a:xfrm>
              <a:off x="5075000" y="3738200"/>
              <a:ext cx="76200" cy="76200"/>
            </a:xfrm>
            <a:custGeom>
              <a:rect b="b" l="l" r="r" t="t"/>
              <a:pathLst>
                <a:path extrusionOk="0" h="3048" w="3048">
                  <a:moveTo>
                    <a:pt x="1524" y="1"/>
                  </a:moveTo>
                  <a:cubicBezTo>
                    <a:pt x="683" y="1"/>
                    <a:pt x="1" y="682"/>
                    <a:pt x="1" y="1524"/>
                  </a:cubicBezTo>
                  <a:cubicBezTo>
                    <a:pt x="1" y="2365"/>
                    <a:pt x="683" y="3047"/>
                    <a:pt x="1524" y="3047"/>
                  </a:cubicBezTo>
                  <a:cubicBezTo>
                    <a:pt x="2365" y="3047"/>
                    <a:pt x="3047" y="2365"/>
                    <a:pt x="3047" y="1524"/>
                  </a:cubicBezTo>
                  <a:cubicBezTo>
                    <a:pt x="3047" y="682"/>
                    <a:pt x="2365" y="1"/>
                    <a:pt x="15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2"/>
            <p:cNvSpPr/>
            <p:nvPr/>
          </p:nvSpPr>
          <p:spPr>
            <a:xfrm>
              <a:off x="5145975" y="3835775"/>
              <a:ext cx="59250" cy="59250"/>
            </a:xfrm>
            <a:custGeom>
              <a:rect b="b" l="l" r="r" t="t"/>
              <a:pathLst>
                <a:path extrusionOk="0" h="2370" w="2370">
                  <a:moveTo>
                    <a:pt x="1184" y="0"/>
                  </a:moveTo>
                  <a:cubicBezTo>
                    <a:pt x="530" y="0"/>
                    <a:pt x="0" y="531"/>
                    <a:pt x="0" y="1186"/>
                  </a:cubicBezTo>
                  <a:cubicBezTo>
                    <a:pt x="0" y="1840"/>
                    <a:pt x="530" y="2370"/>
                    <a:pt x="1184" y="2370"/>
                  </a:cubicBezTo>
                  <a:cubicBezTo>
                    <a:pt x="1839" y="2370"/>
                    <a:pt x="2369" y="1840"/>
                    <a:pt x="2369" y="1186"/>
                  </a:cubicBezTo>
                  <a:cubicBezTo>
                    <a:pt x="2369" y="531"/>
                    <a:pt x="1839" y="0"/>
                    <a:pt x="11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2"/>
            <p:cNvSpPr/>
            <p:nvPr/>
          </p:nvSpPr>
          <p:spPr>
            <a:xfrm>
              <a:off x="5187050" y="3913225"/>
              <a:ext cx="59300" cy="59275"/>
            </a:xfrm>
            <a:custGeom>
              <a:rect b="b" l="l" r="r" t="t"/>
              <a:pathLst>
                <a:path extrusionOk="0" h="2371" w="2372">
                  <a:moveTo>
                    <a:pt x="1186" y="0"/>
                  </a:moveTo>
                  <a:cubicBezTo>
                    <a:pt x="532" y="0"/>
                    <a:pt x="1" y="531"/>
                    <a:pt x="1" y="1185"/>
                  </a:cubicBezTo>
                  <a:cubicBezTo>
                    <a:pt x="1" y="1840"/>
                    <a:pt x="532" y="2371"/>
                    <a:pt x="1186" y="2371"/>
                  </a:cubicBezTo>
                  <a:cubicBezTo>
                    <a:pt x="1840" y="2371"/>
                    <a:pt x="2371" y="1840"/>
                    <a:pt x="2371" y="1185"/>
                  </a:cubicBezTo>
                  <a:cubicBezTo>
                    <a:pt x="2371" y="531"/>
                    <a:pt x="1840" y="0"/>
                    <a:pt x="11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2"/>
            <p:cNvSpPr/>
            <p:nvPr/>
          </p:nvSpPr>
          <p:spPr>
            <a:xfrm>
              <a:off x="5225125" y="4005375"/>
              <a:ext cx="42375" cy="42325"/>
            </a:xfrm>
            <a:custGeom>
              <a:rect b="b" l="l" r="r" t="t"/>
              <a:pathLst>
                <a:path extrusionOk="0" h="1693" w="1695">
                  <a:moveTo>
                    <a:pt x="848" y="1"/>
                  </a:moveTo>
                  <a:cubicBezTo>
                    <a:pt x="380" y="1"/>
                    <a:pt x="1" y="379"/>
                    <a:pt x="1" y="847"/>
                  </a:cubicBezTo>
                  <a:cubicBezTo>
                    <a:pt x="1" y="1314"/>
                    <a:pt x="380" y="1693"/>
                    <a:pt x="848" y="1693"/>
                  </a:cubicBezTo>
                  <a:cubicBezTo>
                    <a:pt x="1315" y="1693"/>
                    <a:pt x="1694" y="1314"/>
                    <a:pt x="1694" y="847"/>
                  </a:cubicBezTo>
                  <a:cubicBezTo>
                    <a:pt x="1694" y="379"/>
                    <a:pt x="1315" y="1"/>
                    <a:pt x="8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2"/>
            <p:cNvSpPr/>
            <p:nvPr/>
          </p:nvSpPr>
          <p:spPr>
            <a:xfrm>
              <a:off x="5233550" y="4080125"/>
              <a:ext cx="42350" cy="42325"/>
            </a:xfrm>
            <a:custGeom>
              <a:rect b="b" l="l" r="r" t="t"/>
              <a:pathLst>
                <a:path extrusionOk="0" h="1693" w="1694">
                  <a:moveTo>
                    <a:pt x="847" y="0"/>
                  </a:moveTo>
                  <a:cubicBezTo>
                    <a:pt x="379" y="0"/>
                    <a:pt x="1" y="378"/>
                    <a:pt x="1" y="846"/>
                  </a:cubicBezTo>
                  <a:cubicBezTo>
                    <a:pt x="1" y="1313"/>
                    <a:pt x="379" y="1692"/>
                    <a:pt x="847" y="1692"/>
                  </a:cubicBezTo>
                  <a:cubicBezTo>
                    <a:pt x="1315" y="1692"/>
                    <a:pt x="1693" y="1313"/>
                    <a:pt x="1693" y="846"/>
                  </a:cubicBezTo>
                  <a:cubicBezTo>
                    <a:pt x="1693" y="378"/>
                    <a:pt x="1315" y="0"/>
                    <a:pt x="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2"/>
            <p:cNvSpPr/>
            <p:nvPr/>
          </p:nvSpPr>
          <p:spPr>
            <a:xfrm>
              <a:off x="5229800" y="4160375"/>
              <a:ext cx="42325" cy="42325"/>
            </a:xfrm>
            <a:custGeom>
              <a:rect b="b" l="l" r="r" t="t"/>
              <a:pathLst>
                <a:path extrusionOk="0" h="1693" w="1693">
                  <a:moveTo>
                    <a:pt x="847" y="0"/>
                  </a:moveTo>
                  <a:cubicBezTo>
                    <a:pt x="380" y="0"/>
                    <a:pt x="1" y="379"/>
                    <a:pt x="1" y="847"/>
                  </a:cubicBezTo>
                  <a:cubicBezTo>
                    <a:pt x="1" y="1313"/>
                    <a:pt x="380" y="1693"/>
                    <a:pt x="847" y="1693"/>
                  </a:cubicBezTo>
                  <a:cubicBezTo>
                    <a:pt x="1314" y="1693"/>
                    <a:pt x="1693" y="1313"/>
                    <a:pt x="1693" y="847"/>
                  </a:cubicBezTo>
                  <a:cubicBezTo>
                    <a:pt x="1693" y="379"/>
                    <a:pt x="1314" y="0"/>
                    <a:pt x="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2"/>
            <p:cNvSpPr/>
            <p:nvPr/>
          </p:nvSpPr>
          <p:spPr>
            <a:xfrm>
              <a:off x="5212400" y="4236900"/>
              <a:ext cx="42350" cy="42350"/>
            </a:xfrm>
            <a:custGeom>
              <a:rect b="b" l="l" r="r" t="t"/>
              <a:pathLst>
                <a:path extrusionOk="0" h="1694" w="1694">
                  <a:moveTo>
                    <a:pt x="847" y="0"/>
                  </a:moveTo>
                  <a:cubicBezTo>
                    <a:pt x="379" y="0"/>
                    <a:pt x="1" y="379"/>
                    <a:pt x="1" y="847"/>
                  </a:cubicBezTo>
                  <a:cubicBezTo>
                    <a:pt x="1" y="1314"/>
                    <a:pt x="379" y="1693"/>
                    <a:pt x="847" y="1693"/>
                  </a:cubicBezTo>
                  <a:cubicBezTo>
                    <a:pt x="1314" y="1693"/>
                    <a:pt x="1693" y="1314"/>
                    <a:pt x="1693" y="847"/>
                  </a:cubicBezTo>
                  <a:cubicBezTo>
                    <a:pt x="1693" y="379"/>
                    <a:pt x="1314" y="0"/>
                    <a:pt x="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2"/>
            <p:cNvSpPr/>
            <p:nvPr/>
          </p:nvSpPr>
          <p:spPr>
            <a:xfrm>
              <a:off x="4992175" y="3329725"/>
              <a:ext cx="59250" cy="59250"/>
            </a:xfrm>
            <a:custGeom>
              <a:rect b="b" l="l" r="r" t="t"/>
              <a:pathLst>
                <a:path extrusionOk="0" h="2370" w="2370">
                  <a:moveTo>
                    <a:pt x="1185" y="0"/>
                  </a:moveTo>
                  <a:cubicBezTo>
                    <a:pt x="530" y="0"/>
                    <a:pt x="1" y="531"/>
                    <a:pt x="1" y="1185"/>
                  </a:cubicBezTo>
                  <a:cubicBezTo>
                    <a:pt x="1" y="1840"/>
                    <a:pt x="530" y="2369"/>
                    <a:pt x="1185" y="2369"/>
                  </a:cubicBezTo>
                  <a:cubicBezTo>
                    <a:pt x="1839" y="2369"/>
                    <a:pt x="2370" y="1840"/>
                    <a:pt x="2370" y="1185"/>
                  </a:cubicBezTo>
                  <a:cubicBezTo>
                    <a:pt x="2370" y="531"/>
                    <a:pt x="1839" y="0"/>
                    <a:pt x="1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32"/>
          <p:cNvSpPr txBox="1"/>
          <p:nvPr>
            <p:ph idx="2" type="subTitle"/>
          </p:nvPr>
        </p:nvSpPr>
        <p:spPr>
          <a:xfrm>
            <a:off x="4572000" y="1273350"/>
            <a:ext cx="3852000" cy="307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407" name="Shape 407"/>
        <p:cNvGrpSpPr/>
        <p:nvPr/>
      </p:nvGrpSpPr>
      <p:grpSpPr>
        <a:xfrm>
          <a:off x="0" y="0"/>
          <a:ext cx="0" cy="0"/>
          <a:chOff x="0" y="0"/>
          <a:chExt cx="0" cy="0"/>
        </a:xfrm>
      </p:grpSpPr>
      <p:sp>
        <p:nvSpPr>
          <p:cNvPr id="408" name="Google Shape;408;p33"/>
          <p:cNvSpPr/>
          <p:nvPr/>
        </p:nvSpPr>
        <p:spPr>
          <a:xfrm rot="-3761787">
            <a:off x="5816198" y="-444166"/>
            <a:ext cx="1153275" cy="1488724"/>
          </a:xfrm>
          <a:custGeom>
            <a:rect b="b" l="l" r="r" t="t"/>
            <a:pathLst>
              <a:path extrusionOk="0" h="11166" w="8650">
                <a:moveTo>
                  <a:pt x="4826" y="0"/>
                </a:moveTo>
                <a:cubicBezTo>
                  <a:pt x="3392" y="0"/>
                  <a:pt x="1968" y="842"/>
                  <a:pt x="1252" y="2176"/>
                </a:cubicBezTo>
                <a:cubicBezTo>
                  <a:pt x="1" y="4505"/>
                  <a:pt x="380" y="8127"/>
                  <a:pt x="2423" y="10086"/>
                </a:cubicBezTo>
                <a:cubicBezTo>
                  <a:pt x="3037" y="10676"/>
                  <a:pt x="3901" y="11166"/>
                  <a:pt x="4843" y="11166"/>
                </a:cubicBezTo>
                <a:cubicBezTo>
                  <a:pt x="4883" y="11166"/>
                  <a:pt x="4923" y="11165"/>
                  <a:pt x="4964" y="11163"/>
                </a:cubicBezTo>
                <a:cubicBezTo>
                  <a:pt x="6005" y="11116"/>
                  <a:pt x="6871" y="10470"/>
                  <a:pt x="7415" y="9742"/>
                </a:cubicBezTo>
                <a:cubicBezTo>
                  <a:pt x="7805" y="9220"/>
                  <a:pt x="8071" y="8652"/>
                  <a:pt x="8251" y="8060"/>
                </a:cubicBezTo>
                <a:cubicBezTo>
                  <a:pt x="8529" y="7152"/>
                  <a:pt x="8606" y="6190"/>
                  <a:pt x="8624" y="5250"/>
                </a:cubicBezTo>
                <a:cubicBezTo>
                  <a:pt x="8649" y="4005"/>
                  <a:pt x="8569" y="2701"/>
                  <a:pt x="7811" y="1620"/>
                </a:cubicBezTo>
                <a:cubicBezTo>
                  <a:pt x="7017" y="489"/>
                  <a:pt x="5918" y="0"/>
                  <a:pt x="48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0" name="Google Shape;410;p33"/>
          <p:cNvSpPr txBox="1"/>
          <p:nvPr>
            <p:ph idx="1" type="subTitle"/>
          </p:nvPr>
        </p:nvSpPr>
        <p:spPr>
          <a:xfrm>
            <a:off x="808200" y="2464325"/>
            <a:ext cx="2160000" cy="489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Kanit"/>
              <a:buNone/>
              <a:defRPr sz="2400">
                <a:solidFill>
                  <a:schemeClr val="lt2"/>
                </a:solidFill>
                <a:latin typeface="Kanit"/>
                <a:ea typeface="Kanit"/>
                <a:cs typeface="Kanit"/>
                <a:sym typeface="Kanit"/>
              </a:defRPr>
            </a:lvl1pPr>
            <a:lvl2pPr lvl="1"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2pPr>
            <a:lvl3pPr lvl="2"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3pPr>
            <a:lvl4pPr lvl="3"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4pPr>
            <a:lvl5pPr lvl="4"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5pPr>
            <a:lvl6pPr lvl="5"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6pPr>
            <a:lvl7pPr lvl="6"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7pPr>
            <a:lvl8pPr lvl="7"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8pPr>
            <a:lvl9pPr lvl="8"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9pPr>
          </a:lstStyle>
          <a:p/>
        </p:txBody>
      </p:sp>
      <p:sp>
        <p:nvSpPr>
          <p:cNvPr id="411" name="Google Shape;411;p33"/>
          <p:cNvSpPr txBox="1"/>
          <p:nvPr>
            <p:ph idx="2" type="subTitle"/>
          </p:nvPr>
        </p:nvSpPr>
        <p:spPr>
          <a:xfrm>
            <a:off x="808200" y="2953925"/>
            <a:ext cx="2160000" cy="120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2" name="Google Shape;412;p33"/>
          <p:cNvSpPr txBox="1"/>
          <p:nvPr>
            <p:ph idx="3" type="subTitle"/>
          </p:nvPr>
        </p:nvSpPr>
        <p:spPr>
          <a:xfrm>
            <a:off x="3492000" y="2953925"/>
            <a:ext cx="2160000" cy="120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3" name="Google Shape;413;p33"/>
          <p:cNvSpPr txBox="1"/>
          <p:nvPr>
            <p:ph idx="4" type="subTitle"/>
          </p:nvPr>
        </p:nvSpPr>
        <p:spPr>
          <a:xfrm>
            <a:off x="6175800" y="2953925"/>
            <a:ext cx="2160000" cy="120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4" name="Google Shape;414;p33"/>
          <p:cNvSpPr txBox="1"/>
          <p:nvPr>
            <p:ph idx="5" type="subTitle"/>
          </p:nvPr>
        </p:nvSpPr>
        <p:spPr>
          <a:xfrm>
            <a:off x="3492000" y="2464325"/>
            <a:ext cx="2160000" cy="489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Kanit"/>
              <a:buNone/>
              <a:defRPr sz="2400">
                <a:solidFill>
                  <a:schemeClr val="lt2"/>
                </a:solidFill>
                <a:latin typeface="Kanit"/>
                <a:ea typeface="Kanit"/>
                <a:cs typeface="Kanit"/>
                <a:sym typeface="Kanit"/>
              </a:defRPr>
            </a:lvl1pPr>
            <a:lvl2pPr lvl="1"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2pPr>
            <a:lvl3pPr lvl="2"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3pPr>
            <a:lvl4pPr lvl="3"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4pPr>
            <a:lvl5pPr lvl="4"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5pPr>
            <a:lvl6pPr lvl="5"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6pPr>
            <a:lvl7pPr lvl="6"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7pPr>
            <a:lvl8pPr lvl="7"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8pPr>
            <a:lvl9pPr lvl="8"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9pPr>
          </a:lstStyle>
          <a:p/>
        </p:txBody>
      </p:sp>
      <p:sp>
        <p:nvSpPr>
          <p:cNvPr id="415" name="Google Shape;415;p33"/>
          <p:cNvSpPr txBox="1"/>
          <p:nvPr>
            <p:ph idx="6" type="subTitle"/>
          </p:nvPr>
        </p:nvSpPr>
        <p:spPr>
          <a:xfrm>
            <a:off x="6175800" y="2464325"/>
            <a:ext cx="2160000" cy="489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Kanit"/>
              <a:buNone/>
              <a:defRPr sz="2400">
                <a:solidFill>
                  <a:schemeClr val="lt2"/>
                </a:solidFill>
                <a:latin typeface="Kanit"/>
                <a:ea typeface="Kanit"/>
                <a:cs typeface="Kanit"/>
                <a:sym typeface="Kanit"/>
              </a:defRPr>
            </a:lvl1pPr>
            <a:lvl2pPr lvl="1"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2pPr>
            <a:lvl3pPr lvl="2"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3pPr>
            <a:lvl4pPr lvl="3"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4pPr>
            <a:lvl5pPr lvl="4"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5pPr>
            <a:lvl6pPr lvl="5"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6pPr>
            <a:lvl7pPr lvl="6"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7pPr>
            <a:lvl8pPr lvl="7"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8pPr>
            <a:lvl9pPr lvl="8" rtl="0" algn="ctr">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9pPr>
          </a:lstStyle>
          <a:p/>
        </p:txBody>
      </p:sp>
      <p:sp>
        <p:nvSpPr>
          <p:cNvPr id="416" name="Google Shape;416;p33"/>
          <p:cNvSpPr/>
          <p:nvPr/>
        </p:nvSpPr>
        <p:spPr>
          <a:xfrm rot="904675">
            <a:off x="7083593" y="3745048"/>
            <a:ext cx="2475193" cy="2528816"/>
          </a:xfrm>
          <a:custGeom>
            <a:rect b="b" l="l" r="r" t="t"/>
            <a:pathLst>
              <a:path extrusionOk="0" h="18675" w="18279">
                <a:moveTo>
                  <a:pt x="13375" y="0"/>
                </a:moveTo>
                <a:cubicBezTo>
                  <a:pt x="12417" y="0"/>
                  <a:pt x="11462" y="393"/>
                  <a:pt x="10692" y="1296"/>
                </a:cubicBezTo>
                <a:cubicBezTo>
                  <a:pt x="10011" y="2096"/>
                  <a:pt x="9771" y="3110"/>
                  <a:pt x="9021" y="3877"/>
                </a:cubicBezTo>
                <a:cubicBezTo>
                  <a:pt x="7976" y="4948"/>
                  <a:pt x="6451" y="5528"/>
                  <a:pt x="5089" y="6069"/>
                </a:cubicBezTo>
                <a:cubicBezTo>
                  <a:pt x="4040" y="6486"/>
                  <a:pt x="2980" y="6937"/>
                  <a:pt x="2117" y="7664"/>
                </a:cubicBezTo>
                <a:cubicBezTo>
                  <a:pt x="762" y="8805"/>
                  <a:pt x="1" y="10600"/>
                  <a:pt x="74" y="12369"/>
                </a:cubicBezTo>
                <a:cubicBezTo>
                  <a:pt x="148" y="14138"/>
                  <a:pt x="1042" y="15847"/>
                  <a:pt x="2425" y="16953"/>
                </a:cubicBezTo>
                <a:cubicBezTo>
                  <a:pt x="3273" y="17630"/>
                  <a:pt x="4285" y="18085"/>
                  <a:pt x="5334" y="18365"/>
                </a:cubicBezTo>
                <a:cubicBezTo>
                  <a:pt x="6122" y="18574"/>
                  <a:pt x="6932" y="18675"/>
                  <a:pt x="7741" y="18675"/>
                </a:cubicBezTo>
                <a:cubicBezTo>
                  <a:pt x="11568" y="18675"/>
                  <a:pt x="15403" y="16437"/>
                  <a:pt x="17072" y="12961"/>
                </a:cubicBezTo>
                <a:cubicBezTo>
                  <a:pt x="17978" y="11074"/>
                  <a:pt x="18279" y="8940"/>
                  <a:pt x="18227" y="6847"/>
                </a:cubicBezTo>
                <a:cubicBezTo>
                  <a:pt x="18188" y="5274"/>
                  <a:pt x="17940" y="3660"/>
                  <a:pt x="17133" y="2310"/>
                </a:cubicBezTo>
                <a:cubicBezTo>
                  <a:pt x="16295" y="908"/>
                  <a:pt x="14831" y="0"/>
                  <a:pt x="133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3"/>
          <p:cNvSpPr/>
          <p:nvPr/>
        </p:nvSpPr>
        <p:spPr>
          <a:xfrm>
            <a:off x="6957108" y="4556198"/>
            <a:ext cx="404841" cy="389322"/>
          </a:xfrm>
          <a:custGeom>
            <a:rect b="b" l="l" r="r" t="t"/>
            <a:pathLst>
              <a:path extrusionOk="0" h="4641" w="4826">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33"/>
          <p:cNvGrpSpPr/>
          <p:nvPr/>
        </p:nvGrpSpPr>
        <p:grpSpPr>
          <a:xfrm rot="-727006">
            <a:off x="193376" y="3714511"/>
            <a:ext cx="605377" cy="1380843"/>
            <a:chOff x="236785" y="3730931"/>
            <a:chExt cx="605391" cy="1380874"/>
          </a:xfrm>
        </p:grpSpPr>
        <p:sp>
          <p:nvSpPr>
            <p:cNvPr id="419" name="Google Shape;419;p33"/>
            <p:cNvSpPr/>
            <p:nvPr/>
          </p:nvSpPr>
          <p:spPr>
            <a:xfrm>
              <a:off x="236785" y="4135993"/>
              <a:ext cx="218267" cy="218267"/>
            </a:xfrm>
            <a:custGeom>
              <a:rect b="b" l="l" r="r" t="t"/>
              <a:pathLst>
                <a:path extrusionOk="0" h="4064" w="4064">
                  <a:moveTo>
                    <a:pt x="2032" y="1"/>
                  </a:moveTo>
                  <a:cubicBezTo>
                    <a:pt x="911" y="1"/>
                    <a:pt x="1" y="910"/>
                    <a:pt x="1" y="2032"/>
                  </a:cubicBezTo>
                  <a:cubicBezTo>
                    <a:pt x="1" y="3153"/>
                    <a:pt x="911" y="4063"/>
                    <a:pt x="2032" y="4063"/>
                  </a:cubicBezTo>
                  <a:cubicBezTo>
                    <a:pt x="3154" y="4063"/>
                    <a:pt x="4063" y="3153"/>
                    <a:pt x="4063" y="2032"/>
                  </a:cubicBezTo>
                  <a:cubicBezTo>
                    <a:pt x="4063" y="910"/>
                    <a:pt x="3154" y="1"/>
                    <a:pt x="20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3"/>
            <p:cNvSpPr/>
            <p:nvPr/>
          </p:nvSpPr>
          <p:spPr>
            <a:xfrm>
              <a:off x="244788" y="3910422"/>
              <a:ext cx="163700" cy="163700"/>
            </a:xfrm>
            <a:custGeom>
              <a:rect b="b" l="l" r="r" t="t"/>
              <a:pathLst>
                <a:path extrusionOk="0" h="3048" w="3048">
                  <a:moveTo>
                    <a:pt x="1525" y="0"/>
                  </a:moveTo>
                  <a:cubicBezTo>
                    <a:pt x="683" y="0"/>
                    <a:pt x="0" y="682"/>
                    <a:pt x="0" y="1523"/>
                  </a:cubicBezTo>
                  <a:cubicBezTo>
                    <a:pt x="0" y="2365"/>
                    <a:pt x="683" y="3048"/>
                    <a:pt x="1525" y="3048"/>
                  </a:cubicBezTo>
                  <a:cubicBezTo>
                    <a:pt x="2365" y="3048"/>
                    <a:pt x="3048" y="2365"/>
                    <a:pt x="3048" y="1523"/>
                  </a:cubicBezTo>
                  <a:cubicBezTo>
                    <a:pt x="3048" y="682"/>
                    <a:pt x="2365" y="0"/>
                    <a:pt x="15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3"/>
            <p:cNvSpPr/>
            <p:nvPr/>
          </p:nvSpPr>
          <p:spPr>
            <a:xfrm>
              <a:off x="345919" y="4411459"/>
              <a:ext cx="163647" cy="163700"/>
            </a:xfrm>
            <a:custGeom>
              <a:rect b="b" l="l" r="r" t="t"/>
              <a:pathLst>
                <a:path extrusionOk="0" h="3048" w="3047">
                  <a:moveTo>
                    <a:pt x="1523" y="1"/>
                  </a:moveTo>
                  <a:cubicBezTo>
                    <a:pt x="682" y="1"/>
                    <a:pt x="0" y="683"/>
                    <a:pt x="0" y="1524"/>
                  </a:cubicBezTo>
                  <a:cubicBezTo>
                    <a:pt x="0" y="2365"/>
                    <a:pt x="682" y="3047"/>
                    <a:pt x="1523" y="3047"/>
                  </a:cubicBezTo>
                  <a:cubicBezTo>
                    <a:pt x="2365" y="3047"/>
                    <a:pt x="3046" y="2365"/>
                    <a:pt x="3046" y="1524"/>
                  </a:cubicBezTo>
                  <a:cubicBezTo>
                    <a:pt x="3046" y="683"/>
                    <a:pt x="2365" y="1"/>
                    <a:pt x="15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p:nvPr/>
          </p:nvSpPr>
          <p:spPr>
            <a:xfrm>
              <a:off x="474065" y="4608458"/>
              <a:ext cx="163700" cy="163700"/>
            </a:xfrm>
            <a:custGeom>
              <a:rect b="b" l="l" r="r" t="t"/>
              <a:pathLst>
                <a:path extrusionOk="0" h="3048" w="3048">
                  <a:moveTo>
                    <a:pt x="1524" y="1"/>
                  </a:moveTo>
                  <a:cubicBezTo>
                    <a:pt x="683" y="1"/>
                    <a:pt x="1" y="682"/>
                    <a:pt x="1" y="1524"/>
                  </a:cubicBezTo>
                  <a:cubicBezTo>
                    <a:pt x="1" y="2365"/>
                    <a:pt x="683" y="3047"/>
                    <a:pt x="1524" y="3047"/>
                  </a:cubicBezTo>
                  <a:cubicBezTo>
                    <a:pt x="2365" y="3047"/>
                    <a:pt x="3047" y="2365"/>
                    <a:pt x="3047" y="1524"/>
                  </a:cubicBezTo>
                  <a:cubicBezTo>
                    <a:pt x="3047" y="682"/>
                    <a:pt x="2365" y="1"/>
                    <a:pt x="15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3"/>
            <p:cNvSpPr/>
            <p:nvPr/>
          </p:nvSpPr>
          <p:spPr>
            <a:xfrm>
              <a:off x="626541" y="4818078"/>
              <a:ext cx="127287" cy="127287"/>
            </a:xfrm>
            <a:custGeom>
              <a:rect b="b" l="l" r="r" t="t"/>
              <a:pathLst>
                <a:path extrusionOk="0" h="2370" w="2370">
                  <a:moveTo>
                    <a:pt x="1184" y="0"/>
                  </a:moveTo>
                  <a:cubicBezTo>
                    <a:pt x="530" y="0"/>
                    <a:pt x="0" y="531"/>
                    <a:pt x="0" y="1186"/>
                  </a:cubicBezTo>
                  <a:cubicBezTo>
                    <a:pt x="0" y="1840"/>
                    <a:pt x="530" y="2370"/>
                    <a:pt x="1184" y="2370"/>
                  </a:cubicBezTo>
                  <a:cubicBezTo>
                    <a:pt x="1839" y="2370"/>
                    <a:pt x="2369" y="1840"/>
                    <a:pt x="2369" y="1186"/>
                  </a:cubicBezTo>
                  <a:cubicBezTo>
                    <a:pt x="2369" y="531"/>
                    <a:pt x="1839" y="0"/>
                    <a:pt x="1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3"/>
            <p:cNvSpPr/>
            <p:nvPr/>
          </p:nvSpPr>
          <p:spPr>
            <a:xfrm>
              <a:off x="714782" y="4984464"/>
              <a:ext cx="127394" cy="127340"/>
            </a:xfrm>
            <a:custGeom>
              <a:rect b="b" l="l" r="r" t="t"/>
              <a:pathLst>
                <a:path extrusionOk="0" h="2371" w="2372">
                  <a:moveTo>
                    <a:pt x="1186" y="0"/>
                  </a:moveTo>
                  <a:cubicBezTo>
                    <a:pt x="532" y="0"/>
                    <a:pt x="1" y="531"/>
                    <a:pt x="1" y="1185"/>
                  </a:cubicBezTo>
                  <a:cubicBezTo>
                    <a:pt x="1" y="1840"/>
                    <a:pt x="532" y="2371"/>
                    <a:pt x="1186" y="2371"/>
                  </a:cubicBezTo>
                  <a:cubicBezTo>
                    <a:pt x="1840" y="2371"/>
                    <a:pt x="2371" y="1840"/>
                    <a:pt x="2371" y="1185"/>
                  </a:cubicBezTo>
                  <a:cubicBezTo>
                    <a:pt x="2371" y="531"/>
                    <a:pt x="1840" y="0"/>
                    <a:pt x="11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3"/>
            <p:cNvSpPr/>
            <p:nvPr/>
          </p:nvSpPr>
          <p:spPr>
            <a:xfrm>
              <a:off x="296132" y="3730931"/>
              <a:ext cx="127287" cy="127287"/>
            </a:xfrm>
            <a:custGeom>
              <a:rect b="b" l="l" r="r" t="t"/>
              <a:pathLst>
                <a:path extrusionOk="0" h="2370" w="2370">
                  <a:moveTo>
                    <a:pt x="1185" y="0"/>
                  </a:moveTo>
                  <a:cubicBezTo>
                    <a:pt x="530" y="0"/>
                    <a:pt x="1" y="531"/>
                    <a:pt x="1" y="1185"/>
                  </a:cubicBezTo>
                  <a:cubicBezTo>
                    <a:pt x="1" y="1840"/>
                    <a:pt x="530" y="2369"/>
                    <a:pt x="1185" y="2369"/>
                  </a:cubicBezTo>
                  <a:cubicBezTo>
                    <a:pt x="1839" y="2369"/>
                    <a:pt x="2370" y="1840"/>
                    <a:pt x="2370" y="1185"/>
                  </a:cubicBezTo>
                  <a:cubicBezTo>
                    <a:pt x="2370" y="531"/>
                    <a:pt x="1839" y="0"/>
                    <a:pt x="1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33"/>
          <p:cNvGrpSpPr/>
          <p:nvPr/>
        </p:nvGrpSpPr>
        <p:grpSpPr>
          <a:xfrm>
            <a:off x="8498121" y="76190"/>
            <a:ext cx="578886" cy="589253"/>
            <a:chOff x="8672471" y="259265"/>
            <a:chExt cx="578886" cy="589253"/>
          </a:xfrm>
        </p:grpSpPr>
        <p:sp>
          <p:nvSpPr>
            <p:cNvPr id="427" name="Google Shape;427;p33"/>
            <p:cNvSpPr/>
            <p:nvPr/>
          </p:nvSpPr>
          <p:spPr>
            <a:xfrm rot="-2847302">
              <a:off x="8695256" y="282119"/>
              <a:ext cx="110592" cy="110462"/>
            </a:xfrm>
            <a:custGeom>
              <a:rect b="b" l="l" r="r" t="t"/>
              <a:pathLst>
                <a:path extrusionOk="0" h="1693" w="1695">
                  <a:moveTo>
                    <a:pt x="848" y="1"/>
                  </a:moveTo>
                  <a:cubicBezTo>
                    <a:pt x="380" y="1"/>
                    <a:pt x="1" y="379"/>
                    <a:pt x="1" y="847"/>
                  </a:cubicBezTo>
                  <a:cubicBezTo>
                    <a:pt x="1" y="1314"/>
                    <a:pt x="380" y="1693"/>
                    <a:pt x="848" y="1693"/>
                  </a:cubicBezTo>
                  <a:cubicBezTo>
                    <a:pt x="1315" y="1693"/>
                    <a:pt x="1694" y="1314"/>
                    <a:pt x="1694" y="847"/>
                  </a:cubicBezTo>
                  <a:cubicBezTo>
                    <a:pt x="1694" y="379"/>
                    <a:pt x="1315" y="1"/>
                    <a:pt x="8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3"/>
            <p:cNvSpPr/>
            <p:nvPr/>
          </p:nvSpPr>
          <p:spPr>
            <a:xfrm rot="-2847302">
              <a:off x="8853863" y="397855"/>
              <a:ext cx="110527" cy="110462"/>
            </a:xfrm>
            <a:custGeom>
              <a:rect b="b" l="l" r="r" t="t"/>
              <a:pathLst>
                <a:path extrusionOk="0" h="1693" w="1694">
                  <a:moveTo>
                    <a:pt x="847" y="0"/>
                  </a:moveTo>
                  <a:cubicBezTo>
                    <a:pt x="379" y="0"/>
                    <a:pt x="1" y="378"/>
                    <a:pt x="1" y="846"/>
                  </a:cubicBezTo>
                  <a:cubicBezTo>
                    <a:pt x="1" y="1313"/>
                    <a:pt x="379" y="1692"/>
                    <a:pt x="847" y="1692"/>
                  </a:cubicBezTo>
                  <a:cubicBezTo>
                    <a:pt x="1315" y="1692"/>
                    <a:pt x="1693" y="1313"/>
                    <a:pt x="1693" y="846"/>
                  </a:cubicBezTo>
                  <a:cubicBezTo>
                    <a:pt x="1693" y="378"/>
                    <a:pt x="1315" y="0"/>
                    <a:pt x="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3"/>
            <p:cNvSpPr/>
            <p:nvPr/>
          </p:nvSpPr>
          <p:spPr>
            <a:xfrm rot="-2847302">
              <a:off x="9001561" y="546706"/>
              <a:ext cx="110462" cy="110462"/>
            </a:xfrm>
            <a:custGeom>
              <a:rect b="b" l="l" r="r" t="t"/>
              <a:pathLst>
                <a:path extrusionOk="0" h="1693" w="1693">
                  <a:moveTo>
                    <a:pt x="847" y="0"/>
                  </a:moveTo>
                  <a:cubicBezTo>
                    <a:pt x="380" y="0"/>
                    <a:pt x="1" y="379"/>
                    <a:pt x="1" y="847"/>
                  </a:cubicBezTo>
                  <a:cubicBezTo>
                    <a:pt x="1" y="1313"/>
                    <a:pt x="380" y="1693"/>
                    <a:pt x="847" y="1693"/>
                  </a:cubicBezTo>
                  <a:cubicBezTo>
                    <a:pt x="1314" y="1693"/>
                    <a:pt x="1693" y="1313"/>
                    <a:pt x="1693" y="847"/>
                  </a:cubicBezTo>
                  <a:cubicBezTo>
                    <a:pt x="1693" y="379"/>
                    <a:pt x="1314" y="0"/>
                    <a:pt x="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3"/>
            <p:cNvSpPr/>
            <p:nvPr/>
          </p:nvSpPr>
          <p:spPr>
            <a:xfrm rot="-2847302">
              <a:off x="9118011" y="715172"/>
              <a:ext cx="110527" cy="110527"/>
            </a:xfrm>
            <a:custGeom>
              <a:rect b="b" l="l" r="r" t="t"/>
              <a:pathLst>
                <a:path extrusionOk="0" h="1694" w="1694">
                  <a:moveTo>
                    <a:pt x="847" y="0"/>
                  </a:moveTo>
                  <a:cubicBezTo>
                    <a:pt x="379" y="0"/>
                    <a:pt x="1" y="379"/>
                    <a:pt x="1" y="847"/>
                  </a:cubicBezTo>
                  <a:cubicBezTo>
                    <a:pt x="1" y="1314"/>
                    <a:pt x="379" y="1693"/>
                    <a:pt x="847" y="1693"/>
                  </a:cubicBezTo>
                  <a:cubicBezTo>
                    <a:pt x="1314" y="1693"/>
                    <a:pt x="1693" y="1314"/>
                    <a:pt x="1693" y="847"/>
                  </a:cubicBezTo>
                  <a:cubicBezTo>
                    <a:pt x="1693" y="379"/>
                    <a:pt x="1314" y="0"/>
                    <a:pt x="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 name="Google Shape;431;p33"/>
          <p:cNvSpPr/>
          <p:nvPr/>
        </p:nvSpPr>
        <p:spPr>
          <a:xfrm>
            <a:off x="-342212" y="-196775"/>
            <a:ext cx="1519640" cy="1135208"/>
          </a:xfrm>
          <a:custGeom>
            <a:rect b="b" l="l" r="r" t="t"/>
            <a:pathLst>
              <a:path extrusionOk="0" h="14362" w="19225">
                <a:moveTo>
                  <a:pt x="10892" y="1"/>
                </a:moveTo>
                <a:cubicBezTo>
                  <a:pt x="9109" y="1"/>
                  <a:pt x="7320" y="246"/>
                  <a:pt x="5572" y="714"/>
                </a:cubicBezTo>
                <a:cubicBezTo>
                  <a:pt x="2167" y="1626"/>
                  <a:pt x="527" y="3422"/>
                  <a:pt x="164" y="7142"/>
                </a:cubicBezTo>
                <a:cubicBezTo>
                  <a:pt x="0" y="8824"/>
                  <a:pt x="135" y="10599"/>
                  <a:pt x="982" y="12062"/>
                </a:cubicBezTo>
                <a:cubicBezTo>
                  <a:pt x="1741" y="13372"/>
                  <a:pt x="3171" y="14361"/>
                  <a:pt x="4661" y="14361"/>
                </a:cubicBezTo>
                <a:cubicBezTo>
                  <a:pt x="4835" y="14361"/>
                  <a:pt x="5009" y="14348"/>
                  <a:pt x="5184" y="14320"/>
                </a:cubicBezTo>
                <a:cubicBezTo>
                  <a:pt x="7039" y="14022"/>
                  <a:pt x="8271" y="12316"/>
                  <a:pt x="9433" y="10841"/>
                </a:cubicBezTo>
                <a:cubicBezTo>
                  <a:pt x="10993" y="8857"/>
                  <a:pt x="12849" y="7011"/>
                  <a:pt x="15174" y="6025"/>
                </a:cubicBezTo>
                <a:cubicBezTo>
                  <a:pt x="16595" y="5421"/>
                  <a:pt x="18335" y="5003"/>
                  <a:pt x="18972" y="3598"/>
                </a:cubicBezTo>
                <a:cubicBezTo>
                  <a:pt x="19221" y="3046"/>
                  <a:pt x="19224" y="2334"/>
                  <a:pt x="18809" y="1893"/>
                </a:cubicBezTo>
                <a:cubicBezTo>
                  <a:pt x="18606" y="1678"/>
                  <a:pt x="18328" y="1550"/>
                  <a:pt x="18054" y="1435"/>
                </a:cubicBezTo>
                <a:cubicBezTo>
                  <a:pt x="15761" y="460"/>
                  <a:pt x="13333" y="1"/>
                  <a:pt x="108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3"/>
          <p:cNvSpPr/>
          <p:nvPr/>
        </p:nvSpPr>
        <p:spPr>
          <a:xfrm>
            <a:off x="5078050" y="-441250"/>
            <a:ext cx="857133" cy="1025098"/>
          </a:xfrm>
          <a:custGeom>
            <a:rect b="b" l="l" r="r" t="t"/>
            <a:pathLst>
              <a:path extrusionOk="0" h="10839" w="9063">
                <a:moveTo>
                  <a:pt x="1648" y="8897"/>
                </a:moveTo>
                <a:cubicBezTo>
                  <a:pt x="2394" y="10117"/>
                  <a:pt x="3871" y="10839"/>
                  <a:pt x="5296" y="10709"/>
                </a:cubicBezTo>
                <a:cubicBezTo>
                  <a:pt x="6720" y="10578"/>
                  <a:pt x="8031" y="9618"/>
                  <a:pt x="8615" y="8312"/>
                </a:cubicBezTo>
                <a:cubicBezTo>
                  <a:pt x="8961" y="7539"/>
                  <a:pt x="9063" y="6675"/>
                  <a:pt x="9039" y="5828"/>
                </a:cubicBezTo>
                <a:cubicBezTo>
                  <a:pt x="8999" y="4318"/>
                  <a:pt x="8469" y="2686"/>
                  <a:pt x="7175" y="1907"/>
                </a:cubicBezTo>
                <a:cubicBezTo>
                  <a:pt x="4007" y="0"/>
                  <a:pt x="0" y="6200"/>
                  <a:pt x="1648" y="889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3"/>
          <p:cNvSpPr/>
          <p:nvPr/>
        </p:nvSpPr>
        <p:spPr>
          <a:xfrm rot="-5684213">
            <a:off x="2327250" y="4705949"/>
            <a:ext cx="1153265" cy="1488711"/>
          </a:xfrm>
          <a:custGeom>
            <a:rect b="b" l="l" r="r" t="t"/>
            <a:pathLst>
              <a:path extrusionOk="0" h="11166" w="8650">
                <a:moveTo>
                  <a:pt x="4826" y="0"/>
                </a:moveTo>
                <a:cubicBezTo>
                  <a:pt x="3392" y="0"/>
                  <a:pt x="1968" y="842"/>
                  <a:pt x="1252" y="2176"/>
                </a:cubicBezTo>
                <a:cubicBezTo>
                  <a:pt x="1" y="4505"/>
                  <a:pt x="380" y="8127"/>
                  <a:pt x="2423" y="10086"/>
                </a:cubicBezTo>
                <a:cubicBezTo>
                  <a:pt x="3037" y="10676"/>
                  <a:pt x="3901" y="11166"/>
                  <a:pt x="4843" y="11166"/>
                </a:cubicBezTo>
                <a:cubicBezTo>
                  <a:pt x="4883" y="11166"/>
                  <a:pt x="4923" y="11165"/>
                  <a:pt x="4964" y="11163"/>
                </a:cubicBezTo>
                <a:cubicBezTo>
                  <a:pt x="6005" y="11116"/>
                  <a:pt x="6871" y="10470"/>
                  <a:pt x="7415" y="9742"/>
                </a:cubicBezTo>
                <a:cubicBezTo>
                  <a:pt x="7805" y="9220"/>
                  <a:pt x="8071" y="8652"/>
                  <a:pt x="8251" y="8060"/>
                </a:cubicBezTo>
                <a:cubicBezTo>
                  <a:pt x="8529" y="7152"/>
                  <a:pt x="8606" y="6190"/>
                  <a:pt x="8624" y="5250"/>
                </a:cubicBezTo>
                <a:cubicBezTo>
                  <a:pt x="8649" y="4005"/>
                  <a:pt x="8569" y="2701"/>
                  <a:pt x="7811" y="1620"/>
                </a:cubicBezTo>
                <a:cubicBezTo>
                  <a:pt x="7017" y="489"/>
                  <a:pt x="5918" y="0"/>
                  <a:pt x="48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434" name="Shape 434"/>
        <p:cNvGrpSpPr/>
        <p:nvPr/>
      </p:nvGrpSpPr>
      <p:grpSpPr>
        <a:xfrm>
          <a:off x="0" y="0"/>
          <a:ext cx="0" cy="0"/>
          <a:chOff x="0" y="0"/>
          <a:chExt cx="0" cy="0"/>
        </a:xfrm>
      </p:grpSpPr>
      <p:sp>
        <p:nvSpPr>
          <p:cNvPr id="435" name="Google Shape;435;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6" name="Google Shape;436;p34"/>
          <p:cNvSpPr txBox="1"/>
          <p:nvPr>
            <p:ph idx="1" type="subTitle"/>
          </p:nvPr>
        </p:nvSpPr>
        <p:spPr>
          <a:xfrm>
            <a:off x="5883300" y="3229000"/>
            <a:ext cx="2540700" cy="526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Preahvihear"/>
              <a:buNone/>
              <a:defRPr sz="2400">
                <a:solidFill>
                  <a:schemeClr val="accent3"/>
                </a:solidFill>
                <a:latin typeface="Kanit"/>
                <a:ea typeface="Kanit"/>
                <a:cs typeface="Kanit"/>
                <a:sym typeface="Kanit"/>
              </a:defRPr>
            </a:lvl1pPr>
            <a:lvl2pPr lvl="1" rtl="0">
              <a:lnSpc>
                <a:spcPct val="100000"/>
              </a:lnSpc>
              <a:spcBef>
                <a:spcPts val="0"/>
              </a:spcBef>
              <a:spcAft>
                <a:spcPts val="0"/>
              </a:spcAft>
              <a:buSzPts val="2400"/>
              <a:buFont typeface="Preahvihear"/>
              <a:buNone/>
              <a:defRPr sz="2400">
                <a:latin typeface="Preahvihear"/>
                <a:ea typeface="Preahvihear"/>
                <a:cs typeface="Preahvihear"/>
                <a:sym typeface="Preahvihear"/>
              </a:defRPr>
            </a:lvl2pPr>
            <a:lvl3pPr lvl="2" rtl="0">
              <a:lnSpc>
                <a:spcPct val="100000"/>
              </a:lnSpc>
              <a:spcBef>
                <a:spcPts val="0"/>
              </a:spcBef>
              <a:spcAft>
                <a:spcPts val="0"/>
              </a:spcAft>
              <a:buSzPts val="2400"/>
              <a:buFont typeface="Preahvihear"/>
              <a:buNone/>
              <a:defRPr sz="2400">
                <a:latin typeface="Preahvihear"/>
                <a:ea typeface="Preahvihear"/>
                <a:cs typeface="Preahvihear"/>
                <a:sym typeface="Preahvihear"/>
              </a:defRPr>
            </a:lvl3pPr>
            <a:lvl4pPr lvl="3" rtl="0">
              <a:lnSpc>
                <a:spcPct val="100000"/>
              </a:lnSpc>
              <a:spcBef>
                <a:spcPts val="0"/>
              </a:spcBef>
              <a:spcAft>
                <a:spcPts val="0"/>
              </a:spcAft>
              <a:buSzPts val="2400"/>
              <a:buFont typeface="Preahvihear"/>
              <a:buNone/>
              <a:defRPr sz="2400">
                <a:latin typeface="Preahvihear"/>
                <a:ea typeface="Preahvihear"/>
                <a:cs typeface="Preahvihear"/>
                <a:sym typeface="Preahvihear"/>
              </a:defRPr>
            </a:lvl4pPr>
            <a:lvl5pPr lvl="4" rtl="0">
              <a:lnSpc>
                <a:spcPct val="100000"/>
              </a:lnSpc>
              <a:spcBef>
                <a:spcPts val="0"/>
              </a:spcBef>
              <a:spcAft>
                <a:spcPts val="0"/>
              </a:spcAft>
              <a:buSzPts val="2400"/>
              <a:buFont typeface="Preahvihear"/>
              <a:buNone/>
              <a:defRPr sz="2400">
                <a:latin typeface="Preahvihear"/>
                <a:ea typeface="Preahvihear"/>
                <a:cs typeface="Preahvihear"/>
                <a:sym typeface="Preahvihear"/>
              </a:defRPr>
            </a:lvl5pPr>
            <a:lvl6pPr lvl="5" rtl="0">
              <a:lnSpc>
                <a:spcPct val="100000"/>
              </a:lnSpc>
              <a:spcBef>
                <a:spcPts val="0"/>
              </a:spcBef>
              <a:spcAft>
                <a:spcPts val="0"/>
              </a:spcAft>
              <a:buSzPts val="2400"/>
              <a:buFont typeface="Preahvihear"/>
              <a:buNone/>
              <a:defRPr sz="2400">
                <a:latin typeface="Preahvihear"/>
                <a:ea typeface="Preahvihear"/>
                <a:cs typeface="Preahvihear"/>
                <a:sym typeface="Preahvihear"/>
              </a:defRPr>
            </a:lvl6pPr>
            <a:lvl7pPr lvl="6" rtl="0">
              <a:lnSpc>
                <a:spcPct val="100000"/>
              </a:lnSpc>
              <a:spcBef>
                <a:spcPts val="0"/>
              </a:spcBef>
              <a:spcAft>
                <a:spcPts val="0"/>
              </a:spcAft>
              <a:buSzPts val="2400"/>
              <a:buFont typeface="Preahvihear"/>
              <a:buNone/>
              <a:defRPr sz="2400">
                <a:latin typeface="Preahvihear"/>
                <a:ea typeface="Preahvihear"/>
                <a:cs typeface="Preahvihear"/>
                <a:sym typeface="Preahvihear"/>
              </a:defRPr>
            </a:lvl7pPr>
            <a:lvl8pPr lvl="7" rtl="0">
              <a:lnSpc>
                <a:spcPct val="100000"/>
              </a:lnSpc>
              <a:spcBef>
                <a:spcPts val="0"/>
              </a:spcBef>
              <a:spcAft>
                <a:spcPts val="0"/>
              </a:spcAft>
              <a:buSzPts val="2400"/>
              <a:buFont typeface="Preahvihear"/>
              <a:buNone/>
              <a:defRPr sz="2400">
                <a:latin typeface="Preahvihear"/>
                <a:ea typeface="Preahvihear"/>
                <a:cs typeface="Preahvihear"/>
                <a:sym typeface="Preahvihear"/>
              </a:defRPr>
            </a:lvl8pPr>
            <a:lvl9pPr lvl="8" rtl="0">
              <a:lnSpc>
                <a:spcPct val="100000"/>
              </a:lnSpc>
              <a:spcBef>
                <a:spcPts val="0"/>
              </a:spcBef>
              <a:spcAft>
                <a:spcPts val="0"/>
              </a:spcAft>
              <a:buSzPts val="2400"/>
              <a:buFont typeface="Preahvihear"/>
              <a:buNone/>
              <a:defRPr sz="2400">
                <a:latin typeface="Preahvihear"/>
                <a:ea typeface="Preahvihear"/>
                <a:cs typeface="Preahvihear"/>
                <a:sym typeface="Preahvihear"/>
              </a:defRPr>
            </a:lvl9pPr>
          </a:lstStyle>
          <a:p/>
        </p:txBody>
      </p:sp>
      <p:sp>
        <p:nvSpPr>
          <p:cNvPr id="437" name="Google Shape;437;p34"/>
          <p:cNvSpPr txBox="1"/>
          <p:nvPr>
            <p:ph idx="2" type="subTitle"/>
          </p:nvPr>
        </p:nvSpPr>
        <p:spPr>
          <a:xfrm>
            <a:off x="720000" y="3229000"/>
            <a:ext cx="2540700" cy="526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Preahvihear"/>
              <a:buNone/>
              <a:defRPr sz="2400">
                <a:solidFill>
                  <a:schemeClr val="accent3"/>
                </a:solidFill>
                <a:latin typeface="Kanit"/>
                <a:ea typeface="Kanit"/>
                <a:cs typeface="Kanit"/>
                <a:sym typeface="Kanit"/>
              </a:defRPr>
            </a:lvl1pPr>
            <a:lvl2pPr lvl="1" rtl="0">
              <a:lnSpc>
                <a:spcPct val="100000"/>
              </a:lnSpc>
              <a:spcBef>
                <a:spcPts val="0"/>
              </a:spcBef>
              <a:spcAft>
                <a:spcPts val="0"/>
              </a:spcAft>
              <a:buSzPts val="2400"/>
              <a:buFont typeface="Preahvihear"/>
              <a:buNone/>
              <a:defRPr sz="2400">
                <a:latin typeface="Preahvihear"/>
                <a:ea typeface="Preahvihear"/>
                <a:cs typeface="Preahvihear"/>
                <a:sym typeface="Preahvihear"/>
              </a:defRPr>
            </a:lvl2pPr>
            <a:lvl3pPr lvl="2" rtl="0">
              <a:lnSpc>
                <a:spcPct val="100000"/>
              </a:lnSpc>
              <a:spcBef>
                <a:spcPts val="0"/>
              </a:spcBef>
              <a:spcAft>
                <a:spcPts val="0"/>
              </a:spcAft>
              <a:buSzPts val="2400"/>
              <a:buFont typeface="Preahvihear"/>
              <a:buNone/>
              <a:defRPr sz="2400">
                <a:latin typeface="Preahvihear"/>
                <a:ea typeface="Preahvihear"/>
                <a:cs typeface="Preahvihear"/>
                <a:sym typeface="Preahvihear"/>
              </a:defRPr>
            </a:lvl3pPr>
            <a:lvl4pPr lvl="3" rtl="0">
              <a:lnSpc>
                <a:spcPct val="100000"/>
              </a:lnSpc>
              <a:spcBef>
                <a:spcPts val="0"/>
              </a:spcBef>
              <a:spcAft>
                <a:spcPts val="0"/>
              </a:spcAft>
              <a:buSzPts val="2400"/>
              <a:buFont typeface="Preahvihear"/>
              <a:buNone/>
              <a:defRPr sz="2400">
                <a:latin typeface="Preahvihear"/>
                <a:ea typeface="Preahvihear"/>
                <a:cs typeface="Preahvihear"/>
                <a:sym typeface="Preahvihear"/>
              </a:defRPr>
            </a:lvl4pPr>
            <a:lvl5pPr lvl="4" rtl="0">
              <a:lnSpc>
                <a:spcPct val="100000"/>
              </a:lnSpc>
              <a:spcBef>
                <a:spcPts val="0"/>
              </a:spcBef>
              <a:spcAft>
                <a:spcPts val="0"/>
              </a:spcAft>
              <a:buSzPts val="2400"/>
              <a:buFont typeface="Preahvihear"/>
              <a:buNone/>
              <a:defRPr sz="2400">
                <a:latin typeface="Preahvihear"/>
                <a:ea typeface="Preahvihear"/>
                <a:cs typeface="Preahvihear"/>
                <a:sym typeface="Preahvihear"/>
              </a:defRPr>
            </a:lvl5pPr>
            <a:lvl6pPr lvl="5" rtl="0">
              <a:lnSpc>
                <a:spcPct val="100000"/>
              </a:lnSpc>
              <a:spcBef>
                <a:spcPts val="0"/>
              </a:spcBef>
              <a:spcAft>
                <a:spcPts val="0"/>
              </a:spcAft>
              <a:buSzPts val="2400"/>
              <a:buFont typeface="Preahvihear"/>
              <a:buNone/>
              <a:defRPr sz="2400">
                <a:latin typeface="Preahvihear"/>
                <a:ea typeface="Preahvihear"/>
                <a:cs typeface="Preahvihear"/>
                <a:sym typeface="Preahvihear"/>
              </a:defRPr>
            </a:lvl6pPr>
            <a:lvl7pPr lvl="6" rtl="0">
              <a:lnSpc>
                <a:spcPct val="100000"/>
              </a:lnSpc>
              <a:spcBef>
                <a:spcPts val="0"/>
              </a:spcBef>
              <a:spcAft>
                <a:spcPts val="0"/>
              </a:spcAft>
              <a:buSzPts val="2400"/>
              <a:buFont typeface="Preahvihear"/>
              <a:buNone/>
              <a:defRPr sz="2400">
                <a:latin typeface="Preahvihear"/>
                <a:ea typeface="Preahvihear"/>
                <a:cs typeface="Preahvihear"/>
                <a:sym typeface="Preahvihear"/>
              </a:defRPr>
            </a:lvl7pPr>
            <a:lvl8pPr lvl="7" rtl="0">
              <a:lnSpc>
                <a:spcPct val="100000"/>
              </a:lnSpc>
              <a:spcBef>
                <a:spcPts val="0"/>
              </a:spcBef>
              <a:spcAft>
                <a:spcPts val="0"/>
              </a:spcAft>
              <a:buSzPts val="2400"/>
              <a:buFont typeface="Preahvihear"/>
              <a:buNone/>
              <a:defRPr sz="2400">
                <a:latin typeface="Preahvihear"/>
                <a:ea typeface="Preahvihear"/>
                <a:cs typeface="Preahvihear"/>
                <a:sym typeface="Preahvihear"/>
              </a:defRPr>
            </a:lvl8pPr>
            <a:lvl9pPr lvl="8" rtl="0">
              <a:lnSpc>
                <a:spcPct val="100000"/>
              </a:lnSpc>
              <a:spcBef>
                <a:spcPts val="0"/>
              </a:spcBef>
              <a:spcAft>
                <a:spcPts val="0"/>
              </a:spcAft>
              <a:buSzPts val="2400"/>
              <a:buFont typeface="Preahvihear"/>
              <a:buNone/>
              <a:defRPr sz="2400">
                <a:latin typeface="Preahvihear"/>
                <a:ea typeface="Preahvihear"/>
                <a:cs typeface="Preahvihear"/>
                <a:sym typeface="Preahvihear"/>
              </a:defRPr>
            </a:lvl9pPr>
          </a:lstStyle>
          <a:p/>
        </p:txBody>
      </p:sp>
      <p:sp>
        <p:nvSpPr>
          <p:cNvPr id="438" name="Google Shape;438;p34"/>
          <p:cNvSpPr txBox="1"/>
          <p:nvPr>
            <p:ph idx="3" type="subTitle"/>
          </p:nvPr>
        </p:nvSpPr>
        <p:spPr>
          <a:xfrm>
            <a:off x="3301650" y="3229000"/>
            <a:ext cx="2540700" cy="526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Preahvihear"/>
              <a:buNone/>
              <a:defRPr sz="2400">
                <a:solidFill>
                  <a:schemeClr val="accent3"/>
                </a:solidFill>
                <a:latin typeface="Kanit"/>
                <a:ea typeface="Kanit"/>
                <a:cs typeface="Kanit"/>
                <a:sym typeface="Kanit"/>
              </a:defRPr>
            </a:lvl1pPr>
            <a:lvl2pPr lvl="1" rtl="0">
              <a:lnSpc>
                <a:spcPct val="100000"/>
              </a:lnSpc>
              <a:spcBef>
                <a:spcPts val="0"/>
              </a:spcBef>
              <a:spcAft>
                <a:spcPts val="0"/>
              </a:spcAft>
              <a:buSzPts val="2400"/>
              <a:buFont typeface="Preahvihear"/>
              <a:buNone/>
              <a:defRPr sz="2400">
                <a:latin typeface="Preahvihear"/>
                <a:ea typeface="Preahvihear"/>
                <a:cs typeface="Preahvihear"/>
                <a:sym typeface="Preahvihear"/>
              </a:defRPr>
            </a:lvl2pPr>
            <a:lvl3pPr lvl="2" rtl="0">
              <a:lnSpc>
                <a:spcPct val="100000"/>
              </a:lnSpc>
              <a:spcBef>
                <a:spcPts val="0"/>
              </a:spcBef>
              <a:spcAft>
                <a:spcPts val="0"/>
              </a:spcAft>
              <a:buSzPts val="2400"/>
              <a:buFont typeface="Preahvihear"/>
              <a:buNone/>
              <a:defRPr sz="2400">
                <a:latin typeface="Preahvihear"/>
                <a:ea typeface="Preahvihear"/>
                <a:cs typeface="Preahvihear"/>
                <a:sym typeface="Preahvihear"/>
              </a:defRPr>
            </a:lvl3pPr>
            <a:lvl4pPr lvl="3" rtl="0">
              <a:lnSpc>
                <a:spcPct val="100000"/>
              </a:lnSpc>
              <a:spcBef>
                <a:spcPts val="0"/>
              </a:spcBef>
              <a:spcAft>
                <a:spcPts val="0"/>
              </a:spcAft>
              <a:buSzPts val="2400"/>
              <a:buFont typeface="Preahvihear"/>
              <a:buNone/>
              <a:defRPr sz="2400">
                <a:latin typeface="Preahvihear"/>
                <a:ea typeface="Preahvihear"/>
                <a:cs typeface="Preahvihear"/>
                <a:sym typeface="Preahvihear"/>
              </a:defRPr>
            </a:lvl4pPr>
            <a:lvl5pPr lvl="4" rtl="0">
              <a:lnSpc>
                <a:spcPct val="100000"/>
              </a:lnSpc>
              <a:spcBef>
                <a:spcPts val="0"/>
              </a:spcBef>
              <a:spcAft>
                <a:spcPts val="0"/>
              </a:spcAft>
              <a:buSzPts val="2400"/>
              <a:buFont typeface="Preahvihear"/>
              <a:buNone/>
              <a:defRPr sz="2400">
                <a:latin typeface="Preahvihear"/>
                <a:ea typeface="Preahvihear"/>
                <a:cs typeface="Preahvihear"/>
                <a:sym typeface="Preahvihear"/>
              </a:defRPr>
            </a:lvl5pPr>
            <a:lvl6pPr lvl="5" rtl="0">
              <a:lnSpc>
                <a:spcPct val="100000"/>
              </a:lnSpc>
              <a:spcBef>
                <a:spcPts val="0"/>
              </a:spcBef>
              <a:spcAft>
                <a:spcPts val="0"/>
              </a:spcAft>
              <a:buSzPts val="2400"/>
              <a:buFont typeface="Preahvihear"/>
              <a:buNone/>
              <a:defRPr sz="2400">
                <a:latin typeface="Preahvihear"/>
                <a:ea typeface="Preahvihear"/>
                <a:cs typeface="Preahvihear"/>
                <a:sym typeface="Preahvihear"/>
              </a:defRPr>
            </a:lvl6pPr>
            <a:lvl7pPr lvl="6" rtl="0">
              <a:lnSpc>
                <a:spcPct val="100000"/>
              </a:lnSpc>
              <a:spcBef>
                <a:spcPts val="0"/>
              </a:spcBef>
              <a:spcAft>
                <a:spcPts val="0"/>
              </a:spcAft>
              <a:buSzPts val="2400"/>
              <a:buFont typeface="Preahvihear"/>
              <a:buNone/>
              <a:defRPr sz="2400">
                <a:latin typeface="Preahvihear"/>
                <a:ea typeface="Preahvihear"/>
                <a:cs typeface="Preahvihear"/>
                <a:sym typeface="Preahvihear"/>
              </a:defRPr>
            </a:lvl7pPr>
            <a:lvl8pPr lvl="7" rtl="0">
              <a:lnSpc>
                <a:spcPct val="100000"/>
              </a:lnSpc>
              <a:spcBef>
                <a:spcPts val="0"/>
              </a:spcBef>
              <a:spcAft>
                <a:spcPts val="0"/>
              </a:spcAft>
              <a:buSzPts val="2400"/>
              <a:buFont typeface="Preahvihear"/>
              <a:buNone/>
              <a:defRPr sz="2400">
                <a:latin typeface="Preahvihear"/>
                <a:ea typeface="Preahvihear"/>
                <a:cs typeface="Preahvihear"/>
                <a:sym typeface="Preahvihear"/>
              </a:defRPr>
            </a:lvl8pPr>
            <a:lvl9pPr lvl="8" rtl="0">
              <a:lnSpc>
                <a:spcPct val="100000"/>
              </a:lnSpc>
              <a:spcBef>
                <a:spcPts val="0"/>
              </a:spcBef>
              <a:spcAft>
                <a:spcPts val="0"/>
              </a:spcAft>
              <a:buSzPts val="2400"/>
              <a:buFont typeface="Preahvihear"/>
              <a:buNone/>
              <a:defRPr sz="2400">
                <a:latin typeface="Preahvihear"/>
                <a:ea typeface="Preahvihear"/>
                <a:cs typeface="Preahvihear"/>
                <a:sym typeface="Preahvihear"/>
              </a:defRPr>
            </a:lvl9pPr>
          </a:lstStyle>
          <a:p/>
        </p:txBody>
      </p:sp>
      <p:sp>
        <p:nvSpPr>
          <p:cNvPr id="439" name="Google Shape;439;p34"/>
          <p:cNvSpPr txBox="1"/>
          <p:nvPr>
            <p:ph idx="4" type="subTitle"/>
          </p:nvPr>
        </p:nvSpPr>
        <p:spPr>
          <a:xfrm>
            <a:off x="5883300" y="3660150"/>
            <a:ext cx="2540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0" name="Google Shape;440;p34"/>
          <p:cNvSpPr txBox="1"/>
          <p:nvPr>
            <p:ph idx="5" type="subTitle"/>
          </p:nvPr>
        </p:nvSpPr>
        <p:spPr>
          <a:xfrm>
            <a:off x="720000" y="3660150"/>
            <a:ext cx="2540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1" name="Google Shape;441;p34"/>
          <p:cNvSpPr txBox="1"/>
          <p:nvPr>
            <p:ph idx="6" type="subTitle"/>
          </p:nvPr>
        </p:nvSpPr>
        <p:spPr>
          <a:xfrm>
            <a:off x="3301650" y="3660150"/>
            <a:ext cx="2540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2" name="Google Shape;442;p34"/>
          <p:cNvSpPr/>
          <p:nvPr/>
        </p:nvSpPr>
        <p:spPr>
          <a:xfrm>
            <a:off x="2345175" y="4651350"/>
            <a:ext cx="1432423" cy="1724151"/>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4"/>
          <p:cNvSpPr/>
          <p:nvPr/>
        </p:nvSpPr>
        <p:spPr>
          <a:xfrm>
            <a:off x="-1394125" y="3650624"/>
            <a:ext cx="1740599" cy="1577275"/>
          </a:xfrm>
          <a:custGeom>
            <a:rect b="b" l="l" r="r" t="t"/>
            <a:pathLst>
              <a:path extrusionOk="0" h="2762" w="3048">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4"/>
          <p:cNvSpPr/>
          <p:nvPr/>
        </p:nvSpPr>
        <p:spPr>
          <a:xfrm>
            <a:off x="4734625" y="-320423"/>
            <a:ext cx="1617451" cy="1036915"/>
          </a:xfrm>
          <a:custGeom>
            <a:rect b="b" l="l" r="r" t="t"/>
            <a:pathLst>
              <a:path extrusionOk="0" h="18908" w="29494">
                <a:moveTo>
                  <a:pt x="5258" y="0"/>
                </a:moveTo>
                <a:cubicBezTo>
                  <a:pt x="3929" y="0"/>
                  <a:pt x="2063" y="84"/>
                  <a:pt x="1238" y="1000"/>
                </a:cubicBezTo>
                <a:cubicBezTo>
                  <a:pt x="1" y="2376"/>
                  <a:pt x="2049" y="3896"/>
                  <a:pt x="3381" y="4515"/>
                </a:cubicBezTo>
                <a:cubicBezTo>
                  <a:pt x="4610" y="5085"/>
                  <a:pt x="5957" y="5364"/>
                  <a:pt x="7198" y="5908"/>
                </a:cubicBezTo>
                <a:cubicBezTo>
                  <a:pt x="9194" y="6783"/>
                  <a:pt x="10876" y="8358"/>
                  <a:pt x="11879" y="10295"/>
                </a:cubicBezTo>
                <a:cubicBezTo>
                  <a:pt x="13266" y="12970"/>
                  <a:pt x="13554" y="16484"/>
                  <a:pt x="16077" y="18130"/>
                </a:cubicBezTo>
                <a:cubicBezTo>
                  <a:pt x="16909" y="18673"/>
                  <a:pt x="17853" y="18907"/>
                  <a:pt x="18824" y="18907"/>
                </a:cubicBezTo>
                <a:cubicBezTo>
                  <a:pt x="20547" y="18907"/>
                  <a:pt x="22353" y="18170"/>
                  <a:pt x="23760" y="17111"/>
                </a:cubicBezTo>
                <a:cubicBezTo>
                  <a:pt x="26258" y="15231"/>
                  <a:pt x="28006" y="12452"/>
                  <a:pt x="28914" y="9459"/>
                </a:cubicBezTo>
                <a:cubicBezTo>
                  <a:pt x="29262" y="8308"/>
                  <a:pt x="29493" y="7069"/>
                  <a:pt x="29177" y="5909"/>
                </a:cubicBezTo>
                <a:cubicBezTo>
                  <a:pt x="28800" y="4524"/>
                  <a:pt x="27678" y="3435"/>
                  <a:pt x="26402" y="2779"/>
                </a:cubicBezTo>
                <a:cubicBezTo>
                  <a:pt x="25125" y="2121"/>
                  <a:pt x="23693" y="1839"/>
                  <a:pt x="22280" y="1590"/>
                </a:cubicBezTo>
                <a:cubicBezTo>
                  <a:pt x="16865" y="631"/>
                  <a:pt x="11377" y="38"/>
                  <a:pt x="5878" y="4"/>
                </a:cubicBezTo>
                <a:cubicBezTo>
                  <a:pt x="5692" y="3"/>
                  <a:pt x="5483" y="0"/>
                  <a:pt x="52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4"/>
          <p:cNvSpPr/>
          <p:nvPr/>
        </p:nvSpPr>
        <p:spPr>
          <a:xfrm rot="10039007">
            <a:off x="6672808" y="4865278"/>
            <a:ext cx="1278614" cy="955186"/>
          </a:xfrm>
          <a:custGeom>
            <a:rect b="b" l="l" r="r" t="t"/>
            <a:pathLst>
              <a:path extrusionOk="0" h="14362" w="19225">
                <a:moveTo>
                  <a:pt x="10892" y="1"/>
                </a:moveTo>
                <a:cubicBezTo>
                  <a:pt x="9109" y="1"/>
                  <a:pt x="7320" y="246"/>
                  <a:pt x="5572" y="714"/>
                </a:cubicBezTo>
                <a:cubicBezTo>
                  <a:pt x="2167" y="1626"/>
                  <a:pt x="527" y="3422"/>
                  <a:pt x="164" y="7142"/>
                </a:cubicBezTo>
                <a:cubicBezTo>
                  <a:pt x="0" y="8824"/>
                  <a:pt x="135" y="10599"/>
                  <a:pt x="982" y="12062"/>
                </a:cubicBezTo>
                <a:cubicBezTo>
                  <a:pt x="1741" y="13372"/>
                  <a:pt x="3171" y="14361"/>
                  <a:pt x="4661" y="14361"/>
                </a:cubicBezTo>
                <a:cubicBezTo>
                  <a:pt x="4835" y="14361"/>
                  <a:pt x="5009" y="14348"/>
                  <a:pt x="5184" y="14320"/>
                </a:cubicBezTo>
                <a:cubicBezTo>
                  <a:pt x="7039" y="14022"/>
                  <a:pt x="8271" y="12316"/>
                  <a:pt x="9433" y="10841"/>
                </a:cubicBezTo>
                <a:cubicBezTo>
                  <a:pt x="10993" y="8857"/>
                  <a:pt x="12849" y="7011"/>
                  <a:pt x="15174" y="6025"/>
                </a:cubicBezTo>
                <a:cubicBezTo>
                  <a:pt x="16595" y="5421"/>
                  <a:pt x="18335" y="5003"/>
                  <a:pt x="18972" y="3598"/>
                </a:cubicBezTo>
                <a:cubicBezTo>
                  <a:pt x="19221" y="3046"/>
                  <a:pt x="19224" y="2334"/>
                  <a:pt x="18809" y="1893"/>
                </a:cubicBezTo>
                <a:cubicBezTo>
                  <a:pt x="18606" y="1678"/>
                  <a:pt x="18328" y="1550"/>
                  <a:pt x="18054" y="1435"/>
                </a:cubicBezTo>
                <a:cubicBezTo>
                  <a:pt x="15761" y="460"/>
                  <a:pt x="13333" y="1"/>
                  <a:pt x="108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4"/>
          <p:cNvSpPr/>
          <p:nvPr/>
        </p:nvSpPr>
        <p:spPr>
          <a:xfrm>
            <a:off x="8797525" y="3650625"/>
            <a:ext cx="1018874" cy="802701"/>
          </a:xfrm>
          <a:custGeom>
            <a:rect b="b" l="l" r="r" t="t"/>
            <a:pathLst>
              <a:path extrusionOk="0" h="8002" w="10157">
                <a:moveTo>
                  <a:pt x="4516" y="1"/>
                </a:moveTo>
                <a:cubicBezTo>
                  <a:pt x="1685" y="1"/>
                  <a:pt x="0" y="3627"/>
                  <a:pt x="1423" y="5974"/>
                </a:cubicBezTo>
                <a:cubicBezTo>
                  <a:pt x="2140" y="7157"/>
                  <a:pt x="3480" y="7920"/>
                  <a:pt x="4861" y="7996"/>
                </a:cubicBezTo>
                <a:cubicBezTo>
                  <a:pt x="4935" y="8000"/>
                  <a:pt x="5009" y="8002"/>
                  <a:pt x="5082" y="8002"/>
                </a:cubicBezTo>
                <a:cubicBezTo>
                  <a:pt x="6407" y="8002"/>
                  <a:pt x="7739" y="7367"/>
                  <a:pt x="8476" y="6267"/>
                </a:cubicBezTo>
                <a:cubicBezTo>
                  <a:pt x="10156" y="3762"/>
                  <a:pt x="7731" y="446"/>
                  <a:pt x="5028" y="40"/>
                </a:cubicBezTo>
                <a:cubicBezTo>
                  <a:pt x="4854" y="13"/>
                  <a:pt x="4683" y="1"/>
                  <a:pt x="45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4"/>
          <p:cNvSpPr/>
          <p:nvPr/>
        </p:nvSpPr>
        <p:spPr>
          <a:xfrm>
            <a:off x="8666175" y="271897"/>
            <a:ext cx="641600" cy="526203"/>
          </a:xfrm>
          <a:custGeom>
            <a:rect b="b" l="l" r="r" t="t"/>
            <a:pathLst>
              <a:path extrusionOk="0" h="5668" w="6911">
                <a:moveTo>
                  <a:pt x="5060" y="0"/>
                </a:moveTo>
                <a:cubicBezTo>
                  <a:pt x="4135" y="0"/>
                  <a:pt x="2977" y="479"/>
                  <a:pt x="2274" y="714"/>
                </a:cubicBezTo>
                <a:cubicBezTo>
                  <a:pt x="1482" y="980"/>
                  <a:pt x="803" y="1567"/>
                  <a:pt x="428" y="2313"/>
                </a:cubicBezTo>
                <a:cubicBezTo>
                  <a:pt x="1" y="3161"/>
                  <a:pt x="8" y="4280"/>
                  <a:pt x="646" y="4981"/>
                </a:cubicBezTo>
                <a:cubicBezTo>
                  <a:pt x="1063" y="5440"/>
                  <a:pt x="1696" y="5667"/>
                  <a:pt x="2317" y="5667"/>
                </a:cubicBezTo>
                <a:cubicBezTo>
                  <a:pt x="2335" y="5667"/>
                  <a:pt x="2352" y="5667"/>
                  <a:pt x="2370" y="5667"/>
                </a:cubicBezTo>
                <a:cubicBezTo>
                  <a:pt x="3007" y="5654"/>
                  <a:pt x="3625" y="5424"/>
                  <a:pt x="4174" y="5098"/>
                </a:cubicBezTo>
                <a:cubicBezTo>
                  <a:pt x="5464" y="4333"/>
                  <a:pt x="6911" y="2478"/>
                  <a:pt x="6400" y="860"/>
                </a:cubicBezTo>
                <a:cubicBezTo>
                  <a:pt x="6195" y="215"/>
                  <a:pt x="5680" y="0"/>
                  <a:pt x="50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4"/>
          <p:cNvSpPr/>
          <p:nvPr/>
        </p:nvSpPr>
        <p:spPr>
          <a:xfrm>
            <a:off x="-280950" y="401241"/>
            <a:ext cx="515481" cy="616495"/>
          </a:xfrm>
          <a:custGeom>
            <a:rect b="b" l="l" r="r" t="t"/>
            <a:pathLst>
              <a:path extrusionOk="0" h="10839" w="9063">
                <a:moveTo>
                  <a:pt x="1648" y="8897"/>
                </a:moveTo>
                <a:cubicBezTo>
                  <a:pt x="2394" y="10117"/>
                  <a:pt x="3871" y="10839"/>
                  <a:pt x="5296" y="10709"/>
                </a:cubicBezTo>
                <a:cubicBezTo>
                  <a:pt x="6720" y="10578"/>
                  <a:pt x="8031" y="9618"/>
                  <a:pt x="8615" y="8312"/>
                </a:cubicBezTo>
                <a:cubicBezTo>
                  <a:pt x="8961" y="7539"/>
                  <a:pt x="9063" y="6675"/>
                  <a:pt x="9039" y="5828"/>
                </a:cubicBezTo>
                <a:cubicBezTo>
                  <a:pt x="8999" y="4318"/>
                  <a:pt x="8469" y="2686"/>
                  <a:pt x="7175" y="1907"/>
                </a:cubicBezTo>
                <a:cubicBezTo>
                  <a:pt x="4007" y="0"/>
                  <a:pt x="0" y="6200"/>
                  <a:pt x="1648" y="889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449" name="Shape 449"/>
        <p:cNvGrpSpPr/>
        <p:nvPr/>
      </p:nvGrpSpPr>
      <p:grpSpPr>
        <a:xfrm>
          <a:off x="0" y="0"/>
          <a:ext cx="0" cy="0"/>
          <a:chOff x="0" y="0"/>
          <a:chExt cx="0" cy="0"/>
        </a:xfrm>
      </p:grpSpPr>
      <p:sp>
        <p:nvSpPr>
          <p:cNvPr id="450" name="Google Shape;450;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1" name="Google Shape;451;p35"/>
          <p:cNvSpPr txBox="1"/>
          <p:nvPr>
            <p:ph idx="1" type="subTitle"/>
          </p:nvPr>
        </p:nvSpPr>
        <p:spPr>
          <a:xfrm>
            <a:off x="2010611" y="1501400"/>
            <a:ext cx="22806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Preahvihear"/>
              <a:buNone/>
              <a:defRPr sz="2400">
                <a:solidFill>
                  <a:schemeClr val="accent3"/>
                </a:solidFill>
              </a:defRPr>
            </a:lvl1pPr>
            <a:lvl2pPr lvl="1"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2pPr>
            <a:lvl3pPr lvl="2"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3pPr>
            <a:lvl4pPr lvl="3"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4pPr>
            <a:lvl5pPr lvl="4"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5pPr>
            <a:lvl6pPr lvl="5"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6pPr>
            <a:lvl7pPr lvl="6"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7pPr>
            <a:lvl8pPr lvl="7"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8pPr>
            <a:lvl9pPr lvl="8"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9pPr>
          </a:lstStyle>
          <a:p/>
        </p:txBody>
      </p:sp>
      <p:sp>
        <p:nvSpPr>
          <p:cNvPr id="452" name="Google Shape;452;p35"/>
          <p:cNvSpPr txBox="1"/>
          <p:nvPr>
            <p:ph idx="2" type="subTitle"/>
          </p:nvPr>
        </p:nvSpPr>
        <p:spPr>
          <a:xfrm>
            <a:off x="2010596" y="1854350"/>
            <a:ext cx="2280600" cy="71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3" name="Google Shape;453;p35"/>
          <p:cNvSpPr txBox="1"/>
          <p:nvPr>
            <p:ph idx="3" type="subTitle"/>
          </p:nvPr>
        </p:nvSpPr>
        <p:spPr>
          <a:xfrm>
            <a:off x="4833739" y="1854350"/>
            <a:ext cx="2280600" cy="7134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4" name="Google Shape;454;p35"/>
          <p:cNvSpPr txBox="1"/>
          <p:nvPr>
            <p:ph idx="4" type="subTitle"/>
          </p:nvPr>
        </p:nvSpPr>
        <p:spPr>
          <a:xfrm>
            <a:off x="2010596" y="3473625"/>
            <a:ext cx="2280600" cy="71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5" name="Google Shape;455;p35"/>
          <p:cNvSpPr txBox="1"/>
          <p:nvPr>
            <p:ph idx="5" type="subTitle"/>
          </p:nvPr>
        </p:nvSpPr>
        <p:spPr>
          <a:xfrm>
            <a:off x="4833739" y="3473625"/>
            <a:ext cx="2280600" cy="7134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6" name="Google Shape;456;p35"/>
          <p:cNvSpPr txBox="1"/>
          <p:nvPr>
            <p:ph idx="6" type="subTitle"/>
          </p:nvPr>
        </p:nvSpPr>
        <p:spPr>
          <a:xfrm>
            <a:off x="2010671" y="3120675"/>
            <a:ext cx="22806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Preahvihear"/>
              <a:buNone/>
              <a:defRPr sz="2400">
                <a:solidFill>
                  <a:schemeClr val="accent3"/>
                </a:solidFill>
              </a:defRPr>
            </a:lvl1pPr>
            <a:lvl2pPr lvl="1"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2pPr>
            <a:lvl3pPr lvl="2"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3pPr>
            <a:lvl4pPr lvl="3"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4pPr>
            <a:lvl5pPr lvl="4"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5pPr>
            <a:lvl6pPr lvl="5"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6pPr>
            <a:lvl7pPr lvl="6"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7pPr>
            <a:lvl8pPr lvl="7"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8pPr>
            <a:lvl9pPr lvl="8"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9pPr>
          </a:lstStyle>
          <a:p/>
        </p:txBody>
      </p:sp>
      <p:sp>
        <p:nvSpPr>
          <p:cNvPr id="457" name="Google Shape;457;p35"/>
          <p:cNvSpPr txBox="1"/>
          <p:nvPr>
            <p:ph idx="7" type="subTitle"/>
          </p:nvPr>
        </p:nvSpPr>
        <p:spPr>
          <a:xfrm>
            <a:off x="4833737" y="1501400"/>
            <a:ext cx="2280600" cy="5259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Preahvihear"/>
              <a:buNone/>
              <a:defRPr sz="2400">
                <a:solidFill>
                  <a:schemeClr val="accent3"/>
                </a:solidFill>
              </a:defRPr>
            </a:lvl1pPr>
            <a:lvl2pPr lvl="1"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2pPr>
            <a:lvl3pPr lvl="2"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3pPr>
            <a:lvl4pPr lvl="3"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4pPr>
            <a:lvl5pPr lvl="4"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5pPr>
            <a:lvl6pPr lvl="5"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6pPr>
            <a:lvl7pPr lvl="6"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7pPr>
            <a:lvl8pPr lvl="7"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8pPr>
            <a:lvl9pPr lvl="8"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9pPr>
          </a:lstStyle>
          <a:p/>
        </p:txBody>
      </p:sp>
      <p:sp>
        <p:nvSpPr>
          <p:cNvPr id="458" name="Google Shape;458;p35"/>
          <p:cNvSpPr txBox="1"/>
          <p:nvPr>
            <p:ph idx="8" type="subTitle"/>
          </p:nvPr>
        </p:nvSpPr>
        <p:spPr>
          <a:xfrm>
            <a:off x="4833737" y="3120675"/>
            <a:ext cx="2280600" cy="5259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Preahvihear"/>
              <a:buNone/>
              <a:defRPr sz="2400">
                <a:solidFill>
                  <a:schemeClr val="accent3"/>
                </a:solidFill>
              </a:defRPr>
            </a:lvl1pPr>
            <a:lvl2pPr lvl="1"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2pPr>
            <a:lvl3pPr lvl="2"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3pPr>
            <a:lvl4pPr lvl="3"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4pPr>
            <a:lvl5pPr lvl="4"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5pPr>
            <a:lvl6pPr lvl="5"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6pPr>
            <a:lvl7pPr lvl="6"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7pPr>
            <a:lvl8pPr lvl="7"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8pPr>
            <a:lvl9pPr lvl="8" rtl="0" algn="ctr">
              <a:lnSpc>
                <a:spcPct val="100000"/>
              </a:lnSpc>
              <a:spcBef>
                <a:spcPts val="0"/>
              </a:spcBef>
              <a:spcAft>
                <a:spcPts val="0"/>
              </a:spcAft>
              <a:buSzPts val="2400"/>
              <a:buFont typeface="Preahvihear"/>
              <a:buNone/>
              <a:defRPr sz="2400">
                <a:latin typeface="Preahvihear"/>
                <a:ea typeface="Preahvihear"/>
                <a:cs typeface="Preahvihear"/>
                <a:sym typeface="Preahvihear"/>
              </a:defRPr>
            </a:lvl9pPr>
          </a:lstStyle>
          <a:p/>
        </p:txBody>
      </p:sp>
      <p:sp>
        <p:nvSpPr>
          <p:cNvPr id="459" name="Google Shape;459;p35"/>
          <p:cNvSpPr/>
          <p:nvPr/>
        </p:nvSpPr>
        <p:spPr>
          <a:xfrm>
            <a:off x="134275" y="4248350"/>
            <a:ext cx="1674426" cy="1517298"/>
          </a:xfrm>
          <a:custGeom>
            <a:rect b="b" l="l" r="r" t="t"/>
            <a:pathLst>
              <a:path extrusionOk="0" h="2762" w="3048">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5"/>
          <p:cNvSpPr/>
          <p:nvPr/>
        </p:nvSpPr>
        <p:spPr>
          <a:xfrm rot="-4600738">
            <a:off x="-933436" y="-638918"/>
            <a:ext cx="3521658" cy="1745223"/>
          </a:xfrm>
          <a:custGeom>
            <a:rect b="b" l="l" r="r" t="t"/>
            <a:pathLst>
              <a:path extrusionOk="0" h="19850" w="40055">
                <a:moveTo>
                  <a:pt x="37538" y="1"/>
                </a:moveTo>
                <a:cubicBezTo>
                  <a:pt x="37528" y="1"/>
                  <a:pt x="37517" y="1"/>
                  <a:pt x="37507" y="1"/>
                </a:cubicBezTo>
                <a:lnTo>
                  <a:pt x="19894" y="43"/>
                </a:lnTo>
                <a:cubicBezTo>
                  <a:pt x="17692" y="48"/>
                  <a:pt x="15490" y="54"/>
                  <a:pt x="13288" y="59"/>
                </a:cubicBezTo>
                <a:cubicBezTo>
                  <a:pt x="10125" y="67"/>
                  <a:pt x="6962" y="74"/>
                  <a:pt x="3802" y="208"/>
                </a:cubicBezTo>
                <a:cubicBezTo>
                  <a:pt x="3744" y="210"/>
                  <a:pt x="3681" y="211"/>
                  <a:pt x="3616" y="211"/>
                </a:cubicBezTo>
                <a:cubicBezTo>
                  <a:pt x="3277" y="211"/>
                  <a:pt x="2849" y="184"/>
                  <a:pt x="2416" y="184"/>
                </a:cubicBezTo>
                <a:cubicBezTo>
                  <a:pt x="1549" y="184"/>
                  <a:pt x="660" y="292"/>
                  <a:pt x="417" y="942"/>
                </a:cubicBezTo>
                <a:cubicBezTo>
                  <a:pt x="0" y="2051"/>
                  <a:pt x="1529" y="3549"/>
                  <a:pt x="2335" y="3990"/>
                </a:cubicBezTo>
                <a:cubicBezTo>
                  <a:pt x="3341" y="4540"/>
                  <a:pt x="4505" y="4695"/>
                  <a:pt x="5660" y="4695"/>
                </a:cubicBezTo>
                <a:cubicBezTo>
                  <a:pt x="5885" y="4695"/>
                  <a:pt x="6109" y="4689"/>
                  <a:pt x="6331" y="4679"/>
                </a:cubicBezTo>
                <a:cubicBezTo>
                  <a:pt x="8172" y="4597"/>
                  <a:pt x="9998" y="4264"/>
                  <a:pt x="11839" y="4264"/>
                </a:cubicBezTo>
                <a:cubicBezTo>
                  <a:pt x="11890" y="4264"/>
                  <a:pt x="11941" y="4264"/>
                  <a:pt x="11993" y="4265"/>
                </a:cubicBezTo>
                <a:cubicBezTo>
                  <a:pt x="13886" y="4286"/>
                  <a:pt x="15868" y="4727"/>
                  <a:pt x="17268" y="6002"/>
                </a:cubicBezTo>
                <a:cubicBezTo>
                  <a:pt x="18138" y="6793"/>
                  <a:pt x="18722" y="7849"/>
                  <a:pt x="19180" y="8932"/>
                </a:cubicBezTo>
                <a:cubicBezTo>
                  <a:pt x="19934" y="10716"/>
                  <a:pt x="20384" y="12628"/>
                  <a:pt x="20504" y="14561"/>
                </a:cubicBezTo>
                <a:cubicBezTo>
                  <a:pt x="20598" y="16053"/>
                  <a:pt x="20551" y="17708"/>
                  <a:pt x="21536" y="18831"/>
                </a:cubicBezTo>
                <a:cubicBezTo>
                  <a:pt x="22150" y="19531"/>
                  <a:pt x="23061" y="19850"/>
                  <a:pt x="23997" y="19850"/>
                </a:cubicBezTo>
                <a:cubicBezTo>
                  <a:pt x="24734" y="19850"/>
                  <a:pt x="25486" y="19653"/>
                  <a:pt x="26122" y="19290"/>
                </a:cubicBezTo>
                <a:cubicBezTo>
                  <a:pt x="27568" y="18465"/>
                  <a:pt x="28516" y="16988"/>
                  <a:pt x="29243" y="15493"/>
                </a:cubicBezTo>
                <a:cubicBezTo>
                  <a:pt x="29972" y="13997"/>
                  <a:pt x="30547" y="12410"/>
                  <a:pt x="31520" y="11059"/>
                </a:cubicBezTo>
                <a:cubicBezTo>
                  <a:pt x="32540" y="9642"/>
                  <a:pt x="33983" y="8534"/>
                  <a:pt x="35614" y="7913"/>
                </a:cubicBezTo>
                <a:cubicBezTo>
                  <a:pt x="36690" y="7505"/>
                  <a:pt x="37887" y="7278"/>
                  <a:pt x="38735" y="6501"/>
                </a:cubicBezTo>
                <a:cubicBezTo>
                  <a:pt x="39897" y="5436"/>
                  <a:pt x="40047" y="3681"/>
                  <a:pt x="40053" y="2103"/>
                </a:cubicBezTo>
                <a:cubicBezTo>
                  <a:pt x="40055" y="1660"/>
                  <a:pt x="40045" y="1192"/>
                  <a:pt x="39816" y="813"/>
                </a:cubicBezTo>
                <a:cubicBezTo>
                  <a:pt x="39380" y="89"/>
                  <a:pt x="38387" y="1"/>
                  <a:pt x="375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5"/>
          <p:cNvSpPr/>
          <p:nvPr/>
        </p:nvSpPr>
        <p:spPr>
          <a:xfrm>
            <a:off x="-260900" y="3616500"/>
            <a:ext cx="1109751" cy="1067198"/>
          </a:xfrm>
          <a:custGeom>
            <a:rect b="b" l="l" r="r" t="t"/>
            <a:pathLst>
              <a:path extrusionOk="0" h="4641" w="4826">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5"/>
          <p:cNvSpPr/>
          <p:nvPr/>
        </p:nvSpPr>
        <p:spPr>
          <a:xfrm>
            <a:off x="5244425" y="4485249"/>
            <a:ext cx="1674444" cy="1371266"/>
          </a:xfrm>
          <a:custGeom>
            <a:rect b="b" l="l" r="r" t="t"/>
            <a:pathLst>
              <a:path extrusionOk="0" h="17911" w="21871">
                <a:moveTo>
                  <a:pt x="5112" y="1"/>
                </a:moveTo>
                <a:cubicBezTo>
                  <a:pt x="3735" y="1"/>
                  <a:pt x="2529" y="507"/>
                  <a:pt x="1750" y="1965"/>
                </a:cubicBezTo>
                <a:cubicBezTo>
                  <a:pt x="1" y="5236"/>
                  <a:pt x="1575" y="11012"/>
                  <a:pt x="3687" y="13678"/>
                </a:cubicBezTo>
                <a:cubicBezTo>
                  <a:pt x="5800" y="16345"/>
                  <a:pt x="9196" y="17910"/>
                  <a:pt x="12588" y="17910"/>
                </a:cubicBezTo>
                <a:cubicBezTo>
                  <a:pt x="13326" y="17910"/>
                  <a:pt x="14064" y="17836"/>
                  <a:pt x="14788" y="17683"/>
                </a:cubicBezTo>
                <a:cubicBezTo>
                  <a:pt x="16143" y="17397"/>
                  <a:pt x="17456" y="16848"/>
                  <a:pt x="18527" y="15972"/>
                </a:cubicBezTo>
                <a:cubicBezTo>
                  <a:pt x="21080" y="13882"/>
                  <a:pt x="21870" y="10116"/>
                  <a:pt x="20948" y="6948"/>
                </a:cubicBezTo>
                <a:cubicBezTo>
                  <a:pt x="20640" y="5892"/>
                  <a:pt x="20142" y="4854"/>
                  <a:pt x="19300" y="4147"/>
                </a:cubicBezTo>
                <a:cubicBezTo>
                  <a:pt x="17714" y="2814"/>
                  <a:pt x="15406" y="2978"/>
                  <a:pt x="13389" y="2508"/>
                </a:cubicBezTo>
                <a:cubicBezTo>
                  <a:pt x="11300" y="2021"/>
                  <a:pt x="7863" y="1"/>
                  <a:pt x="51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5"/>
          <p:cNvSpPr/>
          <p:nvPr/>
        </p:nvSpPr>
        <p:spPr>
          <a:xfrm>
            <a:off x="8348663" y="445025"/>
            <a:ext cx="685371" cy="824954"/>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5"/>
          <p:cNvSpPr/>
          <p:nvPr/>
        </p:nvSpPr>
        <p:spPr>
          <a:xfrm>
            <a:off x="8289025" y="2089150"/>
            <a:ext cx="1566639" cy="1475850"/>
          </a:xfrm>
          <a:custGeom>
            <a:rect b="b" l="l" r="r" t="t"/>
            <a:pathLst>
              <a:path extrusionOk="0" h="10989" w="11665">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65" name="Shape 465"/>
        <p:cNvGrpSpPr/>
        <p:nvPr/>
      </p:nvGrpSpPr>
      <p:grpSpPr>
        <a:xfrm>
          <a:off x="0" y="0"/>
          <a:ext cx="0" cy="0"/>
          <a:chOff x="0" y="0"/>
          <a:chExt cx="0" cy="0"/>
        </a:xfrm>
      </p:grpSpPr>
      <p:sp>
        <p:nvSpPr>
          <p:cNvPr id="466" name="Google Shape;466;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7" name="Google Shape;467;p36"/>
          <p:cNvSpPr txBox="1"/>
          <p:nvPr>
            <p:ph idx="1" type="subTitle"/>
          </p:nvPr>
        </p:nvSpPr>
        <p:spPr>
          <a:xfrm>
            <a:off x="829813" y="2288000"/>
            <a:ext cx="2112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8" name="Google Shape;468;p36"/>
          <p:cNvSpPr txBox="1"/>
          <p:nvPr>
            <p:ph idx="2" type="subTitle"/>
          </p:nvPr>
        </p:nvSpPr>
        <p:spPr>
          <a:xfrm>
            <a:off x="3516000" y="2288000"/>
            <a:ext cx="2112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9" name="Google Shape;469;p36"/>
          <p:cNvSpPr txBox="1"/>
          <p:nvPr>
            <p:ph idx="3" type="subTitle"/>
          </p:nvPr>
        </p:nvSpPr>
        <p:spPr>
          <a:xfrm>
            <a:off x="6249788" y="2288000"/>
            <a:ext cx="21075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0" name="Google Shape;470;p36"/>
          <p:cNvSpPr txBox="1"/>
          <p:nvPr>
            <p:ph idx="4" type="subTitle"/>
          </p:nvPr>
        </p:nvSpPr>
        <p:spPr>
          <a:xfrm>
            <a:off x="825413" y="3966873"/>
            <a:ext cx="2112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1" name="Google Shape;471;p36"/>
          <p:cNvSpPr txBox="1"/>
          <p:nvPr>
            <p:ph idx="5" type="subTitle"/>
          </p:nvPr>
        </p:nvSpPr>
        <p:spPr>
          <a:xfrm>
            <a:off x="3518263" y="3966873"/>
            <a:ext cx="2112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2" name="Google Shape;472;p36"/>
          <p:cNvSpPr txBox="1"/>
          <p:nvPr>
            <p:ph idx="6" type="subTitle"/>
          </p:nvPr>
        </p:nvSpPr>
        <p:spPr>
          <a:xfrm>
            <a:off x="6206908" y="3966873"/>
            <a:ext cx="21075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3" name="Google Shape;473;p36"/>
          <p:cNvSpPr txBox="1"/>
          <p:nvPr>
            <p:ph idx="7" type="subTitle"/>
          </p:nvPr>
        </p:nvSpPr>
        <p:spPr>
          <a:xfrm>
            <a:off x="829638" y="1972700"/>
            <a:ext cx="21120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reahvihear"/>
              <a:buNone/>
              <a:defRPr sz="2400">
                <a:solidFill>
                  <a:schemeClr val="lt2"/>
                </a:solidFill>
                <a:latin typeface="Kanit"/>
                <a:ea typeface="Kanit"/>
                <a:cs typeface="Kanit"/>
                <a:sym typeface="Kanit"/>
              </a:defRPr>
            </a:lvl1pPr>
            <a:lvl2pPr lvl="1"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2pPr>
            <a:lvl3pPr lvl="2"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3pPr>
            <a:lvl4pPr lvl="3"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4pPr>
            <a:lvl5pPr lvl="4"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5pPr>
            <a:lvl6pPr lvl="5"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6pPr>
            <a:lvl7pPr lvl="6"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7pPr>
            <a:lvl8pPr lvl="7"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8pPr>
            <a:lvl9pPr lvl="8"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9pPr>
          </a:lstStyle>
          <a:p/>
        </p:txBody>
      </p:sp>
      <p:sp>
        <p:nvSpPr>
          <p:cNvPr id="474" name="Google Shape;474;p36"/>
          <p:cNvSpPr txBox="1"/>
          <p:nvPr>
            <p:ph idx="8" type="subTitle"/>
          </p:nvPr>
        </p:nvSpPr>
        <p:spPr>
          <a:xfrm>
            <a:off x="3518250" y="1972700"/>
            <a:ext cx="21075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reahvihear"/>
              <a:buNone/>
              <a:defRPr sz="2400">
                <a:solidFill>
                  <a:schemeClr val="lt2"/>
                </a:solidFill>
                <a:latin typeface="Kanit"/>
                <a:ea typeface="Kanit"/>
                <a:cs typeface="Kanit"/>
                <a:sym typeface="Kanit"/>
              </a:defRPr>
            </a:lvl1pPr>
            <a:lvl2pPr lvl="1"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2pPr>
            <a:lvl3pPr lvl="2"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3pPr>
            <a:lvl4pPr lvl="3"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4pPr>
            <a:lvl5pPr lvl="4"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5pPr>
            <a:lvl6pPr lvl="5"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6pPr>
            <a:lvl7pPr lvl="6"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7pPr>
            <a:lvl8pPr lvl="7"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8pPr>
            <a:lvl9pPr lvl="8"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9pPr>
          </a:lstStyle>
          <a:p/>
        </p:txBody>
      </p:sp>
      <p:sp>
        <p:nvSpPr>
          <p:cNvPr id="475" name="Google Shape;475;p36"/>
          <p:cNvSpPr txBox="1"/>
          <p:nvPr>
            <p:ph idx="9" type="subTitle"/>
          </p:nvPr>
        </p:nvSpPr>
        <p:spPr>
          <a:xfrm>
            <a:off x="6206863" y="1972700"/>
            <a:ext cx="21075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reahvihear"/>
              <a:buNone/>
              <a:defRPr sz="2400">
                <a:solidFill>
                  <a:schemeClr val="lt2"/>
                </a:solidFill>
                <a:latin typeface="Kanit"/>
                <a:ea typeface="Kanit"/>
                <a:cs typeface="Kanit"/>
                <a:sym typeface="Kanit"/>
              </a:defRPr>
            </a:lvl1pPr>
            <a:lvl2pPr lvl="1"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2pPr>
            <a:lvl3pPr lvl="2"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3pPr>
            <a:lvl4pPr lvl="3"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4pPr>
            <a:lvl5pPr lvl="4"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5pPr>
            <a:lvl6pPr lvl="5"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6pPr>
            <a:lvl7pPr lvl="6"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7pPr>
            <a:lvl8pPr lvl="7"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8pPr>
            <a:lvl9pPr lvl="8"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9pPr>
          </a:lstStyle>
          <a:p/>
        </p:txBody>
      </p:sp>
      <p:sp>
        <p:nvSpPr>
          <p:cNvPr id="476" name="Google Shape;476;p36"/>
          <p:cNvSpPr txBox="1"/>
          <p:nvPr>
            <p:ph idx="13" type="subTitle"/>
          </p:nvPr>
        </p:nvSpPr>
        <p:spPr>
          <a:xfrm>
            <a:off x="829638" y="3655647"/>
            <a:ext cx="21120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reahvihear"/>
              <a:buNone/>
              <a:defRPr sz="2400">
                <a:solidFill>
                  <a:schemeClr val="lt2"/>
                </a:solidFill>
                <a:latin typeface="Kanit"/>
                <a:ea typeface="Kanit"/>
                <a:cs typeface="Kanit"/>
                <a:sym typeface="Kanit"/>
              </a:defRPr>
            </a:lvl1pPr>
            <a:lvl2pPr lvl="1"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2pPr>
            <a:lvl3pPr lvl="2"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3pPr>
            <a:lvl4pPr lvl="3"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4pPr>
            <a:lvl5pPr lvl="4"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5pPr>
            <a:lvl6pPr lvl="5"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6pPr>
            <a:lvl7pPr lvl="6"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7pPr>
            <a:lvl8pPr lvl="7"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8pPr>
            <a:lvl9pPr lvl="8"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9pPr>
          </a:lstStyle>
          <a:p/>
        </p:txBody>
      </p:sp>
      <p:sp>
        <p:nvSpPr>
          <p:cNvPr id="477" name="Google Shape;477;p36"/>
          <p:cNvSpPr txBox="1"/>
          <p:nvPr>
            <p:ph idx="14" type="subTitle"/>
          </p:nvPr>
        </p:nvSpPr>
        <p:spPr>
          <a:xfrm>
            <a:off x="3518250" y="3655647"/>
            <a:ext cx="21075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reahvihear"/>
              <a:buNone/>
              <a:defRPr sz="2400">
                <a:solidFill>
                  <a:schemeClr val="lt2"/>
                </a:solidFill>
                <a:latin typeface="Kanit"/>
                <a:ea typeface="Kanit"/>
                <a:cs typeface="Kanit"/>
                <a:sym typeface="Kanit"/>
              </a:defRPr>
            </a:lvl1pPr>
            <a:lvl2pPr lvl="1"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2pPr>
            <a:lvl3pPr lvl="2"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3pPr>
            <a:lvl4pPr lvl="3"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4pPr>
            <a:lvl5pPr lvl="4"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5pPr>
            <a:lvl6pPr lvl="5"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6pPr>
            <a:lvl7pPr lvl="6"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7pPr>
            <a:lvl8pPr lvl="7"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8pPr>
            <a:lvl9pPr lvl="8"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9pPr>
          </a:lstStyle>
          <a:p/>
        </p:txBody>
      </p:sp>
      <p:sp>
        <p:nvSpPr>
          <p:cNvPr id="478" name="Google Shape;478;p36"/>
          <p:cNvSpPr txBox="1"/>
          <p:nvPr>
            <p:ph idx="15" type="subTitle"/>
          </p:nvPr>
        </p:nvSpPr>
        <p:spPr>
          <a:xfrm>
            <a:off x="6206863" y="3655647"/>
            <a:ext cx="21075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reahvihear"/>
              <a:buNone/>
              <a:defRPr sz="2400">
                <a:solidFill>
                  <a:schemeClr val="lt2"/>
                </a:solidFill>
                <a:latin typeface="Kanit"/>
                <a:ea typeface="Kanit"/>
                <a:cs typeface="Kanit"/>
                <a:sym typeface="Kanit"/>
              </a:defRPr>
            </a:lvl1pPr>
            <a:lvl2pPr lvl="1"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2pPr>
            <a:lvl3pPr lvl="2"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3pPr>
            <a:lvl4pPr lvl="3"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4pPr>
            <a:lvl5pPr lvl="4"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5pPr>
            <a:lvl6pPr lvl="5"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6pPr>
            <a:lvl7pPr lvl="6"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7pPr>
            <a:lvl8pPr lvl="7"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8pPr>
            <a:lvl9pPr lvl="8" rtl="0" algn="ctr">
              <a:lnSpc>
                <a:spcPct val="100000"/>
              </a:lnSpc>
              <a:spcBef>
                <a:spcPts val="0"/>
              </a:spcBef>
              <a:spcAft>
                <a:spcPts val="0"/>
              </a:spcAft>
              <a:buClr>
                <a:schemeClr val="dk1"/>
              </a:buClr>
              <a:buSzPts val="2400"/>
              <a:buFont typeface="Preahvihear"/>
              <a:buNone/>
              <a:defRPr sz="2400">
                <a:solidFill>
                  <a:schemeClr val="dk1"/>
                </a:solidFill>
                <a:latin typeface="Preahvihear"/>
                <a:ea typeface="Preahvihear"/>
                <a:cs typeface="Preahvihear"/>
                <a:sym typeface="Preahvihear"/>
              </a:defRPr>
            </a:lvl9pPr>
          </a:lstStyle>
          <a:p/>
        </p:txBody>
      </p:sp>
      <p:sp>
        <p:nvSpPr>
          <p:cNvPr id="479" name="Google Shape;479;p36"/>
          <p:cNvSpPr/>
          <p:nvPr/>
        </p:nvSpPr>
        <p:spPr>
          <a:xfrm>
            <a:off x="3072725" y="-749325"/>
            <a:ext cx="1935888" cy="1212662"/>
          </a:xfrm>
          <a:custGeom>
            <a:rect b="b" l="l" r="r" t="t"/>
            <a:pathLst>
              <a:path extrusionOk="0" h="8211" w="13108">
                <a:moveTo>
                  <a:pt x="3174" y="0"/>
                </a:moveTo>
                <a:cubicBezTo>
                  <a:pt x="2624" y="0"/>
                  <a:pt x="2092" y="121"/>
                  <a:pt x="1613" y="419"/>
                </a:cubicBezTo>
                <a:cubicBezTo>
                  <a:pt x="253" y="1265"/>
                  <a:pt x="0" y="3280"/>
                  <a:pt x="742" y="4700"/>
                </a:cubicBezTo>
                <a:cubicBezTo>
                  <a:pt x="1485" y="6119"/>
                  <a:pt x="2958" y="7013"/>
                  <a:pt x="4463" y="7564"/>
                </a:cubicBezTo>
                <a:cubicBezTo>
                  <a:pt x="5539" y="7958"/>
                  <a:pt x="6691" y="8210"/>
                  <a:pt x="7832" y="8210"/>
                </a:cubicBezTo>
                <a:cubicBezTo>
                  <a:pt x="8499" y="8210"/>
                  <a:pt x="9162" y="8124"/>
                  <a:pt x="9803" y="7930"/>
                </a:cubicBezTo>
                <a:cubicBezTo>
                  <a:pt x="11146" y="7521"/>
                  <a:pt x="12403" y="6546"/>
                  <a:pt x="12755" y="5186"/>
                </a:cubicBezTo>
                <a:cubicBezTo>
                  <a:pt x="13107" y="3827"/>
                  <a:pt x="12286" y="2188"/>
                  <a:pt x="10835" y="2072"/>
                </a:cubicBezTo>
                <a:cubicBezTo>
                  <a:pt x="10760" y="2066"/>
                  <a:pt x="10686" y="2063"/>
                  <a:pt x="10613" y="2063"/>
                </a:cubicBezTo>
                <a:cubicBezTo>
                  <a:pt x="10218" y="2063"/>
                  <a:pt x="9849" y="2138"/>
                  <a:pt x="9456" y="2138"/>
                </a:cubicBezTo>
                <a:cubicBezTo>
                  <a:pt x="9284" y="2138"/>
                  <a:pt x="9108" y="2124"/>
                  <a:pt x="8924" y="2083"/>
                </a:cubicBezTo>
                <a:cubicBezTo>
                  <a:pt x="7914" y="1859"/>
                  <a:pt x="6981" y="1282"/>
                  <a:pt x="6066" y="824"/>
                </a:cubicBezTo>
                <a:cubicBezTo>
                  <a:pt x="5176" y="378"/>
                  <a:pt x="4147" y="0"/>
                  <a:pt x="31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6"/>
          <p:cNvSpPr/>
          <p:nvPr/>
        </p:nvSpPr>
        <p:spPr>
          <a:xfrm>
            <a:off x="584600" y="4871675"/>
            <a:ext cx="535000" cy="484800"/>
          </a:xfrm>
          <a:custGeom>
            <a:rect b="b" l="l" r="r" t="t"/>
            <a:pathLst>
              <a:path extrusionOk="0" h="2762" w="3048">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6"/>
          <p:cNvSpPr/>
          <p:nvPr/>
        </p:nvSpPr>
        <p:spPr>
          <a:xfrm>
            <a:off x="2658450" y="4727888"/>
            <a:ext cx="941745" cy="772378"/>
          </a:xfrm>
          <a:custGeom>
            <a:rect b="b" l="l" r="r" t="t"/>
            <a:pathLst>
              <a:path extrusionOk="0" h="5668" w="6911">
                <a:moveTo>
                  <a:pt x="5060" y="0"/>
                </a:moveTo>
                <a:cubicBezTo>
                  <a:pt x="4135" y="0"/>
                  <a:pt x="2977" y="479"/>
                  <a:pt x="2274" y="714"/>
                </a:cubicBezTo>
                <a:cubicBezTo>
                  <a:pt x="1482" y="980"/>
                  <a:pt x="803" y="1567"/>
                  <a:pt x="428" y="2313"/>
                </a:cubicBezTo>
                <a:cubicBezTo>
                  <a:pt x="1" y="3161"/>
                  <a:pt x="8" y="4280"/>
                  <a:pt x="646" y="4981"/>
                </a:cubicBezTo>
                <a:cubicBezTo>
                  <a:pt x="1063" y="5440"/>
                  <a:pt x="1696" y="5667"/>
                  <a:pt x="2317" y="5667"/>
                </a:cubicBezTo>
                <a:cubicBezTo>
                  <a:pt x="2335" y="5667"/>
                  <a:pt x="2352" y="5667"/>
                  <a:pt x="2370" y="5667"/>
                </a:cubicBezTo>
                <a:cubicBezTo>
                  <a:pt x="3007" y="5654"/>
                  <a:pt x="3625" y="5424"/>
                  <a:pt x="4174" y="5098"/>
                </a:cubicBezTo>
                <a:cubicBezTo>
                  <a:pt x="5464" y="4333"/>
                  <a:pt x="6911" y="2478"/>
                  <a:pt x="6400" y="860"/>
                </a:cubicBezTo>
                <a:cubicBezTo>
                  <a:pt x="6195" y="215"/>
                  <a:pt x="5680" y="0"/>
                  <a:pt x="50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6"/>
          <p:cNvSpPr/>
          <p:nvPr/>
        </p:nvSpPr>
        <p:spPr>
          <a:xfrm rot="3363846">
            <a:off x="5800092" y="-1576586"/>
            <a:ext cx="3514807" cy="1741828"/>
          </a:xfrm>
          <a:custGeom>
            <a:rect b="b" l="l" r="r" t="t"/>
            <a:pathLst>
              <a:path extrusionOk="0" h="19850" w="40055">
                <a:moveTo>
                  <a:pt x="37538" y="1"/>
                </a:moveTo>
                <a:cubicBezTo>
                  <a:pt x="37528" y="1"/>
                  <a:pt x="37517" y="1"/>
                  <a:pt x="37507" y="1"/>
                </a:cubicBezTo>
                <a:lnTo>
                  <a:pt x="19894" y="43"/>
                </a:lnTo>
                <a:cubicBezTo>
                  <a:pt x="17692" y="48"/>
                  <a:pt x="15490" y="54"/>
                  <a:pt x="13288" y="59"/>
                </a:cubicBezTo>
                <a:cubicBezTo>
                  <a:pt x="10125" y="67"/>
                  <a:pt x="6962" y="74"/>
                  <a:pt x="3802" y="208"/>
                </a:cubicBezTo>
                <a:cubicBezTo>
                  <a:pt x="3744" y="210"/>
                  <a:pt x="3681" y="211"/>
                  <a:pt x="3616" y="211"/>
                </a:cubicBezTo>
                <a:cubicBezTo>
                  <a:pt x="3277" y="211"/>
                  <a:pt x="2849" y="184"/>
                  <a:pt x="2416" y="184"/>
                </a:cubicBezTo>
                <a:cubicBezTo>
                  <a:pt x="1549" y="184"/>
                  <a:pt x="660" y="292"/>
                  <a:pt x="417" y="942"/>
                </a:cubicBezTo>
                <a:cubicBezTo>
                  <a:pt x="0" y="2051"/>
                  <a:pt x="1529" y="3549"/>
                  <a:pt x="2335" y="3990"/>
                </a:cubicBezTo>
                <a:cubicBezTo>
                  <a:pt x="3341" y="4540"/>
                  <a:pt x="4505" y="4695"/>
                  <a:pt x="5660" y="4695"/>
                </a:cubicBezTo>
                <a:cubicBezTo>
                  <a:pt x="5885" y="4695"/>
                  <a:pt x="6109" y="4689"/>
                  <a:pt x="6331" y="4679"/>
                </a:cubicBezTo>
                <a:cubicBezTo>
                  <a:pt x="8172" y="4597"/>
                  <a:pt x="9998" y="4264"/>
                  <a:pt x="11839" y="4264"/>
                </a:cubicBezTo>
                <a:cubicBezTo>
                  <a:pt x="11890" y="4264"/>
                  <a:pt x="11941" y="4264"/>
                  <a:pt x="11993" y="4265"/>
                </a:cubicBezTo>
                <a:cubicBezTo>
                  <a:pt x="13886" y="4286"/>
                  <a:pt x="15868" y="4727"/>
                  <a:pt x="17268" y="6002"/>
                </a:cubicBezTo>
                <a:cubicBezTo>
                  <a:pt x="18138" y="6793"/>
                  <a:pt x="18722" y="7849"/>
                  <a:pt x="19180" y="8932"/>
                </a:cubicBezTo>
                <a:cubicBezTo>
                  <a:pt x="19934" y="10716"/>
                  <a:pt x="20384" y="12628"/>
                  <a:pt x="20504" y="14561"/>
                </a:cubicBezTo>
                <a:cubicBezTo>
                  <a:pt x="20598" y="16053"/>
                  <a:pt x="20551" y="17708"/>
                  <a:pt x="21536" y="18831"/>
                </a:cubicBezTo>
                <a:cubicBezTo>
                  <a:pt x="22150" y="19531"/>
                  <a:pt x="23061" y="19850"/>
                  <a:pt x="23997" y="19850"/>
                </a:cubicBezTo>
                <a:cubicBezTo>
                  <a:pt x="24734" y="19850"/>
                  <a:pt x="25486" y="19653"/>
                  <a:pt x="26122" y="19290"/>
                </a:cubicBezTo>
                <a:cubicBezTo>
                  <a:pt x="27568" y="18465"/>
                  <a:pt x="28516" y="16988"/>
                  <a:pt x="29243" y="15493"/>
                </a:cubicBezTo>
                <a:cubicBezTo>
                  <a:pt x="29972" y="13997"/>
                  <a:pt x="30547" y="12410"/>
                  <a:pt x="31520" y="11059"/>
                </a:cubicBezTo>
                <a:cubicBezTo>
                  <a:pt x="32540" y="9642"/>
                  <a:pt x="33983" y="8534"/>
                  <a:pt x="35614" y="7913"/>
                </a:cubicBezTo>
                <a:cubicBezTo>
                  <a:pt x="36690" y="7505"/>
                  <a:pt x="37887" y="7278"/>
                  <a:pt x="38735" y="6501"/>
                </a:cubicBezTo>
                <a:cubicBezTo>
                  <a:pt x="39897" y="5436"/>
                  <a:pt x="40047" y="3681"/>
                  <a:pt x="40053" y="2103"/>
                </a:cubicBezTo>
                <a:cubicBezTo>
                  <a:pt x="40055" y="1660"/>
                  <a:pt x="40045" y="1192"/>
                  <a:pt x="39816" y="813"/>
                </a:cubicBezTo>
                <a:cubicBezTo>
                  <a:pt x="39380" y="89"/>
                  <a:pt x="38387" y="1"/>
                  <a:pt x="375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6"/>
          <p:cNvSpPr/>
          <p:nvPr/>
        </p:nvSpPr>
        <p:spPr>
          <a:xfrm rot="-781140">
            <a:off x="-761440" y="1574374"/>
            <a:ext cx="1496950" cy="2119294"/>
          </a:xfrm>
          <a:custGeom>
            <a:rect b="b" l="l" r="r" t="t"/>
            <a:pathLst>
              <a:path extrusionOk="0" h="38494" w="27190">
                <a:moveTo>
                  <a:pt x="4926" y="1"/>
                </a:moveTo>
                <a:cubicBezTo>
                  <a:pt x="4071" y="1"/>
                  <a:pt x="3254" y="179"/>
                  <a:pt x="2618" y="565"/>
                </a:cubicBezTo>
                <a:cubicBezTo>
                  <a:pt x="622" y="1778"/>
                  <a:pt x="761" y="5273"/>
                  <a:pt x="538" y="7275"/>
                </a:cubicBezTo>
                <a:cubicBezTo>
                  <a:pt x="167" y="10601"/>
                  <a:pt x="1" y="13952"/>
                  <a:pt x="41" y="17299"/>
                </a:cubicBezTo>
                <a:cubicBezTo>
                  <a:pt x="120" y="23885"/>
                  <a:pt x="995" y="30463"/>
                  <a:pt x="2662" y="36837"/>
                </a:cubicBezTo>
                <a:cubicBezTo>
                  <a:pt x="2721" y="37069"/>
                  <a:pt x="2787" y="37309"/>
                  <a:pt x="2943" y="37493"/>
                </a:cubicBezTo>
                <a:cubicBezTo>
                  <a:pt x="3178" y="37769"/>
                  <a:pt x="3562" y="37856"/>
                  <a:pt x="3919" y="37923"/>
                </a:cubicBezTo>
                <a:cubicBezTo>
                  <a:pt x="5716" y="38262"/>
                  <a:pt x="7560" y="38494"/>
                  <a:pt x="9389" y="38494"/>
                </a:cubicBezTo>
                <a:cubicBezTo>
                  <a:pt x="11143" y="38494"/>
                  <a:pt x="12882" y="38281"/>
                  <a:pt x="14552" y="37745"/>
                </a:cubicBezTo>
                <a:cubicBezTo>
                  <a:pt x="16505" y="37119"/>
                  <a:pt x="18464" y="35878"/>
                  <a:pt x="19053" y="33913"/>
                </a:cubicBezTo>
                <a:cubicBezTo>
                  <a:pt x="19604" y="32074"/>
                  <a:pt x="18824" y="30082"/>
                  <a:pt x="19120" y="28186"/>
                </a:cubicBezTo>
                <a:cubicBezTo>
                  <a:pt x="19608" y="25042"/>
                  <a:pt x="22749" y="23137"/>
                  <a:pt x="24648" y="20585"/>
                </a:cubicBezTo>
                <a:cubicBezTo>
                  <a:pt x="26547" y="18036"/>
                  <a:pt x="27190" y="14483"/>
                  <a:pt x="25906" y="11577"/>
                </a:cubicBezTo>
                <a:cubicBezTo>
                  <a:pt x="24794" y="9060"/>
                  <a:pt x="22132" y="7246"/>
                  <a:pt x="19422" y="7246"/>
                </a:cubicBezTo>
                <a:cubicBezTo>
                  <a:pt x="19003" y="7246"/>
                  <a:pt x="18582" y="7290"/>
                  <a:pt x="18166" y="7381"/>
                </a:cubicBezTo>
                <a:cubicBezTo>
                  <a:pt x="17126" y="7608"/>
                  <a:pt x="16163" y="8097"/>
                  <a:pt x="15139" y="8383"/>
                </a:cubicBezTo>
                <a:cubicBezTo>
                  <a:pt x="14678" y="8512"/>
                  <a:pt x="14189" y="8595"/>
                  <a:pt x="13709" y="8595"/>
                </a:cubicBezTo>
                <a:cubicBezTo>
                  <a:pt x="13120" y="8595"/>
                  <a:pt x="12545" y="8470"/>
                  <a:pt x="12053" y="8151"/>
                </a:cubicBezTo>
                <a:cubicBezTo>
                  <a:pt x="10173" y="6929"/>
                  <a:pt x="10741" y="3963"/>
                  <a:pt x="9526" y="2078"/>
                </a:cubicBezTo>
                <a:cubicBezTo>
                  <a:pt x="8693" y="786"/>
                  <a:pt x="6723" y="1"/>
                  <a:pt x="49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6"/>
          <p:cNvSpPr/>
          <p:nvPr/>
        </p:nvSpPr>
        <p:spPr>
          <a:xfrm rot="6865817">
            <a:off x="6434839" y="4348409"/>
            <a:ext cx="2633586" cy="1688338"/>
          </a:xfrm>
          <a:custGeom>
            <a:rect b="b" l="l" r="r" t="t"/>
            <a:pathLst>
              <a:path extrusionOk="0" h="18908" w="29494">
                <a:moveTo>
                  <a:pt x="5258" y="0"/>
                </a:moveTo>
                <a:cubicBezTo>
                  <a:pt x="3929" y="0"/>
                  <a:pt x="2063" y="84"/>
                  <a:pt x="1238" y="1000"/>
                </a:cubicBezTo>
                <a:cubicBezTo>
                  <a:pt x="1" y="2376"/>
                  <a:pt x="2049" y="3896"/>
                  <a:pt x="3381" y="4515"/>
                </a:cubicBezTo>
                <a:cubicBezTo>
                  <a:pt x="4610" y="5085"/>
                  <a:pt x="5957" y="5364"/>
                  <a:pt x="7198" y="5908"/>
                </a:cubicBezTo>
                <a:cubicBezTo>
                  <a:pt x="9194" y="6783"/>
                  <a:pt x="10876" y="8358"/>
                  <a:pt x="11879" y="10295"/>
                </a:cubicBezTo>
                <a:cubicBezTo>
                  <a:pt x="13266" y="12970"/>
                  <a:pt x="13554" y="16484"/>
                  <a:pt x="16077" y="18130"/>
                </a:cubicBezTo>
                <a:cubicBezTo>
                  <a:pt x="16909" y="18673"/>
                  <a:pt x="17853" y="18907"/>
                  <a:pt x="18824" y="18907"/>
                </a:cubicBezTo>
                <a:cubicBezTo>
                  <a:pt x="20547" y="18907"/>
                  <a:pt x="22353" y="18170"/>
                  <a:pt x="23760" y="17111"/>
                </a:cubicBezTo>
                <a:cubicBezTo>
                  <a:pt x="26258" y="15231"/>
                  <a:pt x="28006" y="12452"/>
                  <a:pt x="28914" y="9459"/>
                </a:cubicBezTo>
                <a:cubicBezTo>
                  <a:pt x="29262" y="8308"/>
                  <a:pt x="29493" y="7069"/>
                  <a:pt x="29177" y="5909"/>
                </a:cubicBezTo>
                <a:cubicBezTo>
                  <a:pt x="28800" y="4524"/>
                  <a:pt x="27678" y="3435"/>
                  <a:pt x="26402" y="2779"/>
                </a:cubicBezTo>
                <a:cubicBezTo>
                  <a:pt x="25125" y="2121"/>
                  <a:pt x="23693" y="1839"/>
                  <a:pt x="22280" y="1590"/>
                </a:cubicBezTo>
                <a:cubicBezTo>
                  <a:pt x="16865" y="631"/>
                  <a:pt x="11377" y="38"/>
                  <a:pt x="5878" y="4"/>
                </a:cubicBezTo>
                <a:cubicBezTo>
                  <a:pt x="5692" y="3"/>
                  <a:pt x="5483" y="0"/>
                  <a:pt x="52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6"/>
          <p:cNvSpPr/>
          <p:nvPr/>
        </p:nvSpPr>
        <p:spPr>
          <a:xfrm>
            <a:off x="132100" y="-197406"/>
            <a:ext cx="452503" cy="544659"/>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6"/>
          <p:cNvSpPr/>
          <p:nvPr/>
        </p:nvSpPr>
        <p:spPr>
          <a:xfrm>
            <a:off x="6499395" y="347250"/>
            <a:ext cx="535008" cy="484800"/>
          </a:xfrm>
          <a:custGeom>
            <a:rect b="b" l="l" r="r" t="t"/>
            <a:pathLst>
              <a:path extrusionOk="0" h="2762" w="3048">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6"/>
          <p:cNvSpPr/>
          <p:nvPr/>
        </p:nvSpPr>
        <p:spPr>
          <a:xfrm>
            <a:off x="8979100" y="2717244"/>
            <a:ext cx="452503" cy="544659"/>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88" name="Shape 488"/>
        <p:cNvGrpSpPr/>
        <p:nvPr/>
      </p:nvGrpSpPr>
      <p:grpSpPr>
        <a:xfrm>
          <a:off x="0" y="0"/>
          <a:ext cx="0" cy="0"/>
          <a:chOff x="0" y="0"/>
          <a:chExt cx="0" cy="0"/>
        </a:xfrm>
      </p:grpSpPr>
      <p:sp>
        <p:nvSpPr>
          <p:cNvPr id="489" name="Google Shape;489;p37"/>
          <p:cNvSpPr txBox="1"/>
          <p:nvPr>
            <p:ph hasCustomPrompt="1" type="title"/>
          </p:nvPr>
        </p:nvSpPr>
        <p:spPr>
          <a:xfrm>
            <a:off x="2256300" y="681100"/>
            <a:ext cx="4567200" cy="516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500"/>
              <a:buNone/>
              <a:defRPr b="0" sz="4000">
                <a:solidFill>
                  <a:schemeClr val="dk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490" name="Google Shape;490;p37"/>
          <p:cNvSpPr txBox="1"/>
          <p:nvPr>
            <p:ph idx="1" type="subTitle"/>
          </p:nvPr>
        </p:nvSpPr>
        <p:spPr>
          <a:xfrm flipH="1">
            <a:off x="2256300" y="1217050"/>
            <a:ext cx="4567200" cy="41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491" name="Google Shape;491;p37"/>
          <p:cNvSpPr txBox="1"/>
          <p:nvPr>
            <p:ph hasCustomPrompt="1" idx="2" type="title"/>
          </p:nvPr>
        </p:nvSpPr>
        <p:spPr>
          <a:xfrm>
            <a:off x="2256300" y="2114475"/>
            <a:ext cx="4567200" cy="516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500"/>
              <a:buNone/>
              <a:defRPr b="0" sz="4000">
                <a:solidFill>
                  <a:schemeClr val="dk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492" name="Google Shape;492;p37"/>
          <p:cNvSpPr txBox="1"/>
          <p:nvPr>
            <p:ph idx="3" type="subTitle"/>
          </p:nvPr>
        </p:nvSpPr>
        <p:spPr>
          <a:xfrm flipH="1">
            <a:off x="2256300" y="2650413"/>
            <a:ext cx="4567200" cy="41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493" name="Google Shape;493;p37"/>
          <p:cNvSpPr txBox="1"/>
          <p:nvPr>
            <p:ph hasCustomPrompt="1" idx="4" type="title"/>
          </p:nvPr>
        </p:nvSpPr>
        <p:spPr>
          <a:xfrm>
            <a:off x="2256300" y="3684425"/>
            <a:ext cx="4567200" cy="516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500"/>
              <a:buNone/>
              <a:defRPr b="0" sz="4000">
                <a:solidFill>
                  <a:schemeClr val="dk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494" name="Google Shape;494;p37"/>
          <p:cNvSpPr txBox="1"/>
          <p:nvPr>
            <p:ph idx="5" type="subTitle"/>
          </p:nvPr>
        </p:nvSpPr>
        <p:spPr>
          <a:xfrm flipH="1">
            <a:off x="2256300" y="4220375"/>
            <a:ext cx="4567200" cy="41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495" name="Google Shape;495;p37"/>
          <p:cNvSpPr/>
          <p:nvPr/>
        </p:nvSpPr>
        <p:spPr>
          <a:xfrm rot="-3274016">
            <a:off x="7428452" y="-527631"/>
            <a:ext cx="2302543" cy="2771494"/>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7"/>
          <p:cNvSpPr/>
          <p:nvPr/>
        </p:nvSpPr>
        <p:spPr>
          <a:xfrm>
            <a:off x="6637350" y="-262550"/>
            <a:ext cx="1452502" cy="1191244"/>
          </a:xfrm>
          <a:custGeom>
            <a:rect b="b" l="l" r="r" t="t"/>
            <a:pathLst>
              <a:path extrusionOk="0" h="5668" w="6911">
                <a:moveTo>
                  <a:pt x="5060" y="0"/>
                </a:moveTo>
                <a:cubicBezTo>
                  <a:pt x="4135" y="0"/>
                  <a:pt x="2977" y="479"/>
                  <a:pt x="2274" y="714"/>
                </a:cubicBezTo>
                <a:cubicBezTo>
                  <a:pt x="1482" y="980"/>
                  <a:pt x="803" y="1567"/>
                  <a:pt x="428" y="2313"/>
                </a:cubicBezTo>
                <a:cubicBezTo>
                  <a:pt x="1" y="3161"/>
                  <a:pt x="8" y="4280"/>
                  <a:pt x="646" y="4981"/>
                </a:cubicBezTo>
                <a:cubicBezTo>
                  <a:pt x="1063" y="5440"/>
                  <a:pt x="1696" y="5667"/>
                  <a:pt x="2317" y="5667"/>
                </a:cubicBezTo>
                <a:cubicBezTo>
                  <a:pt x="2335" y="5667"/>
                  <a:pt x="2352" y="5667"/>
                  <a:pt x="2370" y="5667"/>
                </a:cubicBezTo>
                <a:cubicBezTo>
                  <a:pt x="3007" y="5654"/>
                  <a:pt x="3625" y="5424"/>
                  <a:pt x="4174" y="5098"/>
                </a:cubicBezTo>
                <a:cubicBezTo>
                  <a:pt x="5464" y="4333"/>
                  <a:pt x="6911" y="2478"/>
                  <a:pt x="6400" y="860"/>
                </a:cubicBezTo>
                <a:cubicBezTo>
                  <a:pt x="6195" y="215"/>
                  <a:pt x="5680" y="0"/>
                  <a:pt x="50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7"/>
          <p:cNvSpPr/>
          <p:nvPr/>
        </p:nvSpPr>
        <p:spPr>
          <a:xfrm rot="1206750">
            <a:off x="-690891" y="3833090"/>
            <a:ext cx="2735942" cy="1713787"/>
          </a:xfrm>
          <a:custGeom>
            <a:rect b="b" l="l" r="r" t="t"/>
            <a:pathLst>
              <a:path extrusionOk="0" h="8211" w="13108">
                <a:moveTo>
                  <a:pt x="3174" y="0"/>
                </a:moveTo>
                <a:cubicBezTo>
                  <a:pt x="2624" y="0"/>
                  <a:pt x="2092" y="121"/>
                  <a:pt x="1613" y="419"/>
                </a:cubicBezTo>
                <a:cubicBezTo>
                  <a:pt x="253" y="1265"/>
                  <a:pt x="0" y="3280"/>
                  <a:pt x="742" y="4700"/>
                </a:cubicBezTo>
                <a:cubicBezTo>
                  <a:pt x="1485" y="6119"/>
                  <a:pt x="2958" y="7013"/>
                  <a:pt x="4463" y="7564"/>
                </a:cubicBezTo>
                <a:cubicBezTo>
                  <a:pt x="5539" y="7958"/>
                  <a:pt x="6691" y="8210"/>
                  <a:pt x="7832" y="8210"/>
                </a:cubicBezTo>
                <a:cubicBezTo>
                  <a:pt x="8499" y="8210"/>
                  <a:pt x="9162" y="8124"/>
                  <a:pt x="9803" y="7930"/>
                </a:cubicBezTo>
                <a:cubicBezTo>
                  <a:pt x="11146" y="7521"/>
                  <a:pt x="12403" y="6546"/>
                  <a:pt x="12755" y="5186"/>
                </a:cubicBezTo>
                <a:cubicBezTo>
                  <a:pt x="13107" y="3827"/>
                  <a:pt x="12286" y="2188"/>
                  <a:pt x="10835" y="2072"/>
                </a:cubicBezTo>
                <a:cubicBezTo>
                  <a:pt x="10760" y="2066"/>
                  <a:pt x="10686" y="2063"/>
                  <a:pt x="10613" y="2063"/>
                </a:cubicBezTo>
                <a:cubicBezTo>
                  <a:pt x="10218" y="2063"/>
                  <a:pt x="9849" y="2138"/>
                  <a:pt x="9456" y="2138"/>
                </a:cubicBezTo>
                <a:cubicBezTo>
                  <a:pt x="9284" y="2138"/>
                  <a:pt x="9108" y="2124"/>
                  <a:pt x="8924" y="2083"/>
                </a:cubicBezTo>
                <a:cubicBezTo>
                  <a:pt x="7914" y="1859"/>
                  <a:pt x="6981" y="1282"/>
                  <a:pt x="6066" y="824"/>
                </a:cubicBezTo>
                <a:cubicBezTo>
                  <a:pt x="5176" y="378"/>
                  <a:pt x="4147" y="0"/>
                  <a:pt x="31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7"/>
          <p:cNvSpPr/>
          <p:nvPr/>
        </p:nvSpPr>
        <p:spPr>
          <a:xfrm>
            <a:off x="8089850" y="1697200"/>
            <a:ext cx="644522" cy="584053"/>
          </a:xfrm>
          <a:custGeom>
            <a:rect b="b" l="l" r="r" t="t"/>
            <a:pathLst>
              <a:path extrusionOk="0" h="2762" w="3048">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7"/>
          <p:cNvSpPr/>
          <p:nvPr/>
        </p:nvSpPr>
        <p:spPr>
          <a:xfrm>
            <a:off x="-665154" y="-450155"/>
            <a:ext cx="1590421" cy="1902082"/>
          </a:xfrm>
          <a:custGeom>
            <a:rect b="b" l="l" r="r" t="t"/>
            <a:pathLst>
              <a:path extrusionOk="0" h="10839" w="9063">
                <a:moveTo>
                  <a:pt x="1648" y="8897"/>
                </a:moveTo>
                <a:cubicBezTo>
                  <a:pt x="2394" y="10117"/>
                  <a:pt x="3871" y="10839"/>
                  <a:pt x="5296" y="10709"/>
                </a:cubicBezTo>
                <a:cubicBezTo>
                  <a:pt x="6720" y="10578"/>
                  <a:pt x="8031" y="9618"/>
                  <a:pt x="8615" y="8312"/>
                </a:cubicBezTo>
                <a:cubicBezTo>
                  <a:pt x="8961" y="7539"/>
                  <a:pt x="9063" y="6675"/>
                  <a:pt x="9039" y="5828"/>
                </a:cubicBezTo>
                <a:cubicBezTo>
                  <a:pt x="8999" y="4318"/>
                  <a:pt x="8469" y="2686"/>
                  <a:pt x="7175" y="1907"/>
                </a:cubicBezTo>
                <a:cubicBezTo>
                  <a:pt x="4007" y="0"/>
                  <a:pt x="0" y="6200"/>
                  <a:pt x="1648" y="889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7"/>
          <p:cNvSpPr/>
          <p:nvPr/>
        </p:nvSpPr>
        <p:spPr>
          <a:xfrm>
            <a:off x="7372550" y="3952195"/>
            <a:ext cx="1590410" cy="1624865"/>
          </a:xfrm>
          <a:custGeom>
            <a:rect b="b" l="l" r="r" t="t"/>
            <a:pathLst>
              <a:path extrusionOk="0" h="18675" w="18279">
                <a:moveTo>
                  <a:pt x="13375" y="0"/>
                </a:moveTo>
                <a:cubicBezTo>
                  <a:pt x="12417" y="0"/>
                  <a:pt x="11462" y="393"/>
                  <a:pt x="10692" y="1296"/>
                </a:cubicBezTo>
                <a:cubicBezTo>
                  <a:pt x="10011" y="2096"/>
                  <a:pt x="9771" y="3110"/>
                  <a:pt x="9021" y="3877"/>
                </a:cubicBezTo>
                <a:cubicBezTo>
                  <a:pt x="7976" y="4948"/>
                  <a:pt x="6451" y="5528"/>
                  <a:pt x="5089" y="6069"/>
                </a:cubicBezTo>
                <a:cubicBezTo>
                  <a:pt x="4040" y="6486"/>
                  <a:pt x="2980" y="6937"/>
                  <a:pt x="2117" y="7664"/>
                </a:cubicBezTo>
                <a:cubicBezTo>
                  <a:pt x="762" y="8805"/>
                  <a:pt x="1" y="10600"/>
                  <a:pt x="74" y="12369"/>
                </a:cubicBezTo>
                <a:cubicBezTo>
                  <a:pt x="148" y="14138"/>
                  <a:pt x="1042" y="15847"/>
                  <a:pt x="2425" y="16953"/>
                </a:cubicBezTo>
                <a:cubicBezTo>
                  <a:pt x="3273" y="17630"/>
                  <a:pt x="4285" y="18085"/>
                  <a:pt x="5334" y="18365"/>
                </a:cubicBezTo>
                <a:cubicBezTo>
                  <a:pt x="6122" y="18574"/>
                  <a:pt x="6932" y="18675"/>
                  <a:pt x="7741" y="18675"/>
                </a:cubicBezTo>
                <a:cubicBezTo>
                  <a:pt x="11568" y="18675"/>
                  <a:pt x="15403" y="16437"/>
                  <a:pt x="17072" y="12961"/>
                </a:cubicBezTo>
                <a:cubicBezTo>
                  <a:pt x="17978" y="11074"/>
                  <a:pt x="18279" y="8940"/>
                  <a:pt x="18227" y="6847"/>
                </a:cubicBezTo>
                <a:cubicBezTo>
                  <a:pt x="18188" y="5274"/>
                  <a:pt x="17940" y="3660"/>
                  <a:pt x="17133" y="2310"/>
                </a:cubicBezTo>
                <a:cubicBezTo>
                  <a:pt x="16295" y="908"/>
                  <a:pt x="14831" y="0"/>
                  <a:pt x="133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7"/>
          <p:cNvSpPr/>
          <p:nvPr/>
        </p:nvSpPr>
        <p:spPr>
          <a:xfrm>
            <a:off x="3744275" y="4978975"/>
            <a:ext cx="943611" cy="888955"/>
          </a:xfrm>
          <a:custGeom>
            <a:rect b="b" l="l" r="r" t="t"/>
            <a:pathLst>
              <a:path extrusionOk="0" h="10989" w="11665">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7"/>
          <p:cNvSpPr/>
          <p:nvPr/>
        </p:nvSpPr>
        <p:spPr>
          <a:xfrm>
            <a:off x="-292150" y="4316475"/>
            <a:ext cx="644522" cy="584053"/>
          </a:xfrm>
          <a:custGeom>
            <a:rect b="b" l="l" r="r" t="t"/>
            <a:pathLst>
              <a:path extrusionOk="0" h="2762" w="3048">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2"/>
        </a:solidFill>
      </p:bgPr>
    </p:bg>
    <p:spTree>
      <p:nvGrpSpPr>
        <p:cNvPr id="503" name="Shape 503"/>
        <p:cNvGrpSpPr/>
        <p:nvPr/>
      </p:nvGrpSpPr>
      <p:grpSpPr>
        <a:xfrm>
          <a:off x="0" y="0"/>
          <a:ext cx="0" cy="0"/>
          <a:chOff x="0" y="0"/>
          <a:chExt cx="0" cy="0"/>
        </a:xfrm>
      </p:grpSpPr>
      <p:sp>
        <p:nvSpPr>
          <p:cNvPr id="504" name="Google Shape;504;p38"/>
          <p:cNvSpPr/>
          <p:nvPr/>
        </p:nvSpPr>
        <p:spPr>
          <a:xfrm>
            <a:off x="1576250" y="629975"/>
            <a:ext cx="5991300" cy="3880200"/>
          </a:xfrm>
          <a:prstGeom prst="roundRect">
            <a:avLst>
              <a:gd fmla="val 4545"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8"/>
          <p:cNvSpPr txBox="1"/>
          <p:nvPr>
            <p:ph type="ctrTitle"/>
          </p:nvPr>
        </p:nvSpPr>
        <p:spPr>
          <a:xfrm>
            <a:off x="1859063" y="629975"/>
            <a:ext cx="5425800" cy="94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7200">
                <a:solidFill>
                  <a:schemeClr val="dk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06" name="Google Shape;506;p38"/>
          <p:cNvSpPr txBox="1"/>
          <p:nvPr>
            <p:ph idx="1" type="subTitle"/>
          </p:nvPr>
        </p:nvSpPr>
        <p:spPr>
          <a:xfrm>
            <a:off x="1859138" y="1606650"/>
            <a:ext cx="5425800" cy="12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07" name="Google Shape;507;p38"/>
          <p:cNvSpPr/>
          <p:nvPr/>
        </p:nvSpPr>
        <p:spPr>
          <a:xfrm>
            <a:off x="-143075" y="-136975"/>
            <a:ext cx="1494648" cy="1116574"/>
          </a:xfrm>
          <a:custGeom>
            <a:rect b="b" l="l" r="r" t="t"/>
            <a:pathLst>
              <a:path extrusionOk="0" h="14362" w="19225">
                <a:moveTo>
                  <a:pt x="10892" y="1"/>
                </a:moveTo>
                <a:cubicBezTo>
                  <a:pt x="9109" y="1"/>
                  <a:pt x="7320" y="246"/>
                  <a:pt x="5572" y="714"/>
                </a:cubicBezTo>
                <a:cubicBezTo>
                  <a:pt x="2167" y="1626"/>
                  <a:pt x="527" y="3422"/>
                  <a:pt x="164" y="7142"/>
                </a:cubicBezTo>
                <a:cubicBezTo>
                  <a:pt x="0" y="8824"/>
                  <a:pt x="135" y="10599"/>
                  <a:pt x="982" y="12062"/>
                </a:cubicBezTo>
                <a:cubicBezTo>
                  <a:pt x="1741" y="13372"/>
                  <a:pt x="3171" y="14361"/>
                  <a:pt x="4661" y="14361"/>
                </a:cubicBezTo>
                <a:cubicBezTo>
                  <a:pt x="4835" y="14361"/>
                  <a:pt x="5009" y="14348"/>
                  <a:pt x="5184" y="14320"/>
                </a:cubicBezTo>
                <a:cubicBezTo>
                  <a:pt x="7039" y="14022"/>
                  <a:pt x="8271" y="12316"/>
                  <a:pt x="9433" y="10841"/>
                </a:cubicBezTo>
                <a:cubicBezTo>
                  <a:pt x="10993" y="8857"/>
                  <a:pt x="12849" y="7011"/>
                  <a:pt x="15174" y="6025"/>
                </a:cubicBezTo>
                <a:cubicBezTo>
                  <a:pt x="16595" y="5421"/>
                  <a:pt x="18335" y="5003"/>
                  <a:pt x="18972" y="3598"/>
                </a:cubicBezTo>
                <a:cubicBezTo>
                  <a:pt x="19221" y="3046"/>
                  <a:pt x="19224" y="2334"/>
                  <a:pt x="18809" y="1893"/>
                </a:cubicBezTo>
                <a:cubicBezTo>
                  <a:pt x="18606" y="1678"/>
                  <a:pt x="18328" y="1550"/>
                  <a:pt x="18054" y="1435"/>
                </a:cubicBezTo>
                <a:cubicBezTo>
                  <a:pt x="15761" y="460"/>
                  <a:pt x="13333" y="1"/>
                  <a:pt x="108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8"/>
          <p:cNvSpPr/>
          <p:nvPr/>
        </p:nvSpPr>
        <p:spPr>
          <a:xfrm>
            <a:off x="201825" y="1682704"/>
            <a:ext cx="804841" cy="634078"/>
          </a:xfrm>
          <a:custGeom>
            <a:rect b="b" l="l" r="r" t="t"/>
            <a:pathLst>
              <a:path extrusionOk="0" h="8002" w="10157">
                <a:moveTo>
                  <a:pt x="4516" y="1"/>
                </a:moveTo>
                <a:cubicBezTo>
                  <a:pt x="1685" y="1"/>
                  <a:pt x="0" y="3627"/>
                  <a:pt x="1423" y="5974"/>
                </a:cubicBezTo>
                <a:cubicBezTo>
                  <a:pt x="2140" y="7157"/>
                  <a:pt x="3480" y="7920"/>
                  <a:pt x="4861" y="7996"/>
                </a:cubicBezTo>
                <a:cubicBezTo>
                  <a:pt x="4935" y="8000"/>
                  <a:pt x="5009" y="8002"/>
                  <a:pt x="5082" y="8002"/>
                </a:cubicBezTo>
                <a:cubicBezTo>
                  <a:pt x="6407" y="8002"/>
                  <a:pt x="7739" y="7367"/>
                  <a:pt x="8476" y="6267"/>
                </a:cubicBezTo>
                <a:cubicBezTo>
                  <a:pt x="10156" y="3762"/>
                  <a:pt x="7731" y="446"/>
                  <a:pt x="5028" y="40"/>
                </a:cubicBezTo>
                <a:cubicBezTo>
                  <a:pt x="4854" y="13"/>
                  <a:pt x="4683" y="1"/>
                  <a:pt x="45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8"/>
          <p:cNvSpPr/>
          <p:nvPr/>
        </p:nvSpPr>
        <p:spPr>
          <a:xfrm>
            <a:off x="8305075" y="346843"/>
            <a:ext cx="1494639" cy="2052741"/>
          </a:xfrm>
          <a:custGeom>
            <a:rect b="b" l="l" r="r" t="t"/>
            <a:pathLst>
              <a:path extrusionOk="0" h="21822" w="15889">
                <a:moveTo>
                  <a:pt x="13851" y="1"/>
                </a:moveTo>
                <a:cubicBezTo>
                  <a:pt x="12180" y="1"/>
                  <a:pt x="10042" y="1859"/>
                  <a:pt x="9177" y="2845"/>
                </a:cubicBezTo>
                <a:cubicBezTo>
                  <a:pt x="7570" y="4677"/>
                  <a:pt x="6338" y="6949"/>
                  <a:pt x="4500" y="8478"/>
                </a:cubicBezTo>
                <a:cubicBezTo>
                  <a:pt x="3381" y="9408"/>
                  <a:pt x="2036" y="10065"/>
                  <a:pt x="1205" y="11325"/>
                </a:cubicBezTo>
                <a:cubicBezTo>
                  <a:pt x="0" y="13156"/>
                  <a:pt x="265" y="15870"/>
                  <a:pt x="1448" y="17720"/>
                </a:cubicBezTo>
                <a:cubicBezTo>
                  <a:pt x="2631" y="19569"/>
                  <a:pt x="4547" y="20660"/>
                  <a:pt x="6496" y="21244"/>
                </a:cubicBezTo>
                <a:cubicBezTo>
                  <a:pt x="7778" y="21629"/>
                  <a:pt x="9105" y="21821"/>
                  <a:pt x="10431" y="21821"/>
                </a:cubicBezTo>
                <a:cubicBezTo>
                  <a:pt x="11990" y="21821"/>
                  <a:pt x="13549" y="21556"/>
                  <a:pt x="15037" y="21028"/>
                </a:cubicBezTo>
                <a:cubicBezTo>
                  <a:pt x="15344" y="18686"/>
                  <a:pt x="15651" y="16334"/>
                  <a:pt x="15629" y="13966"/>
                </a:cubicBezTo>
                <a:cubicBezTo>
                  <a:pt x="15611" y="12191"/>
                  <a:pt x="15408" y="10424"/>
                  <a:pt x="15316" y="8652"/>
                </a:cubicBezTo>
                <a:cubicBezTo>
                  <a:pt x="15233" y="7056"/>
                  <a:pt x="15241" y="5456"/>
                  <a:pt x="15339" y="3862"/>
                </a:cubicBezTo>
                <a:cubicBezTo>
                  <a:pt x="15401" y="2845"/>
                  <a:pt x="15888" y="1212"/>
                  <a:pt x="15060" y="453"/>
                </a:cubicBezTo>
                <a:cubicBezTo>
                  <a:pt x="14713" y="134"/>
                  <a:pt x="14299" y="1"/>
                  <a:pt x="138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8"/>
          <p:cNvSpPr/>
          <p:nvPr/>
        </p:nvSpPr>
        <p:spPr>
          <a:xfrm rot="-811083">
            <a:off x="6635396" y="4503395"/>
            <a:ext cx="3392294" cy="1579689"/>
          </a:xfrm>
          <a:custGeom>
            <a:rect b="b" l="l" r="r" t="t"/>
            <a:pathLst>
              <a:path extrusionOk="0" h="15104" w="32435">
                <a:moveTo>
                  <a:pt x="19826" y="0"/>
                </a:moveTo>
                <a:cubicBezTo>
                  <a:pt x="16806" y="0"/>
                  <a:pt x="14531" y="2829"/>
                  <a:pt x="11637" y="3741"/>
                </a:cubicBezTo>
                <a:cubicBezTo>
                  <a:pt x="8582" y="4703"/>
                  <a:pt x="4889" y="3517"/>
                  <a:pt x="2299" y="5401"/>
                </a:cubicBezTo>
                <a:cubicBezTo>
                  <a:pt x="472" y="6730"/>
                  <a:pt x="1" y="9210"/>
                  <a:pt x="526" y="11304"/>
                </a:cubicBezTo>
                <a:cubicBezTo>
                  <a:pt x="1165" y="13847"/>
                  <a:pt x="3393" y="13899"/>
                  <a:pt x="5729" y="14157"/>
                </a:cubicBezTo>
                <a:cubicBezTo>
                  <a:pt x="11416" y="14788"/>
                  <a:pt x="17138" y="15104"/>
                  <a:pt x="22860" y="15104"/>
                </a:cubicBezTo>
                <a:cubicBezTo>
                  <a:pt x="25956" y="15104"/>
                  <a:pt x="29052" y="15011"/>
                  <a:pt x="32143" y="14826"/>
                </a:cubicBezTo>
                <a:cubicBezTo>
                  <a:pt x="32346" y="13227"/>
                  <a:pt x="32434" y="11323"/>
                  <a:pt x="31180" y="10310"/>
                </a:cubicBezTo>
                <a:cubicBezTo>
                  <a:pt x="30401" y="9681"/>
                  <a:pt x="29316" y="9603"/>
                  <a:pt x="28433" y="9131"/>
                </a:cubicBezTo>
                <a:cubicBezTo>
                  <a:pt x="26549" y="8122"/>
                  <a:pt x="26072" y="5707"/>
                  <a:pt x="25120" y="3794"/>
                </a:cubicBezTo>
                <a:cubicBezTo>
                  <a:pt x="24114" y="1775"/>
                  <a:pt x="22175" y="46"/>
                  <a:pt x="19920" y="1"/>
                </a:cubicBezTo>
                <a:cubicBezTo>
                  <a:pt x="19889" y="1"/>
                  <a:pt x="19857" y="0"/>
                  <a:pt x="198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8"/>
          <p:cNvSpPr/>
          <p:nvPr/>
        </p:nvSpPr>
        <p:spPr>
          <a:xfrm rot="1911620">
            <a:off x="-662506" y="4110256"/>
            <a:ext cx="2325591" cy="1456770"/>
          </a:xfrm>
          <a:custGeom>
            <a:rect b="b" l="l" r="r" t="t"/>
            <a:pathLst>
              <a:path extrusionOk="0" h="8211" w="13108">
                <a:moveTo>
                  <a:pt x="3174" y="0"/>
                </a:moveTo>
                <a:cubicBezTo>
                  <a:pt x="2624" y="0"/>
                  <a:pt x="2092" y="121"/>
                  <a:pt x="1613" y="419"/>
                </a:cubicBezTo>
                <a:cubicBezTo>
                  <a:pt x="253" y="1265"/>
                  <a:pt x="0" y="3280"/>
                  <a:pt x="742" y="4700"/>
                </a:cubicBezTo>
                <a:cubicBezTo>
                  <a:pt x="1485" y="6119"/>
                  <a:pt x="2958" y="7013"/>
                  <a:pt x="4463" y="7564"/>
                </a:cubicBezTo>
                <a:cubicBezTo>
                  <a:pt x="5539" y="7958"/>
                  <a:pt x="6691" y="8210"/>
                  <a:pt x="7832" y="8210"/>
                </a:cubicBezTo>
                <a:cubicBezTo>
                  <a:pt x="8499" y="8210"/>
                  <a:pt x="9162" y="8124"/>
                  <a:pt x="9803" y="7930"/>
                </a:cubicBezTo>
                <a:cubicBezTo>
                  <a:pt x="11146" y="7521"/>
                  <a:pt x="12403" y="6546"/>
                  <a:pt x="12755" y="5186"/>
                </a:cubicBezTo>
                <a:cubicBezTo>
                  <a:pt x="13107" y="3827"/>
                  <a:pt x="12286" y="2188"/>
                  <a:pt x="10835" y="2072"/>
                </a:cubicBezTo>
                <a:cubicBezTo>
                  <a:pt x="10760" y="2066"/>
                  <a:pt x="10686" y="2063"/>
                  <a:pt x="10613" y="2063"/>
                </a:cubicBezTo>
                <a:cubicBezTo>
                  <a:pt x="10218" y="2063"/>
                  <a:pt x="9849" y="2138"/>
                  <a:pt x="9456" y="2138"/>
                </a:cubicBezTo>
                <a:cubicBezTo>
                  <a:pt x="9284" y="2138"/>
                  <a:pt x="9108" y="2124"/>
                  <a:pt x="8924" y="2083"/>
                </a:cubicBezTo>
                <a:cubicBezTo>
                  <a:pt x="7914" y="1859"/>
                  <a:pt x="6981" y="1282"/>
                  <a:pt x="6066" y="824"/>
                </a:cubicBezTo>
                <a:cubicBezTo>
                  <a:pt x="5176" y="378"/>
                  <a:pt x="4147" y="0"/>
                  <a:pt x="31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8"/>
          <p:cNvSpPr/>
          <p:nvPr/>
        </p:nvSpPr>
        <p:spPr>
          <a:xfrm rot="-3207351">
            <a:off x="4257187" y="-899703"/>
            <a:ext cx="972322" cy="1170346"/>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8"/>
          <p:cNvSpPr/>
          <p:nvPr/>
        </p:nvSpPr>
        <p:spPr>
          <a:xfrm rot="2165857">
            <a:off x="4186262" y="4626975"/>
            <a:ext cx="1114180" cy="1332516"/>
          </a:xfrm>
          <a:custGeom>
            <a:rect b="b" l="l" r="r" t="t"/>
            <a:pathLst>
              <a:path extrusionOk="0" h="10839" w="9063">
                <a:moveTo>
                  <a:pt x="1648" y="8897"/>
                </a:moveTo>
                <a:cubicBezTo>
                  <a:pt x="2394" y="10117"/>
                  <a:pt x="3871" y="10839"/>
                  <a:pt x="5296" y="10709"/>
                </a:cubicBezTo>
                <a:cubicBezTo>
                  <a:pt x="6720" y="10578"/>
                  <a:pt x="8031" y="9618"/>
                  <a:pt x="8615" y="8312"/>
                </a:cubicBezTo>
                <a:cubicBezTo>
                  <a:pt x="8961" y="7539"/>
                  <a:pt x="9063" y="6675"/>
                  <a:pt x="9039" y="5828"/>
                </a:cubicBezTo>
                <a:cubicBezTo>
                  <a:pt x="8999" y="4318"/>
                  <a:pt x="8469" y="2686"/>
                  <a:pt x="7175" y="1907"/>
                </a:cubicBezTo>
                <a:cubicBezTo>
                  <a:pt x="4007" y="0"/>
                  <a:pt x="0" y="6200"/>
                  <a:pt x="1648" y="889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8"/>
          <p:cNvSpPr/>
          <p:nvPr/>
        </p:nvSpPr>
        <p:spPr>
          <a:xfrm rot="2165952">
            <a:off x="738825" y="984535"/>
            <a:ext cx="309606" cy="370299"/>
          </a:xfrm>
          <a:custGeom>
            <a:rect b="b" l="l" r="r" t="t"/>
            <a:pathLst>
              <a:path extrusionOk="0" h="10839" w="9063">
                <a:moveTo>
                  <a:pt x="1648" y="8897"/>
                </a:moveTo>
                <a:cubicBezTo>
                  <a:pt x="2394" y="10117"/>
                  <a:pt x="3871" y="10839"/>
                  <a:pt x="5296" y="10709"/>
                </a:cubicBezTo>
                <a:cubicBezTo>
                  <a:pt x="6720" y="10578"/>
                  <a:pt x="8031" y="9618"/>
                  <a:pt x="8615" y="8312"/>
                </a:cubicBezTo>
                <a:cubicBezTo>
                  <a:pt x="8961" y="7539"/>
                  <a:pt x="9063" y="6675"/>
                  <a:pt x="9039" y="5828"/>
                </a:cubicBezTo>
                <a:cubicBezTo>
                  <a:pt x="8999" y="4318"/>
                  <a:pt x="8469" y="2686"/>
                  <a:pt x="7175" y="1907"/>
                </a:cubicBezTo>
                <a:cubicBezTo>
                  <a:pt x="4007" y="0"/>
                  <a:pt x="0" y="6200"/>
                  <a:pt x="1648" y="889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8"/>
          <p:cNvSpPr txBox="1"/>
          <p:nvPr/>
        </p:nvSpPr>
        <p:spPr>
          <a:xfrm>
            <a:off x="2354450" y="3601100"/>
            <a:ext cx="4435200" cy="43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900">
                <a:solidFill>
                  <a:schemeClr val="dk1"/>
                </a:solidFill>
                <a:latin typeface="Lexend"/>
                <a:ea typeface="Lexend"/>
                <a:cs typeface="Lexend"/>
                <a:sym typeface="Lexend"/>
              </a:rPr>
              <a:t>CREDITS:</a:t>
            </a:r>
            <a:r>
              <a:rPr lang="en" sz="900">
                <a:solidFill>
                  <a:schemeClr val="dk1"/>
                </a:solidFill>
                <a:latin typeface="Lexend"/>
                <a:ea typeface="Lexend"/>
                <a:cs typeface="Lexend"/>
                <a:sym typeface="Lexend"/>
              </a:rPr>
              <a:t> This presentation template was created by </a:t>
            </a:r>
            <a:r>
              <a:rPr b="1" lang="en" sz="900">
                <a:solidFill>
                  <a:schemeClr val="dk1"/>
                </a:solidFill>
                <a:uFill>
                  <a:noFill/>
                </a:uFill>
                <a:latin typeface="Lexend"/>
                <a:ea typeface="Lexend"/>
                <a:cs typeface="Lexend"/>
                <a:sym typeface="Lexend"/>
                <a:hlinkClick r:id="rId2">
                  <a:extLst>
                    <a:ext uri="{A12FA001-AC4F-418D-AE19-62706E023703}">
                      <ahyp:hlinkClr val="tx"/>
                    </a:ext>
                  </a:extLst>
                </a:hlinkClick>
              </a:rPr>
              <a:t>Slidesgo</a:t>
            </a:r>
            <a:r>
              <a:rPr b="1" lang="en" sz="900">
                <a:solidFill>
                  <a:schemeClr val="dk1"/>
                </a:solidFill>
                <a:latin typeface="Lexend"/>
                <a:ea typeface="Lexend"/>
                <a:cs typeface="Lexend"/>
                <a:sym typeface="Lexend"/>
              </a:rPr>
              <a:t>, </a:t>
            </a:r>
            <a:r>
              <a:rPr lang="en" sz="900">
                <a:solidFill>
                  <a:schemeClr val="dk1"/>
                </a:solidFill>
                <a:latin typeface="Lexend"/>
                <a:ea typeface="Lexend"/>
                <a:cs typeface="Lexend"/>
                <a:sym typeface="Lexend"/>
              </a:rPr>
              <a:t>including icons by </a:t>
            </a:r>
            <a:r>
              <a:rPr b="1" lang="en" sz="900">
                <a:solidFill>
                  <a:schemeClr val="dk1"/>
                </a:solidFill>
                <a:uFill>
                  <a:noFill/>
                </a:uFill>
                <a:latin typeface="Lexend"/>
                <a:ea typeface="Lexend"/>
                <a:cs typeface="Lexend"/>
                <a:sym typeface="Lexend"/>
                <a:hlinkClick r:id="rId3">
                  <a:extLst>
                    <a:ext uri="{A12FA001-AC4F-418D-AE19-62706E023703}">
                      <ahyp:hlinkClr val="tx"/>
                    </a:ext>
                  </a:extLst>
                </a:hlinkClick>
              </a:rPr>
              <a:t>Flaticon</a:t>
            </a:r>
            <a:r>
              <a:rPr b="1" lang="en" sz="900">
                <a:solidFill>
                  <a:schemeClr val="dk1"/>
                </a:solidFill>
                <a:latin typeface="Lexend"/>
                <a:ea typeface="Lexend"/>
                <a:cs typeface="Lexend"/>
                <a:sym typeface="Lexend"/>
              </a:rPr>
              <a:t> </a:t>
            </a:r>
            <a:r>
              <a:rPr lang="en" sz="900">
                <a:solidFill>
                  <a:schemeClr val="dk1"/>
                </a:solidFill>
                <a:latin typeface="Lexend"/>
                <a:ea typeface="Lexend"/>
                <a:cs typeface="Lexend"/>
                <a:sym typeface="Lexend"/>
              </a:rPr>
              <a:t>and infographics &amp; images by </a:t>
            </a:r>
            <a:r>
              <a:rPr b="1" lang="en" sz="900">
                <a:solidFill>
                  <a:schemeClr val="dk1"/>
                </a:solidFill>
                <a:uFill>
                  <a:noFill/>
                </a:uFill>
                <a:latin typeface="Lexend"/>
                <a:ea typeface="Lexend"/>
                <a:cs typeface="Lexend"/>
                <a:sym typeface="Lexend"/>
                <a:hlinkClick r:id="rId4">
                  <a:extLst>
                    <a:ext uri="{A12FA001-AC4F-418D-AE19-62706E023703}">
                      <ahyp:hlinkClr val="tx"/>
                    </a:ext>
                  </a:extLst>
                </a:hlinkClick>
              </a:rPr>
              <a:t>Freepik</a:t>
            </a:r>
            <a:endParaRPr b="1" sz="900">
              <a:solidFill>
                <a:schemeClr val="dk1"/>
              </a:solidFill>
              <a:highlight>
                <a:srgbClr val="DFDEFC"/>
              </a:highlight>
              <a:latin typeface="Lexend"/>
              <a:ea typeface="Lexend"/>
              <a:cs typeface="Lexend"/>
              <a:sym typeface="Lexen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516" name="Shape 516"/>
        <p:cNvGrpSpPr/>
        <p:nvPr/>
      </p:nvGrpSpPr>
      <p:grpSpPr>
        <a:xfrm>
          <a:off x="0" y="0"/>
          <a:ext cx="0" cy="0"/>
          <a:chOff x="0" y="0"/>
          <a:chExt cx="0" cy="0"/>
        </a:xfrm>
      </p:grpSpPr>
      <p:sp>
        <p:nvSpPr>
          <p:cNvPr id="517" name="Google Shape;517;p39"/>
          <p:cNvSpPr/>
          <p:nvPr/>
        </p:nvSpPr>
        <p:spPr>
          <a:xfrm rot="-7239386">
            <a:off x="4351472" y="4344023"/>
            <a:ext cx="814797" cy="1146727"/>
          </a:xfrm>
          <a:custGeom>
            <a:rect b="b" l="l" r="r" t="t"/>
            <a:pathLst>
              <a:path extrusionOk="0" h="12475" w="8864">
                <a:moveTo>
                  <a:pt x="4240" y="0"/>
                </a:moveTo>
                <a:cubicBezTo>
                  <a:pt x="1692" y="0"/>
                  <a:pt x="376" y="4674"/>
                  <a:pt x="186" y="6747"/>
                </a:cubicBezTo>
                <a:cubicBezTo>
                  <a:pt x="1" y="8768"/>
                  <a:pt x="838" y="11021"/>
                  <a:pt x="2665" y="11905"/>
                </a:cubicBezTo>
                <a:cubicBezTo>
                  <a:pt x="3103" y="12118"/>
                  <a:pt x="3579" y="12243"/>
                  <a:pt x="4055" y="12344"/>
                </a:cubicBezTo>
                <a:cubicBezTo>
                  <a:pt x="4391" y="12415"/>
                  <a:pt x="4735" y="12474"/>
                  <a:pt x="5076" y="12474"/>
                </a:cubicBezTo>
                <a:cubicBezTo>
                  <a:pt x="5237" y="12474"/>
                  <a:pt x="5397" y="12461"/>
                  <a:pt x="5556" y="12430"/>
                </a:cubicBezTo>
                <a:cubicBezTo>
                  <a:pt x="6678" y="12208"/>
                  <a:pt x="7433" y="11146"/>
                  <a:pt x="7863" y="10085"/>
                </a:cubicBezTo>
                <a:cubicBezTo>
                  <a:pt x="8864" y="7613"/>
                  <a:pt x="8681" y="4691"/>
                  <a:pt x="7381" y="2363"/>
                </a:cubicBezTo>
                <a:cubicBezTo>
                  <a:pt x="6994" y="1672"/>
                  <a:pt x="6504" y="1021"/>
                  <a:pt x="5849" y="572"/>
                </a:cubicBezTo>
                <a:cubicBezTo>
                  <a:pt x="5266" y="173"/>
                  <a:pt x="4730" y="0"/>
                  <a:pt x="42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9"/>
          <p:cNvSpPr/>
          <p:nvPr/>
        </p:nvSpPr>
        <p:spPr>
          <a:xfrm>
            <a:off x="-1528587" y="-186411"/>
            <a:ext cx="3196189" cy="1583931"/>
          </a:xfrm>
          <a:custGeom>
            <a:rect b="b" l="l" r="r" t="t"/>
            <a:pathLst>
              <a:path extrusionOk="0" h="19850" w="40055">
                <a:moveTo>
                  <a:pt x="37538" y="1"/>
                </a:moveTo>
                <a:cubicBezTo>
                  <a:pt x="37528" y="1"/>
                  <a:pt x="37517" y="1"/>
                  <a:pt x="37507" y="1"/>
                </a:cubicBezTo>
                <a:lnTo>
                  <a:pt x="19894" y="43"/>
                </a:lnTo>
                <a:cubicBezTo>
                  <a:pt x="17692" y="48"/>
                  <a:pt x="15490" y="54"/>
                  <a:pt x="13288" y="59"/>
                </a:cubicBezTo>
                <a:cubicBezTo>
                  <a:pt x="10125" y="67"/>
                  <a:pt x="6962" y="74"/>
                  <a:pt x="3802" y="208"/>
                </a:cubicBezTo>
                <a:cubicBezTo>
                  <a:pt x="3744" y="210"/>
                  <a:pt x="3681" y="211"/>
                  <a:pt x="3616" y="211"/>
                </a:cubicBezTo>
                <a:cubicBezTo>
                  <a:pt x="3277" y="211"/>
                  <a:pt x="2849" y="184"/>
                  <a:pt x="2416" y="184"/>
                </a:cubicBezTo>
                <a:cubicBezTo>
                  <a:pt x="1549" y="184"/>
                  <a:pt x="660" y="292"/>
                  <a:pt x="417" y="942"/>
                </a:cubicBezTo>
                <a:cubicBezTo>
                  <a:pt x="0" y="2051"/>
                  <a:pt x="1529" y="3549"/>
                  <a:pt x="2335" y="3990"/>
                </a:cubicBezTo>
                <a:cubicBezTo>
                  <a:pt x="3341" y="4540"/>
                  <a:pt x="4505" y="4695"/>
                  <a:pt x="5660" y="4695"/>
                </a:cubicBezTo>
                <a:cubicBezTo>
                  <a:pt x="5885" y="4695"/>
                  <a:pt x="6109" y="4689"/>
                  <a:pt x="6331" y="4679"/>
                </a:cubicBezTo>
                <a:cubicBezTo>
                  <a:pt x="8172" y="4597"/>
                  <a:pt x="9998" y="4264"/>
                  <a:pt x="11839" y="4264"/>
                </a:cubicBezTo>
                <a:cubicBezTo>
                  <a:pt x="11890" y="4264"/>
                  <a:pt x="11941" y="4264"/>
                  <a:pt x="11993" y="4265"/>
                </a:cubicBezTo>
                <a:cubicBezTo>
                  <a:pt x="13886" y="4286"/>
                  <a:pt x="15868" y="4727"/>
                  <a:pt x="17268" y="6002"/>
                </a:cubicBezTo>
                <a:cubicBezTo>
                  <a:pt x="18138" y="6793"/>
                  <a:pt x="18722" y="7849"/>
                  <a:pt x="19180" y="8932"/>
                </a:cubicBezTo>
                <a:cubicBezTo>
                  <a:pt x="19934" y="10716"/>
                  <a:pt x="20384" y="12628"/>
                  <a:pt x="20504" y="14561"/>
                </a:cubicBezTo>
                <a:cubicBezTo>
                  <a:pt x="20598" y="16053"/>
                  <a:pt x="20551" y="17708"/>
                  <a:pt x="21536" y="18831"/>
                </a:cubicBezTo>
                <a:cubicBezTo>
                  <a:pt x="22150" y="19531"/>
                  <a:pt x="23061" y="19850"/>
                  <a:pt x="23997" y="19850"/>
                </a:cubicBezTo>
                <a:cubicBezTo>
                  <a:pt x="24734" y="19850"/>
                  <a:pt x="25486" y="19653"/>
                  <a:pt x="26122" y="19290"/>
                </a:cubicBezTo>
                <a:cubicBezTo>
                  <a:pt x="27568" y="18465"/>
                  <a:pt x="28516" y="16988"/>
                  <a:pt x="29243" y="15493"/>
                </a:cubicBezTo>
                <a:cubicBezTo>
                  <a:pt x="29972" y="13997"/>
                  <a:pt x="30547" y="12410"/>
                  <a:pt x="31520" y="11059"/>
                </a:cubicBezTo>
                <a:cubicBezTo>
                  <a:pt x="32540" y="9642"/>
                  <a:pt x="33983" y="8534"/>
                  <a:pt x="35614" y="7913"/>
                </a:cubicBezTo>
                <a:cubicBezTo>
                  <a:pt x="36690" y="7505"/>
                  <a:pt x="37887" y="7278"/>
                  <a:pt x="38735" y="6501"/>
                </a:cubicBezTo>
                <a:cubicBezTo>
                  <a:pt x="39897" y="5436"/>
                  <a:pt x="40047" y="3681"/>
                  <a:pt x="40053" y="2103"/>
                </a:cubicBezTo>
                <a:cubicBezTo>
                  <a:pt x="40055" y="1660"/>
                  <a:pt x="40045" y="1192"/>
                  <a:pt x="39816" y="813"/>
                </a:cubicBezTo>
                <a:cubicBezTo>
                  <a:pt x="39380" y="89"/>
                  <a:pt x="38387" y="1"/>
                  <a:pt x="375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9"/>
          <p:cNvSpPr/>
          <p:nvPr/>
        </p:nvSpPr>
        <p:spPr>
          <a:xfrm rot="-6925004">
            <a:off x="6745162" y="3135047"/>
            <a:ext cx="2281412" cy="3229889"/>
          </a:xfrm>
          <a:custGeom>
            <a:rect b="b" l="l" r="r" t="t"/>
            <a:pathLst>
              <a:path extrusionOk="0" h="38494" w="27190">
                <a:moveTo>
                  <a:pt x="4926" y="1"/>
                </a:moveTo>
                <a:cubicBezTo>
                  <a:pt x="4071" y="1"/>
                  <a:pt x="3254" y="179"/>
                  <a:pt x="2618" y="565"/>
                </a:cubicBezTo>
                <a:cubicBezTo>
                  <a:pt x="622" y="1778"/>
                  <a:pt x="761" y="5273"/>
                  <a:pt x="538" y="7275"/>
                </a:cubicBezTo>
                <a:cubicBezTo>
                  <a:pt x="167" y="10601"/>
                  <a:pt x="1" y="13952"/>
                  <a:pt x="41" y="17299"/>
                </a:cubicBezTo>
                <a:cubicBezTo>
                  <a:pt x="120" y="23885"/>
                  <a:pt x="995" y="30463"/>
                  <a:pt x="2662" y="36837"/>
                </a:cubicBezTo>
                <a:cubicBezTo>
                  <a:pt x="2721" y="37069"/>
                  <a:pt x="2787" y="37309"/>
                  <a:pt x="2943" y="37493"/>
                </a:cubicBezTo>
                <a:cubicBezTo>
                  <a:pt x="3178" y="37769"/>
                  <a:pt x="3562" y="37856"/>
                  <a:pt x="3919" y="37923"/>
                </a:cubicBezTo>
                <a:cubicBezTo>
                  <a:pt x="5716" y="38262"/>
                  <a:pt x="7560" y="38494"/>
                  <a:pt x="9389" y="38494"/>
                </a:cubicBezTo>
                <a:cubicBezTo>
                  <a:pt x="11143" y="38494"/>
                  <a:pt x="12882" y="38281"/>
                  <a:pt x="14552" y="37745"/>
                </a:cubicBezTo>
                <a:cubicBezTo>
                  <a:pt x="16505" y="37119"/>
                  <a:pt x="18464" y="35878"/>
                  <a:pt x="19053" y="33913"/>
                </a:cubicBezTo>
                <a:cubicBezTo>
                  <a:pt x="19604" y="32074"/>
                  <a:pt x="18824" y="30082"/>
                  <a:pt x="19120" y="28186"/>
                </a:cubicBezTo>
                <a:cubicBezTo>
                  <a:pt x="19608" y="25042"/>
                  <a:pt x="22749" y="23137"/>
                  <a:pt x="24648" y="20585"/>
                </a:cubicBezTo>
                <a:cubicBezTo>
                  <a:pt x="26547" y="18036"/>
                  <a:pt x="27190" y="14483"/>
                  <a:pt x="25906" y="11577"/>
                </a:cubicBezTo>
                <a:cubicBezTo>
                  <a:pt x="24794" y="9060"/>
                  <a:pt x="22132" y="7246"/>
                  <a:pt x="19422" y="7246"/>
                </a:cubicBezTo>
                <a:cubicBezTo>
                  <a:pt x="19003" y="7246"/>
                  <a:pt x="18582" y="7290"/>
                  <a:pt x="18166" y="7381"/>
                </a:cubicBezTo>
                <a:cubicBezTo>
                  <a:pt x="17126" y="7608"/>
                  <a:pt x="16163" y="8097"/>
                  <a:pt x="15139" y="8383"/>
                </a:cubicBezTo>
                <a:cubicBezTo>
                  <a:pt x="14678" y="8512"/>
                  <a:pt x="14189" y="8595"/>
                  <a:pt x="13709" y="8595"/>
                </a:cubicBezTo>
                <a:cubicBezTo>
                  <a:pt x="13120" y="8595"/>
                  <a:pt x="12545" y="8470"/>
                  <a:pt x="12053" y="8151"/>
                </a:cubicBezTo>
                <a:cubicBezTo>
                  <a:pt x="10173" y="6929"/>
                  <a:pt x="10741" y="3963"/>
                  <a:pt x="9526" y="2078"/>
                </a:cubicBezTo>
                <a:cubicBezTo>
                  <a:pt x="8693" y="786"/>
                  <a:pt x="6723" y="1"/>
                  <a:pt x="49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
          <p:cNvSpPr/>
          <p:nvPr/>
        </p:nvSpPr>
        <p:spPr>
          <a:xfrm>
            <a:off x="4978000" y="-140900"/>
            <a:ext cx="630625" cy="606451"/>
          </a:xfrm>
          <a:custGeom>
            <a:rect b="b" l="l" r="r" t="t"/>
            <a:pathLst>
              <a:path extrusionOk="0" h="4641" w="4826">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p:nvPr/>
        </p:nvSpPr>
        <p:spPr>
          <a:xfrm rot="-7965562">
            <a:off x="1334076" y="4389092"/>
            <a:ext cx="2589823" cy="1660283"/>
          </a:xfrm>
          <a:custGeom>
            <a:rect b="b" l="l" r="r" t="t"/>
            <a:pathLst>
              <a:path extrusionOk="0" h="18908" w="29494">
                <a:moveTo>
                  <a:pt x="5258" y="0"/>
                </a:moveTo>
                <a:cubicBezTo>
                  <a:pt x="3929" y="0"/>
                  <a:pt x="2063" y="84"/>
                  <a:pt x="1238" y="1000"/>
                </a:cubicBezTo>
                <a:cubicBezTo>
                  <a:pt x="1" y="2376"/>
                  <a:pt x="2049" y="3896"/>
                  <a:pt x="3381" y="4515"/>
                </a:cubicBezTo>
                <a:cubicBezTo>
                  <a:pt x="4610" y="5085"/>
                  <a:pt x="5957" y="5364"/>
                  <a:pt x="7198" y="5908"/>
                </a:cubicBezTo>
                <a:cubicBezTo>
                  <a:pt x="9194" y="6783"/>
                  <a:pt x="10876" y="8358"/>
                  <a:pt x="11879" y="10295"/>
                </a:cubicBezTo>
                <a:cubicBezTo>
                  <a:pt x="13266" y="12970"/>
                  <a:pt x="13554" y="16484"/>
                  <a:pt x="16077" y="18130"/>
                </a:cubicBezTo>
                <a:cubicBezTo>
                  <a:pt x="16909" y="18673"/>
                  <a:pt x="17853" y="18907"/>
                  <a:pt x="18824" y="18907"/>
                </a:cubicBezTo>
                <a:cubicBezTo>
                  <a:pt x="20547" y="18907"/>
                  <a:pt x="22353" y="18170"/>
                  <a:pt x="23760" y="17111"/>
                </a:cubicBezTo>
                <a:cubicBezTo>
                  <a:pt x="26258" y="15231"/>
                  <a:pt x="28006" y="12452"/>
                  <a:pt x="28914" y="9459"/>
                </a:cubicBezTo>
                <a:cubicBezTo>
                  <a:pt x="29262" y="8308"/>
                  <a:pt x="29493" y="7069"/>
                  <a:pt x="29177" y="5909"/>
                </a:cubicBezTo>
                <a:cubicBezTo>
                  <a:pt x="28800" y="4524"/>
                  <a:pt x="27678" y="3435"/>
                  <a:pt x="26402" y="2779"/>
                </a:cubicBezTo>
                <a:cubicBezTo>
                  <a:pt x="25125" y="2121"/>
                  <a:pt x="23693" y="1839"/>
                  <a:pt x="22280" y="1590"/>
                </a:cubicBezTo>
                <a:cubicBezTo>
                  <a:pt x="16865" y="631"/>
                  <a:pt x="11377" y="38"/>
                  <a:pt x="5878" y="4"/>
                </a:cubicBezTo>
                <a:cubicBezTo>
                  <a:pt x="5692" y="3"/>
                  <a:pt x="5483" y="0"/>
                  <a:pt x="52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9"/>
          <p:cNvSpPr/>
          <p:nvPr/>
        </p:nvSpPr>
        <p:spPr>
          <a:xfrm>
            <a:off x="7378700" y="-535601"/>
            <a:ext cx="2373294" cy="2282328"/>
          </a:xfrm>
          <a:custGeom>
            <a:rect b="b" l="l" r="r" t="t"/>
            <a:pathLst>
              <a:path extrusionOk="0" h="4641" w="4826">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9"/>
          <p:cNvSpPr/>
          <p:nvPr/>
        </p:nvSpPr>
        <p:spPr>
          <a:xfrm rot="-2700000">
            <a:off x="223601" y="2253581"/>
            <a:ext cx="1111029" cy="1563638"/>
          </a:xfrm>
          <a:custGeom>
            <a:rect b="b" l="l" r="r" t="t"/>
            <a:pathLst>
              <a:path extrusionOk="0" h="12475" w="8864">
                <a:moveTo>
                  <a:pt x="4240" y="0"/>
                </a:moveTo>
                <a:cubicBezTo>
                  <a:pt x="1692" y="0"/>
                  <a:pt x="376" y="4674"/>
                  <a:pt x="186" y="6747"/>
                </a:cubicBezTo>
                <a:cubicBezTo>
                  <a:pt x="1" y="8768"/>
                  <a:pt x="838" y="11021"/>
                  <a:pt x="2665" y="11905"/>
                </a:cubicBezTo>
                <a:cubicBezTo>
                  <a:pt x="3103" y="12118"/>
                  <a:pt x="3579" y="12243"/>
                  <a:pt x="4055" y="12344"/>
                </a:cubicBezTo>
                <a:cubicBezTo>
                  <a:pt x="4391" y="12415"/>
                  <a:pt x="4735" y="12474"/>
                  <a:pt x="5076" y="12474"/>
                </a:cubicBezTo>
                <a:cubicBezTo>
                  <a:pt x="5237" y="12474"/>
                  <a:pt x="5397" y="12461"/>
                  <a:pt x="5556" y="12430"/>
                </a:cubicBezTo>
                <a:cubicBezTo>
                  <a:pt x="6678" y="12208"/>
                  <a:pt x="7433" y="11146"/>
                  <a:pt x="7863" y="10085"/>
                </a:cubicBezTo>
                <a:cubicBezTo>
                  <a:pt x="8864" y="7613"/>
                  <a:pt x="8681" y="4691"/>
                  <a:pt x="7381" y="2363"/>
                </a:cubicBezTo>
                <a:cubicBezTo>
                  <a:pt x="6994" y="1672"/>
                  <a:pt x="6504" y="1021"/>
                  <a:pt x="5849" y="572"/>
                </a:cubicBezTo>
                <a:cubicBezTo>
                  <a:pt x="5266" y="173"/>
                  <a:pt x="4730" y="0"/>
                  <a:pt x="42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9"/>
          <p:cNvSpPr/>
          <p:nvPr/>
        </p:nvSpPr>
        <p:spPr>
          <a:xfrm rot="-7965562">
            <a:off x="1861339" y="-1565908"/>
            <a:ext cx="2589823" cy="1660283"/>
          </a:xfrm>
          <a:custGeom>
            <a:rect b="b" l="l" r="r" t="t"/>
            <a:pathLst>
              <a:path extrusionOk="0" h="18908" w="29494">
                <a:moveTo>
                  <a:pt x="5258" y="0"/>
                </a:moveTo>
                <a:cubicBezTo>
                  <a:pt x="3929" y="0"/>
                  <a:pt x="2063" y="84"/>
                  <a:pt x="1238" y="1000"/>
                </a:cubicBezTo>
                <a:cubicBezTo>
                  <a:pt x="1" y="2376"/>
                  <a:pt x="2049" y="3896"/>
                  <a:pt x="3381" y="4515"/>
                </a:cubicBezTo>
                <a:cubicBezTo>
                  <a:pt x="4610" y="5085"/>
                  <a:pt x="5957" y="5364"/>
                  <a:pt x="7198" y="5908"/>
                </a:cubicBezTo>
                <a:cubicBezTo>
                  <a:pt x="9194" y="6783"/>
                  <a:pt x="10876" y="8358"/>
                  <a:pt x="11879" y="10295"/>
                </a:cubicBezTo>
                <a:cubicBezTo>
                  <a:pt x="13266" y="12970"/>
                  <a:pt x="13554" y="16484"/>
                  <a:pt x="16077" y="18130"/>
                </a:cubicBezTo>
                <a:cubicBezTo>
                  <a:pt x="16909" y="18673"/>
                  <a:pt x="17853" y="18907"/>
                  <a:pt x="18824" y="18907"/>
                </a:cubicBezTo>
                <a:cubicBezTo>
                  <a:pt x="20547" y="18907"/>
                  <a:pt x="22353" y="18170"/>
                  <a:pt x="23760" y="17111"/>
                </a:cubicBezTo>
                <a:cubicBezTo>
                  <a:pt x="26258" y="15231"/>
                  <a:pt x="28006" y="12452"/>
                  <a:pt x="28914" y="9459"/>
                </a:cubicBezTo>
                <a:cubicBezTo>
                  <a:pt x="29262" y="8308"/>
                  <a:pt x="29493" y="7069"/>
                  <a:pt x="29177" y="5909"/>
                </a:cubicBezTo>
                <a:cubicBezTo>
                  <a:pt x="28800" y="4524"/>
                  <a:pt x="27678" y="3435"/>
                  <a:pt x="26402" y="2779"/>
                </a:cubicBezTo>
                <a:cubicBezTo>
                  <a:pt x="25125" y="2121"/>
                  <a:pt x="23693" y="1839"/>
                  <a:pt x="22280" y="1590"/>
                </a:cubicBezTo>
                <a:cubicBezTo>
                  <a:pt x="16865" y="631"/>
                  <a:pt x="11377" y="38"/>
                  <a:pt x="5878" y="4"/>
                </a:cubicBezTo>
                <a:cubicBezTo>
                  <a:pt x="5692" y="3"/>
                  <a:pt x="5483" y="0"/>
                  <a:pt x="52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525" name="Shape 525"/>
        <p:cNvGrpSpPr/>
        <p:nvPr/>
      </p:nvGrpSpPr>
      <p:grpSpPr>
        <a:xfrm>
          <a:off x="0" y="0"/>
          <a:ext cx="0" cy="0"/>
          <a:chOff x="0" y="0"/>
          <a:chExt cx="0" cy="0"/>
        </a:xfrm>
      </p:grpSpPr>
      <p:sp>
        <p:nvSpPr>
          <p:cNvPr id="526" name="Google Shape;526;p40"/>
          <p:cNvSpPr/>
          <p:nvPr/>
        </p:nvSpPr>
        <p:spPr>
          <a:xfrm rot="-3274023">
            <a:off x="-38550" y="3762225"/>
            <a:ext cx="1926496" cy="2318847"/>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0"/>
          <p:cNvSpPr/>
          <p:nvPr/>
        </p:nvSpPr>
        <p:spPr>
          <a:xfrm rot="10544354">
            <a:off x="1130192" y="-434428"/>
            <a:ext cx="1452508" cy="1191249"/>
          </a:xfrm>
          <a:custGeom>
            <a:rect b="b" l="l" r="r" t="t"/>
            <a:pathLst>
              <a:path extrusionOk="0" h="5668" w="6911">
                <a:moveTo>
                  <a:pt x="5060" y="0"/>
                </a:moveTo>
                <a:cubicBezTo>
                  <a:pt x="4135" y="0"/>
                  <a:pt x="2977" y="479"/>
                  <a:pt x="2274" y="714"/>
                </a:cubicBezTo>
                <a:cubicBezTo>
                  <a:pt x="1482" y="980"/>
                  <a:pt x="803" y="1567"/>
                  <a:pt x="428" y="2313"/>
                </a:cubicBezTo>
                <a:cubicBezTo>
                  <a:pt x="1" y="3161"/>
                  <a:pt x="8" y="4280"/>
                  <a:pt x="646" y="4981"/>
                </a:cubicBezTo>
                <a:cubicBezTo>
                  <a:pt x="1063" y="5440"/>
                  <a:pt x="1696" y="5667"/>
                  <a:pt x="2317" y="5667"/>
                </a:cubicBezTo>
                <a:cubicBezTo>
                  <a:pt x="2335" y="5667"/>
                  <a:pt x="2352" y="5667"/>
                  <a:pt x="2370" y="5667"/>
                </a:cubicBezTo>
                <a:cubicBezTo>
                  <a:pt x="3007" y="5654"/>
                  <a:pt x="3625" y="5424"/>
                  <a:pt x="4174" y="5098"/>
                </a:cubicBezTo>
                <a:cubicBezTo>
                  <a:pt x="5464" y="4333"/>
                  <a:pt x="6911" y="2478"/>
                  <a:pt x="6400" y="860"/>
                </a:cubicBezTo>
                <a:cubicBezTo>
                  <a:pt x="6195" y="215"/>
                  <a:pt x="5680" y="0"/>
                  <a:pt x="50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0"/>
          <p:cNvSpPr/>
          <p:nvPr/>
        </p:nvSpPr>
        <p:spPr>
          <a:xfrm rot="1206729">
            <a:off x="7697479" y="-23881"/>
            <a:ext cx="2343159" cy="1467743"/>
          </a:xfrm>
          <a:custGeom>
            <a:rect b="b" l="l" r="r" t="t"/>
            <a:pathLst>
              <a:path extrusionOk="0" h="8211" w="13108">
                <a:moveTo>
                  <a:pt x="3174" y="0"/>
                </a:moveTo>
                <a:cubicBezTo>
                  <a:pt x="2624" y="0"/>
                  <a:pt x="2092" y="121"/>
                  <a:pt x="1613" y="419"/>
                </a:cubicBezTo>
                <a:cubicBezTo>
                  <a:pt x="253" y="1265"/>
                  <a:pt x="0" y="3280"/>
                  <a:pt x="742" y="4700"/>
                </a:cubicBezTo>
                <a:cubicBezTo>
                  <a:pt x="1485" y="6119"/>
                  <a:pt x="2958" y="7013"/>
                  <a:pt x="4463" y="7564"/>
                </a:cubicBezTo>
                <a:cubicBezTo>
                  <a:pt x="5539" y="7958"/>
                  <a:pt x="6691" y="8210"/>
                  <a:pt x="7832" y="8210"/>
                </a:cubicBezTo>
                <a:cubicBezTo>
                  <a:pt x="8499" y="8210"/>
                  <a:pt x="9162" y="8124"/>
                  <a:pt x="9803" y="7930"/>
                </a:cubicBezTo>
                <a:cubicBezTo>
                  <a:pt x="11146" y="7521"/>
                  <a:pt x="12403" y="6546"/>
                  <a:pt x="12755" y="5186"/>
                </a:cubicBezTo>
                <a:cubicBezTo>
                  <a:pt x="13107" y="3827"/>
                  <a:pt x="12286" y="2188"/>
                  <a:pt x="10835" y="2072"/>
                </a:cubicBezTo>
                <a:cubicBezTo>
                  <a:pt x="10760" y="2066"/>
                  <a:pt x="10686" y="2063"/>
                  <a:pt x="10613" y="2063"/>
                </a:cubicBezTo>
                <a:cubicBezTo>
                  <a:pt x="10218" y="2063"/>
                  <a:pt x="9849" y="2138"/>
                  <a:pt x="9456" y="2138"/>
                </a:cubicBezTo>
                <a:cubicBezTo>
                  <a:pt x="9284" y="2138"/>
                  <a:pt x="9108" y="2124"/>
                  <a:pt x="8924" y="2083"/>
                </a:cubicBezTo>
                <a:cubicBezTo>
                  <a:pt x="7914" y="1859"/>
                  <a:pt x="6981" y="1282"/>
                  <a:pt x="6066" y="824"/>
                </a:cubicBezTo>
                <a:cubicBezTo>
                  <a:pt x="5176" y="378"/>
                  <a:pt x="4147" y="0"/>
                  <a:pt x="31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0"/>
          <p:cNvSpPr/>
          <p:nvPr/>
        </p:nvSpPr>
        <p:spPr>
          <a:xfrm>
            <a:off x="2858925" y="4773775"/>
            <a:ext cx="644522" cy="584053"/>
          </a:xfrm>
          <a:custGeom>
            <a:rect b="b" l="l" r="r" t="t"/>
            <a:pathLst>
              <a:path extrusionOk="0" h="2762" w="3048">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0"/>
          <p:cNvSpPr/>
          <p:nvPr/>
        </p:nvSpPr>
        <p:spPr>
          <a:xfrm>
            <a:off x="7536568" y="2338611"/>
            <a:ext cx="2664998" cy="3187235"/>
          </a:xfrm>
          <a:custGeom>
            <a:rect b="b" l="l" r="r" t="t"/>
            <a:pathLst>
              <a:path extrusionOk="0" h="10839" w="9063">
                <a:moveTo>
                  <a:pt x="1648" y="8897"/>
                </a:moveTo>
                <a:cubicBezTo>
                  <a:pt x="2394" y="10117"/>
                  <a:pt x="3871" y="10839"/>
                  <a:pt x="5296" y="10709"/>
                </a:cubicBezTo>
                <a:cubicBezTo>
                  <a:pt x="6720" y="10578"/>
                  <a:pt x="8031" y="9618"/>
                  <a:pt x="8615" y="8312"/>
                </a:cubicBezTo>
                <a:cubicBezTo>
                  <a:pt x="8961" y="7539"/>
                  <a:pt x="9063" y="6675"/>
                  <a:pt x="9039" y="5828"/>
                </a:cubicBezTo>
                <a:cubicBezTo>
                  <a:pt x="8999" y="4318"/>
                  <a:pt x="8469" y="2686"/>
                  <a:pt x="7175" y="1907"/>
                </a:cubicBezTo>
                <a:cubicBezTo>
                  <a:pt x="4007" y="0"/>
                  <a:pt x="0" y="6200"/>
                  <a:pt x="1648" y="889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0"/>
          <p:cNvSpPr/>
          <p:nvPr/>
        </p:nvSpPr>
        <p:spPr>
          <a:xfrm rot="8577672">
            <a:off x="-752295" y="1237567"/>
            <a:ext cx="1590426" cy="1624881"/>
          </a:xfrm>
          <a:custGeom>
            <a:rect b="b" l="l" r="r" t="t"/>
            <a:pathLst>
              <a:path extrusionOk="0" h="18675" w="18279">
                <a:moveTo>
                  <a:pt x="13375" y="0"/>
                </a:moveTo>
                <a:cubicBezTo>
                  <a:pt x="12417" y="0"/>
                  <a:pt x="11462" y="393"/>
                  <a:pt x="10692" y="1296"/>
                </a:cubicBezTo>
                <a:cubicBezTo>
                  <a:pt x="10011" y="2096"/>
                  <a:pt x="9771" y="3110"/>
                  <a:pt x="9021" y="3877"/>
                </a:cubicBezTo>
                <a:cubicBezTo>
                  <a:pt x="7976" y="4948"/>
                  <a:pt x="6451" y="5528"/>
                  <a:pt x="5089" y="6069"/>
                </a:cubicBezTo>
                <a:cubicBezTo>
                  <a:pt x="4040" y="6486"/>
                  <a:pt x="2980" y="6937"/>
                  <a:pt x="2117" y="7664"/>
                </a:cubicBezTo>
                <a:cubicBezTo>
                  <a:pt x="762" y="8805"/>
                  <a:pt x="1" y="10600"/>
                  <a:pt x="74" y="12369"/>
                </a:cubicBezTo>
                <a:cubicBezTo>
                  <a:pt x="148" y="14138"/>
                  <a:pt x="1042" y="15847"/>
                  <a:pt x="2425" y="16953"/>
                </a:cubicBezTo>
                <a:cubicBezTo>
                  <a:pt x="3273" y="17630"/>
                  <a:pt x="4285" y="18085"/>
                  <a:pt x="5334" y="18365"/>
                </a:cubicBezTo>
                <a:cubicBezTo>
                  <a:pt x="6122" y="18574"/>
                  <a:pt x="6932" y="18675"/>
                  <a:pt x="7741" y="18675"/>
                </a:cubicBezTo>
                <a:cubicBezTo>
                  <a:pt x="11568" y="18675"/>
                  <a:pt x="15403" y="16437"/>
                  <a:pt x="17072" y="12961"/>
                </a:cubicBezTo>
                <a:cubicBezTo>
                  <a:pt x="17978" y="11074"/>
                  <a:pt x="18279" y="8940"/>
                  <a:pt x="18227" y="6847"/>
                </a:cubicBezTo>
                <a:cubicBezTo>
                  <a:pt x="18188" y="5274"/>
                  <a:pt x="17940" y="3660"/>
                  <a:pt x="17133" y="2310"/>
                </a:cubicBezTo>
                <a:cubicBezTo>
                  <a:pt x="16295" y="908"/>
                  <a:pt x="14831" y="0"/>
                  <a:pt x="133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0"/>
          <p:cNvSpPr/>
          <p:nvPr/>
        </p:nvSpPr>
        <p:spPr>
          <a:xfrm>
            <a:off x="4820600" y="-316402"/>
            <a:ext cx="1375537" cy="1295878"/>
          </a:xfrm>
          <a:custGeom>
            <a:rect b="b" l="l" r="r" t="t"/>
            <a:pathLst>
              <a:path extrusionOk="0" h="10989" w="11665">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0"/>
          <p:cNvSpPr/>
          <p:nvPr/>
        </p:nvSpPr>
        <p:spPr>
          <a:xfrm>
            <a:off x="4895352" y="4393748"/>
            <a:ext cx="1249322" cy="1132102"/>
          </a:xfrm>
          <a:custGeom>
            <a:rect b="b" l="l" r="r" t="t"/>
            <a:pathLst>
              <a:path extrusionOk="0" h="2762" w="3048">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3"/>
        </a:solidFill>
      </p:bgPr>
    </p:bg>
    <p:spTree>
      <p:nvGrpSpPr>
        <p:cNvPr id="39" name="Shape 39"/>
        <p:cNvGrpSpPr/>
        <p:nvPr/>
      </p:nvGrpSpPr>
      <p:grpSpPr>
        <a:xfrm>
          <a:off x="0" y="0"/>
          <a:ext cx="0" cy="0"/>
          <a:chOff x="0" y="0"/>
          <a:chExt cx="0" cy="0"/>
        </a:xfrm>
      </p:grpSpPr>
      <p:sp>
        <p:nvSpPr>
          <p:cNvPr id="40" name="Google Shape;40;p5"/>
          <p:cNvSpPr txBox="1"/>
          <p:nvPr>
            <p:ph idx="1" type="subTitle"/>
          </p:nvPr>
        </p:nvSpPr>
        <p:spPr>
          <a:xfrm>
            <a:off x="2284523" y="1701325"/>
            <a:ext cx="5587800" cy="4359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Font typeface="Kanit"/>
              <a:buNone/>
              <a:defRPr sz="2400">
                <a:solidFill>
                  <a:schemeClr val="lt2"/>
                </a:solidFill>
                <a:latin typeface="Kanit"/>
                <a:ea typeface="Kanit"/>
                <a:cs typeface="Kanit"/>
                <a:sym typeface="Kanit"/>
              </a:defRPr>
            </a:lvl1pPr>
            <a:lvl2pPr lvl="1" algn="ctr">
              <a:lnSpc>
                <a:spcPct val="100000"/>
              </a:lnSpc>
              <a:spcBef>
                <a:spcPts val="0"/>
              </a:spcBef>
              <a:spcAft>
                <a:spcPts val="0"/>
              </a:spcAft>
              <a:buSzPts val="2500"/>
              <a:buFont typeface="Kanit"/>
              <a:buNone/>
              <a:defRPr sz="2500">
                <a:latin typeface="Kanit"/>
                <a:ea typeface="Kanit"/>
                <a:cs typeface="Kanit"/>
                <a:sym typeface="Kanit"/>
              </a:defRPr>
            </a:lvl2pPr>
            <a:lvl3pPr lvl="2" algn="ctr">
              <a:lnSpc>
                <a:spcPct val="100000"/>
              </a:lnSpc>
              <a:spcBef>
                <a:spcPts val="0"/>
              </a:spcBef>
              <a:spcAft>
                <a:spcPts val="0"/>
              </a:spcAft>
              <a:buSzPts val="2500"/>
              <a:buFont typeface="Kanit"/>
              <a:buNone/>
              <a:defRPr sz="2500">
                <a:latin typeface="Kanit"/>
                <a:ea typeface="Kanit"/>
                <a:cs typeface="Kanit"/>
                <a:sym typeface="Kanit"/>
              </a:defRPr>
            </a:lvl3pPr>
            <a:lvl4pPr lvl="3" algn="ctr">
              <a:lnSpc>
                <a:spcPct val="100000"/>
              </a:lnSpc>
              <a:spcBef>
                <a:spcPts val="0"/>
              </a:spcBef>
              <a:spcAft>
                <a:spcPts val="0"/>
              </a:spcAft>
              <a:buSzPts val="2500"/>
              <a:buFont typeface="Kanit"/>
              <a:buNone/>
              <a:defRPr sz="2500">
                <a:latin typeface="Kanit"/>
                <a:ea typeface="Kanit"/>
                <a:cs typeface="Kanit"/>
                <a:sym typeface="Kanit"/>
              </a:defRPr>
            </a:lvl4pPr>
            <a:lvl5pPr lvl="4" algn="ctr">
              <a:lnSpc>
                <a:spcPct val="100000"/>
              </a:lnSpc>
              <a:spcBef>
                <a:spcPts val="0"/>
              </a:spcBef>
              <a:spcAft>
                <a:spcPts val="0"/>
              </a:spcAft>
              <a:buSzPts val="2500"/>
              <a:buFont typeface="Kanit"/>
              <a:buNone/>
              <a:defRPr sz="2500">
                <a:latin typeface="Kanit"/>
                <a:ea typeface="Kanit"/>
                <a:cs typeface="Kanit"/>
                <a:sym typeface="Kanit"/>
              </a:defRPr>
            </a:lvl5pPr>
            <a:lvl6pPr lvl="5" algn="ctr">
              <a:lnSpc>
                <a:spcPct val="100000"/>
              </a:lnSpc>
              <a:spcBef>
                <a:spcPts val="0"/>
              </a:spcBef>
              <a:spcAft>
                <a:spcPts val="0"/>
              </a:spcAft>
              <a:buSzPts val="2500"/>
              <a:buFont typeface="Kanit"/>
              <a:buNone/>
              <a:defRPr sz="2500">
                <a:latin typeface="Kanit"/>
                <a:ea typeface="Kanit"/>
                <a:cs typeface="Kanit"/>
                <a:sym typeface="Kanit"/>
              </a:defRPr>
            </a:lvl6pPr>
            <a:lvl7pPr lvl="6" algn="ctr">
              <a:lnSpc>
                <a:spcPct val="100000"/>
              </a:lnSpc>
              <a:spcBef>
                <a:spcPts val="0"/>
              </a:spcBef>
              <a:spcAft>
                <a:spcPts val="0"/>
              </a:spcAft>
              <a:buSzPts val="2500"/>
              <a:buFont typeface="Kanit"/>
              <a:buNone/>
              <a:defRPr sz="2500">
                <a:latin typeface="Kanit"/>
                <a:ea typeface="Kanit"/>
                <a:cs typeface="Kanit"/>
                <a:sym typeface="Kanit"/>
              </a:defRPr>
            </a:lvl7pPr>
            <a:lvl8pPr lvl="7" algn="ctr">
              <a:lnSpc>
                <a:spcPct val="100000"/>
              </a:lnSpc>
              <a:spcBef>
                <a:spcPts val="0"/>
              </a:spcBef>
              <a:spcAft>
                <a:spcPts val="0"/>
              </a:spcAft>
              <a:buSzPts val="2500"/>
              <a:buFont typeface="Kanit"/>
              <a:buNone/>
              <a:defRPr sz="2500">
                <a:latin typeface="Kanit"/>
                <a:ea typeface="Kanit"/>
                <a:cs typeface="Kanit"/>
                <a:sym typeface="Kanit"/>
              </a:defRPr>
            </a:lvl8pPr>
            <a:lvl9pPr lvl="8" algn="ctr">
              <a:lnSpc>
                <a:spcPct val="100000"/>
              </a:lnSpc>
              <a:spcBef>
                <a:spcPts val="0"/>
              </a:spcBef>
              <a:spcAft>
                <a:spcPts val="0"/>
              </a:spcAft>
              <a:buSzPts val="2500"/>
              <a:buFont typeface="Kanit"/>
              <a:buNone/>
              <a:defRPr sz="2500">
                <a:latin typeface="Kanit"/>
                <a:ea typeface="Kanit"/>
                <a:cs typeface="Kanit"/>
                <a:sym typeface="Kanit"/>
              </a:defRPr>
            </a:lvl9pPr>
          </a:lstStyle>
          <a:p/>
        </p:txBody>
      </p:sp>
      <p:sp>
        <p:nvSpPr>
          <p:cNvPr id="41" name="Google Shape;41;p5"/>
          <p:cNvSpPr txBox="1"/>
          <p:nvPr>
            <p:ph idx="2" type="subTitle"/>
          </p:nvPr>
        </p:nvSpPr>
        <p:spPr>
          <a:xfrm>
            <a:off x="2284512" y="3128350"/>
            <a:ext cx="5587800" cy="435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Kanit"/>
              <a:buNone/>
              <a:defRPr sz="2400">
                <a:solidFill>
                  <a:schemeClr val="lt2"/>
                </a:solidFill>
                <a:latin typeface="Kanit"/>
                <a:ea typeface="Kanit"/>
                <a:cs typeface="Kanit"/>
                <a:sym typeface="Kanit"/>
              </a:defRPr>
            </a:lvl1pPr>
            <a:lvl2pPr lvl="1" rtl="0" algn="ctr">
              <a:lnSpc>
                <a:spcPct val="100000"/>
              </a:lnSpc>
              <a:spcBef>
                <a:spcPts val="0"/>
              </a:spcBef>
              <a:spcAft>
                <a:spcPts val="0"/>
              </a:spcAft>
              <a:buSzPts val="2500"/>
              <a:buFont typeface="Kanit"/>
              <a:buNone/>
              <a:defRPr sz="2500">
                <a:latin typeface="Kanit"/>
                <a:ea typeface="Kanit"/>
                <a:cs typeface="Kanit"/>
                <a:sym typeface="Kanit"/>
              </a:defRPr>
            </a:lvl2pPr>
            <a:lvl3pPr lvl="2" rtl="0" algn="ctr">
              <a:lnSpc>
                <a:spcPct val="100000"/>
              </a:lnSpc>
              <a:spcBef>
                <a:spcPts val="0"/>
              </a:spcBef>
              <a:spcAft>
                <a:spcPts val="0"/>
              </a:spcAft>
              <a:buSzPts val="2500"/>
              <a:buFont typeface="Kanit"/>
              <a:buNone/>
              <a:defRPr sz="2500">
                <a:latin typeface="Kanit"/>
                <a:ea typeface="Kanit"/>
                <a:cs typeface="Kanit"/>
                <a:sym typeface="Kanit"/>
              </a:defRPr>
            </a:lvl3pPr>
            <a:lvl4pPr lvl="3" rtl="0" algn="ctr">
              <a:lnSpc>
                <a:spcPct val="100000"/>
              </a:lnSpc>
              <a:spcBef>
                <a:spcPts val="0"/>
              </a:spcBef>
              <a:spcAft>
                <a:spcPts val="0"/>
              </a:spcAft>
              <a:buSzPts val="2500"/>
              <a:buFont typeface="Kanit"/>
              <a:buNone/>
              <a:defRPr sz="2500">
                <a:latin typeface="Kanit"/>
                <a:ea typeface="Kanit"/>
                <a:cs typeface="Kanit"/>
                <a:sym typeface="Kanit"/>
              </a:defRPr>
            </a:lvl4pPr>
            <a:lvl5pPr lvl="4" rtl="0" algn="ctr">
              <a:lnSpc>
                <a:spcPct val="100000"/>
              </a:lnSpc>
              <a:spcBef>
                <a:spcPts val="0"/>
              </a:spcBef>
              <a:spcAft>
                <a:spcPts val="0"/>
              </a:spcAft>
              <a:buSzPts val="2500"/>
              <a:buFont typeface="Kanit"/>
              <a:buNone/>
              <a:defRPr sz="2500">
                <a:latin typeface="Kanit"/>
                <a:ea typeface="Kanit"/>
                <a:cs typeface="Kanit"/>
                <a:sym typeface="Kanit"/>
              </a:defRPr>
            </a:lvl5pPr>
            <a:lvl6pPr lvl="5" rtl="0" algn="ctr">
              <a:lnSpc>
                <a:spcPct val="100000"/>
              </a:lnSpc>
              <a:spcBef>
                <a:spcPts val="0"/>
              </a:spcBef>
              <a:spcAft>
                <a:spcPts val="0"/>
              </a:spcAft>
              <a:buSzPts val="2500"/>
              <a:buFont typeface="Kanit"/>
              <a:buNone/>
              <a:defRPr sz="2500">
                <a:latin typeface="Kanit"/>
                <a:ea typeface="Kanit"/>
                <a:cs typeface="Kanit"/>
                <a:sym typeface="Kanit"/>
              </a:defRPr>
            </a:lvl6pPr>
            <a:lvl7pPr lvl="6" rtl="0" algn="ctr">
              <a:lnSpc>
                <a:spcPct val="100000"/>
              </a:lnSpc>
              <a:spcBef>
                <a:spcPts val="0"/>
              </a:spcBef>
              <a:spcAft>
                <a:spcPts val="0"/>
              </a:spcAft>
              <a:buSzPts val="2500"/>
              <a:buFont typeface="Kanit"/>
              <a:buNone/>
              <a:defRPr sz="2500">
                <a:latin typeface="Kanit"/>
                <a:ea typeface="Kanit"/>
                <a:cs typeface="Kanit"/>
                <a:sym typeface="Kanit"/>
              </a:defRPr>
            </a:lvl7pPr>
            <a:lvl8pPr lvl="7" rtl="0" algn="ctr">
              <a:lnSpc>
                <a:spcPct val="100000"/>
              </a:lnSpc>
              <a:spcBef>
                <a:spcPts val="0"/>
              </a:spcBef>
              <a:spcAft>
                <a:spcPts val="0"/>
              </a:spcAft>
              <a:buSzPts val="2500"/>
              <a:buFont typeface="Kanit"/>
              <a:buNone/>
              <a:defRPr sz="2500">
                <a:latin typeface="Kanit"/>
                <a:ea typeface="Kanit"/>
                <a:cs typeface="Kanit"/>
                <a:sym typeface="Kanit"/>
              </a:defRPr>
            </a:lvl8pPr>
            <a:lvl9pPr lvl="8" rtl="0" algn="ctr">
              <a:lnSpc>
                <a:spcPct val="100000"/>
              </a:lnSpc>
              <a:spcBef>
                <a:spcPts val="0"/>
              </a:spcBef>
              <a:spcAft>
                <a:spcPts val="0"/>
              </a:spcAft>
              <a:buSzPts val="2500"/>
              <a:buFont typeface="Kanit"/>
              <a:buNone/>
              <a:defRPr sz="2500">
                <a:latin typeface="Kanit"/>
                <a:ea typeface="Kanit"/>
                <a:cs typeface="Kanit"/>
                <a:sym typeface="Kanit"/>
              </a:defRPr>
            </a:lvl9pPr>
          </a:lstStyle>
          <a:p/>
        </p:txBody>
      </p:sp>
      <p:sp>
        <p:nvSpPr>
          <p:cNvPr id="42" name="Google Shape;4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 name="Google Shape;43;p5"/>
          <p:cNvSpPr txBox="1"/>
          <p:nvPr>
            <p:ph idx="3" type="subTitle"/>
          </p:nvPr>
        </p:nvSpPr>
        <p:spPr>
          <a:xfrm>
            <a:off x="2284513" y="1951500"/>
            <a:ext cx="5587800" cy="65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 name="Google Shape;44;p5"/>
          <p:cNvSpPr txBox="1"/>
          <p:nvPr>
            <p:ph idx="4" type="subTitle"/>
          </p:nvPr>
        </p:nvSpPr>
        <p:spPr>
          <a:xfrm>
            <a:off x="2284513" y="3381600"/>
            <a:ext cx="5587800" cy="65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 name="Google Shape;45;p5"/>
          <p:cNvSpPr/>
          <p:nvPr/>
        </p:nvSpPr>
        <p:spPr>
          <a:xfrm rot="-2849446">
            <a:off x="3942783" y="4335416"/>
            <a:ext cx="1796684" cy="2528637"/>
          </a:xfrm>
          <a:custGeom>
            <a:rect b="b" l="l" r="r" t="t"/>
            <a:pathLst>
              <a:path extrusionOk="0" h="12475" w="8864">
                <a:moveTo>
                  <a:pt x="4240" y="0"/>
                </a:moveTo>
                <a:cubicBezTo>
                  <a:pt x="1692" y="0"/>
                  <a:pt x="376" y="4674"/>
                  <a:pt x="186" y="6747"/>
                </a:cubicBezTo>
                <a:cubicBezTo>
                  <a:pt x="1" y="8768"/>
                  <a:pt x="838" y="11021"/>
                  <a:pt x="2665" y="11905"/>
                </a:cubicBezTo>
                <a:cubicBezTo>
                  <a:pt x="3103" y="12118"/>
                  <a:pt x="3579" y="12243"/>
                  <a:pt x="4055" y="12344"/>
                </a:cubicBezTo>
                <a:cubicBezTo>
                  <a:pt x="4391" y="12415"/>
                  <a:pt x="4735" y="12474"/>
                  <a:pt x="5076" y="12474"/>
                </a:cubicBezTo>
                <a:cubicBezTo>
                  <a:pt x="5237" y="12474"/>
                  <a:pt x="5397" y="12461"/>
                  <a:pt x="5556" y="12430"/>
                </a:cubicBezTo>
                <a:cubicBezTo>
                  <a:pt x="6678" y="12208"/>
                  <a:pt x="7433" y="11146"/>
                  <a:pt x="7863" y="10085"/>
                </a:cubicBezTo>
                <a:cubicBezTo>
                  <a:pt x="8864" y="7613"/>
                  <a:pt x="8681" y="4691"/>
                  <a:pt x="7381" y="2363"/>
                </a:cubicBezTo>
                <a:cubicBezTo>
                  <a:pt x="6994" y="1672"/>
                  <a:pt x="6504" y="1021"/>
                  <a:pt x="5849" y="572"/>
                </a:cubicBezTo>
                <a:cubicBezTo>
                  <a:pt x="5266" y="173"/>
                  <a:pt x="4730" y="0"/>
                  <a:pt x="42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rot="1815037">
            <a:off x="-93650" y="4592569"/>
            <a:ext cx="2596996" cy="2126779"/>
          </a:xfrm>
          <a:custGeom>
            <a:rect b="b" l="l" r="r" t="t"/>
            <a:pathLst>
              <a:path extrusionOk="0" h="17911" w="21871">
                <a:moveTo>
                  <a:pt x="5112" y="1"/>
                </a:moveTo>
                <a:cubicBezTo>
                  <a:pt x="3735" y="1"/>
                  <a:pt x="2529" y="507"/>
                  <a:pt x="1750" y="1965"/>
                </a:cubicBezTo>
                <a:cubicBezTo>
                  <a:pt x="1" y="5236"/>
                  <a:pt x="1575" y="11012"/>
                  <a:pt x="3687" y="13678"/>
                </a:cubicBezTo>
                <a:cubicBezTo>
                  <a:pt x="5800" y="16345"/>
                  <a:pt x="9196" y="17910"/>
                  <a:pt x="12588" y="17910"/>
                </a:cubicBezTo>
                <a:cubicBezTo>
                  <a:pt x="13326" y="17910"/>
                  <a:pt x="14064" y="17836"/>
                  <a:pt x="14788" y="17683"/>
                </a:cubicBezTo>
                <a:cubicBezTo>
                  <a:pt x="16143" y="17397"/>
                  <a:pt x="17456" y="16848"/>
                  <a:pt x="18527" y="15972"/>
                </a:cubicBezTo>
                <a:cubicBezTo>
                  <a:pt x="21080" y="13882"/>
                  <a:pt x="21870" y="10116"/>
                  <a:pt x="20948" y="6948"/>
                </a:cubicBezTo>
                <a:cubicBezTo>
                  <a:pt x="20640" y="5892"/>
                  <a:pt x="20142" y="4854"/>
                  <a:pt x="19300" y="4147"/>
                </a:cubicBezTo>
                <a:cubicBezTo>
                  <a:pt x="17714" y="2814"/>
                  <a:pt x="15406" y="2978"/>
                  <a:pt x="13389" y="2508"/>
                </a:cubicBezTo>
                <a:cubicBezTo>
                  <a:pt x="11300" y="2021"/>
                  <a:pt x="7863" y="1"/>
                  <a:pt x="51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7353375" y="3878367"/>
            <a:ext cx="2942438" cy="2771865"/>
          </a:xfrm>
          <a:custGeom>
            <a:rect b="b" l="l" r="r" t="t"/>
            <a:pathLst>
              <a:path extrusionOk="0" h="10989" w="11665">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rot="7766471">
            <a:off x="49071" y="-568171"/>
            <a:ext cx="1575451" cy="986880"/>
          </a:xfrm>
          <a:custGeom>
            <a:rect b="b" l="l" r="r" t="t"/>
            <a:pathLst>
              <a:path extrusionOk="0" h="8211" w="13108">
                <a:moveTo>
                  <a:pt x="3174" y="0"/>
                </a:moveTo>
                <a:cubicBezTo>
                  <a:pt x="2624" y="0"/>
                  <a:pt x="2092" y="121"/>
                  <a:pt x="1613" y="419"/>
                </a:cubicBezTo>
                <a:cubicBezTo>
                  <a:pt x="253" y="1265"/>
                  <a:pt x="0" y="3280"/>
                  <a:pt x="742" y="4700"/>
                </a:cubicBezTo>
                <a:cubicBezTo>
                  <a:pt x="1485" y="6119"/>
                  <a:pt x="2958" y="7013"/>
                  <a:pt x="4463" y="7564"/>
                </a:cubicBezTo>
                <a:cubicBezTo>
                  <a:pt x="5539" y="7958"/>
                  <a:pt x="6691" y="8210"/>
                  <a:pt x="7832" y="8210"/>
                </a:cubicBezTo>
                <a:cubicBezTo>
                  <a:pt x="8499" y="8210"/>
                  <a:pt x="9162" y="8124"/>
                  <a:pt x="9803" y="7930"/>
                </a:cubicBezTo>
                <a:cubicBezTo>
                  <a:pt x="11146" y="7521"/>
                  <a:pt x="12403" y="6546"/>
                  <a:pt x="12755" y="5186"/>
                </a:cubicBezTo>
                <a:cubicBezTo>
                  <a:pt x="13107" y="3827"/>
                  <a:pt x="12286" y="2188"/>
                  <a:pt x="10835" y="2072"/>
                </a:cubicBezTo>
                <a:cubicBezTo>
                  <a:pt x="10760" y="2066"/>
                  <a:pt x="10686" y="2063"/>
                  <a:pt x="10613" y="2063"/>
                </a:cubicBezTo>
                <a:cubicBezTo>
                  <a:pt x="10218" y="2063"/>
                  <a:pt x="9849" y="2138"/>
                  <a:pt x="9456" y="2138"/>
                </a:cubicBezTo>
                <a:cubicBezTo>
                  <a:pt x="9284" y="2138"/>
                  <a:pt x="9108" y="2124"/>
                  <a:pt x="8924" y="2083"/>
                </a:cubicBezTo>
                <a:cubicBezTo>
                  <a:pt x="7914" y="1859"/>
                  <a:pt x="6981" y="1282"/>
                  <a:pt x="6066" y="824"/>
                </a:cubicBezTo>
                <a:cubicBezTo>
                  <a:pt x="5176" y="378"/>
                  <a:pt x="4147" y="0"/>
                  <a:pt x="31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7278700" y="-479950"/>
            <a:ext cx="1073551" cy="1292202"/>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5"/>
          <p:cNvGrpSpPr/>
          <p:nvPr/>
        </p:nvGrpSpPr>
        <p:grpSpPr>
          <a:xfrm>
            <a:off x="-103839" y="2044066"/>
            <a:ext cx="716999" cy="1235900"/>
            <a:chOff x="-103839" y="2044066"/>
            <a:chExt cx="716999" cy="1235900"/>
          </a:xfrm>
        </p:grpSpPr>
        <p:sp>
          <p:nvSpPr>
            <p:cNvPr id="51" name="Google Shape;51;p5"/>
            <p:cNvSpPr/>
            <p:nvPr/>
          </p:nvSpPr>
          <p:spPr>
            <a:xfrm rot="-785817">
              <a:off x="-85431" y="2062474"/>
              <a:ext cx="183539" cy="183539"/>
            </a:xfrm>
            <a:custGeom>
              <a:rect b="b" l="l" r="r" t="t"/>
              <a:pathLst>
                <a:path extrusionOk="0" h="3048" w="3048">
                  <a:moveTo>
                    <a:pt x="1524" y="1"/>
                  </a:moveTo>
                  <a:cubicBezTo>
                    <a:pt x="683" y="1"/>
                    <a:pt x="1" y="682"/>
                    <a:pt x="1" y="1524"/>
                  </a:cubicBezTo>
                  <a:cubicBezTo>
                    <a:pt x="1" y="2365"/>
                    <a:pt x="683" y="3047"/>
                    <a:pt x="1524" y="3047"/>
                  </a:cubicBezTo>
                  <a:cubicBezTo>
                    <a:pt x="2365" y="3047"/>
                    <a:pt x="3047" y="2365"/>
                    <a:pt x="3047" y="1524"/>
                  </a:cubicBezTo>
                  <a:cubicBezTo>
                    <a:pt x="3047" y="682"/>
                    <a:pt x="2365" y="1"/>
                    <a:pt x="15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rot="-785817">
              <a:off x="130238" y="2257803"/>
              <a:ext cx="142713" cy="142713"/>
            </a:xfrm>
            <a:custGeom>
              <a:rect b="b" l="l" r="r" t="t"/>
              <a:pathLst>
                <a:path extrusionOk="0" h="2370" w="2370">
                  <a:moveTo>
                    <a:pt x="1184" y="0"/>
                  </a:moveTo>
                  <a:cubicBezTo>
                    <a:pt x="530" y="0"/>
                    <a:pt x="0" y="531"/>
                    <a:pt x="0" y="1186"/>
                  </a:cubicBezTo>
                  <a:cubicBezTo>
                    <a:pt x="0" y="1840"/>
                    <a:pt x="530" y="2370"/>
                    <a:pt x="1184" y="2370"/>
                  </a:cubicBezTo>
                  <a:cubicBezTo>
                    <a:pt x="1839" y="2370"/>
                    <a:pt x="2369" y="1840"/>
                    <a:pt x="2369" y="1186"/>
                  </a:cubicBezTo>
                  <a:cubicBezTo>
                    <a:pt x="2369" y="531"/>
                    <a:pt x="1839" y="0"/>
                    <a:pt x="1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785817">
              <a:off x="268877" y="2417068"/>
              <a:ext cx="142833" cy="142773"/>
            </a:xfrm>
            <a:custGeom>
              <a:rect b="b" l="l" r="r" t="t"/>
              <a:pathLst>
                <a:path extrusionOk="0" h="2371" w="2372">
                  <a:moveTo>
                    <a:pt x="1186" y="0"/>
                  </a:moveTo>
                  <a:cubicBezTo>
                    <a:pt x="532" y="0"/>
                    <a:pt x="1" y="531"/>
                    <a:pt x="1" y="1185"/>
                  </a:cubicBezTo>
                  <a:cubicBezTo>
                    <a:pt x="1" y="1840"/>
                    <a:pt x="532" y="2371"/>
                    <a:pt x="1186" y="2371"/>
                  </a:cubicBezTo>
                  <a:cubicBezTo>
                    <a:pt x="1840" y="2371"/>
                    <a:pt x="2371" y="1840"/>
                    <a:pt x="2371" y="1185"/>
                  </a:cubicBezTo>
                  <a:cubicBezTo>
                    <a:pt x="2371" y="531"/>
                    <a:pt x="1840" y="0"/>
                    <a:pt x="11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rot="-785817">
              <a:off x="404401" y="2617620"/>
              <a:ext cx="102067" cy="101946"/>
            </a:xfrm>
            <a:custGeom>
              <a:rect b="b" l="l" r="r" t="t"/>
              <a:pathLst>
                <a:path extrusionOk="0" h="1693" w="1695">
                  <a:moveTo>
                    <a:pt x="848" y="1"/>
                  </a:moveTo>
                  <a:cubicBezTo>
                    <a:pt x="380" y="1"/>
                    <a:pt x="1" y="379"/>
                    <a:pt x="1" y="847"/>
                  </a:cubicBezTo>
                  <a:cubicBezTo>
                    <a:pt x="1" y="1314"/>
                    <a:pt x="380" y="1693"/>
                    <a:pt x="848" y="1693"/>
                  </a:cubicBezTo>
                  <a:cubicBezTo>
                    <a:pt x="1315" y="1693"/>
                    <a:pt x="1694" y="1314"/>
                    <a:pt x="1694" y="847"/>
                  </a:cubicBezTo>
                  <a:cubicBezTo>
                    <a:pt x="1694" y="379"/>
                    <a:pt x="1315" y="1"/>
                    <a:pt x="8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rot="-785817">
              <a:off x="464965" y="2788392"/>
              <a:ext cx="102006" cy="101946"/>
            </a:xfrm>
            <a:custGeom>
              <a:rect b="b" l="l" r="r" t="t"/>
              <a:pathLst>
                <a:path extrusionOk="0" h="1693" w="1694">
                  <a:moveTo>
                    <a:pt x="847" y="0"/>
                  </a:moveTo>
                  <a:cubicBezTo>
                    <a:pt x="379" y="0"/>
                    <a:pt x="1" y="378"/>
                    <a:pt x="1" y="846"/>
                  </a:cubicBezTo>
                  <a:cubicBezTo>
                    <a:pt x="1" y="1313"/>
                    <a:pt x="379" y="1692"/>
                    <a:pt x="847" y="1692"/>
                  </a:cubicBezTo>
                  <a:cubicBezTo>
                    <a:pt x="1315" y="1692"/>
                    <a:pt x="1693" y="1313"/>
                    <a:pt x="1693" y="846"/>
                  </a:cubicBezTo>
                  <a:cubicBezTo>
                    <a:pt x="1693" y="378"/>
                    <a:pt x="1315" y="0"/>
                    <a:pt x="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rot="-785817">
              <a:off x="499969" y="2978712"/>
              <a:ext cx="101946" cy="101946"/>
            </a:xfrm>
            <a:custGeom>
              <a:rect b="b" l="l" r="r" t="t"/>
              <a:pathLst>
                <a:path extrusionOk="0" h="1693" w="1693">
                  <a:moveTo>
                    <a:pt x="847" y="0"/>
                  </a:moveTo>
                  <a:cubicBezTo>
                    <a:pt x="380" y="0"/>
                    <a:pt x="1" y="379"/>
                    <a:pt x="1" y="847"/>
                  </a:cubicBezTo>
                  <a:cubicBezTo>
                    <a:pt x="1" y="1313"/>
                    <a:pt x="380" y="1693"/>
                    <a:pt x="847" y="1693"/>
                  </a:cubicBezTo>
                  <a:cubicBezTo>
                    <a:pt x="1314" y="1693"/>
                    <a:pt x="1693" y="1313"/>
                    <a:pt x="1693" y="847"/>
                  </a:cubicBezTo>
                  <a:cubicBezTo>
                    <a:pt x="1693" y="379"/>
                    <a:pt x="1314" y="0"/>
                    <a:pt x="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rot="-785817">
              <a:off x="500922" y="3167729"/>
              <a:ext cx="102006" cy="102006"/>
            </a:xfrm>
            <a:custGeom>
              <a:rect b="b" l="l" r="r" t="t"/>
              <a:pathLst>
                <a:path extrusionOk="0" h="1694" w="1694">
                  <a:moveTo>
                    <a:pt x="847" y="0"/>
                  </a:moveTo>
                  <a:cubicBezTo>
                    <a:pt x="379" y="0"/>
                    <a:pt x="1" y="379"/>
                    <a:pt x="1" y="847"/>
                  </a:cubicBezTo>
                  <a:cubicBezTo>
                    <a:pt x="1" y="1314"/>
                    <a:pt x="379" y="1693"/>
                    <a:pt x="847" y="1693"/>
                  </a:cubicBezTo>
                  <a:cubicBezTo>
                    <a:pt x="1314" y="1693"/>
                    <a:pt x="1693" y="1314"/>
                    <a:pt x="1693" y="847"/>
                  </a:cubicBezTo>
                  <a:cubicBezTo>
                    <a:pt x="1693" y="379"/>
                    <a:pt x="1314" y="0"/>
                    <a:pt x="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5"/>
          <p:cNvGrpSpPr/>
          <p:nvPr/>
        </p:nvGrpSpPr>
        <p:grpSpPr>
          <a:xfrm>
            <a:off x="8570297" y="1017731"/>
            <a:ext cx="379187" cy="950295"/>
            <a:chOff x="8570297" y="1017731"/>
            <a:chExt cx="379187" cy="950295"/>
          </a:xfrm>
        </p:grpSpPr>
        <p:sp>
          <p:nvSpPr>
            <p:cNvPr id="59" name="Google Shape;59;p5"/>
            <p:cNvSpPr/>
            <p:nvPr/>
          </p:nvSpPr>
          <p:spPr>
            <a:xfrm rot="10410667">
              <a:off x="8672057" y="1263032"/>
              <a:ext cx="244717" cy="244717"/>
            </a:xfrm>
            <a:custGeom>
              <a:rect b="b" l="l" r="r" t="t"/>
              <a:pathLst>
                <a:path extrusionOk="0" h="4064" w="4064">
                  <a:moveTo>
                    <a:pt x="2032" y="1"/>
                  </a:moveTo>
                  <a:cubicBezTo>
                    <a:pt x="911" y="1"/>
                    <a:pt x="1" y="910"/>
                    <a:pt x="1" y="2032"/>
                  </a:cubicBezTo>
                  <a:cubicBezTo>
                    <a:pt x="1" y="3153"/>
                    <a:pt x="911" y="4063"/>
                    <a:pt x="2032" y="4063"/>
                  </a:cubicBezTo>
                  <a:cubicBezTo>
                    <a:pt x="3154" y="4063"/>
                    <a:pt x="4063" y="3153"/>
                    <a:pt x="4063" y="2032"/>
                  </a:cubicBezTo>
                  <a:cubicBezTo>
                    <a:pt x="4063" y="910"/>
                    <a:pt x="3154" y="1"/>
                    <a:pt x="20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rot="10410667">
              <a:off x="8756163" y="1572861"/>
              <a:ext cx="183538" cy="183538"/>
            </a:xfrm>
            <a:custGeom>
              <a:rect b="b" l="l" r="r" t="t"/>
              <a:pathLst>
                <a:path extrusionOk="0" h="3048" w="3048">
                  <a:moveTo>
                    <a:pt x="1525" y="0"/>
                  </a:moveTo>
                  <a:cubicBezTo>
                    <a:pt x="683" y="0"/>
                    <a:pt x="0" y="682"/>
                    <a:pt x="0" y="1523"/>
                  </a:cubicBezTo>
                  <a:cubicBezTo>
                    <a:pt x="0" y="2365"/>
                    <a:pt x="683" y="3048"/>
                    <a:pt x="1525" y="3048"/>
                  </a:cubicBezTo>
                  <a:cubicBezTo>
                    <a:pt x="2365" y="3048"/>
                    <a:pt x="3048" y="2365"/>
                    <a:pt x="3048" y="1523"/>
                  </a:cubicBezTo>
                  <a:cubicBezTo>
                    <a:pt x="3048" y="682"/>
                    <a:pt x="2365" y="0"/>
                    <a:pt x="15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rot="10410667">
              <a:off x="8580080" y="1027511"/>
              <a:ext cx="183477" cy="183538"/>
            </a:xfrm>
            <a:custGeom>
              <a:rect b="b" l="l" r="r" t="t"/>
              <a:pathLst>
                <a:path extrusionOk="0" h="3048" w="3047">
                  <a:moveTo>
                    <a:pt x="1523" y="1"/>
                  </a:moveTo>
                  <a:cubicBezTo>
                    <a:pt x="682" y="1"/>
                    <a:pt x="0" y="683"/>
                    <a:pt x="0" y="1524"/>
                  </a:cubicBezTo>
                  <a:cubicBezTo>
                    <a:pt x="0" y="2365"/>
                    <a:pt x="682" y="3047"/>
                    <a:pt x="1523" y="3047"/>
                  </a:cubicBezTo>
                  <a:cubicBezTo>
                    <a:pt x="2365" y="3047"/>
                    <a:pt x="3046" y="2365"/>
                    <a:pt x="3046" y="1524"/>
                  </a:cubicBezTo>
                  <a:cubicBezTo>
                    <a:pt x="3046" y="683"/>
                    <a:pt x="2365" y="1"/>
                    <a:pt x="15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rot="10410667">
              <a:off x="8764709" y="1817709"/>
              <a:ext cx="142711" cy="142711"/>
            </a:xfrm>
            <a:custGeom>
              <a:rect b="b" l="l" r="r" t="t"/>
              <a:pathLst>
                <a:path extrusionOk="0" h="2370" w="2370">
                  <a:moveTo>
                    <a:pt x="1185" y="0"/>
                  </a:moveTo>
                  <a:cubicBezTo>
                    <a:pt x="530" y="0"/>
                    <a:pt x="1" y="531"/>
                    <a:pt x="1" y="1185"/>
                  </a:cubicBezTo>
                  <a:cubicBezTo>
                    <a:pt x="1" y="1840"/>
                    <a:pt x="530" y="2369"/>
                    <a:pt x="1185" y="2369"/>
                  </a:cubicBezTo>
                  <a:cubicBezTo>
                    <a:pt x="1839" y="2369"/>
                    <a:pt x="2370" y="1840"/>
                    <a:pt x="2370" y="1185"/>
                  </a:cubicBezTo>
                  <a:cubicBezTo>
                    <a:pt x="2370" y="531"/>
                    <a:pt x="1839" y="0"/>
                    <a:pt x="1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5" name="Google Shape;65;p6"/>
          <p:cNvSpPr/>
          <p:nvPr/>
        </p:nvSpPr>
        <p:spPr>
          <a:xfrm>
            <a:off x="3946350" y="4878670"/>
            <a:ext cx="1590410" cy="1624865"/>
          </a:xfrm>
          <a:custGeom>
            <a:rect b="b" l="l" r="r" t="t"/>
            <a:pathLst>
              <a:path extrusionOk="0" h="18675" w="18279">
                <a:moveTo>
                  <a:pt x="13375" y="0"/>
                </a:moveTo>
                <a:cubicBezTo>
                  <a:pt x="12417" y="0"/>
                  <a:pt x="11462" y="393"/>
                  <a:pt x="10692" y="1296"/>
                </a:cubicBezTo>
                <a:cubicBezTo>
                  <a:pt x="10011" y="2096"/>
                  <a:pt x="9771" y="3110"/>
                  <a:pt x="9021" y="3877"/>
                </a:cubicBezTo>
                <a:cubicBezTo>
                  <a:pt x="7976" y="4948"/>
                  <a:pt x="6451" y="5528"/>
                  <a:pt x="5089" y="6069"/>
                </a:cubicBezTo>
                <a:cubicBezTo>
                  <a:pt x="4040" y="6486"/>
                  <a:pt x="2980" y="6937"/>
                  <a:pt x="2117" y="7664"/>
                </a:cubicBezTo>
                <a:cubicBezTo>
                  <a:pt x="762" y="8805"/>
                  <a:pt x="1" y="10600"/>
                  <a:pt x="74" y="12369"/>
                </a:cubicBezTo>
                <a:cubicBezTo>
                  <a:pt x="148" y="14138"/>
                  <a:pt x="1042" y="15847"/>
                  <a:pt x="2425" y="16953"/>
                </a:cubicBezTo>
                <a:cubicBezTo>
                  <a:pt x="3273" y="17630"/>
                  <a:pt x="4285" y="18085"/>
                  <a:pt x="5334" y="18365"/>
                </a:cubicBezTo>
                <a:cubicBezTo>
                  <a:pt x="6122" y="18574"/>
                  <a:pt x="6932" y="18675"/>
                  <a:pt x="7741" y="18675"/>
                </a:cubicBezTo>
                <a:cubicBezTo>
                  <a:pt x="11568" y="18675"/>
                  <a:pt x="15403" y="16437"/>
                  <a:pt x="17072" y="12961"/>
                </a:cubicBezTo>
                <a:cubicBezTo>
                  <a:pt x="17978" y="11074"/>
                  <a:pt x="18279" y="8940"/>
                  <a:pt x="18227" y="6847"/>
                </a:cubicBezTo>
                <a:cubicBezTo>
                  <a:pt x="18188" y="5274"/>
                  <a:pt x="17940" y="3660"/>
                  <a:pt x="17133" y="2310"/>
                </a:cubicBezTo>
                <a:cubicBezTo>
                  <a:pt x="16295" y="908"/>
                  <a:pt x="14831" y="0"/>
                  <a:pt x="133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rot="-3274023">
            <a:off x="-1480450" y="-624425"/>
            <a:ext cx="1926496" cy="2318847"/>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3845750" y="-349725"/>
            <a:ext cx="1452502" cy="1191244"/>
          </a:xfrm>
          <a:custGeom>
            <a:rect b="b" l="l" r="r" t="t"/>
            <a:pathLst>
              <a:path extrusionOk="0" h="5668" w="6911">
                <a:moveTo>
                  <a:pt x="5060" y="0"/>
                </a:moveTo>
                <a:cubicBezTo>
                  <a:pt x="4135" y="0"/>
                  <a:pt x="2977" y="479"/>
                  <a:pt x="2274" y="714"/>
                </a:cubicBezTo>
                <a:cubicBezTo>
                  <a:pt x="1482" y="980"/>
                  <a:pt x="803" y="1567"/>
                  <a:pt x="428" y="2313"/>
                </a:cubicBezTo>
                <a:cubicBezTo>
                  <a:pt x="1" y="3161"/>
                  <a:pt x="8" y="4280"/>
                  <a:pt x="646" y="4981"/>
                </a:cubicBezTo>
                <a:cubicBezTo>
                  <a:pt x="1063" y="5440"/>
                  <a:pt x="1696" y="5667"/>
                  <a:pt x="2317" y="5667"/>
                </a:cubicBezTo>
                <a:cubicBezTo>
                  <a:pt x="2335" y="5667"/>
                  <a:pt x="2352" y="5667"/>
                  <a:pt x="2370" y="5667"/>
                </a:cubicBezTo>
                <a:cubicBezTo>
                  <a:pt x="3007" y="5654"/>
                  <a:pt x="3625" y="5424"/>
                  <a:pt x="4174" y="5098"/>
                </a:cubicBezTo>
                <a:cubicBezTo>
                  <a:pt x="5464" y="4333"/>
                  <a:pt x="6911" y="2478"/>
                  <a:pt x="6400" y="860"/>
                </a:cubicBezTo>
                <a:cubicBezTo>
                  <a:pt x="6195" y="215"/>
                  <a:pt x="5680" y="0"/>
                  <a:pt x="50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rot="1206729">
            <a:off x="7902129" y="-487981"/>
            <a:ext cx="2343159" cy="1467743"/>
          </a:xfrm>
          <a:custGeom>
            <a:rect b="b" l="l" r="r" t="t"/>
            <a:pathLst>
              <a:path extrusionOk="0" h="8211" w="13108">
                <a:moveTo>
                  <a:pt x="3174" y="0"/>
                </a:moveTo>
                <a:cubicBezTo>
                  <a:pt x="2624" y="0"/>
                  <a:pt x="2092" y="121"/>
                  <a:pt x="1613" y="419"/>
                </a:cubicBezTo>
                <a:cubicBezTo>
                  <a:pt x="253" y="1265"/>
                  <a:pt x="0" y="3280"/>
                  <a:pt x="742" y="4700"/>
                </a:cubicBezTo>
                <a:cubicBezTo>
                  <a:pt x="1485" y="6119"/>
                  <a:pt x="2958" y="7013"/>
                  <a:pt x="4463" y="7564"/>
                </a:cubicBezTo>
                <a:cubicBezTo>
                  <a:pt x="5539" y="7958"/>
                  <a:pt x="6691" y="8210"/>
                  <a:pt x="7832" y="8210"/>
                </a:cubicBezTo>
                <a:cubicBezTo>
                  <a:pt x="8499" y="8210"/>
                  <a:pt x="9162" y="8124"/>
                  <a:pt x="9803" y="7930"/>
                </a:cubicBezTo>
                <a:cubicBezTo>
                  <a:pt x="11146" y="7521"/>
                  <a:pt x="12403" y="6546"/>
                  <a:pt x="12755" y="5186"/>
                </a:cubicBezTo>
                <a:cubicBezTo>
                  <a:pt x="13107" y="3827"/>
                  <a:pt x="12286" y="2188"/>
                  <a:pt x="10835" y="2072"/>
                </a:cubicBezTo>
                <a:cubicBezTo>
                  <a:pt x="10760" y="2066"/>
                  <a:pt x="10686" y="2063"/>
                  <a:pt x="10613" y="2063"/>
                </a:cubicBezTo>
                <a:cubicBezTo>
                  <a:pt x="10218" y="2063"/>
                  <a:pt x="9849" y="2138"/>
                  <a:pt x="9456" y="2138"/>
                </a:cubicBezTo>
                <a:cubicBezTo>
                  <a:pt x="9284" y="2138"/>
                  <a:pt x="9108" y="2124"/>
                  <a:pt x="8924" y="2083"/>
                </a:cubicBezTo>
                <a:cubicBezTo>
                  <a:pt x="7914" y="1859"/>
                  <a:pt x="6981" y="1282"/>
                  <a:pt x="6066" y="824"/>
                </a:cubicBezTo>
                <a:cubicBezTo>
                  <a:pt x="5176" y="378"/>
                  <a:pt x="4147" y="0"/>
                  <a:pt x="31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8465900" y="739800"/>
            <a:ext cx="644522" cy="584053"/>
          </a:xfrm>
          <a:custGeom>
            <a:rect b="b" l="l" r="r" t="t"/>
            <a:pathLst>
              <a:path extrusionOk="0" h="2762" w="3048">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8469671" y="2281245"/>
            <a:ext cx="1590421" cy="1902082"/>
          </a:xfrm>
          <a:custGeom>
            <a:rect b="b" l="l" r="r" t="t"/>
            <a:pathLst>
              <a:path extrusionOk="0" h="10839" w="9063">
                <a:moveTo>
                  <a:pt x="1648" y="8897"/>
                </a:moveTo>
                <a:cubicBezTo>
                  <a:pt x="2394" y="10117"/>
                  <a:pt x="3871" y="10839"/>
                  <a:pt x="5296" y="10709"/>
                </a:cubicBezTo>
                <a:cubicBezTo>
                  <a:pt x="6720" y="10578"/>
                  <a:pt x="8031" y="9618"/>
                  <a:pt x="8615" y="8312"/>
                </a:cubicBezTo>
                <a:cubicBezTo>
                  <a:pt x="8961" y="7539"/>
                  <a:pt x="9063" y="6675"/>
                  <a:pt x="9039" y="5828"/>
                </a:cubicBezTo>
                <a:cubicBezTo>
                  <a:pt x="8999" y="4318"/>
                  <a:pt x="8469" y="2686"/>
                  <a:pt x="7175" y="1907"/>
                </a:cubicBezTo>
                <a:cubicBezTo>
                  <a:pt x="4007" y="0"/>
                  <a:pt x="0" y="6200"/>
                  <a:pt x="1648" y="889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814550" y="3834472"/>
            <a:ext cx="1314595" cy="1191251"/>
          </a:xfrm>
          <a:custGeom>
            <a:rect b="b" l="l" r="r" t="t"/>
            <a:pathLst>
              <a:path extrusionOk="0" h="2762" w="3048">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2" name="Shape 72"/>
        <p:cNvGrpSpPr/>
        <p:nvPr/>
      </p:nvGrpSpPr>
      <p:grpSpPr>
        <a:xfrm>
          <a:off x="0" y="0"/>
          <a:ext cx="0" cy="0"/>
          <a:chOff x="0" y="0"/>
          <a:chExt cx="0" cy="0"/>
        </a:xfrm>
      </p:grpSpPr>
      <p:sp>
        <p:nvSpPr>
          <p:cNvPr id="73" name="Google Shape;73;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74" name="Google Shape;74;p7"/>
          <p:cNvSpPr txBox="1"/>
          <p:nvPr>
            <p:ph idx="1" type="subTitle"/>
          </p:nvPr>
        </p:nvSpPr>
        <p:spPr>
          <a:xfrm>
            <a:off x="1024800" y="1690550"/>
            <a:ext cx="3788700" cy="252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595959"/>
              </a:buClr>
              <a:buSzPts val="1000"/>
              <a:buFont typeface="Anaheim"/>
              <a:buChar char="●"/>
              <a:defRPr/>
            </a:lvl1pPr>
            <a:lvl2pPr lvl="1" rtl="0" algn="ctr">
              <a:lnSpc>
                <a:spcPct val="100000"/>
              </a:lnSpc>
              <a:spcBef>
                <a:spcPts val="0"/>
              </a:spcBef>
              <a:spcAft>
                <a:spcPts val="0"/>
              </a:spcAft>
              <a:buClr>
                <a:srgbClr val="595959"/>
              </a:buClr>
              <a:buSzPts val="1400"/>
              <a:buFont typeface="Anaheim"/>
              <a:buChar char="○"/>
              <a:defRPr sz="1600"/>
            </a:lvl2pPr>
            <a:lvl3pPr lvl="2" rtl="0" algn="ctr">
              <a:lnSpc>
                <a:spcPct val="100000"/>
              </a:lnSpc>
              <a:spcBef>
                <a:spcPts val="0"/>
              </a:spcBef>
              <a:spcAft>
                <a:spcPts val="0"/>
              </a:spcAft>
              <a:buClr>
                <a:srgbClr val="595959"/>
              </a:buClr>
              <a:buSzPts val="1400"/>
              <a:buFont typeface="Anaheim"/>
              <a:buChar char="■"/>
              <a:defRPr sz="1600"/>
            </a:lvl3pPr>
            <a:lvl4pPr lvl="3" rtl="0" algn="ctr">
              <a:lnSpc>
                <a:spcPct val="100000"/>
              </a:lnSpc>
              <a:spcBef>
                <a:spcPts val="0"/>
              </a:spcBef>
              <a:spcAft>
                <a:spcPts val="0"/>
              </a:spcAft>
              <a:buClr>
                <a:srgbClr val="595959"/>
              </a:buClr>
              <a:buSzPts val="1400"/>
              <a:buFont typeface="Anaheim"/>
              <a:buChar char="●"/>
              <a:defRPr sz="1600"/>
            </a:lvl4pPr>
            <a:lvl5pPr lvl="4" rtl="0" algn="ctr">
              <a:lnSpc>
                <a:spcPct val="100000"/>
              </a:lnSpc>
              <a:spcBef>
                <a:spcPts val="0"/>
              </a:spcBef>
              <a:spcAft>
                <a:spcPts val="0"/>
              </a:spcAft>
              <a:buClr>
                <a:srgbClr val="595959"/>
              </a:buClr>
              <a:buSzPts val="1400"/>
              <a:buFont typeface="Anaheim"/>
              <a:buChar char="○"/>
              <a:defRPr sz="1600"/>
            </a:lvl5pPr>
            <a:lvl6pPr lvl="5" rtl="0" algn="ctr">
              <a:lnSpc>
                <a:spcPct val="100000"/>
              </a:lnSpc>
              <a:spcBef>
                <a:spcPts val="0"/>
              </a:spcBef>
              <a:spcAft>
                <a:spcPts val="0"/>
              </a:spcAft>
              <a:buClr>
                <a:srgbClr val="595959"/>
              </a:buClr>
              <a:buSzPts val="1400"/>
              <a:buFont typeface="Anaheim"/>
              <a:buChar char="■"/>
              <a:defRPr sz="1600"/>
            </a:lvl6pPr>
            <a:lvl7pPr lvl="6" rtl="0" algn="ctr">
              <a:lnSpc>
                <a:spcPct val="100000"/>
              </a:lnSpc>
              <a:spcBef>
                <a:spcPts val="0"/>
              </a:spcBef>
              <a:spcAft>
                <a:spcPts val="0"/>
              </a:spcAft>
              <a:buClr>
                <a:srgbClr val="595959"/>
              </a:buClr>
              <a:buSzPts val="1400"/>
              <a:buFont typeface="Anaheim"/>
              <a:buChar char="●"/>
              <a:defRPr sz="1600"/>
            </a:lvl7pPr>
            <a:lvl8pPr lvl="7" rtl="0" algn="ctr">
              <a:lnSpc>
                <a:spcPct val="100000"/>
              </a:lnSpc>
              <a:spcBef>
                <a:spcPts val="0"/>
              </a:spcBef>
              <a:spcAft>
                <a:spcPts val="0"/>
              </a:spcAft>
              <a:buClr>
                <a:srgbClr val="595959"/>
              </a:buClr>
              <a:buSzPts val="1400"/>
              <a:buFont typeface="Anaheim"/>
              <a:buChar char="○"/>
              <a:defRPr sz="1600"/>
            </a:lvl8pPr>
            <a:lvl9pPr lvl="8" rtl="0" algn="ctr">
              <a:lnSpc>
                <a:spcPct val="100000"/>
              </a:lnSpc>
              <a:spcBef>
                <a:spcPts val="0"/>
              </a:spcBef>
              <a:spcAft>
                <a:spcPts val="0"/>
              </a:spcAft>
              <a:buClr>
                <a:srgbClr val="595959"/>
              </a:buClr>
              <a:buSzPts val="1400"/>
              <a:buFont typeface="Anaheim"/>
              <a:buChar char="■"/>
              <a:defRPr sz="1600"/>
            </a:lvl9pPr>
          </a:lstStyle>
          <a:p/>
        </p:txBody>
      </p:sp>
      <p:sp>
        <p:nvSpPr>
          <p:cNvPr id="75" name="Google Shape;75;p7"/>
          <p:cNvSpPr/>
          <p:nvPr/>
        </p:nvSpPr>
        <p:spPr>
          <a:xfrm rot="-8958629">
            <a:off x="7775211" y="-241678"/>
            <a:ext cx="2479779" cy="1553361"/>
          </a:xfrm>
          <a:custGeom>
            <a:rect b="b" l="l" r="r" t="t"/>
            <a:pathLst>
              <a:path extrusionOk="0" h="8211" w="13108">
                <a:moveTo>
                  <a:pt x="3174" y="0"/>
                </a:moveTo>
                <a:cubicBezTo>
                  <a:pt x="2624" y="0"/>
                  <a:pt x="2092" y="121"/>
                  <a:pt x="1613" y="419"/>
                </a:cubicBezTo>
                <a:cubicBezTo>
                  <a:pt x="253" y="1265"/>
                  <a:pt x="0" y="3280"/>
                  <a:pt x="742" y="4700"/>
                </a:cubicBezTo>
                <a:cubicBezTo>
                  <a:pt x="1485" y="6119"/>
                  <a:pt x="2958" y="7013"/>
                  <a:pt x="4463" y="7564"/>
                </a:cubicBezTo>
                <a:cubicBezTo>
                  <a:pt x="5539" y="7958"/>
                  <a:pt x="6691" y="8210"/>
                  <a:pt x="7832" y="8210"/>
                </a:cubicBezTo>
                <a:cubicBezTo>
                  <a:pt x="8499" y="8210"/>
                  <a:pt x="9162" y="8124"/>
                  <a:pt x="9803" y="7930"/>
                </a:cubicBezTo>
                <a:cubicBezTo>
                  <a:pt x="11146" y="7521"/>
                  <a:pt x="12403" y="6546"/>
                  <a:pt x="12755" y="5186"/>
                </a:cubicBezTo>
                <a:cubicBezTo>
                  <a:pt x="13107" y="3827"/>
                  <a:pt x="12286" y="2188"/>
                  <a:pt x="10835" y="2072"/>
                </a:cubicBezTo>
                <a:cubicBezTo>
                  <a:pt x="10760" y="2066"/>
                  <a:pt x="10686" y="2063"/>
                  <a:pt x="10613" y="2063"/>
                </a:cubicBezTo>
                <a:cubicBezTo>
                  <a:pt x="10218" y="2063"/>
                  <a:pt x="9849" y="2138"/>
                  <a:pt x="9456" y="2138"/>
                </a:cubicBezTo>
                <a:cubicBezTo>
                  <a:pt x="9284" y="2138"/>
                  <a:pt x="9108" y="2124"/>
                  <a:pt x="8924" y="2083"/>
                </a:cubicBezTo>
                <a:cubicBezTo>
                  <a:pt x="7914" y="1859"/>
                  <a:pt x="6981" y="1282"/>
                  <a:pt x="6066" y="824"/>
                </a:cubicBezTo>
                <a:cubicBezTo>
                  <a:pt x="5176" y="378"/>
                  <a:pt x="4147" y="0"/>
                  <a:pt x="31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rot="-709785">
            <a:off x="7936674" y="263224"/>
            <a:ext cx="349146" cy="420241"/>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rot="-1161453">
            <a:off x="-196223" y="4129447"/>
            <a:ext cx="852137" cy="1199280"/>
          </a:xfrm>
          <a:custGeom>
            <a:rect b="b" l="l" r="r" t="t"/>
            <a:pathLst>
              <a:path extrusionOk="0" h="12475" w="8864">
                <a:moveTo>
                  <a:pt x="4240" y="0"/>
                </a:moveTo>
                <a:cubicBezTo>
                  <a:pt x="1692" y="0"/>
                  <a:pt x="376" y="4674"/>
                  <a:pt x="186" y="6747"/>
                </a:cubicBezTo>
                <a:cubicBezTo>
                  <a:pt x="1" y="8768"/>
                  <a:pt x="838" y="11021"/>
                  <a:pt x="2665" y="11905"/>
                </a:cubicBezTo>
                <a:cubicBezTo>
                  <a:pt x="3103" y="12118"/>
                  <a:pt x="3579" y="12243"/>
                  <a:pt x="4055" y="12344"/>
                </a:cubicBezTo>
                <a:cubicBezTo>
                  <a:pt x="4391" y="12415"/>
                  <a:pt x="4735" y="12474"/>
                  <a:pt x="5076" y="12474"/>
                </a:cubicBezTo>
                <a:cubicBezTo>
                  <a:pt x="5237" y="12474"/>
                  <a:pt x="5397" y="12461"/>
                  <a:pt x="5556" y="12430"/>
                </a:cubicBezTo>
                <a:cubicBezTo>
                  <a:pt x="6678" y="12208"/>
                  <a:pt x="7433" y="11146"/>
                  <a:pt x="7863" y="10085"/>
                </a:cubicBezTo>
                <a:cubicBezTo>
                  <a:pt x="8864" y="7613"/>
                  <a:pt x="8681" y="4691"/>
                  <a:pt x="7381" y="2363"/>
                </a:cubicBezTo>
                <a:cubicBezTo>
                  <a:pt x="6994" y="1672"/>
                  <a:pt x="6504" y="1021"/>
                  <a:pt x="5849" y="572"/>
                </a:cubicBezTo>
                <a:cubicBezTo>
                  <a:pt x="5266" y="173"/>
                  <a:pt x="4730" y="0"/>
                  <a:pt x="42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a:off x="-540625" y="-542875"/>
            <a:ext cx="1540914" cy="987896"/>
          </a:xfrm>
          <a:custGeom>
            <a:rect b="b" l="l" r="r" t="t"/>
            <a:pathLst>
              <a:path extrusionOk="0" h="18908" w="29494">
                <a:moveTo>
                  <a:pt x="5258" y="0"/>
                </a:moveTo>
                <a:cubicBezTo>
                  <a:pt x="3929" y="0"/>
                  <a:pt x="2063" y="84"/>
                  <a:pt x="1238" y="1000"/>
                </a:cubicBezTo>
                <a:cubicBezTo>
                  <a:pt x="1" y="2376"/>
                  <a:pt x="2049" y="3896"/>
                  <a:pt x="3381" y="4515"/>
                </a:cubicBezTo>
                <a:cubicBezTo>
                  <a:pt x="4610" y="5085"/>
                  <a:pt x="5957" y="5364"/>
                  <a:pt x="7198" y="5908"/>
                </a:cubicBezTo>
                <a:cubicBezTo>
                  <a:pt x="9194" y="6783"/>
                  <a:pt x="10876" y="8358"/>
                  <a:pt x="11879" y="10295"/>
                </a:cubicBezTo>
                <a:cubicBezTo>
                  <a:pt x="13266" y="12970"/>
                  <a:pt x="13554" y="16484"/>
                  <a:pt x="16077" y="18130"/>
                </a:cubicBezTo>
                <a:cubicBezTo>
                  <a:pt x="16909" y="18673"/>
                  <a:pt x="17853" y="18907"/>
                  <a:pt x="18824" y="18907"/>
                </a:cubicBezTo>
                <a:cubicBezTo>
                  <a:pt x="20547" y="18907"/>
                  <a:pt x="22353" y="18170"/>
                  <a:pt x="23760" y="17111"/>
                </a:cubicBezTo>
                <a:cubicBezTo>
                  <a:pt x="26258" y="15231"/>
                  <a:pt x="28006" y="12452"/>
                  <a:pt x="28914" y="9459"/>
                </a:cubicBezTo>
                <a:cubicBezTo>
                  <a:pt x="29262" y="8308"/>
                  <a:pt x="29493" y="7069"/>
                  <a:pt x="29177" y="5909"/>
                </a:cubicBezTo>
                <a:cubicBezTo>
                  <a:pt x="28800" y="4524"/>
                  <a:pt x="27678" y="3435"/>
                  <a:pt x="26402" y="2779"/>
                </a:cubicBezTo>
                <a:cubicBezTo>
                  <a:pt x="25125" y="2121"/>
                  <a:pt x="23693" y="1839"/>
                  <a:pt x="22280" y="1590"/>
                </a:cubicBezTo>
                <a:cubicBezTo>
                  <a:pt x="16865" y="631"/>
                  <a:pt x="11377" y="38"/>
                  <a:pt x="5878" y="4"/>
                </a:cubicBezTo>
                <a:cubicBezTo>
                  <a:pt x="5692" y="3"/>
                  <a:pt x="5483" y="0"/>
                  <a:pt x="52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7"/>
          <p:cNvGrpSpPr/>
          <p:nvPr/>
        </p:nvGrpSpPr>
        <p:grpSpPr>
          <a:xfrm flipH="1" rot="3600254">
            <a:off x="7935618" y="4038703"/>
            <a:ext cx="605347" cy="1380774"/>
            <a:chOff x="236785" y="3730931"/>
            <a:chExt cx="605391" cy="1380874"/>
          </a:xfrm>
        </p:grpSpPr>
        <p:sp>
          <p:nvSpPr>
            <p:cNvPr id="80" name="Google Shape;80;p7"/>
            <p:cNvSpPr/>
            <p:nvPr/>
          </p:nvSpPr>
          <p:spPr>
            <a:xfrm>
              <a:off x="236785" y="4135993"/>
              <a:ext cx="218267" cy="218267"/>
            </a:xfrm>
            <a:custGeom>
              <a:rect b="b" l="l" r="r" t="t"/>
              <a:pathLst>
                <a:path extrusionOk="0" h="4064" w="4064">
                  <a:moveTo>
                    <a:pt x="2032" y="1"/>
                  </a:moveTo>
                  <a:cubicBezTo>
                    <a:pt x="911" y="1"/>
                    <a:pt x="1" y="910"/>
                    <a:pt x="1" y="2032"/>
                  </a:cubicBezTo>
                  <a:cubicBezTo>
                    <a:pt x="1" y="3153"/>
                    <a:pt x="911" y="4063"/>
                    <a:pt x="2032" y="4063"/>
                  </a:cubicBezTo>
                  <a:cubicBezTo>
                    <a:pt x="3154" y="4063"/>
                    <a:pt x="4063" y="3153"/>
                    <a:pt x="4063" y="2032"/>
                  </a:cubicBezTo>
                  <a:cubicBezTo>
                    <a:pt x="4063" y="910"/>
                    <a:pt x="3154" y="1"/>
                    <a:pt x="20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244788" y="3910422"/>
              <a:ext cx="163700" cy="163700"/>
            </a:xfrm>
            <a:custGeom>
              <a:rect b="b" l="l" r="r" t="t"/>
              <a:pathLst>
                <a:path extrusionOk="0" h="3048" w="3048">
                  <a:moveTo>
                    <a:pt x="1525" y="0"/>
                  </a:moveTo>
                  <a:cubicBezTo>
                    <a:pt x="683" y="0"/>
                    <a:pt x="0" y="682"/>
                    <a:pt x="0" y="1523"/>
                  </a:cubicBezTo>
                  <a:cubicBezTo>
                    <a:pt x="0" y="2365"/>
                    <a:pt x="683" y="3048"/>
                    <a:pt x="1525" y="3048"/>
                  </a:cubicBezTo>
                  <a:cubicBezTo>
                    <a:pt x="2365" y="3048"/>
                    <a:pt x="3048" y="2365"/>
                    <a:pt x="3048" y="1523"/>
                  </a:cubicBezTo>
                  <a:cubicBezTo>
                    <a:pt x="3048" y="682"/>
                    <a:pt x="2365" y="0"/>
                    <a:pt x="15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345919" y="4411459"/>
              <a:ext cx="163647" cy="163700"/>
            </a:xfrm>
            <a:custGeom>
              <a:rect b="b" l="l" r="r" t="t"/>
              <a:pathLst>
                <a:path extrusionOk="0" h="3048" w="3047">
                  <a:moveTo>
                    <a:pt x="1523" y="1"/>
                  </a:moveTo>
                  <a:cubicBezTo>
                    <a:pt x="682" y="1"/>
                    <a:pt x="0" y="683"/>
                    <a:pt x="0" y="1524"/>
                  </a:cubicBezTo>
                  <a:cubicBezTo>
                    <a:pt x="0" y="2365"/>
                    <a:pt x="682" y="3047"/>
                    <a:pt x="1523" y="3047"/>
                  </a:cubicBezTo>
                  <a:cubicBezTo>
                    <a:pt x="2365" y="3047"/>
                    <a:pt x="3046" y="2365"/>
                    <a:pt x="3046" y="1524"/>
                  </a:cubicBezTo>
                  <a:cubicBezTo>
                    <a:pt x="3046" y="683"/>
                    <a:pt x="2365" y="1"/>
                    <a:pt x="15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474065" y="4608458"/>
              <a:ext cx="163700" cy="163700"/>
            </a:xfrm>
            <a:custGeom>
              <a:rect b="b" l="l" r="r" t="t"/>
              <a:pathLst>
                <a:path extrusionOk="0" h="3048" w="3048">
                  <a:moveTo>
                    <a:pt x="1524" y="1"/>
                  </a:moveTo>
                  <a:cubicBezTo>
                    <a:pt x="683" y="1"/>
                    <a:pt x="1" y="682"/>
                    <a:pt x="1" y="1524"/>
                  </a:cubicBezTo>
                  <a:cubicBezTo>
                    <a:pt x="1" y="2365"/>
                    <a:pt x="683" y="3047"/>
                    <a:pt x="1524" y="3047"/>
                  </a:cubicBezTo>
                  <a:cubicBezTo>
                    <a:pt x="2365" y="3047"/>
                    <a:pt x="3047" y="2365"/>
                    <a:pt x="3047" y="1524"/>
                  </a:cubicBezTo>
                  <a:cubicBezTo>
                    <a:pt x="3047" y="682"/>
                    <a:pt x="2365" y="1"/>
                    <a:pt x="15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626541" y="4818078"/>
              <a:ext cx="127287" cy="127287"/>
            </a:xfrm>
            <a:custGeom>
              <a:rect b="b" l="l" r="r" t="t"/>
              <a:pathLst>
                <a:path extrusionOk="0" h="2370" w="2370">
                  <a:moveTo>
                    <a:pt x="1184" y="0"/>
                  </a:moveTo>
                  <a:cubicBezTo>
                    <a:pt x="530" y="0"/>
                    <a:pt x="0" y="531"/>
                    <a:pt x="0" y="1186"/>
                  </a:cubicBezTo>
                  <a:cubicBezTo>
                    <a:pt x="0" y="1840"/>
                    <a:pt x="530" y="2370"/>
                    <a:pt x="1184" y="2370"/>
                  </a:cubicBezTo>
                  <a:cubicBezTo>
                    <a:pt x="1839" y="2370"/>
                    <a:pt x="2369" y="1840"/>
                    <a:pt x="2369" y="1186"/>
                  </a:cubicBezTo>
                  <a:cubicBezTo>
                    <a:pt x="2369" y="531"/>
                    <a:pt x="1839" y="0"/>
                    <a:pt x="11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p:nvPr/>
          </p:nvSpPr>
          <p:spPr>
            <a:xfrm>
              <a:off x="714782" y="4984464"/>
              <a:ext cx="127394" cy="127340"/>
            </a:xfrm>
            <a:custGeom>
              <a:rect b="b" l="l" r="r" t="t"/>
              <a:pathLst>
                <a:path extrusionOk="0" h="2371" w="2372">
                  <a:moveTo>
                    <a:pt x="1186" y="0"/>
                  </a:moveTo>
                  <a:cubicBezTo>
                    <a:pt x="532" y="0"/>
                    <a:pt x="1" y="531"/>
                    <a:pt x="1" y="1185"/>
                  </a:cubicBezTo>
                  <a:cubicBezTo>
                    <a:pt x="1" y="1840"/>
                    <a:pt x="532" y="2371"/>
                    <a:pt x="1186" y="2371"/>
                  </a:cubicBezTo>
                  <a:cubicBezTo>
                    <a:pt x="1840" y="2371"/>
                    <a:pt x="2371" y="1840"/>
                    <a:pt x="2371" y="1185"/>
                  </a:cubicBezTo>
                  <a:cubicBezTo>
                    <a:pt x="2371" y="531"/>
                    <a:pt x="1840" y="0"/>
                    <a:pt x="1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296132" y="3730931"/>
              <a:ext cx="127287" cy="127287"/>
            </a:xfrm>
            <a:custGeom>
              <a:rect b="b" l="l" r="r" t="t"/>
              <a:pathLst>
                <a:path extrusionOk="0" h="2370" w="2370">
                  <a:moveTo>
                    <a:pt x="1185" y="0"/>
                  </a:moveTo>
                  <a:cubicBezTo>
                    <a:pt x="530" y="0"/>
                    <a:pt x="1" y="531"/>
                    <a:pt x="1" y="1185"/>
                  </a:cubicBezTo>
                  <a:cubicBezTo>
                    <a:pt x="1" y="1840"/>
                    <a:pt x="530" y="2369"/>
                    <a:pt x="1185" y="2369"/>
                  </a:cubicBezTo>
                  <a:cubicBezTo>
                    <a:pt x="1839" y="2369"/>
                    <a:pt x="2370" y="1840"/>
                    <a:pt x="2370" y="1185"/>
                  </a:cubicBezTo>
                  <a:cubicBezTo>
                    <a:pt x="2370" y="531"/>
                    <a:pt x="1839" y="0"/>
                    <a:pt x="1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7"/>
          <p:cNvSpPr/>
          <p:nvPr/>
        </p:nvSpPr>
        <p:spPr>
          <a:xfrm rot="422780">
            <a:off x="2951830" y="4721015"/>
            <a:ext cx="2627524" cy="2151780"/>
          </a:xfrm>
          <a:custGeom>
            <a:rect b="b" l="l" r="r" t="t"/>
            <a:pathLst>
              <a:path extrusionOk="0" h="17911" w="21871">
                <a:moveTo>
                  <a:pt x="5112" y="1"/>
                </a:moveTo>
                <a:cubicBezTo>
                  <a:pt x="3735" y="1"/>
                  <a:pt x="2529" y="507"/>
                  <a:pt x="1750" y="1965"/>
                </a:cubicBezTo>
                <a:cubicBezTo>
                  <a:pt x="1" y="5236"/>
                  <a:pt x="1575" y="11012"/>
                  <a:pt x="3687" y="13678"/>
                </a:cubicBezTo>
                <a:cubicBezTo>
                  <a:pt x="5800" y="16345"/>
                  <a:pt x="9196" y="17910"/>
                  <a:pt x="12588" y="17910"/>
                </a:cubicBezTo>
                <a:cubicBezTo>
                  <a:pt x="13326" y="17910"/>
                  <a:pt x="14064" y="17836"/>
                  <a:pt x="14788" y="17683"/>
                </a:cubicBezTo>
                <a:cubicBezTo>
                  <a:pt x="16143" y="17397"/>
                  <a:pt x="17456" y="16848"/>
                  <a:pt x="18527" y="15972"/>
                </a:cubicBezTo>
                <a:cubicBezTo>
                  <a:pt x="21080" y="13882"/>
                  <a:pt x="21870" y="10116"/>
                  <a:pt x="20948" y="6948"/>
                </a:cubicBezTo>
                <a:cubicBezTo>
                  <a:pt x="20640" y="5892"/>
                  <a:pt x="20142" y="4854"/>
                  <a:pt x="19300" y="4147"/>
                </a:cubicBezTo>
                <a:cubicBezTo>
                  <a:pt x="17714" y="2814"/>
                  <a:pt x="15406" y="2978"/>
                  <a:pt x="13389" y="2508"/>
                </a:cubicBezTo>
                <a:cubicBezTo>
                  <a:pt x="11300" y="2021"/>
                  <a:pt x="7863" y="1"/>
                  <a:pt x="51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rot="-9129570">
            <a:off x="4424464" y="-870141"/>
            <a:ext cx="1321834" cy="1245232"/>
          </a:xfrm>
          <a:custGeom>
            <a:rect b="b" l="l" r="r" t="t"/>
            <a:pathLst>
              <a:path extrusionOk="0" h="10989" w="11665">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9" name="Shape 89"/>
        <p:cNvGrpSpPr/>
        <p:nvPr/>
      </p:nvGrpSpPr>
      <p:grpSpPr>
        <a:xfrm>
          <a:off x="0" y="0"/>
          <a:ext cx="0" cy="0"/>
          <a:chOff x="0" y="0"/>
          <a:chExt cx="0" cy="0"/>
        </a:xfrm>
      </p:grpSpPr>
      <p:sp>
        <p:nvSpPr>
          <p:cNvPr id="90" name="Google Shape;90;p8"/>
          <p:cNvSpPr txBox="1"/>
          <p:nvPr>
            <p:ph type="title"/>
          </p:nvPr>
        </p:nvSpPr>
        <p:spPr>
          <a:xfrm>
            <a:off x="2163775" y="1414475"/>
            <a:ext cx="4816500" cy="23145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200">
                <a:solidFill>
                  <a:schemeClr val="dk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91" name="Google Shape;91;p8"/>
          <p:cNvSpPr/>
          <p:nvPr/>
        </p:nvSpPr>
        <p:spPr>
          <a:xfrm rot="-426311">
            <a:off x="-575191" y="-280896"/>
            <a:ext cx="3014124" cy="2251660"/>
          </a:xfrm>
          <a:custGeom>
            <a:rect b="b" l="l" r="r" t="t"/>
            <a:pathLst>
              <a:path extrusionOk="0" h="14362" w="19225">
                <a:moveTo>
                  <a:pt x="10892" y="1"/>
                </a:moveTo>
                <a:cubicBezTo>
                  <a:pt x="9109" y="1"/>
                  <a:pt x="7320" y="246"/>
                  <a:pt x="5572" y="714"/>
                </a:cubicBezTo>
                <a:cubicBezTo>
                  <a:pt x="2167" y="1626"/>
                  <a:pt x="527" y="3422"/>
                  <a:pt x="164" y="7142"/>
                </a:cubicBezTo>
                <a:cubicBezTo>
                  <a:pt x="0" y="8824"/>
                  <a:pt x="135" y="10599"/>
                  <a:pt x="982" y="12062"/>
                </a:cubicBezTo>
                <a:cubicBezTo>
                  <a:pt x="1741" y="13372"/>
                  <a:pt x="3171" y="14361"/>
                  <a:pt x="4661" y="14361"/>
                </a:cubicBezTo>
                <a:cubicBezTo>
                  <a:pt x="4835" y="14361"/>
                  <a:pt x="5009" y="14348"/>
                  <a:pt x="5184" y="14320"/>
                </a:cubicBezTo>
                <a:cubicBezTo>
                  <a:pt x="7039" y="14022"/>
                  <a:pt x="8271" y="12316"/>
                  <a:pt x="9433" y="10841"/>
                </a:cubicBezTo>
                <a:cubicBezTo>
                  <a:pt x="10993" y="8857"/>
                  <a:pt x="12849" y="7011"/>
                  <a:pt x="15174" y="6025"/>
                </a:cubicBezTo>
                <a:cubicBezTo>
                  <a:pt x="16595" y="5421"/>
                  <a:pt x="18335" y="5003"/>
                  <a:pt x="18972" y="3598"/>
                </a:cubicBezTo>
                <a:cubicBezTo>
                  <a:pt x="19221" y="3046"/>
                  <a:pt x="19224" y="2334"/>
                  <a:pt x="18809" y="1893"/>
                </a:cubicBezTo>
                <a:cubicBezTo>
                  <a:pt x="18606" y="1678"/>
                  <a:pt x="18328" y="1550"/>
                  <a:pt x="18054" y="1435"/>
                </a:cubicBezTo>
                <a:cubicBezTo>
                  <a:pt x="15761" y="460"/>
                  <a:pt x="13333" y="1"/>
                  <a:pt x="108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653926" y="-740075"/>
            <a:ext cx="3010992" cy="2371993"/>
          </a:xfrm>
          <a:custGeom>
            <a:rect b="b" l="l" r="r" t="t"/>
            <a:pathLst>
              <a:path extrusionOk="0" h="8002" w="10157">
                <a:moveTo>
                  <a:pt x="4516" y="1"/>
                </a:moveTo>
                <a:cubicBezTo>
                  <a:pt x="1685" y="1"/>
                  <a:pt x="0" y="3627"/>
                  <a:pt x="1423" y="5974"/>
                </a:cubicBezTo>
                <a:cubicBezTo>
                  <a:pt x="2140" y="7157"/>
                  <a:pt x="3480" y="7920"/>
                  <a:pt x="4861" y="7996"/>
                </a:cubicBezTo>
                <a:cubicBezTo>
                  <a:pt x="4935" y="8000"/>
                  <a:pt x="5009" y="8002"/>
                  <a:pt x="5082" y="8002"/>
                </a:cubicBezTo>
                <a:cubicBezTo>
                  <a:pt x="6407" y="8002"/>
                  <a:pt x="7739" y="7367"/>
                  <a:pt x="8476" y="6267"/>
                </a:cubicBezTo>
                <a:cubicBezTo>
                  <a:pt x="10156" y="3762"/>
                  <a:pt x="7731" y="446"/>
                  <a:pt x="5028" y="40"/>
                </a:cubicBezTo>
                <a:cubicBezTo>
                  <a:pt x="4854" y="13"/>
                  <a:pt x="4683" y="1"/>
                  <a:pt x="45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rot="-705190">
            <a:off x="6425975" y="3800569"/>
            <a:ext cx="4974822" cy="2316624"/>
          </a:xfrm>
          <a:custGeom>
            <a:rect b="b" l="l" r="r" t="t"/>
            <a:pathLst>
              <a:path extrusionOk="0" h="15104" w="32435">
                <a:moveTo>
                  <a:pt x="19826" y="0"/>
                </a:moveTo>
                <a:cubicBezTo>
                  <a:pt x="16806" y="0"/>
                  <a:pt x="14531" y="2829"/>
                  <a:pt x="11637" y="3741"/>
                </a:cubicBezTo>
                <a:cubicBezTo>
                  <a:pt x="8582" y="4703"/>
                  <a:pt x="4889" y="3517"/>
                  <a:pt x="2299" y="5401"/>
                </a:cubicBezTo>
                <a:cubicBezTo>
                  <a:pt x="472" y="6730"/>
                  <a:pt x="1" y="9210"/>
                  <a:pt x="526" y="11304"/>
                </a:cubicBezTo>
                <a:cubicBezTo>
                  <a:pt x="1165" y="13847"/>
                  <a:pt x="3393" y="13899"/>
                  <a:pt x="5729" y="14157"/>
                </a:cubicBezTo>
                <a:cubicBezTo>
                  <a:pt x="11416" y="14788"/>
                  <a:pt x="17138" y="15104"/>
                  <a:pt x="22860" y="15104"/>
                </a:cubicBezTo>
                <a:cubicBezTo>
                  <a:pt x="25956" y="15104"/>
                  <a:pt x="29052" y="15011"/>
                  <a:pt x="32143" y="14826"/>
                </a:cubicBezTo>
                <a:cubicBezTo>
                  <a:pt x="32346" y="13227"/>
                  <a:pt x="32434" y="11323"/>
                  <a:pt x="31180" y="10310"/>
                </a:cubicBezTo>
                <a:cubicBezTo>
                  <a:pt x="30401" y="9681"/>
                  <a:pt x="29316" y="9603"/>
                  <a:pt x="28433" y="9131"/>
                </a:cubicBezTo>
                <a:cubicBezTo>
                  <a:pt x="26549" y="8122"/>
                  <a:pt x="26072" y="5707"/>
                  <a:pt x="25120" y="3794"/>
                </a:cubicBezTo>
                <a:cubicBezTo>
                  <a:pt x="24114" y="1775"/>
                  <a:pt x="22175" y="46"/>
                  <a:pt x="19920" y="1"/>
                </a:cubicBezTo>
                <a:cubicBezTo>
                  <a:pt x="19889" y="1"/>
                  <a:pt x="19857" y="0"/>
                  <a:pt x="198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a:off x="8428900" y="686112"/>
            <a:ext cx="1153221" cy="945819"/>
          </a:xfrm>
          <a:custGeom>
            <a:rect b="b" l="l" r="r" t="t"/>
            <a:pathLst>
              <a:path extrusionOk="0" h="5668" w="6911">
                <a:moveTo>
                  <a:pt x="5060" y="0"/>
                </a:moveTo>
                <a:cubicBezTo>
                  <a:pt x="4135" y="0"/>
                  <a:pt x="2977" y="479"/>
                  <a:pt x="2274" y="714"/>
                </a:cubicBezTo>
                <a:cubicBezTo>
                  <a:pt x="1482" y="980"/>
                  <a:pt x="803" y="1567"/>
                  <a:pt x="428" y="2313"/>
                </a:cubicBezTo>
                <a:cubicBezTo>
                  <a:pt x="1" y="3161"/>
                  <a:pt x="8" y="4280"/>
                  <a:pt x="646" y="4981"/>
                </a:cubicBezTo>
                <a:cubicBezTo>
                  <a:pt x="1063" y="5440"/>
                  <a:pt x="1696" y="5667"/>
                  <a:pt x="2317" y="5667"/>
                </a:cubicBezTo>
                <a:cubicBezTo>
                  <a:pt x="2335" y="5667"/>
                  <a:pt x="2352" y="5667"/>
                  <a:pt x="2370" y="5667"/>
                </a:cubicBezTo>
                <a:cubicBezTo>
                  <a:pt x="3007" y="5654"/>
                  <a:pt x="3625" y="5424"/>
                  <a:pt x="4174" y="5098"/>
                </a:cubicBezTo>
                <a:cubicBezTo>
                  <a:pt x="5464" y="4333"/>
                  <a:pt x="6911" y="2478"/>
                  <a:pt x="6400" y="860"/>
                </a:cubicBezTo>
                <a:cubicBezTo>
                  <a:pt x="6195" y="215"/>
                  <a:pt x="5680" y="0"/>
                  <a:pt x="5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1000850" y="305500"/>
            <a:ext cx="776884" cy="612053"/>
          </a:xfrm>
          <a:custGeom>
            <a:rect b="b" l="l" r="r" t="t"/>
            <a:pathLst>
              <a:path extrusionOk="0" h="8002" w="10157">
                <a:moveTo>
                  <a:pt x="4516" y="1"/>
                </a:moveTo>
                <a:cubicBezTo>
                  <a:pt x="1685" y="1"/>
                  <a:pt x="0" y="3627"/>
                  <a:pt x="1423" y="5974"/>
                </a:cubicBezTo>
                <a:cubicBezTo>
                  <a:pt x="2140" y="7157"/>
                  <a:pt x="3480" y="7920"/>
                  <a:pt x="4861" y="7996"/>
                </a:cubicBezTo>
                <a:cubicBezTo>
                  <a:pt x="4935" y="8000"/>
                  <a:pt x="5009" y="8002"/>
                  <a:pt x="5082" y="8002"/>
                </a:cubicBezTo>
                <a:cubicBezTo>
                  <a:pt x="6407" y="8002"/>
                  <a:pt x="7739" y="7367"/>
                  <a:pt x="8476" y="6267"/>
                </a:cubicBezTo>
                <a:cubicBezTo>
                  <a:pt x="10156" y="3762"/>
                  <a:pt x="7731" y="446"/>
                  <a:pt x="5028" y="40"/>
                </a:cubicBezTo>
                <a:cubicBezTo>
                  <a:pt x="4854" y="13"/>
                  <a:pt x="4683" y="1"/>
                  <a:pt x="45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821823" y="4433899"/>
            <a:ext cx="1867034" cy="1470808"/>
          </a:xfrm>
          <a:custGeom>
            <a:rect b="b" l="l" r="r" t="t"/>
            <a:pathLst>
              <a:path extrusionOk="0" h="8002" w="10157">
                <a:moveTo>
                  <a:pt x="4516" y="1"/>
                </a:moveTo>
                <a:cubicBezTo>
                  <a:pt x="1685" y="1"/>
                  <a:pt x="0" y="3627"/>
                  <a:pt x="1423" y="5974"/>
                </a:cubicBezTo>
                <a:cubicBezTo>
                  <a:pt x="2140" y="7157"/>
                  <a:pt x="3480" y="7920"/>
                  <a:pt x="4861" y="7996"/>
                </a:cubicBezTo>
                <a:cubicBezTo>
                  <a:pt x="4935" y="8000"/>
                  <a:pt x="5009" y="8002"/>
                  <a:pt x="5082" y="8002"/>
                </a:cubicBezTo>
                <a:cubicBezTo>
                  <a:pt x="6407" y="8002"/>
                  <a:pt x="7739" y="7367"/>
                  <a:pt x="8476" y="6267"/>
                </a:cubicBezTo>
                <a:cubicBezTo>
                  <a:pt x="10156" y="3762"/>
                  <a:pt x="7731" y="446"/>
                  <a:pt x="5028" y="40"/>
                </a:cubicBezTo>
                <a:cubicBezTo>
                  <a:pt x="4854" y="13"/>
                  <a:pt x="4683" y="1"/>
                  <a:pt x="45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7" name="Shape 97"/>
        <p:cNvGrpSpPr/>
        <p:nvPr/>
      </p:nvGrpSpPr>
      <p:grpSpPr>
        <a:xfrm>
          <a:off x="0" y="0"/>
          <a:ext cx="0" cy="0"/>
          <a:chOff x="0" y="0"/>
          <a:chExt cx="0" cy="0"/>
        </a:xfrm>
      </p:grpSpPr>
      <p:sp>
        <p:nvSpPr>
          <p:cNvPr id="98" name="Google Shape;98;p9"/>
          <p:cNvSpPr txBox="1"/>
          <p:nvPr>
            <p:ph type="title"/>
          </p:nvPr>
        </p:nvSpPr>
        <p:spPr>
          <a:xfrm>
            <a:off x="3688600" y="1499213"/>
            <a:ext cx="47403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9" name="Google Shape;99;p9"/>
          <p:cNvSpPr txBox="1"/>
          <p:nvPr>
            <p:ph idx="1" type="subTitle"/>
          </p:nvPr>
        </p:nvSpPr>
        <p:spPr>
          <a:xfrm>
            <a:off x="3688500" y="2215975"/>
            <a:ext cx="4740300" cy="14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0" name="Google Shape;100;p9"/>
          <p:cNvSpPr/>
          <p:nvPr/>
        </p:nvSpPr>
        <p:spPr>
          <a:xfrm rot="-9553012">
            <a:off x="2356874" y="-1020946"/>
            <a:ext cx="2218474" cy="2266596"/>
          </a:xfrm>
          <a:custGeom>
            <a:rect b="b" l="l" r="r" t="t"/>
            <a:pathLst>
              <a:path extrusionOk="0" h="18675" w="18279">
                <a:moveTo>
                  <a:pt x="13375" y="0"/>
                </a:moveTo>
                <a:cubicBezTo>
                  <a:pt x="12417" y="0"/>
                  <a:pt x="11462" y="393"/>
                  <a:pt x="10692" y="1296"/>
                </a:cubicBezTo>
                <a:cubicBezTo>
                  <a:pt x="10011" y="2096"/>
                  <a:pt x="9771" y="3110"/>
                  <a:pt x="9021" y="3877"/>
                </a:cubicBezTo>
                <a:cubicBezTo>
                  <a:pt x="7976" y="4948"/>
                  <a:pt x="6451" y="5528"/>
                  <a:pt x="5089" y="6069"/>
                </a:cubicBezTo>
                <a:cubicBezTo>
                  <a:pt x="4040" y="6486"/>
                  <a:pt x="2980" y="6937"/>
                  <a:pt x="2117" y="7664"/>
                </a:cubicBezTo>
                <a:cubicBezTo>
                  <a:pt x="762" y="8805"/>
                  <a:pt x="1" y="10600"/>
                  <a:pt x="74" y="12369"/>
                </a:cubicBezTo>
                <a:cubicBezTo>
                  <a:pt x="148" y="14138"/>
                  <a:pt x="1042" y="15847"/>
                  <a:pt x="2425" y="16953"/>
                </a:cubicBezTo>
                <a:cubicBezTo>
                  <a:pt x="3273" y="17630"/>
                  <a:pt x="4285" y="18085"/>
                  <a:pt x="5334" y="18365"/>
                </a:cubicBezTo>
                <a:cubicBezTo>
                  <a:pt x="6122" y="18574"/>
                  <a:pt x="6932" y="18675"/>
                  <a:pt x="7741" y="18675"/>
                </a:cubicBezTo>
                <a:cubicBezTo>
                  <a:pt x="11568" y="18675"/>
                  <a:pt x="15403" y="16437"/>
                  <a:pt x="17072" y="12961"/>
                </a:cubicBezTo>
                <a:cubicBezTo>
                  <a:pt x="17978" y="11074"/>
                  <a:pt x="18279" y="8940"/>
                  <a:pt x="18227" y="6847"/>
                </a:cubicBezTo>
                <a:cubicBezTo>
                  <a:pt x="18188" y="5274"/>
                  <a:pt x="17940" y="3660"/>
                  <a:pt x="17133" y="2310"/>
                </a:cubicBezTo>
                <a:cubicBezTo>
                  <a:pt x="16295" y="908"/>
                  <a:pt x="14831" y="0"/>
                  <a:pt x="133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rot="1087840">
            <a:off x="6338598" y="3863565"/>
            <a:ext cx="3341916" cy="1883406"/>
          </a:xfrm>
          <a:custGeom>
            <a:rect b="b" l="l" r="r" t="t"/>
            <a:pathLst>
              <a:path extrusionOk="0" h="10328" w="18326">
                <a:moveTo>
                  <a:pt x="11061" y="1"/>
                </a:moveTo>
                <a:cubicBezTo>
                  <a:pt x="11018" y="1"/>
                  <a:pt x="10976" y="2"/>
                  <a:pt x="10934" y="3"/>
                </a:cubicBezTo>
                <a:cubicBezTo>
                  <a:pt x="8576" y="73"/>
                  <a:pt x="6733" y="2010"/>
                  <a:pt x="5342" y="3916"/>
                </a:cubicBezTo>
                <a:cubicBezTo>
                  <a:pt x="4352" y="5273"/>
                  <a:pt x="1" y="9075"/>
                  <a:pt x="3253" y="10104"/>
                </a:cubicBezTo>
                <a:cubicBezTo>
                  <a:pt x="3779" y="10271"/>
                  <a:pt x="4409" y="10328"/>
                  <a:pt x="5076" y="10328"/>
                </a:cubicBezTo>
                <a:cubicBezTo>
                  <a:pt x="6404" y="10328"/>
                  <a:pt x="7879" y="10102"/>
                  <a:pt x="8976" y="10061"/>
                </a:cubicBezTo>
                <a:cubicBezTo>
                  <a:pt x="10782" y="9993"/>
                  <a:pt x="12587" y="9878"/>
                  <a:pt x="14388" y="9714"/>
                </a:cubicBezTo>
                <a:cubicBezTo>
                  <a:pt x="15251" y="9636"/>
                  <a:pt x="16137" y="9539"/>
                  <a:pt x="16909" y="9144"/>
                </a:cubicBezTo>
                <a:cubicBezTo>
                  <a:pt x="17681" y="8748"/>
                  <a:pt x="18324" y="7985"/>
                  <a:pt x="18325" y="7117"/>
                </a:cubicBezTo>
                <a:cubicBezTo>
                  <a:pt x="18325" y="6451"/>
                  <a:pt x="17961" y="5847"/>
                  <a:pt x="17609" y="5281"/>
                </a:cubicBezTo>
                <a:cubicBezTo>
                  <a:pt x="16821" y="4018"/>
                  <a:pt x="16022" y="2738"/>
                  <a:pt x="14935" y="1720"/>
                </a:cubicBezTo>
                <a:cubicBezTo>
                  <a:pt x="13879" y="730"/>
                  <a:pt x="12504" y="1"/>
                  <a:pt x="110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rot="5836170">
            <a:off x="5859325" y="4416499"/>
            <a:ext cx="706288" cy="994014"/>
          </a:xfrm>
          <a:custGeom>
            <a:rect b="b" l="l" r="r" t="t"/>
            <a:pathLst>
              <a:path extrusionOk="0" h="12475" w="8864">
                <a:moveTo>
                  <a:pt x="4240" y="0"/>
                </a:moveTo>
                <a:cubicBezTo>
                  <a:pt x="1692" y="0"/>
                  <a:pt x="376" y="4674"/>
                  <a:pt x="186" y="6747"/>
                </a:cubicBezTo>
                <a:cubicBezTo>
                  <a:pt x="1" y="8768"/>
                  <a:pt x="838" y="11021"/>
                  <a:pt x="2665" y="11905"/>
                </a:cubicBezTo>
                <a:cubicBezTo>
                  <a:pt x="3103" y="12118"/>
                  <a:pt x="3579" y="12243"/>
                  <a:pt x="4055" y="12344"/>
                </a:cubicBezTo>
                <a:cubicBezTo>
                  <a:pt x="4391" y="12415"/>
                  <a:pt x="4735" y="12474"/>
                  <a:pt x="5076" y="12474"/>
                </a:cubicBezTo>
                <a:cubicBezTo>
                  <a:pt x="5237" y="12474"/>
                  <a:pt x="5397" y="12461"/>
                  <a:pt x="5556" y="12430"/>
                </a:cubicBezTo>
                <a:cubicBezTo>
                  <a:pt x="6678" y="12208"/>
                  <a:pt x="7433" y="11146"/>
                  <a:pt x="7863" y="10085"/>
                </a:cubicBezTo>
                <a:cubicBezTo>
                  <a:pt x="8864" y="7613"/>
                  <a:pt x="8681" y="4691"/>
                  <a:pt x="7381" y="2363"/>
                </a:cubicBezTo>
                <a:cubicBezTo>
                  <a:pt x="6994" y="1672"/>
                  <a:pt x="6504" y="1021"/>
                  <a:pt x="5849" y="572"/>
                </a:cubicBezTo>
                <a:cubicBezTo>
                  <a:pt x="5266" y="173"/>
                  <a:pt x="4730" y="0"/>
                  <a:pt x="42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
          <p:cNvSpPr/>
          <p:nvPr/>
        </p:nvSpPr>
        <p:spPr>
          <a:xfrm>
            <a:off x="1218000" y="-346429"/>
            <a:ext cx="1160405" cy="1093076"/>
          </a:xfrm>
          <a:custGeom>
            <a:rect b="b" l="l" r="r" t="t"/>
            <a:pathLst>
              <a:path extrusionOk="0" h="10989" w="11665">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p:nvPr/>
        </p:nvSpPr>
        <p:spPr>
          <a:xfrm rot="-3653428">
            <a:off x="-198236" y="4778984"/>
            <a:ext cx="655988" cy="617935"/>
          </a:xfrm>
          <a:custGeom>
            <a:rect b="b" l="l" r="r" t="t"/>
            <a:pathLst>
              <a:path extrusionOk="0" h="10989" w="11665">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rot="4853759">
            <a:off x="7243423" y="-1186666"/>
            <a:ext cx="2192207" cy="1637684"/>
          </a:xfrm>
          <a:custGeom>
            <a:rect b="b" l="l" r="r" t="t"/>
            <a:pathLst>
              <a:path extrusionOk="0" h="14362" w="19225">
                <a:moveTo>
                  <a:pt x="10892" y="1"/>
                </a:moveTo>
                <a:cubicBezTo>
                  <a:pt x="9109" y="1"/>
                  <a:pt x="7320" y="246"/>
                  <a:pt x="5572" y="714"/>
                </a:cubicBezTo>
                <a:cubicBezTo>
                  <a:pt x="2167" y="1626"/>
                  <a:pt x="527" y="3422"/>
                  <a:pt x="164" y="7142"/>
                </a:cubicBezTo>
                <a:cubicBezTo>
                  <a:pt x="0" y="8824"/>
                  <a:pt x="135" y="10599"/>
                  <a:pt x="982" y="12062"/>
                </a:cubicBezTo>
                <a:cubicBezTo>
                  <a:pt x="1741" y="13372"/>
                  <a:pt x="3171" y="14361"/>
                  <a:pt x="4661" y="14361"/>
                </a:cubicBezTo>
                <a:cubicBezTo>
                  <a:pt x="4835" y="14361"/>
                  <a:pt x="5009" y="14348"/>
                  <a:pt x="5184" y="14320"/>
                </a:cubicBezTo>
                <a:cubicBezTo>
                  <a:pt x="7039" y="14022"/>
                  <a:pt x="8271" y="12316"/>
                  <a:pt x="9433" y="10841"/>
                </a:cubicBezTo>
                <a:cubicBezTo>
                  <a:pt x="10993" y="8857"/>
                  <a:pt x="12849" y="7011"/>
                  <a:pt x="15174" y="6025"/>
                </a:cubicBezTo>
                <a:cubicBezTo>
                  <a:pt x="16595" y="5421"/>
                  <a:pt x="18335" y="5003"/>
                  <a:pt x="18972" y="3598"/>
                </a:cubicBezTo>
                <a:cubicBezTo>
                  <a:pt x="19221" y="3046"/>
                  <a:pt x="19224" y="2334"/>
                  <a:pt x="18809" y="1893"/>
                </a:cubicBezTo>
                <a:cubicBezTo>
                  <a:pt x="18606" y="1678"/>
                  <a:pt x="18328" y="1550"/>
                  <a:pt x="18054" y="1435"/>
                </a:cubicBezTo>
                <a:cubicBezTo>
                  <a:pt x="15761" y="460"/>
                  <a:pt x="13333" y="1"/>
                  <a:pt x="108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rot="9454098">
            <a:off x="8055579" y="-457927"/>
            <a:ext cx="746645" cy="612354"/>
          </a:xfrm>
          <a:custGeom>
            <a:rect b="b" l="l" r="r" t="t"/>
            <a:pathLst>
              <a:path extrusionOk="0" h="5668" w="6911">
                <a:moveTo>
                  <a:pt x="5060" y="0"/>
                </a:moveTo>
                <a:cubicBezTo>
                  <a:pt x="4135" y="0"/>
                  <a:pt x="2977" y="479"/>
                  <a:pt x="2274" y="714"/>
                </a:cubicBezTo>
                <a:cubicBezTo>
                  <a:pt x="1482" y="980"/>
                  <a:pt x="803" y="1567"/>
                  <a:pt x="428" y="2313"/>
                </a:cubicBezTo>
                <a:cubicBezTo>
                  <a:pt x="1" y="3161"/>
                  <a:pt x="8" y="4280"/>
                  <a:pt x="646" y="4981"/>
                </a:cubicBezTo>
                <a:cubicBezTo>
                  <a:pt x="1063" y="5440"/>
                  <a:pt x="1696" y="5667"/>
                  <a:pt x="2317" y="5667"/>
                </a:cubicBezTo>
                <a:cubicBezTo>
                  <a:pt x="2335" y="5667"/>
                  <a:pt x="2352" y="5667"/>
                  <a:pt x="2370" y="5667"/>
                </a:cubicBezTo>
                <a:cubicBezTo>
                  <a:pt x="3007" y="5654"/>
                  <a:pt x="3625" y="5424"/>
                  <a:pt x="4174" y="5098"/>
                </a:cubicBezTo>
                <a:cubicBezTo>
                  <a:pt x="5464" y="4333"/>
                  <a:pt x="6911" y="2478"/>
                  <a:pt x="6400" y="860"/>
                </a:cubicBezTo>
                <a:cubicBezTo>
                  <a:pt x="6195" y="215"/>
                  <a:pt x="5680" y="0"/>
                  <a:pt x="50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rot="-5208163">
            <a:off x="127556" y="4473786"/>
            <a:ext cx="1659469" cy="1307361"/>
          </a:xfrm>
          <a:custGeom>
            <a:rect b="b" l="l" r="r" t="t"/>
            <a:pathLst>
              <a:path extrusionOk="0" h="8002" w="10157">
                <a:moveTo>
                  <a:pt x="4516" y="1"/>
                </a:moveTo>
                <a:cubicBezTo>
                  <a:pt x="1685" y="1"/>
                  <a:pt x="0" y="3627"/>
                  <a:pt x="1423" y="5974"/>
                </a:cubicBezTo>
                <a:cubicBezTo>
                  <a:pt x="2140" y="7157"/>
                  <a:pt x="3480" y="7920"/>
                  <a:pt x="4861" y="7996"/>
                </a:cubicBezTo>
                <a:cubicBezTo>
                  <a:pt x="4935" y="8000"/>
                  <a:pt x="5009" y="8002"/>
                  <a:pt x="5082" y="8002"/>
                </a:cubicBezTo>
                <a:cubicBezTo>
                  <a:pt x="6407" y="8002"/>
                  <a:pt x="7739" y="7367"/>
                  <a:pt x="8476" y="6267"/>
                </a:cubicBezTo>
                <a:cubicBezTo>
                  <a:pt x="10156" y="3762"/>
                  <a:pt x="7731" y="446"/>
                  <a:pt x="5028" y="40"/>
                </a:cubicBezTo>
                <a:cubicBezTo>
                  <a:pt x="4854" y="13"/>
                  <a:pt x="4683" y="1"/>
                  <a:pt x="45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rot="-7244619">
            <a:off x="2271844" y="4477864"/>
            <a:ext cx="1199956" cy="1548984"/>
          </a:xfrm>
          <a:custGeom>
            <a:rect b="b" l="l" r="r" t="t"/>
            <a:pathLst>
              <a:path extrusionOk="0" h="11166" w="8650">
                <a:moveTo>
                  <a:pt x="4826" y="0"/>
                </a:moveTo>
                <a:cubicBezTo>
                  <a:pt x="3392" y="0"/>
                  <a:pt x="1968" y="842"/>
                  <a:pt x="1252" y="2176"/>
                </a:cubicBezTo>
                <a:cubicBezTo>
                  <a:pt x="1" y="4505"/>
                  <a:pt x="380" y="8127"/>
                  <a:pt x="2423" y="10086"/>
                </a:cubicBezTo>
                <a:cubicBezTo>
                  <a:pt x="3037" y="10676"/>
                  <a:pt x="3901" y="11166"/>
                  <a:pt x="4843" y="11166"/>
                </a:cubicBezTo>
                <a:cubicBezTo>
                  <a:pt x="4883" y="11166"/>
                  <a:pt x="4923" y="11165"/>
                  <a:pt x="4964" y="11163"/>
                </a:cubicBezTo>
                <a:cubicBezTo>
                  <a:pt x="6005" y="11116"/>
                  <a:pt x="6871" y="10470"/>
                  <a:pt x="7415" y="9742"/>
                </a:cubicBezTo>
                <a:cubicBezTo>
                  <a:pt x="7805" y="9220"/>
                  <a:pt x="8071" y="8652"/>
                  <a:pt x="8251" y="8060"/>
                </a:cubicBezTo>
                <a:cubicBezTo>
                  <a:pt x="8529" y="7152"/>
                  <a:pt x="8606" y="6190"/>
                  <a:pt x="8624" y="5250"/>
                </a:cubicBezTo>
                <a:cubicBezTo>
                  <a:pt x="8649" y="4005"/>
                  <a:pt x="8569" y="2701"/>
                  <a:pt x="7811" y="1620"/>
                </a:cubicBezTo>
                <a:cubicBezTo>
                  <a:pt x="7017" y="489"/>
                  <a:pt x="5918" y="0"/>
                  <a:pt x="48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9" name="Shape 109"/>
        <p:cNvGrpSpPr/>
        <p:nvPr/>
      </p:nvGrpSpPr>
      <p:grpSpPr>
        <a:xfrm>
          <a:off x="0" y="0"/>
          <a:ext cx="0" cy="0"/>
          <a:chOff x="0" y="0"/>
          <a:chExt cx="0" cy="0"/>
        </a:xfrm>
      </p:grpSpPr>
      <p:sp>
        <p:nvSpPr>
          <p:cNvPr id="110" name="Google Shape;110;p10"/>
          <p:cNvSpPr txBox="1"/>
          <p:nvPr>
            <p:ph type="title"/>
          </p:nvPr>
        </p:nvSpPr>
        <p:spPr>
          <a:xfrm>
            <a:off x="720000" y="4232525"/>
            <a:ext cx="7704000" cy="428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500"/>
              <a:buNone/>
              <a:defRPr sz="2900">
                <a:solidFill>
                  <a:schemeClr val="dk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Kanit"/>
              <a:buNone/>
              <a:defRPr b="1" sz="3500">
                <a:solidFill>
                  <a:schemeClr val="lt1"/>
                </a:solidFill>
                <a:latin typeface="Kanit"/>
                <a:ea typeface="Kanit"/>
                <a:cs typeface="Kanit"/>
                <a:sym typeface="Kanit"/>
              </a:defRPr>
            </a:lvl1pPr>
            <a:lvl2pPr lvl="1"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2pPr>
            <a:lvl3pPr lvl="2"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3pPr>
            <a:lvl4pPr lvl="3"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4pPr>
            <a:lvl5pPr lvl="4"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5pPr>
            <a:lvl6pPr lvl="5"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6pPr>
            <a:lvl7pPr lvl="6"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7pPr>
            <a:lvl8pPr lvl="7"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8pPr>
            <a:lvl9pPr lvl="8"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1pPr>
            <a:lvl2pPr indent="-317500" lvl="1" marL="9144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2pPr>
            <a:lvl3pPr indent="-317500" lvl="2" marL="13716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3pPr>
            <a:lvl4pPr indent="-317500" lvl="3" marL="18288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4pPr>
            <a:lvl5pPr indent="-317500" lvl="4" marL="22860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5pPr>
            <a:lvl6pPr indent="-317500" lvl="5" marL="27432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6pPr>
            <a:lvl7pPr indent="-317500" lvl="6" marL="32004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7pPr>
            <a:lvl8pPr indent="-317500" lvl="7" marL="36576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8pPr>
            <a:lvl9pPr indent="-317500" lvl="8" marL="41148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37" name="Shape 537"/>
        <p:cNvGrpSpPr/>
        <p:nvPr/>
      </p:nvGrpSpPr>
      <p:grpSpPr>
        <a:xfrm>
          <a:off x="0" y="0"/>
          <a:ext cx="0" cy="0"/>
          <a:chOff x="0" y="0"/>
          <a:chExt cx="0" cy="0"/>
        </a:xfrm>
      </p:grpSpPr>
      <p:sp>
        <p:nvSpPr>
          <p:cNvPr id="538" name="Google Shape;538;p41"/>
          <p:cNvSpPr/>
          <p:nvPr/>
        </p:nvSpPr>
        <p:spPr>
          <a:xfrm>
            <a:off x="1669800" y="3776925"/>
            <a:ext cx="5804400" cy="409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1"/>
          <p:cNvSpPr txBox="1"/>
          <p:nvPr>
            <p:ph type="ctrTitle"/>
          </p:nvPr>
        </p:nvSpPr>
        <p:spPr>
          <a:xfrm>
            <a:off x="4108625" y="497325"/>
            <a:ext cx="3929400" cy="32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373942"/>
                </a:solidFill>
              </a:rPr>
              <a:t>Bridging AI and Surgery: Exploring Reinforcement</a:t>
            </a:r>
            <a:endParaRPr sz="3400">
              <a:solidFill>
                <a:srgbClr val="373942"/>
              </a:solidFill>
            </a:endParaRPr>
          </a:p>
          <a:p>
            <a:pPr indent="0" lvl="0" marL="0" rtl="0" algn="l">
              <a:spcBef>
                <a:spcPts val="0"/>
              </a:spcBef>
              <a:spcAft>
                <a:spcPts val="0"/>
              </a:spcAft>
              <a:buNone/>
            </a:pPr>
            <a:r>
              <a:rPr lang="en" sz="3400">
                <a:solidFill>
                  <a:srgbClr val="373942"/>
                </a:solidFill>
              </a:rPr>
              <a:t>Learning in Surgical Contexts</a:t>
            </a:r>
            <a:endParaRPr sz="3400">
              <a:solidFill>
                <a:srgbClr val="373942"/>
              </a:solidFill>
            </a:endParaRPr>
          </a:p>
          <a:p>
            <a:pPr indent="0" lvl="0" marL="0" rtl="0" algn="l">
              <a:spcBef>
                <a:spcPts val="0"/>
              </a:spcBef>
              <a:spcAft>
                <a:spcPts val="0"/>
              </a:spcAft>
              <a:buNone/>
            </a:pPr>
            <a:r>
              <a:rPr i="1" lang="en" sz="1500">
                <a:solidFill>
                  <a:schemeClr val="lt2"/>
                </a:solidFill>
              </a:rPr>
              <a:t>Can Reinforcement Learning Be Applied to Surgery?</a:t>
            </a:r>
            <a:endParaRPr i="1" sz="1500">
              <a:solidFill>
                <a:schemeClr val="lt2"/>
              </a:solidFill>
            </a:endParaRPr>
          </a:p>
        </p:txBody>
      </p:sp>
      <p:sp>
        <p:nvSpPr>
          <p:cNvPr id="540" name="Google Shape;540;p41"/>
          <p:cNvSpPr txBox="1"/>
          <p:nvPr>
            <p:ph idx="1" type="subTitle"/>
          </p:nvPr>
        </p:nvSpPr>
        <p:spPr>
          <a:xfrm>
            <a:off x="2455500" y="3776925"/>
            <a:ext cx="4233000" cy="40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Antonio Damiano - antonio.damiano3@studio.unibo.it</a:t>
            </a:r>
            <a:endParaRPr sz="1200"/>
          </a:p>
        </p:txBody>
      </p:sp>
      <p:grpSp>
        <p:nvGrpSpPr>
          <p:cNvPr id="541" name="Google Shape;541;p41"/>
          <p:cNvGrpSpPr/>
          <p:nvPr/>
        </p:nvGrpSpPr>
        <p:grpSpPr>
          <a:xfrm>
            <a:off x="1518275" y="-511500"/>
            <a:ext cx="1850475" cy="3810540"/>
            <a:chOff x="2508875" y="-511500"/>
            <a:chExt cx="1850475" cy="3810540"/>
          </a:xfrm>
        </p:grpSpPr>
        <p:sp>
          <p:nvSpPr>
            <p:cNvPr id="542" name="Google Shape;542;p41"/>
            <p:cNvSpPr/>
            <p:nvPr/>
          </p:nvSpPr>
          <p:spPr>
            <a:xfrm>
              <a:off x="4014839" y="3033374"/>
              <a:ext cx="233400" cy="98700"/>
            </a:xfrm>
            <a:prstGeom prst="ellipse">
              <a:avLst/>
            </a:prstGeom>
            <a:solidFill>
              <a:srgbClr val="003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1"/>
            <p:cNvSpPr/>
            <p:nvPr/>
          </p:nvSpPr>
          <p:spPr>
            <a:xfrm>
              <a:off x="3572489" y="1426209"/>
              <a:ext cx="152400" cy="209400"/>
            </a:xfrm>
            <a:prstGeom prst="ellipse">
              <a:avLst/>
            </a:prstGeom>
            <a:solidFill>
              <a:srgbClr val="34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1"/>
            <p:cNvSpPr/>
            <p:nvPr/>
          </p:nvSpPr>
          <p:spPr>
            <a:xfrm>
              <a:off x="4096796" y="3124992"/>
              <a:ext cx="63300" cy="160500"/>
            </a:xfrm>
            <a:prstGeom prst="rect">
              <a:avLst/>
            </a:prstGeom>
            <a:solidFill>
              <a:srgbClr val="000B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1"/>
            <p:cNvSpPr/>
            <p:nvPr/>
          </p:nvSpPr>
          <p:spPr>
            <a:xfrm>
              <a:off x="2509956" y="-269076"/>
              <a:ext cx="750900" cy="601500"/>
            </a:xfrm>
            <a:prstGeom prst="rect">
              <a:avLst/>
            </a:prstGeom>
            <a:solidFill>
              <a:srgbClr val="002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1"/>
            <p:cNvSpPr/>
            <p:nvPr/>
          </p:nvSpPr>
          <p:spPr>
            <a:xfrm>
              <a:off x="4018893" y="2603930"/>
              <a:ext cx="205800" cy="484800"/>
            </a:xfrm>
            <a:prstGeom prst="rect">
              <a:avLst/>
            </a:prstGeom>
            <a:solidFill>
              <a:srgbClr val="003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1"/>
            <p:cNvSpPr/>
            <p:nvPr/>
          </p:nvSpPr>
          <p:spPr>
            <a:xfrm rot="-2520296">
              <a:off x="3562757" y="1315548"/>
              <a:ext cx="288257" cy="1351309"/>
            </a:xfrm>
            <a:prstGeom prst="rect">
              <a:avLst/>
            </a:prstGeom>
            <a:solidFill>
              <a:srgbClr val="003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1"/>
            <p:cNvSpPr/>
            <p:nvPr/>
          </p:nvSpPr>
          <p:spPr>
            <a:xfrm rot="-1166682">
              <a:off x="3290025" y="242230"/>
              <a:ext cx="204568" cy="1420516"/>
            </a:xfrm>
            <a:prstGeom prst="rect">
              <a:avLst/>
            </a:prstGeom>
            <a:solidFill>
              <a:srgbClr val="34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1"/>
            <p:cNvSpPr/>
            <p:nvPr/>
          </p:nvSpPr>
          <p:spPr>
            <a:xfrm rot="-1194225">
              <a:off x="3014451" y="542780"/>
              <a:ext cx="148043" cy="1258618"/>
            </a:xfrm>
            <a:prstGeom prst="rect">
              <a:avLst/>
            </a:prstGeom>
            <a:solidFill>
              <a:srgbClr val="34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1"/>
            <p:cNvSpPr/>
            <p:nvPr/>
          </p:nvSpPr>
          <p:spPr>
            <a:xfrm>
              <a:off x="3641540" y="1613830"/>
              <a:ext cx="79051" cy="59727"/>
            </a:xfrm>
            <a:custGeom>
              <a:rect b="b" l="l" r="r" t="t"/>
              <a:pathLst>
                <a:path extrusionOk="0" h="442" w="585">
                  <a:moveTo>
                    <a:pt x="584" y="0"/>
                  </a:moveTo>
                  <a:lnTo>
                    <a:pt x="203" y="227"/>
                  </a:lnTo>
                  <a:cubicBezTo>
                    <a:pt x="159" y="316"/>
                    <a:pt x="93" y="385"/>
                    <a:pt x="16" y="432"/>
                  </a:cubicBezTo>
                  <a:lnTo>
                    <a:pt x="16" y="432"/>
                  </a:lnTo>
                  <a:lnTo>
                    <a:pt x="382" y="215"/>
                  </a:lnTo>
                  <a:cubicBezTo>
                    <a:pt x="465" y="167"/>
                    <a:pt x="537" y="96"/>
                    <a:pt x="584" y="0"/>
                  </a:cubicBezTo>
                  <a:close/>
                  <a:moveTo>
                    <a:pt x="16" y="432"/>
                  </a:moveTo>
                  <a:lnTo>
                    <a:pt x="1" y="441"/>
                  </a:lnTo>
                  <a:cubicBezTo>
                    <a:pt x="6" y="438"/>
                    <a:pt x="11" y="435"/>
                    <a:pt x="16" y="432"/>
                  </a:cubicBezTo>
                  <a:close/>
                </a:path>
              </a:pathLst>
            </a:custGeom>
            <a:solidFill>
              <a:srgbClr val="45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1"/>
            <p:cNvSpPr/>
            <p:nvPr/>
          </p:nvSpPr>
          <p:spPr>
            <a:xfrm>
              <a:off x="3668972" y="1573561"/>
              <a:ext cx="62835" cy="70943"/>
            </a:xfrm>
            <a:custGeom>
              <a:rect b="b" l="l" r="r" t="t"/>
              <a:pathLst>
                <a:path extrusionOk="0" h="525" w="465">
                  <a:moveTo>
                    <a:pt x="465" y="1"/>
                  </a:moveTo>
                  <a:lnTo>
                    <a:pt x="84" y="227"/>
                  </a:lnTo>
                  <a:cubicBezTo>
                    <a:pt x="72" y="334"/>
                    <a:pt x="36" y="441"/>
                    <a:pt x="0" y="525"/>
                  </a:cubicBezTo>
                  <a:lnTo>
                    <a:pt x="381" y="298"/>
                  </a:lnTo>
                  <a:cubicBezTo>
                    <a:pt x="429" y="215"/>
                    <a:pt x="453" y="108"/>
                    <a:pt x="465" y="1"/>
                  </a:cubicBezTo>
                  <a:close/>
                </a:path>
              </a:pathLst>
            </a:custGeom>
            <a:solidFill>
              <a:srgbClr val="45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1"/>
            <p:cNvSpPr/>
            <p:nvPr/>
          </p:nvSpPr>
          <p:spPr>
            <a:xfrm>
              <a:off x="3675458" y="1512482"/>
              <a:ext cx="57971" cy="91888"/>
            </a:xfrm>
            <a:custGeom>
              <a:rect b="b" l="l" r="r" t="t"/>
              <a:pathLst>
                <a:path extrusionOk="0" h="680" w="429">
                  <a:moveTo>
                    <a:pt x="381" y="0"/>
                  </a:moveTo>
                  <a:lnTo>
                    <a:pt x="0" y="215"/>
                  </a:lnTo>
                  <a:cubicBezTo>
                    <a:pt x="36" y="381"/>
                    <a:pt x="48" y="536"/>
                    <a:pt x="36" y="679"/>
                  </a:cubicBezTo>
                  <a:lnTo>
                    <a:pt x="417" y="453"/>
                  </a:lnTo>
                  <a:cubicBezTo>
                    <a:pt x="429" y="310"/>
                    <a:pt x="417" y="155"/>
                    <a:pt x="381" y="0"/>
                  </a:cubicBezTo>
                  <a:close/>
                </a:path>
              </a:pathLst>
            </a:custGeom>
            <a:solidFill>
              <a:srgbClr val="45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1"/>
            <p:cNvSpPr/>
            <p:nvPr/>
          </p:nvSpPr>
          <p:spPr>
            <a:xfrm>
              <a:off x="3667350" y="1483564"/>
              <a:ext cx="59592" cy="57971"/>
            </a:xfrm>
            <a:custGeom>
              <a:rect b="b" l="l" r="r" t="t"/>
              <a:pathLst>
                <a:path extrusionOk="0" h="429" w="441">
                  <a:moveTo>
                    <a:pt x="381" y="0"/>
                  </a:moveTo>
                  <a:lnTo>
                    <a:pt x="0" y="226"/>
                  </a:lnTo>
                  <a:cubicBezTo>
                    <a:pt x="24" y="298"/>
                    <a:pt x="36" y="369"/>
                    <a:pt x="60" y="429"/>
                  </a:cubicBezTo>
                  <a:lnTo>
                    <a:pt x="441" y="214"/>
                  </a:lnTo>
                  <a:cubicBezTo>
                    <a:pt x="429" y="143"/>
                    <a:pt x="405" y="72"/>
                    <a:pt x="381" y="0"/>
                  </a:cubicBezTo>
                  <a:close/>
                </a:path>
              </a:pathLst>
            </a:custGeom>
            <a:solidFill>
              <a:srgbClr val="45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1"/>
            <p:cNvSpPr/>
            <p:nvPr/>
          </p:nvSpPr>
          <p:spPr>
            <a:xfrm>
              <a:off x="2935347" y="-215835"/>
              <a:ext cx="148102" cy="48782"/>
            </a:xfrm>
            <a:custGeom>
              <a:rect b="b" l="l" r="r" t="t"/>
              <a:pathLst>
                <a:path extrusionOk="0" h="361" w="1096">
                  <a:moveTo>
                    <a:pt x="606" y="0"/>
                  </a:moveTo>
                  <a:cubicBezTo>
                    <a:pt x="528" y="0"/>
                    <a:pt x="452" y="23"/>
                    <a:pt x="393" y="63"/>
                  </a:cubicBezTo>
                  <a:lnTo>
                    <a:pt x="0" y="289"/>
                  </a:lnTo>
                  <a:cubicBezTo>
                    <a:pt x="83" y="241"/>
                    <a:pt x="167" y="217"/>
                    <a:pt x="274" y="217"/>
                  </a:cubicBezTo>
                  <a:cubicBezTo>
                    <a:pt x="417" y="217"/>
                    <a:pt x="560" y="265"/>
                    <a:pt x="703" y="360"/>
                  </a:cubicBezTo>
                  <a:lnTo>
                    <a:pt x="1096" y="134"/>
                  </a:lnTo>
                  <a:cubicBezTo>
                    <a:pt x="941" y="51"/>
                    <a:pt x="798" y="3"/>
                    <a:pt x="655" y="3"/>
                  </a:cubicBezTo>
                  <a:cubicBezTo>
                    <a:pt x="639" y="1"/>
                    <a:pt x="622" y="0"/>
                    <a:pt x="606" y="0"/>
                  </a:cubicBezTo>
                  <a:close/>
                </a:path>
              </a:pathLst>
            </a:custGeom>
            <a:solidFill>
              <a:srgbClr val="2B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1"/>
            <p:cNvSpPr/>
            <p:nvPr/>
          </p:nvSpPr>
          <p:spPr>
            <a:xfrm>
              <a:off x="3150881" y="-43274"/>
              <a:ext cx="568087" cy="1557508"/>
            </a:xfrm>
            <a:custGeom>
              <a:rect b="b" l="l" r="r" t="t"/>
              <a:pathLst>
                <a:path extrusionOk="0" h="11526" w="4204">
                  <a:moveTo>
                    <a:pt x="382" y="0"/>
                  </a:moveTo>
                  <a:lnTo>
                    <a:pt x="1" y="226"/>
                  </a:lnTo>
                  <a:lnTo>
                    <a:pt x="3822" y="11525"/>
                  </a:lnTo>
                  <a:lnTo>
                    <a:pt x="4203" y="11299"/>
                  </a:lnTo>
                  <a:lnTo>
                    <a:pt x="382" y="0"/>
                  </a:lnTo>
                  <a:close/>
                </a:path>
              </a:pathLst>
            </a:custGeom>
            <a:solidFill>
              <a:srgbClr val="45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1"/>
            <p:cNvSpPr/>
            <p:nvPr/>
          </p:nvSpPr>
          <p:spPr>
            <a:xfrm>
              <a:off x="3120341" y="-106109"/>
              <a:ext cx="82159" cy="93510"/>
            </a:xfrm>
            <a:custGeom>
              <a:rect b="b" l="l" r="r" t="t"/>
              <a:pathLst>
                <a:path extrusionOk="0" h="692" w="608">
                  <a:moveTo>
                    <a:pt x="381" y="1"/>
                  </a:moveTo>
                  <a:lnTo>
                    <a:pt x="0" y="215"/>
                  </a:lnTo>
                  <a:cubicBezTo>
                    <a:pt x="96" y="370"/>
                    <a:pt x="167" y="525"/>
                    <a:pt x="227" y="691"/>
                  </a:cubicBezTo>
                  <a:lnTo>
                    <a:pt x="608" y="465"/>
                  </a:lnTo>
                  <a:cubicBezTo>
                    <a:pt x="548" y="298"/>
                    <a:pt x="477" y="144"/>
                    <a:pt x="381" y="1"/>
                  </a:cubicBezTo>
                  <a:close/>
                </a:path>
              </a:pathLst>
            </a:custGeom>
            <a:solidFill>
              <a:srgbClr val="282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1"/>
            <p:cNvSpPr/>
            <p:nvPr/>
          </p:nvSpPr>
          <p:spPr>
            <a:xfrm>
              <a:off x="3075208" y="-163945"/>
              <a:ext cx="96753" cy="87024"/>
            </a:xfrm>
            <a:custGeom>
              <a:rect b="b" l="l" r="r" t="t"/>
              <a:pathLst>
                <a:path extrusionOk="0" h="644" w="716">
                  <a:moveTo>
                    <a:pt x="394" y="0"/>
                  </a:moveTo>
                  <a:lnTo>
                    <a:pt x="1" y="226"/>
                  </a:lnTo>
                  <a:cubicBezTo>
                    <a:pt x="120" y="345"/>
                    <a:pt x="239" y="488"/>
                    <a:pt x="334" y="643"/>
                  </a:cubicBezTo>
                  <a:lnTo>
                    <a:pt x="715" y="429"/>
                  </a:lnTo>
                  <a:cubicBezTo>
                    <a:pt x="620" y="262"/>
                    <a:pt x="513" y="119"/>
                    <a:pt x="394" y="0"/>
                  </a:cubicBezTo>
                  <a:close/>
                </a:path>
              </a:pathLst>
            </a:custGeom>
            <a:solidFill>
              <a:srgbClr val="282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1"/>
            <p:cNvSpPr/>
            <p:nvPr/>
          </p:nvSpPr>
          <p:spPr>
            <a:xfrm>
              <a:off x="3035074" y="-196241"/>
              <a:ext cx="93375" cy="62971"/>
            </a:xfrm>
            <a:custGeom>
              <a:rect b="b" l="l" r="r" t="t"/>
              <a:pathLst>
                <a:path extrusionOk="0" h="466" w="691">
                  <a:moveTo>
                    <a:pt x="381" y="1"/>
                  </a:moveTo>
                  <a:lnTo>
                    <a:pt x="0" y="227"/>
                  </a:lnTo>
                  <a:cubicBezTo>
                    <a:pt x="96" y="287"/>
                    <a:pt x="203" y="370"/>
                    <a:pt x="298" y="465"/>
                  </a:cubicBezTo>
                  <a:lnTo>
                    <a:pt x="691" y="239"/>
                  </a:lnTo>
                  <a:cubicBezTo>
                    <a:pt x="584" y="144"/>
                    <a:pt x="488" y="61"/>
                    <a:pt x="381" y="1"/>
                  </a:cubicBezTo>
                  <a:close/>
                </a:path>
              </a:pathLst>
            </a:custGeom>
            <a:solidFill>
              <a:srgbClr val="3435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1"/>
            <p:cNvSpPr/>
            <p:nvPr/>
          </p:nvSpPr>
          <p:spPr>
            <a:xfrm>
              <a:off x="3030209" y="-197728"/>
              <a:ext cx="56484" cy="32296"/>
            </a:xfrm>
            <a:custGeom>
              <a:rect b="b" l="l" r="r" t="t"/>
              <a:pathLst>
                <a:path extrusionOk="0" h="239" w="418">
                  <a:moveTo>
                    <a:pt x="394" y="0"/>
                  </a:moveTo>
                  <a:lnTo>
                    <a:pt x="1" y="214"/>
                  </a:lnTo>
                  <a:cubicBezTo>
                    <a:pt x="13" y="226"/>
                    <a:pt x="24" y="226"/>
                    <a:pt x="36" y="238"/>
                  </a:cubicBezTo>
                  <a:lnTo>
                    <a:pt x="417" y="12"/>
                  </a:lnTo>
                  <a:cubicBezTo>
                    <a:pt x="405" y="12"/>
                    <a:pt x="394" y="0"/>
                    <a:pt x="394" y="0"/>
                  </a:cubicBezTo>
                  <a:close/>
                </a:path>
              </a:pathLst>
            </a:custGeom>
            <a:solidFill>
              <a:srgbClr val="2B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1"/>
            <p:cNvSpPr/>
            <p:nvPr/>
          </p:nvSpPr>
          <p:spPr>
            <a:xfrm>
              <a:off x="2878998" y="-186512"/>
              <a:ext cx="820644" cy="1869659"/>
            </a:xfrm>
            <a:custGeom>
              <a:rect b="b" l="l" r="r" t="t"/>
              <a:pathLst>
                <a:path extrusionOk="0" h="13836" w="6073">
                  <a:moveTo>
                    <a:pt x="691" y="0"/>
                  </a:moveTo>
                  <a:cubicBezTo>
                    <a:pt x="203" y="0"/>
                    <a:pt x="0" y="560"/>
                    <a:pt x="239" y="1251"/>
                  </a:cubicBezTo>
                  <a:lnTo>
                    <a:pt x="4060" y="12550"/>
                  </a:lnTo>
                  <a:cubicBezTo>
                    <a:pt x="4227" y="13050"/>
                    <a:pt x="4572" y="13490"/>
                    <a:pt x="4942" y="13704"/>
                  </a:cubicBezTo>
                  <a:cubicBezTo>
                    <a:pt x="5084" y="13776"/>
                    <a:pt x="5227" y="13835"/>
                    <a:pt x="5370" y="13835"/>
                  </a:cubicBezTo>
                  <a:cubicBezTo>
                    <a:pt x="5858" y="13835"/>
                    <a:pt x="6073" y="13276"/>
                    <a:pt x="5834" y="12585"/>
                  </a:cubicBezTo>
                  <a:lnTo>
                    <a:pt x="2013" y="1286"/>
                  </a:lnTo>
                  <a:cubicBezTo>
                    <a:pt x="1834" y="786"/>
                    <a:pt x="1489" y="346"/>
                    <a:pt x="1120" y="143"/>
                  </a:cubicBezTo>
                  <a:cubicBezTo>
                    <a:pt x="977" y="60"/>
                    <a:pt x="834" y="12"/>
                    <a:pt x="691" y="0"/>
                  </a:cubicBezTo>
                  <a:close/>
                </a:path>
              </a:pathLst>
            </a:custGeom>
            <a:solidFill>
              <a:srgbClr val="34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1"/>
            <p:cNvSpPr/>
            <p:nvPr/>
          </p:nvSpPr>
          <p:spPr>
            <a:xfrm>
              <a:off x="4150037" y="3073102"/>
              <a:ext cx="14594" cy="222154"/>
            </a:xfrm>
            <a:custGeom>
              <a:rect b="b" l="l" r="r" t="t"/>
              <a:pathLst>
                <a:path extrusionOk="0" h="1644" w="108">
                  <a:moveTo>
                    <a:pt x="108" y="0"/>
                  </a:moveTo>
                  <a:cubicBezTo>
                    <a:pt x="108" y="36"/>
                    <a:pt x="84" y="72"/>
                    <a:pt x="36" y="108"/>
                  </a:cubicBezTo>
                  <a:cubicBezTo>
                    <a:pt x="24" y="108"/>
                    <a:pt x="12" y="119"/>
                    <a:pt x="12" y="119"/>
                  </a:cubicBezTo>
                  <a:lnTo>
                    <a:pt x="0" y="1643"/>
                  </a:lnTo>
                  <a:cubicBezTo>
                    <a:pt x="12" y="1643"/>
                    <a:pt x="24" y="1643"/>
                    <a:pt x="36" y="1632"/>
                  </a:cubicBezTo>
                  <a:cubicBezTo>
                    <a:pt x="84" y="1608"/>
                    <a:pt x="108" y="1572"/>
                    <a:pt x="108" y="1536"/>
                  </a:cubicBezTo>
                  <a:lnTo>
                    <a:pt x="108" y="0"/>
                  </a:lnTo>
                  <a:close/>
                </a:path>
              </a:pathLst>
            </a:custGeom>
            <a:solidFill>
              <a:srgbClr val="0001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1"/>
            <p:cNvSpPr/>
            <p:nvPr/>
          </p:nvSpPr>
          <p:spPr>
            <a:xfrm>
              <a:off x="4138821" y="3089183"/>
              <a:ext cx="12972" cy="209316"/>
            </a:xfrm>
            <a:custGeom>
              <a:rect b="b" l="l" r="r" t="t"/>
              <a:pathLst>
                <a:path extrusionOk="0" h="1549" w="96">
                  <a:moveTo>
                    <a:pt x="95" y="0"/>
                  </a:moveTo>
                  <a:lnTo>
                    <a:pt x="95" y="0"/>
                  </a:lnTo>
                  <a:cubicBezTo>
                    <a:pt x="60" y="12"/>
                    <a:pt x="36" y="24"/>
                    <a:pt x="0" y="24"/>
                  </a:cubicBezTo>
                  <a:lnTo>
                    <a:pt x="0" y="1548"/>
                  </a:lnTo>
                  <a:cubicBezTo>
                    <a:pt x="36" y="1548"/>
                    <a:pt x="60" y="1536"/>
                    <a:pt x="83" y="1524"/>
                  </a:cubicBezTo>
                  <a:lnTo>
                    <a:pt x="95" y="0"/>
                  </a:lnTo>
                  <a:close/>
                </a:path>
              </a:pathLst>
            </a:custGeom>
            <a:solidFill>
              <a:srgbClr val="0001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1"/>
            <p:cNvSpPr/>
            <p:nvPr/>
          </p:nvSpPr>
          <p:spPr>
            <a:xfrm>
              <a:off x="4104903" y="3085939"/>
              <a:ext cx="33918" cy="213100"/>
            </a:xfrm>
            <a:custGeom>
              <a:rect b="b" l="l" r="r" t="t"/>
              <a:pathLst>
                <a:path extrusionOk="0" h="1577" w="251">
                  <a:moveTo>
                    <a:pt x="1" y="1"/>
                  </a:moveTo>
                  <a:lnTo>
                    <a:pt x="1" y="1537"/>
                  </a:lnTo>
                  <a:lnTo>
                    <a:pt x="13" y="1537"/>
                  </a:lnTo>
                  <a:cubicBezTo>
                    <a:pt x="58" y="1563"/>
                    <a:pt x="122" y="1577"/>
                    <a:pt x="187" y="1577"/>
                  </a:cubicBezTo>
                  <a:cubicBezTo>
                    <a:pt x="209" y="1577"/>
                    <a:pt x="230" y="1575"/>
                    <a:pt x="251" y="1572"/>
                  </a:cubicBezTo>
                  <a:lnTo>
                    <a:pt x="251" y="48"/>
                  </a:lnTo>
                  <a:cubicBezTo>
                    <a:pt x="230" y="51"/>
                    <a:pt x="209" y="53"/>
                    <a:pt x="189" y="53"/>
                  </a:cubicBezTo>
                  <a:cubicBezTo>
                    <a:pt x="127" y="53"/>
                    <a:pt x="66" y="39"/>
                    <a:pt x="13" y="13"/>
                  </a:cubicBezTo>
                  <a:cubicBezTo>
                    <a:pt x="13" y="1"/>
                    <a:pt x="1" y="1"/>
                    <a:pt x="1" y="1"/>
                  </a:cubicBezTo>
                  <a:close/>
                </a:path>
              </a:pathLst>
            </a:custGeom>
            <a:solidFill>
              <a:srgbClr val="0001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1"/>
            <p:cNvSpPr/>
            <p:nvPr/>
          </p:nvSpPr>
          <p:spPr>
            <a:xfrm>
              <a:off x="4098552" y="3079588"/>
              <a:ext cx="6486" cy="214046"/>
            </a:xfrm>
            <a:custGeom>
              <a:rect b="b" l="l" r="r" t="t"/>
              <a:pathLst>
                <a:path extrusionOk="0" h="1584" w="48">
                  <a:moveTo>
                    <a:pt x="0" y="0"/>
                  </a:moveTo>
                  <a:lnTo>
                    <a:pt x="0" y="1536"/>
                  </a:lnTo>
                  <a:cubicBezTo>
                    <a:pt x="12" y="1548"/>
                    <a:pt x="24" y="1572"/>
                    <a:pt x="48" y="1584"/>
                  </a:cubicBezTo>
                  <a:lnTo>
                    <a:pt x="48" y="48"/>
                  </a:lnTo>
                  <a:cubicBezTo>
                    <a:pt x="36" y="36"/>
                    <a:pt x="12" y="24"/>
                    <a:pt x="0" y="0"/>
                  </a:cubicBezTo>
                  <a:close/>
                </a:path>
              </a:pathLst>
            </a:custGeom>
            <a:solidFill>
              <a:srgbClr val="0001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1"/>
            <p:cNvSpPr/>
            <p:nvPr/>
          </p:nvSpPr>
          <p:spPr>
            <a:xfrm>
              <a:off x="4096931" y="3073102"/>
              <a:ext cx="1757" cy="214046"/>
            </a:xfrm>
            <a:custGeom>
              <a:rect b="b" l="l" r="r" t="t"/>
              <a:pathLst>
                <a:path extrusionOk="0" h="1584" w="13">
                  <a:moveTo>
                    <a:pt x="0" y="0"/>
                  </a:moveTo>
                  <a:lnTo>
                    <a:pt x="0" y="1524"/>
                  </a:lnTo>
                  <a:cubicBezTo>
                    <a:pt x="0" y="1548"/>
                    <a:pt x="0" y="1560"/>
                    <a:pt x="12" y="1584"/>
                  </a:cubicBezTo>
                  <a:lnTo>
                    <a:pt x="12" y="48"/>
                  </a:lnTo>
                  <a:cubicBezTo>
                    <a:pt x="0" y="36"/>
                    <a:pt x="0" y="12"/>
                    <a:pt x="0" y="0"/>
                  </a:cubicBezTo>
                  <a:close/>
                </a:path>
              </a:pathLst>
            </a:custGeom>
            <a:solidFill>
              <a:srgbClr val="0001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1"/>
            <p:cNvSpPr/>
            <p:nvPr/>
          </p:nvSpPr>
          <p:spPr>
            <a:xfrm>
              <a:off x="4093688" y="3053778"/>
              <a:ext cx="74186" cy="38782"/>
            </a:xfrm>
            <a:custGeom>
              <a:rect b="b" l="l" r="r" t="t"/>
              <a:pathLst>
                <a:path extrusionOk="0" h="287" w="549">
                  <a:moveTo>
                    <a:pt x="274" y="1"/>
                  </a:moveTo>
                  <a:cubicBezTo>
                    <a:pt x="209" y="1"/>
                    <a:pt x="144" y="12"/>
                    <a:pt x="96" y="36"/>
                  </a:cubicBezTo>
                  <a:cubicBezTo>
                    <a:pt x="1" y="96"/>
                    <a:pt x="1" y="191"/>
                    <a:pt x="96" y="251"/>
                  </a:cubicBezTo>
                  <a:cubicBezTo>
                    <a:pt x="144" y="274"/>
                    <a:pt x="209" y="286"/>
                    <a:pt x="274" y="286"/>
                  </a:cubicBezTo>
                  <a:cubicBezTo>
                    <a:pt x="340" y="286"/>
                    <a:pt x="405" y="274"/>
                    <a:pt x="453" y="251"/>
                  </a:cubicBezTo>
                  <a:cubicBezTo>
                    <a:pt x="548" y="191"/>
                    <a:pt x="548" y="96"/>
                    <a:pt x="453" y="36"/>
                  </a:cubicBezTo>
                  <a:cubicBezTo>
                    <a:pt x="405" y="12"/>
                    <a:pt x="340" y="1"/>
                    <a:pt x="274" y="1"/>
                  </a:cubicBezTo>
                  <a:close/>
                </a:path>
              </a:pathLst>
            </a:custGeom>
            <a:solidFill>
              <a:srgbClr val="0001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1"/>
            <p:cNvSpPr/>
            <p:nvPr/>
          </p:nvSpPr>
          <p:spPr>
            <a:xfrm>
              <a:off x="4201522" y="2345831"/>
              <a:ext cx="49998" cy="783754"/>
            </a:xfrm>
            <a:custGeom>
              <a:rect b="b" l="l" r="r" t="t"/>
              <a:pathLst>
                <a:path extrusionOk="0" h="5800" w="370">
                  <a:moveTo>
                    <a:pt x="369" y="1"/>
                  </a:moveTo>
                  <a:lnTo>
                    <a:pt x="369" y="2"/>
                  </a:lnTo>
                  <a:lnTo>
                    <a:pt x="369" y="2"/>
                  </a:lnTo>
                  <a:cubicBezTo>
                    <a:pt x="369" y="2"/>
                    <a:pt x="369" y="1"/>
                    <a:pt x="369" y="1"/>
                  </a:cubicBezTo>
                  <a:close/>
                  <a:moveTo>
                    <a:pt x="369" y="2"/>
                  </a:moveTo>
                  <a:lnTo>
                    <a:pt x="369" y="2"/>
                  </a:lnTo>
                  <a:cubicBezTo>
                    <a:pt x="369" y="133"/>
                    <a:pt x="285" y="263"/>
                    <a:pt x="108" y="358"/>
                  </a:cubicBezTo>
                  <a:cubicBezTo>
                    <a:pt x="72" y="382"/>
                    <a:pt x="48" y="394"/>
                    <a:pt x="0" y="418"/>
                  </a:cubicBezTo>
                  <a:lnTo>
                    <a:pt x="0" y="5799"/>
                  </a:lnTo>
                  <a:cubicBezTo>
                    <a:pt x="36" y="5787"/>
                    <a:pt x="72" y="5775"/>
                    <a:pt x="108" y="5752"/>
                  </a:cubicBezTo>
                  <a:cubicBezTo>
                    <a:pt x="274" y="5656"/>
                    <a:pt x="358" y="5525"/>
                    <a:pt x="358" y="5394"/>
                  </a:cubicBezTo>
                  <a:lnTo>
                    <a:pt x="369" y="2"/>
                  </a:lnTo>
                  <a:close/>
                </a:path>
              </a:pathLst>
            </a:custGeom>
            <a:solidFill>
              <a:srgbClr val="002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1"/>
            <p:cNvSpPr/>
            <p:nvPr/>
          </p:nvSpPr>
          <p:spPr>
            <a:xfrm>
              <a:off x="4161253" y="2402180"/>
              <a:ext cx="42025" cy="738621"/>
            </a:xfrm>
            <a:custGeom>
              <a:rect b="b" l="l" r="r" t="t"/>
              <a:pathLst>
                <a:path extrusionOk="0" h="5466" w="311">
                  <a:moveTo>
                    <a:pt x="310" y="1"/>
                  </a:moveTo>
                  <a:lnTo>
                    <a:pt x="310" y="1"/>
                  </a:lnTo>
                  <a:cubicBezTo>
                    <a:pt x="215" y="36"/>
                    <a:pt x="108" y="60"/>
                    <a:pt x="1" y="84"/>
                  </a:cubicBezTo>
                  <a:lnTo>
                    <a:pt x="1" y="5465"/>
                  </a:lnTo>
                  <a:cubicBezTo>
                    <a:pt x="108" y="5454"/>
                    <a:pt x="203" y="5430"/>
                    <a:pt x="298" y="5382"/>
                  </a:cubicBezTo>
                  <a:lnTo>
                    <a:pt x="310" y="1"/>
                  </a:lnTo>
                  <a:close/>
                </a:path>
              </a:pathLst>
            </a:custGeom>
            <a:solidFill>
              <a:srgbClr val="003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1"/>
            <p:cNvSpPr/>
            <p:nvPr/>
          </p:nvSpPr>
          <p:spPr>
            <a:xfrm>
              <a:off x="4040581" y="2392586"/>
              <a:ext cx="120806" cy="750647"/>
            </a:xfrm>
            <a:custGeom>
              <a:rect b="b" l="l" r="r" t="t"/>
              <a:pathLst>
                <a:path extrusionOk="0" h="5555" w="894">
                  <a:moveTo>
                    <a:pt x="13" y="0"/>
                  </a:moveTo>
                  <a:lnTo>
                    <a:pt x="1" y="5382"/>
                  </a:lnTo>
                  <a:cubicBezTo>
                    <a:pt x="13" y="5394"/>
                    <a:pt x="25" y="5406"/>
                    <a:pt x="36" y="5406"/>
                  </a:cubicBezTo>
                  <a:cubicBezTo>
                    <a:pt x="205" y="5503"/>
                    <a:pt x="434" y="5555"/>
                    <a:pt x="662" y="5555"/>
                  </a:cubicBezTo>
                  <a:cubicBezTo>
                    <a:pt x="740" y="5555"/>
                    <a:pt x="818" y="5549"/>
                    <a:pt x="894" y="5536"/>
                  </a:cubicBezTo>
                  <a:lnTo>
                    <a:pt x="894" y="155"/>
                  </a:lnTo>
                  <a:cubicBezTo>
                    <a:pt x="826" y="163"/>
                    <a:pt x="756" y="168"/>
                    <a:pt x="685" y="168"/>
                  </a:cubicBezTo>
                  <a:cubicBezTo>
                    <a:pt x="457" y="168"/>
                    <a:pt x="221" y="121"/>
                    <a:pt x="48" y="12"/>
                  </a:cubicBezTo>
                  <a:cubicBezTo>
                    <a:pt x="36" y="12"/>
                    <a:pt x="25" y="0"/>
                    <a:pt x="13" y="0"/>
                  </a:cubicBezTo>
                  <a:close/>
                </a:path>
              </a:pathLst>
            </a:custGeom>
            <a:solidFill>
              <a:srgbClr val="003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1"/>
            <p:cNvSpPr/>
            <p:nvPr/>
          </p:nvSpPr>
          <p:spPr>
            <a:xfrm>
              <a:off x="4018150" y="2370019"/>
              <a:ext cx="24188" cy="749836"/>
            </a:xfrm>
            <a:custGeom>
              <a:rect b="b" l="l" r="r" t="t"/>
              <a:pathLst>
                <a:path extrusionOk="0" h="5549" w="179">
                  <a:moveTo>
                    <a:pt x="0" y="0"/>
                  </a:moveTo>
                  <a:lnTo>
                    <a:pt x="0" y="5394"/>
                  </a:lnTo>
                  <a:cubicBezTo>
                    <a:pt x="36" y="5453"/>
                    <a:pt x="95" y="5501"/>
                    <a:pt x="167" y="5549"/>
                  </a:cubicBezTo>
                  <a:lnTo>
                    <a:pt x="179" y="167"/>
                  </a:lnTo>
                  <a:cubicBezTo>
                    <a:pt x="107" y="119"/>
                    <a:pt x="48" y="60"/>
                    <a:pt x="0" y="0"/>
                  </a:cubicBezTo>
                  <a:close/>
                </a:path>
              </a:pathLst>
            </a:custGeom>
            <a:solidFill>
              <a:srgbClr val="002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1"/>
            <p:cNvSpPr/>
            <p:nvPr/>
          </p:nvSpPr>
          <p:spPr>
            <a:xfrm>
              <a:off x="4010042" y="2345831"/>
              <a:ext cx="8243" cy="753079"/>
            </a:xfrm>
            <a:custGeom>
              <a:rect b="b" l="l" r="r" t="t"/>
              <a:pathLst>
                <a:path extrusionOk="0" h="5573" w="61">
                  <a:moveTo>
                    <a:pt x="1" y="1"/>
                  </a:moveTo>
                  <a:lnTo>
                    <a:pt x="1" y="5382"/>
                  </a:lnTo>
                  <a:cubicBezTo>
                    <a:pt x="1" y="5442"/>
                    <a:pt x="12" y="5513"/>
                    <a:pt x="60" y="5573"/>
                  </a:cubicBezTo>
                  <a:lnTo>
                    <a:pt x="60" y="179"/>
                  </a:lnTo>
                  <a:cubicBezTo>
                    <a:pt x="24" y="120"/>
                    <a:pt x="12" y="60"/>
                    <a:pt x="1" y="1"/>
                  </a:cubicBezTo>
                  <a:close/>
                </a:path>
              </a:pathLst>
            </a:custGeom>
            <a:solidFill>
              <a:srgbClr val="002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1"/>
            <p:cNvSpPr/>
            <p:nvPr/>
          </p:nvSpPr>
          <p:spPr>
            <a:xfrm>
              <a:off x="3998826" y="2275428"/>
              <a:ext cx="265530" cy="139319"/>
            </a:xfrm>
            <a:custGeom>
              <a:rect b="b" l="l" r="r" t="t"/>
              <a:pathLst>
                <a:path extrusionOk="0" h="1031" w="1965">
                  <a:moveTo>
                    <a:pt x="976" y="1"/>
                  </a:moveTo>
                  <a:cubicBezTo>
                    <a:pt x="747" y="1"/>
                    <a:pt x="518" y="52"/>
                    <a:pt x="345" y="153"/>
                  </a:cubicBezTo>
                  <a:cubicBezTo>
                    <a:pt x="0" y="355"/>
                    <a:pt x="12" y="689"/>
                    <a:pt x="357" y="879"/>
                  </a:cubicBezTo>
                  <a:cubicBezTo>
                    <a:pt x="530" y="980"/>
                    <a:pt x="756" y="1031"/>
                    <a:pt x="982" y="1031"/>
                  </a:cubicBezTo>
                  <a:cubicBezTo>
                    <a:pt x="1209" y="1031"/>
                    <a:pt x="1435" y="980"/>
                    <a:pt x="1608" y="879"/>
                  </a:cubicBezTo>
                  <a:cubicBezTo>
                    <a:pt x="1965" y="677"/>
                    <a:pt x="1953" y="355"/>
                    <a:pt x="1608" y="153"/>
                  </a:cubicBezTo>
                  <a:cubicBezTo>
                    <a:pt x="1435" y="52"/>
                    <a:pt x="1206" y="1"/>
                    <a:pt x="976" y="1"/>
                  </a:cubicBezTo>
                  <a:close/>
                </a:path>
              </a:pathLst>
            </a:custGeom>
            <a:solidFill>
              <a:srgbClr val="0001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1"/>
            <p:cNvSpPr/>
            <p:nvPr/>
          </p:nvSpPr>
          <p:spPr>
            <a:xfrm>
              <a:off x="3138043" y="1375054"/>
              <a:ext cx="334717" cy="126347"/>
            </a:xfrm>
            <a:custGeom>
              <a:rect b="b" l="l" r="r" t="t"/>
              <a:pathLst>
                <a:path extrusionOk="0" h="935" w="2477">
                  <a:moveTo>
                    <a:pt x="1656" y="1"/>
                  </a:moveTo>
                  <a:cubicBezTo>
                    <a:pt x="1481" y="1"/>
                    <a:pt x="1320" y="42"/>
                    <a:pt x="1179" y="124"/>
                  </a:cubicBezTo>
                  <a:lnTo>
                    <a:pt x="0" y="815"/>
                  </a:lnTo>
                  <a:cubicBezTo>
                    <a:pt x="143" y="731"/>
                    <a:pt x="308" y="690"/>
                    <a:pt x="487" y="690"/>
                  </a:cubicBezTo>
                  <a:cubicBezTo>
                    <a:pt x="741" y="690"/>
                    <a:pt x="1023" y="773"/>
                    <a:pt x="1310" y="934"/>
                  </a:cubicBezTo>
                  <a:lnTo>
                    <a:pt x="2477" y="255"/>
                  </a:lnTo>
                  <a:cubicBezTo>
                    <a:pt x="2188" y="86"/>
                    <a:pt x="1908" y="1"/>
                    <a:pt x="1656" y="1"/>
                  </a:cubicBezTo>
                  <a:close/>
                </a:path>
              </a:pathLst>
            </a:custGeom>
            <a:solidFill>
              <a:srgbClr val="0018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1"/>
            <p:cNvSpPr/>
            <p:nvPr/>
          </p:nvSpPr>
          <p:spPr>
            <a:xfrm>
              <a:off x="3315065" y="1409513"/>
              <a:ext cx="257423" cy="173912"/>
            </a:xfrm>
            <a:custGeom>
              <a:rect b="b" l="l" r="r" t="t"/>
              <a:pathLst>
                <a:path extrusionOk="0" h="1287" w="1905">
                  <a:moveTo>
                    <a:pt x="1167" y="0"/>
                  </a:moveTo>
                  <a:lnTo>
                    <a:pt x="0" y="679"/>
                  </a:lnTo>
                  <a:cubicBezTo>
                    <a:pt x="250" y="822"/>
                    <a:pt x="500" y="1024"/>
                    <a:pt x="738" y="1286"/>
                  </a:cubicBezTo>
                  <a:lnTo>
                    <a:pt x="1905" y="608"/>
                  </a:lnTo>
                  <a:cubicBezTo>
                    <a:pt x="1667" y="346"/>
                    <a:pt x="1417" y="143"/>
                    <a:pt x="1167" y="0"/>
                  </a:cubicBezTo>
                  <a:close/>
                </a:path>
              </a:pathLst>
            </a:custGeom>
            <a:solidFill>
              <a:srgbClr val="0018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1"/>
            <p:cNvSpPr/>
            <p:nvPr/>
          </p:nvSpPr>
          <p:spPr>
            <a:xfrm>
              <a:off x="3414791" y="1491537"/>
              <a:ext cx="944559" cy="1227791"/>
            </a:xfrm>
            <a:custGeom>
              <a:rect b="b" l="l" r="r" t="t"/>
              <a:pathLst>
                <a:path extrusionOk="0" h="9086" w="6990">
                  <a:moveTo>
                    <a:pt x="1167" y="1"/>
                  </a:moveTo>
                  <a:lnTo>
                    <a:pt x="0" y="679"/>
                  </a:lnTo>
                  <a:cubicBezTo>
                    <a:pt x="322" y="1060"/>
                    <a:pt x="3679" y="5025"/>
                    <a:pt x="4810" y="6299"/>
                  </a:cubicBezTo>
                  <a:cubicBezTo>
                    <a:pt x="5489" y="7061"/>
                    <a:pt x="5810" y="8156"/>
                    <a:pt x="5513" y="8776"/>
                  </a:cubicBezTo>
                  <a:cubicBezTo>
                    <a:pt x="5452" y="8897"/>
                    <a:pt x="5374" y="8993"/>
                    <a:pt x="5279" y="9055"/>
                  </a:cubicBezTo>
                  <a:lnTo>
                    <a:pt x="5279" y="9055"/>
                  </a:lnTo>
                  <a:lnTo>
                    <a:pt x="6406" y="8406"/>
                  </a:lnTo>
                  <a:cubicBezTo>
                    <a:pt x="6513" y="8347"/>
                    <a:pt x="6608" y="8240"/>
                    <a:pt x="6680" y="8097"/>
                  </a:cubicBezTo>
                  <a:cubicBezTo>
                    <a:pt x="6989" y="7478"/>
                    <a:pt x="6668" y="6382"/>
                    <a:pt x="5977" y="5608"/>
                  </a:cubicBezTo>
                  <a:cubicBezTo>
                    <a:pt x="4858" y="4346"/>
                    <a:pt x="1488" y="382"/>
                    <a:pt x="1167" y="1"/>
                  </a:cubicBezTo>
                  <a:close/>
                  <a:moveTo>
                    <a:pt x="5279" y="9055"/>
                  </a:moveTo>
                  <a:lnTo>
                    <a:pt x="5227" y="9085"/>
                  </a:lnTo>
                  <a:cubicBezTo>
                    <a:pt x="5245" y="9076"/>
                    <a:pt x="5262" y="9066"/>
                    <a:pt x="5279" y="9055"/>
                  </a:cubicBezTo>
                  <a:close/>
                </a:path>
              </a:pathLst>
            </a:custGeom>
            <a:solidFill>
              <a:srgbClr val="002F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1"/>
            <p:cNvSpPr/>
            <p:nvPr/>
          </p:nvSpPr>
          <p:spPr>
            <a:xfrm>
              <a:off x="3031831" y="1467483"/>
              <a:ext cx="1168199" cy="1264276"/>
            </a:xfrm>
            <a:custGeom>
              <a:rect b="b" l="l" r="r" t="t"/>
              <a:pathLst>
                <a:path extrusionOk="0" h="9356" w="8645">
                  <a:moveTo>
                    <a:pt x="1271" y="1"/>
                  </a:moveTo>
                  <a:cubicBezTo>
                    <a:pt x="903" y="1"/>
                    <a:pt x="593" y="177"/>
                    <a:pt x="417" y="536"/>
                  </a:cubicBezTo>
                  <a:cubicBezTo>
                    <a:pt x="1" y="1369"/>
                    <a:pt x="417" y="2846"/>
                    <a:pt x="1346" y="3858"/>
                  </a:cubicBezTo>
                  <a:cubicBezTo>
                    <a:pt x="1691" y="4203"/>
                    <a:pt x="5370" y="7513"/>
                    <a:pt x="6525" y="8715"/>
                  </a:cubicBezTo>
                  <a:cubicBezTo>
                    <a:pt x="6704" y="8906"/>
                    <a:pt x="6894" y="9061"/>
                    <a:pt x="7085" y="9168"/>
                  </a:cubicBezTo>
                  <a:cubicBezTo>
                    <a:pt x="7303" y="9292"/>
                    <a:pt x="7517" y="9356"/>
                    <a:pt x="7709" y="9356"/>
                  </a:cubicBezTo>
                  <a:cubicBezTo>
                    <a:pt x="7979" y="9356"/>
                    <a:pt x="8208" y="9230"/>
                    <a:pt x="8347" y="8965"/>
                  </a:cubicBezTo>
                  <a:cubicBezTo>
                    <a:pt x="8644" y="8346"/>
                    <a:pt x="8335" y="7251"/>
                    <a:pt x="7644" y="6477"/>
                  </a:cubicBezTo>
                  <a:cubicBezTo>
                    <a:pt x="6525" y="5215"/>
                    <a:pt x="3156" y="1238"/>
                    <a:pt x="2834" y="857"/>
                  </a:cubicBezTo>
                  <a:cubicBezTo>
                    <a:pt x="2596" y="595"/>
                    <a:pt x="2346" y="393"/>
                    <a:pt x="2096" y="250"/>
                  </a:cubicBezTo>
                  <a:cubicBezTo>
                    <a:pt x="1809" y="85"/>
                    <a:pt x="1526" y="1"/>
                    <a:pt x="1271" y="1"/>
                  </a:cubicBezTo>
                  <a:close/>
                </a:path>
              </a:pathLst>
            </a:custGeom>
            <a:solidFill>
              <a:srgbClr val="003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1"/>
            <p:cNvSpPr/>
            <p:nvPr/>
          </p:nvSpPr>
          <p:spPr>
            <a:xfrm>
              <a:off x="3923153" y="2418531"/>
              <a:ext cx="181885" cy="234180"/>
            </a:xfrm>
            <a:custGeom>
              <a:rect b="b" l="l" r="r" t="t"/>
              <a:pathLst>
                <a:path extrusionOk="0" h="1733" w="1346">
                  <a:moveTo>
                    <a:pt x="375" y="1"/>
                  </a:moveTo>
                  <a:cubicBezTo>
                    <a:pt x="155" y="1"/>
                    <a:pt x="1" y="173"/>
                    <a:pt x="1" y="475"/>
                  </a:cubicBezTo>
                  <a:cubicBezTo>
                    <a:pt x="1" y="903"/>
                    <a:pt x="298" y="1427"/>
                    <a:pt x="667" y="1642"/>
                  </a:cubicBezTo>
                  <a:cubicBezTo>
                    <a:pt x="777" y="1703"/>
                    <a:pt x="880" y="1732"/>
                    <a:pt x="970" y="1732"/>
                  </a:cubicBezTo>
                  <a:cubicBezTo>
                    <a:pt x="1195" y="1732"/>
                    <a:pt x="1346" y="1554"/>
                    <a:pt x="1346" y="1249"/>
                  </a:cubicBezTo>
                  <a:cubicBezTo>
                    <a:pt x="1346" y="820"/>
                    <a:pt x="1048" y="308"/>
                    <a:pt x="679" y="94"/>
                  </a:cubicBezTo>
                  <a:cubicBezTo>
                    <a:pt x="570" y="31"/>
                    <a:pt x="467" y="1"/>
                    <a:pt x="37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1"/>
            <p:cNvSpPr/>
            <p:nvPr/>
          </p:nvSpPr>
          <p:spPr>
            <a:xfrm>
              <a:off x="2890214" y="-289481"/>
              <a:ext cx="386337" cy="965504"/>
            </a:xfrm>
            <a:custGeom>
              <a:rect b="b" l="l" r="r" t="t"/>
              <a:pathLst>
                <a:path extrusionOk="0" h="7145" w="2859">
                  <a:moveTo>
                    <a:pt x="2858" y="0"/>
                  </a:moveTo>
                  <a:lnTo>
                    <a:pt x="13" y="1632"/>
                  </a:lnTo>
                  <a:lnTo>
                    <a:pt x="1" y="7144"/>
                  </a:lnTo>
                  <a:lnTo>
                    <a:pt x="2858" y="5513"/>
                  </a:lnTo>
                  <a:lnTo>
                    <a:pt x="2858" y="0"/>
                  </a:lnTo>
                  <a:close/>
                </a:path>
              </a:pathLst>
            </a:custGeom>
            <a:solidFill>
              <a:srgbClr val="003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1"/>
            <p:cNvSpPr/>
            <p:nvPr/>
          </p:nvSpPr>
          <p:spPr>
            <a:xfrm>
              <a:off x="2510497" y="-511500"/>
              <a:ext cx="766052" cy="442551"/>
            </a:xfrm>
            <a:custGeom>
              <a:rect b="b" l="l" r="r" t="t"/>
              <a:pathLst>
                <a:path extrusionOk="0" h="3275" w="5669">
                  <a:moveTo>
                    <a:pt x="2846" y="0"/>
                  </a:moveTo>
                  <a:lnTo>
                    <a:pt x="1" y="1643"/>
                  </a:lnTo>
                  <a:lnTo>
                    <a:pt x="2823" y="3275"/>
                  </a:lnTo>
                  <a:lnTo>
                    <a:pt x="5668" y="1643"/>
                  </a:lnTo>
                  <a:lnTo>
                    <a:pt x="2846" y="0"/>
                  </a:lnTo>
                  <a:close/>
                </a:path>
              </a:pathLst>
            </a:custGeom>
            <a:solidFill>
              <a:srgbClr val="002F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1"/>
            <p:cNvSpPr/>
            <p:nvPr/>
          </p:nvSpPr>
          <p:spPr>
            <a:xfrm>
              <a:off x="2508875" y="-289481"/>
              <a:ext cx="383094" cy="965504"/>
            </a:xfrm>
            <a:custGeom>
              <a:rect b="b" l="l" r="r" t="t"/>
              <a:pathLst>
                <a:path extrusionOk="0" h="7145" w="2835">
                  <a:moveTo>
                    <a:pt x="13" y="0"/>
                  </a:moveTo>
                  <a:lnTo>
                    <a:pt x="1" y="5513"/>
                  </a:lnTo>
                  <a:lnTo>
                    <a:pt x="2823" y="7144"/>
                  </a:lnTo>
                  <a:lnTo>
                    <a:pt x="2835" y="1632"/>
                  </a:lnTo>
                  <a:lnTo>
                    <a:pt x="13" y="0"/>
                  </a:lnTo>
                  <a:close/>
                </a:path>
              </a:pathLst>
            </a:custGeom>
            <a:solidFill>
              <a:srgbClr val="002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1"/>
            <p:cNvSpPr/>
            <p:nvPr/>
          </p:nvSpPr>
          <p:spPr>
            <a:xfrm>
              <a:off x="3319794" y="1887333"/>
              <a:ext cx="79051" cy="59727"/>
            </a:xfrm>
            <a:custGeom>
              <a:rect b="b" l="l" r="r" t="t"/>
              <a:pathLst>
                <a:path extrusionOk="0" h="442" w="585">
                  <a:moveTo>
                    <a:pt x="584" y="1"/>
                  </a:moveTo>
                  <a:lnTo>
                    <a:pt x="203" y="227"/>
                  </a:lnTo>
                  <a:cubicBezTo>
                    <a:pt x="156" y="322"/>
                    <a:pt x="84" y="393"/>
                    <a:pt x="1" y="441"/>
                  </a:cubicBezTo>
                  <a:lnTo>
                    <a:pt x="394" y="227"/>
                  </a:lnTo>
                  <a:cubicBezTo>
                    <a:pt x="477" y="167"/>
                    <a:pt x="537" y="96"/>
                    <a:pt x="584" y="1"/>
                  </a:cubicBezTo>
                  <a:close/>
                </a:path>
              </a:pathLst>
            </a:custGeom>
            <a:solidFill>
              <a:srgbClr val="3E40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1"/>
            <p:cNvSpPr/>
            <p:nvPr/>
          </p:nvSpPr>
          <p:spPr>
            <a:xfrm>
              <a:off x="3347226" y="1847065"/>
              <a:ext cx="62835" cy="70943"/>
            </a:xfrm>
            <a:custGeom>
              <a:rect b="b" l="l" r="r" t="t"/>
              <a:pathLst>
                <a:path extrusionOk="0" h="525" w="465">
                  <a:moveTo>
                    <a:pt x="464" y="1"/>
                  </a:moveTo>
                  <a:lnTo>
                    <a:pt x="83" y="227"/>
                  </a:lnTo>
                  <a:cubicBezTo>
                    <a:pt x="72" y="334"/>
                    <a:pt x="48" y="441"/>
                    <a:pt x="0" y="525"/>
                  </a:cubicBezTo>
                  <a:lnTo>
                    <a:pt x="381" y="299"/>
                  </a:lnTo>
                  <a:cubicBezTo>
                    <a:pt x="429" y="215"/>
                    <a:pt x="453" y="120"/>
                    <a:pt x="464" y="1"/>
                  </a:cubicBezTo>
                  <a:close/>
                </a:path>
              </a:pathLst>
            </a:custGeom>
            <a:solidFill>
              <a:srgbClr val="3E40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1"/>
            <p:cNvSpPr/>
            <p:nvPr/>
          </p:nvSpPr>
          <p:spPr>
            <a:xfrm>
              <a:off x="3353577" y="1785986"/>
              <a:ext cx="58106" cy="91888"/>
            </a:xfrm>
            <a:custGeom>
              <a:rect b="b" l="l" r="r" t="t"/>
              <a:pathLst>
                <a:path extrusionOk="0" h="680" w="430">
                  <a:moveTo>
                    <a:pt x="382" y="0"/>
                  </a:moveTo>
                  <a:lnTo>
                    <a:pt x="1" y="215"/>
                  </a:lnTo>
                  <a:cubicBezTo>
                    <a:pt x="36" y="381"/>
                    <a:pt x="48" y="536"/>
                    <a:pt x="36" y="679"/>
                  </a:cubicBezTo>
                  <a:lnTo>
                    <a:pt x="417" y="453"/>
                  </a:lnTo>
                  <a:cubicBezTo>
                    <a:pt x="429" y="322"/>
                    <a:pt x="417" y="167"/>
                    <a:pt x="382" y="0"/>
                  </a:cubicBezTo>
                  <a:close/>
                </a:path>
              </a:pathLst>
            </a:custGeom>
            <a:solidFill>
              <a:srgbClr val="45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1"/>
            <p:cNvSpPr/>
            <p:nvPr/>
          </p:nvSpPr>
          <p:spPr>
            <a:xfrm>
              <a:off x="3345604" y="1757068"/>
              <a:ext cx="59592" cy="57971"/>
            </a:xfrm>
            <a:custGeom>
              <a:rect b="b" l="l" r="r" t="t"/>
              <a:pathLst>
                <a:path extrusionOk="0" h="429" w="441">
                  <a:moveTo>
                    <a:pt x="381" y="0"/>
                  </a:moveTo>
                  <a:lnTo>
                    <a:pt x="0" y="226"/>
                  </a:lnTo>
                  <a:cubicBezTo>
                    <a:pt x="24" y="298"/>
                    <a:pt x="48" y="369"/>
                    <a:pt x="60" y="429"/>
                  </a:cubicBezTo>
                  <a:lnTo>
                    <a:pt x="441" y="214"/>
                  </a:lnTo>
                  <a:cubicBezTo>
                    <a:pt x="429" y="143"/>
                    <a:pt x="405" y="72"/>
                    <a:pt x="381" y="0"/>
                  </a:cubicBezTo>
                  <a:close/>
                </a:path>
              </a:pathLst>
            </a:custGeom>
            <a:solidFill>
              <a:srgbClr val="45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1"/>
            <p:cNvSpPr/>
            <p:nvPr/>
          </p:nvSpPr>
          <p:spPr>
            <a:xfrm>
              <a:off x="2829135" y="230230"/>
              <a:ext cx="568087" cy="1557508"/>
            </a:xfrm>
            <a:custGeom>
              <a:rect b="b" l="l" r="r" t="t"/>
              <a:pathLst>
                <a:path extrusionOk="0" h="11526" w="4204">
                  <a:moveTo>
                    <a:pt x="381" y="0"/>
                  </a:moveTo>
                  <a:lnTo>
                    <a:pt x="0" y="226"/>
                  </a:lnTo>
                  <a:lnTo>
                    <a:pt x="3822" y="11525"/>
                  </a:lnTo>
                  <a:lnTo>
                    <a:pt x="4203" y="11299"/>
                  </a:lnTo>
                  <a:lnTo>
                    <a:pt x="381" y="0"/>
                  </a:lnTo>
                  <a:close/>
                </a:path>
              </a:pathLst>
            </a:custGeom>
            <a:solidFill>
              <a:srgbClr val="45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1"/>
            <p:cNvSpPr/>
            <p:nvPr/>
          </p:nvSpPr>
          <p:spPr>
            <a:xfrm>
              <a:off x="2798595" y="167395"/>
              <a:ext cx="82159" cy="93510"/>
            </a:xfrm>
            <a:custGeom>
              <a:rect b="b" l="l" r="r" t="t"/>
              <a:pathLst>
                <a:path extrusionOk="0" h="692" w="608">
                  <a:moveTo>
                    <a:pt x="393" y="1"/>
                  </a:moveTo>
                  <a:lnTo>
                    <a:pt x="0" y="215"/>
                  </a:lnTo>
                  <a:cubicBezTo>
                    <a:pt x="95" y="370"/>
                    <a:pt x="167" y="525"/>
                    <a:pt x="226" y="691"/>
                  </a:cubicBezTo>
                  <a:lnTo>
                    <a:pt x="607" y="465"/>
                  </a:lnTo>
                  <a:cubicBezTo>
                    <a:pt x="560" y="298"/>
                    <a:pt x="476" y="144"/>
                    <a:pt x="393" y="1"/>
                  </a:cubicBezTo>
                  <a:close/>
                </a:path>
              </a:pathLst>
            </a:custGeom>
            <a:solidFill>
              <a:srgbClr val="3E40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1"/>
            <p:cNvSpPr/>
            <p:nvPr/>
          </p:nvSpPr>
          <p:spPr>
            <a:xfrm>
              <a:off x="2755083" y="111180"/>
              <a:ext cx="96618" cy="85402"/>
            </a:xfrm>
            <a:custGeom>
              <a:rect b="b" l="l" r="r" t="t"/>
              <a:pathLst>
                <a:path extrusionOk="0" h="632" w="715">
                  <a:moveTo>
                    <a:pt x="382" y="0"/>
                  </a:moveTo>
                  <a:lnTo>
                    <a:pt x="1" y="214"/>
                  </a:lnTo>
                  <a:cubicBezTo>
                    <a:pt x="120" y="333"/>
                    <a:pt x="227" y="476"/>
                    <a:pt x="322" y="631"/>
                  </a:cubicBezTo>
                  <a:lnTo>
                    <a:pt x="715" y="417"/>
                  </a:lnTo>
                  <a:cubicBezTo>
                    <a:pt x="608" y="262"/>
                    <a:pt x="501" y="119"/>
                    <a:pt x="382" y="0"/>
                  </a:cubicBezTo>
                  <a:close/>
                </a:path>
              </a:pathLst>
            </a:custGeom>
            <a:solidFill>
              <a:srgbClr val="3E40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1"/>
            <p:cNvSpPr/>
            <p:nvPr/>
          </p:nvSpPr>
          <p:spPr>
            <a:xfrm>
              <a:off x="2615088" y="56453"/>
              <a:ext cx="191614" cy="83781"/>
            </a:xfrm>
            <a:custGeom>
              <a:rect b="b" l="l" r="r" t="t"/>
              <a:pathLst>
                <a:path extrusionOk="0" h="620" w="1418">
                  <a:moveTo>
                    <a:pt x="32" y="280"/>
                  </a:moveTo>
                  <a:cubicBezTo>
                    <a:pt x="21" y="285"/>
                    <a:pt x="11" y="291"/>
                    <a:pt x="1" y="298"/>
                  </a:cubicBezTo>
                  <a:lnTo>
                    <a:pt x="32" y="280"/>
                  </a:lnTo>
                  <a:close/>
                  <a:moveTo>
                    <a:pt x="656" y="0"/>
                  </a:moveTo>
                  <a:cubicBezTo>
                    <a:pt x="548" y="0"/>
                    <a:pt x="465" y="24"/>
                    <a:pt x="382" y="72"/>
                  </a:cubicBezTo>
                  <a:lnTo>
                    <a:pt x="32" y="280"/>
                  </a:lnTo>
                  <a:lnTo>
                    <a:pt x="32" y="280"/>
                  </a:lnTo>
                  <a:cubicBezTo>
                    <a:pt x="99" y="244"/>
                    <a:pt x="182" y="226"/>
                    <a:pt x="275" y="226"/>
                  </a:cubicBezTo>
                  <a:cubicBezTo>
                    <a:pt x="406" y="226"/>
                    <a:pt x="560" y="286"/>
                    <a:pt x="703" y="357"/>
                  </a:cubicBezTo>
                  <a:cubicBezTo>
                    <a:pt x="715" y="369"/>
                    <a:pt x="715" y="369"/>
                    <a:pt x="727" y="381"/>
                  </a:cubicBezTo>
                  <a:cubicBezTo>
                    <a:pt x="834" y="441"/>
                    <a:pt x="929" y="524"/>
                    <a:pt x="1037" y="619"/>
                  </a:cubicBezTo>
                  <a:lnTo>
                    <a:pt x="1418" y="393"/>
                  </a:lnTo>
                  <a:cubicBezTo>
                    <a:pt x="1322" y="298"/>
                    <a:pt x="1215" y="215"/>
                    <a:pt x="1108" y="155"/>
                  </a:cubicBezTo>
                  <a:cubicBezTo>
                    <a:pt x="1108" y="155"/>
                    <a:pt x="1096" y="143"/>
                    <a:pt x="1084" y="143"/>
                  </a:cubicBezTo>
                  <a:cubicBezTo>
                    <a:pt x="941" y="60"/>
                    <a:pt x="799" y="12"/>
                    <a:pt x="656" y="0"/>
                  </a:cubicBezTo>
                  <a:close/>
                </a:path>
              </a:pathLst>
            </a:custGeom>
            <a:solidFill>
              <a:srgbClr val="2D2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1"/>
            <p:cNvSpPr/>
            <p:nvPr/>
          </p:nvSpPr>
          <p:spPr>
            <a:xfrm>
              <a:off x="2557252" y="86992"/>
              <a:ext cx="820644" cy="1869659"/>
            </a:xfrm>
            <a:custGeom>
              <a:rect b="b" l="l" r="r" t="t"/>
              <a:pathLst>
                <a:path extrusionOk="0" h="13836" w="6073">
                  <a:moveTo>
                    <a:pt x="691" y="0"/>
                  </a:moveTo>
                  <a:cubicBezTo>
                    <a:pt x="203" y="0"/>
                    <a:pt x="0" y="560"/>
                    <a:pt x="238" y="1251"/>
                  </a:cubicBezTo>
                  <a:lnTo>
                    <a:pt x="4060" y="12550"/>
                  </a:lnTo>
                  <a:cubicBezTo>
                    <a:pt x="4227" y="13050"/>
                    <a:pt x="4584" y="13490"/>
                    <a:pt x="4941" y="13705"/>
                  </a:cubicBezTo>
                  <a:cubicBezTo>
                    <a:pt x="5084" y="13788"/>
                    <a:pt x="5239" y="13836"/>
                    <a:pt x="5382" y="13836"/>
                  </a:cubicBezTo>
                  <a:cubicBezTo>
                    <a:pt x="5870" y="13836"/>
                    <a:pt x="6072" y="13276"/>
                    <a:pt x="5834" y="12585"/>
                  </a:cubicBezTo>
                  <a:lnTo>
                    <a:pt x="2012" y="1286"/>
                  </a:lnTo>
                  <a:cubicBezTo>
                    <a:pt x="1846" y="786"/>
                    <a:pt x="1488" y="346"/>
                    <a:pt x="1131" y="143"/>
                  </a:cubicBezTo>
                  <a:cubicBezTo>
                    <a:pt x="988" y="60"/>
                    <a:pt x="834" y="12"/>
                    <a:pt x="691" y="0"/>
                  </a:cubicBezTo>
                  <a:close/>
                </a:path>
              </a:pathLst>
            </a:custGeom>
            <a:solidFill>
              <a:srgbClr val="34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1"/>
            <p:cNvSpPr/>
            <p:nvPr/>
          </p:nvSpPr>
          <p:spPr>
            <a:xfrm>
              <a:off x="2619952" y="161314"/>
              <a:ext cx="181885" cy="234180"/>
            </a:xfrm>
            <a:custGeom>
              <a:rect b="b" l="l" r="r" t="t"/>
              <a:pathLst>
                <a:path extrusionOk="0" h="1733" w="1346">
                  <a:moveTo>
                    <a:pt x="369" y="0"/>
                  </a:moveTo>
                  <a:cubicBezTo>
                    <a:pt x="149" y="0"/>
                    <a:pt x="1" y="172"/>
                    <a:pt x="1" y="474"/>
                  </a:cubicBezTo>
                  <a:cubicBezTo>
                    <a:pt x="1" y="903"/>
                    <a:pt x="298" y="1427"/>
                    <a:pt x="667" y="1641"/>
                  </a:cubicBezTo>
                  <a:cubicBezTo>
                    <a:pt x="773" y="1703"/>
                    <a:pt x="875" y="1732"/>
                    <a:pt x="965" y="1732"/>
                  </a:cubicBezTo>
                  <a:cubicBezTo>
                    <a:pt x="1189" y="1732"/>
                    <a:pt x="1346" y="1554"/>
                    <a:pt x="1346" y="1248"/>
                  </a:cubicBezTo>
                  <a:cubicBezTo>
                    <a:pt x="1346" y="832"/>
                    <a:pt x="1048" y="308"/>
                    <a:pt x="679" y="93"/>
                  </a:cubicBezTo>
                  <a:cubicBezTo>
                    <a:pt x="567" y="30"/>
                    <a:pt x="462" y="0"/>
                    <a:pt x="369" y="0"/>
                  </a:cubicBezTo>
                  <a:close/>
                </a:path>
              </a:pathLst>
            </a:custGeom>
            <a:solidFill>
              <a:srgbClr val="282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1"/>
            <p:cNvSpPr/>
            <p:nvPr/>
          </p:nvSpPr>
          <p:spPr>
            <a:xfrm>
              <a:off x="3126692" y="1661125"/>
              <a:ext cx="182020" cy="234180"/>
            </a:xfrm>
            <a:custGeom>
              <a:rect b="b" l="l" r="r" t="t"/>
              <a:pathLst>
                <a:path extrusionOk="0" h="1733" w="1347">
                  <a:moveTo>
                    <a:pt x="377" y="0"/>
                  </a:moveTo>
                  <a:cubicBezTo>
                    <a:pt x="152" y="0"/>
                    <a:pt x="1" y="179"/>
                    <a:pt x="1" y="484"/>
                  </a:cubicBezTo>
                  <a:cubicBezTo>
                    <a:pt x="1" y="901"/>
                    <a:pt x="299" y="1425"/>
                    <a:pt x="668" y="1639"/>
                  </a:cubicBezTo>
                  <a:cubicBezTo>
                    <a:pt x="777" y="1702"/>
                    <a:pt x="880" y="1732"/>
                    <a:pt x="972" y="1732"/>
                  </a:cubicBezTo>
                  <a:cubicBezTo>
                    <a:pt x="1192" y="1732"/>
                    <a:pt x="1346" y="1560"/>
                    <a:pt x="1346" y="1258"/>
                  </a:cubicBezTo>
                  <a:cubicBezTo>
                    <a:pt x="1346" y="829"/>
                    <a:pt x="1049" y="305"/>
                    <a:pt x="680" y="91"/>
                  </a:cubicBezTo>
                  <a:cubicBezTo>
                    <a:pt x="570" y="29"/>
                    <a:pt x="467" y="0"/>
                    <a:pt x="377" y="0"/>
                  </a:cubicBezTo>
                  <a:close/>
                </a:path>
              </a:pathLst>
            </a:custGeom>
            <a:solidFill>
              <a:srgbClr val="282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2" name="Google Shape;592;p41"/>
          <p:cNvSpPr/>
          <p:nvPr/>
        </p:nvSpPr>
        <p:spPr>
          <a:xfrm>
            <a:off x="1894310" y="-186512"/>
            <a:ext cx="820644" cy="1869659"/>
          </a:xfrm>
          <a:custGeom>
            <a:rect b="b" l="l" r="r" t="t"/>
            <a:pathLst>
              <a:path extrusionOk="0" h="13836" w="6073">
                <a:moveTo>
                  <a:pt x="691" y="0"/>
                </a:moveTo>
                <a:cubicBezTo>
                  <a:pt x="203" y="0"/>
                  <a:pt x="0" y="560"/>
                  <a:pt x="239" y="1251"/>
                </a:cubicBezTo>
                <a:lnTo>
                  <a:pt x="4060" y="12550"/>
                </a:lnTo>
                <a:cubicBezTo>
                  <a:pt x="4227" y="13050"/>
                  <a:pt x="4572" y="13490"/>
                  <a:pt x="4942" y="13704"/>
                </a:cubicBezTo>
                <a:cubicBezTo>
                  <a:pt x="5084" y="13776"/>
                  <a:pt x="5227" y="13835"/>
                  <a:pt x="5370" y="13835"/>
                </a:cubicBezTo>
                <a:cubicBezTo>
                  <a:pt x="5858" y="13835"/>
                  <a:pt x="6073" y="13276"/>
                  <a:pt x="5834" y="12585"/>
                </a:cubicBezTo>
                <a:lnTo>
                  <a:pt x="2013" y="1286"/>
                </a:lnTo>
                <a:cubicBezTo>
                  <a:pt x="1834" y="786"/>
                  <a:pt x="1489" y="346"/>
                  <a:pt x="1120" y="143"/>
                </a:cubicBezTo>
                <a:cubicBezTo>
                  <a:pt x="977" y="60"/>
                  <a:pt x="834" y="12"/>
                  <a:pt x="691" y="0"/>
                </a:cubicBezTo>
                <a:close/>
              </a:path>
            </a:pathLst>
          </a:custGeom>
          <a:solidFill>
            <a:srgbClr val="BFC1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3" name="Google Shape;593;p41"/>
          <p:cNvGrpSpPr/>
          <p:nvPr/>
        </p:nvGrpSpPr>
        <p:grpSpPr>
          <a:xfrm>
            <a:off x="1518275" y="-511500"/>
            <a:ext cx="1850475" cy="3810540"/>
            <a:chOff x="2508875" y="-511500"/>
            <a:chExt cx="1850475" cy="3810540"/>
          </a:xfrm>
        </p:grpSpPr>
        <p:sp>
          <p:nvSpPr>
            <p:cNvPr id="594" name="Google Shape;594;p41"/>
            <p:cNvSpPr/>
            <p:nvPr/>
          </p:nvSpPr>
          <p:spPr>
            <a:xfrm>
              <a:off x="4014839" y="3033374"/>
              <a:ext cx="233400" cy="98700"/>
            </a:xfrm>
            <a:prstGeom prst="ellipse">
              <a:avLst/>
            </a:prstGeom>
            <a:solidFill>
              <a:srgbClr val="003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1"/>
            <p:cNvSpPr/>
            <p:nvPr/>
          </p:nvSpPr>
          <p:spPr>
            <a:xfrm>
              <a:off x="3572489" y="1426209"/>
              <a:ext cx="152400" cy="209400"/>
            </a:xfrm>
            <a:prstGeom prst="ellipse">
              <a:avLst/>
            </a:prstGeom>
            <a:solidFill>
              <a:srgbClr val="34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1"/>
            <p:cNvSpPr/>
            <p:nvPr/>
          </p:nvSpPr>
          <p:spPr>
            <a:xfrm>
              <a:off x="4096796" y="3124992"/>
              <a:ext cx="63300" cy="160500"/>
            </a:xfrm>
            <a:prstGeom prst="rect">
              <a:avLst/>
            </a:prstGeom>
            <a:solidFill>
              <a:srgbClr val="000B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1"/>
            <p:cNvSpPr/>
            <p:nvPr/>
          </p:nvSpPr>
          <p:spPr>
            <a:xfrm>
              <a:off x="2509956" y="-269076"/>
              <a:ext cx="750900" cy="601500"/>
            </a:xfrm>
            <a:prstGeom prst="rect">
              <a:avLst/>
            </a:prstGeom>
            <a:solidFill>
              <a:srgbClr val="72B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1"/>
            <p:cNvSpPr/>
            <p:nvPr/>
          </p:nvSpPr>
          <p:spPr>
            <a:xfrm>
              <a:off x="4018893" y="2603930"/>
              <a:ext cx="205800" cy="484800"/>
            </a:xfrm>
            <a:prstGeom prst="rect">
              <a:avLst/>
            </a:prstGeom>
            <a:solidFill>
              <a:srgbClr val="79B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1"/>
            <p:cNvSpPr/>
            <p:nvPr/>
          </p:nvSpPr>
          <p:spPr>
            <a:xfrm rot="-2520296">
              <a:off x="3562757" y="1315548"/>
              <a:ext cx="288257" cy="1351309"/>
            </a:xfrm>
            <a:prstGeom prst="rect">
              <a:avLst/>
            </a:prstGeom>
            <a:solidFill>
              <a:srgbClr val="003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1"/>
            <p:cNvSpPr/>
            <p:nvPr/>
          </p:nvSpPr>
          <p:spPr>
            <a:xfrm rot="-1166682">
              <a:off x="3290025" y="242230"/>
              <a:ext cx="204568" cy="1420516"/>
            </a:xfrm>
            <a:prstGeom prst="rect">
              <a:avLst/>
            </a:prstGeom>
            <a:solidFill>
              <a:srgbClr val="34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1"/>
            <p:cNvSpPr/>
            <p:nvPr/>
          </p:nvSpPr>
          <p:spPr>
            <a:xfrm rot="-1194225">
              <a:off x="3014451" y="542780"/>
              <a:ext cx="148043" cy="1258618"/>
            </a:xfrm>
            <a:prstGeom prst="rect">
              <a:avLst/>
            </a:prstGeom>
            <a:solidFill>
              <a:srgbClr val="343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1"/>
            <p:cNvSpPr/>
            <p:nvPr/>
          </p:nvSpPr>
          <p:spPr>
            <a:xfrm>
              <a:off x="3641540" y="1613830"/>
              <a:ext cx="79051" cy="59727"/>
            </a:xfrm>
            <a:custGeom>
              <a:rect b="b" l="l" r="r" t="t"/>
              <a:pathLst>
                <a:path extrusionOk="0" h="442" w="585">
                  <a:moveTo>
                    <a:pt x="584" y="0"/>
                  </a:moveTo>
                  <a:lnTo>
                    <a:pt x="203" y="227"/>
                  </a:lnTo>
                  <a:cubicBezTo>
                    <a:pt x="159" y="316"/>
                    <a:pt x="93" y="385"/>
                    <a:pt x="16" y="432"/>
                  </a:cubicBezTo>
                  <a:lnTo>
                    <a:pt x="16" y="432"/>
                  </a:lnTo>
                  <a:lnTo>
                    <a:pt x="382" y="215"/>
                  </a:lnTo>
                  <a:cubicBezTo>
                    <a:pt x="465" y="167"/>
                    <a:pt x="537" y="96"/>
                    <a:pt x="584" y="0"/>
                  </a:cubicBezTo>
                  <a:close/>
                  <a:moveTo>
                    <a:pt x="16" y="432"/>
                  </a:moveTo>
                  <a:lnTo>
                    <a:pt x="1" y="441"/>
                  </a:lnTo>
                  <a:cubicBezTo>
                    <a:pt x="6" y="438"/>
                    <a:pt x="11" y="435"/>
                    <a:pt x="16" y="432"/>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1"/>
            <p:cNvSpPr/>
            <p:nvPr/>
          </p:nvSpPr>
          <p:spPr>
            <a:xfrm>
              <a:off x="3668972" y="1573561"/>
              <a:ext cx="62835" cy="70943"/>
            </a:xfrm>
            <a:custGeom>
              <a:rect b="b" l="l" r="r" t="t"/>
              <a:pathLst>
                <a:path extrusionOk="0" h="525" w="465">
                  <a:moveTo>
                    <a:pt x="465" y="1"/>
                  </a:moveTo>
                  <a:lnTo>
                    <a:pt x="84" y="227"/>
                  </a:lnTo>
                  <a:cubicBezTo>
                    <a:pt x="72" y="334"/>
                    <a:pt x="36" y="441"/>
                    <a:pt x="0" y="525"/>
                  </a:cubicBezTo>
                  <a:lnTo>
                    <a:pt x="381" y="298"/>
                  </a:lnTo>
                  <a:cubicBezTo>
                    <a:pt x="429" y="215"/>
                    <a:pt x="453" y="108"/>
                    <a:pt x="465" y="1"/>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1"/>
            <p:cNvSpPr/>
            <p:nvPr/>
          </p:nvSpPr>
          <p:spPr>
            <a:xfrm>
              <a:off x="3675458" y="1512482"/>
              <a:ext cx="57971" cy="91888"/>
            </a:xfrm>
            <a:custGeom>
              <a:rect b="b" l="l" r="r" t="t"/>
              <a:pathLst>
                <a:path extrusionOk="0" h="680" w="429">
                  <a:moveTo>
                    <a:pt x="381" y="0"/>
                  </a:moveTo>
                  <a:lnTo>
                    <a:pt x="0" y="215"/>
                  </a:lnTo>
                  <a:cubicBezTo>
                    <a:pt x="36" y="381"/>
                    <a:pt x="48" y="536"/>
                    <a:pt x="36" y="679"/>
                  </a:cubicBezTo>
                  <a:lnTo>
                    <a:pt x="417" y="453"/>
                  </a:lnTo>
                  <a:cubicBezTo>
                    <a:pt x="429" y="310"/>
                    <a:pt x="417" y="155"/>
                    <a:pt x="381" y="0"/>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1"/>
            <p:cNvSpPr/>
            <p:nvPr/>
          </p:nvSpPr>
          <p:spPr>
            <a:xfrm>
              <a:off x="3667350" y="1483564"/>
              <a:ext cx="59592" cy="57971"/>
            </a:xfrm>
            <a:custGeom>
              <a:rect b="b" l="l" r="r" t="t"/>
              <a:pathLst>
                <a:path extrusionOk="0" h="429" w="441">
                  <a:moveTo>
                    <a:pt x="381" y="0"/>
                  </a:moveTo>
                  <a:lnTo>
                    <a:pt x="0" y="226"/>
                  </a:lnTo>
                  <a:cubicBezTo>
                    <a:pt x="24" y="298"/>
                    <a:pt x="36" y="369"/>
                    <a:pt x="60" y="429"/>
                  </a:cubicBezTo>
                  <a:lnTo>
                    <a:pt x="441" y="214"/>
                  </a:lnTo>
                  <a:cubicBezTo>
                    <a:pt x="429" y="143"/>
                    <a:pt x="405" y="72"/>
                    <a:pt x="381" y="0"/>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1"/>
            <p:cNvSpPr/>
            <p:nvPr/>
          </p:nvSpPr>
          <p:spPr>
            <a:xfrm>
              <a:off x="2935347" y="-215835"/>
              <a:ext cx="148102" cy="48782"/>
            </a:xfrm>
            <a:custGeom>
              <a:rect b="b" l="l" r="r" t="t"/>
              <a:pathLst>
                <a:path extrusionOk="0" h="361" w="1096">
                  <a:moveTo>
                    <a:pt x="606" y="0"/>
                  </a:moveTo>
                  <a:cubicBezTo>
                    <a:pt x="528" y="0"/>
                    <a:pt x="452" y="23"/>
                    <a:pt x="393" y="63"/>
                  </a:cubicBezTo>
                  <a:lnTo>
                    <a:pt x="0" y="289"/>
                  </a:lnTo>
                  <a:cubicBezTo>
                    <a:pt x="83" y="241"/>
                    <a:pt x="167" y="217"/>
                    <a:pt x="274" y="217"/>
                  </a:cubicBezTo>
                  <a:cubicBezTo>
                    <a:pt x="417" y="217"/>
                    <a:pt x="560" y="265"/>
                    <a:pt x="703" y="360"/>
                  </a:cubicBezTo>
                  <a:lnTo>
                    <a:pt x="1096" y="134"/>
                  </a:lnTo>
                  <a:cubicBezTo>
                    <a:pt x="941" y="51"/>
                    <a:pt x="798" y="3"/>
                    <a:pt x="655" y="3"/>
                  </a:cubicBezTo>
                  <a:cubicBezTo>
                    <a:pt x="639" y="1"/>
                    <a:pt x="622" y="0"/>
                    <a:pt x="606" y="0"/>
                  </a:cubicBezTo>
                  <a:close/>
                </a:path>
              </a:pathLst>
            </a:custGeom>
            <a:solidFill>
              <a:srgbClr val="2B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1"/>
            <p:cNvSpPr/>
            <p:nvPr/>
          </p:nvSpPr>
          <p:spPr>
            <a:xfrm>
              <a:off x="3150881" y="-43274"/>
              <a:ext cx="568087" cy="1557508"/>
            </a:xfrm>
            <a:custGeom>
              <a:rect b="b" l="l" r="r" t="t"/>
              <a:pathLst>
                <a:path extrusionOk="0" h="11526" w="4204">
                  <a:moveTo>
                    <a:pt x="382" y="0"/>
                  </a:moveTo>
                  <a:lnTo>
                    <a:pt x="1" y="226"/>
                  </a:lnTo>
                  <a:lnTo>
                    <a:pt x="3822" y="11525"/>
                  </a:lnTo>
                  <a:lnTo>
                    <a:pt x="4203" y="11299"/>
                  </a:lnTo>
                  <a:lnTo>
                    <a:pt x="382"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1"/>
            <p:cNvSpPr/>
            <p:nvPr/>
          </p:nvSpPr>
          <p:spPr>
            <a:xfrm>
              <a:off x="3120341" y="-106109"/>
              <a:ext cx="82159" cy="93510"/>
            </a:xfrm>
            <a:custGeom>
              <a:rect b="b" l="l" r="r" t="t"/>
              <a:pathLst>
                <a:path extrusionOk="0" h="692" w="608">
                  <a:moveTo>
                    <a:pt x="381" y="1"/>
                  </a:moveTo>
                  <a:lnTo>
                    <a:pt x="0" y="215"/>
                  </a:lnTo>
                  <a:cubicBezTo>
                    <a:pt x="96" y="370"/>
                    <a:pt x="167" y="525"/>
                    <a:pt x="227" y="691"/>
                  </a:cubicBezTo>
                  <a:lnTo>
                    <a:pt x="608" y="465"/>
                  </a:lnTo>
                  <a:cubicBezTo>
                    <a:pt x="548" y="298"/>
                    <a:pt x="477" y="144"/>
                    <a:pt x="381" y="1"/>
                  </a:cubicBezTo>
                  <a:close/>
                </a:path>
              </a:pathLst>
            </a:custGeom>
            <a:solidFill>
              <a:srgbClr val="282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1"/>
            <p:cNvSpPr/>
            <p:nvPr/>
          </p:nvSpPr>
          <p:spPr>
            <a:xfrm>
              <a:off x="3075208" y="-163945"/>
              <a:ext cx="96753" cy="87024"/>
            </a:xfrm>
            <a:custGeom>
              <a:rect b="b" l="l" r="r" t="t"/>
              <a:pathLst>
                <a:path extrusionOk="0" h="644" w="716">
                  <a:moveTo>
                    <a:pt x="394" y="0"/>
                  </a:moveTo>
                  <a:lnTo>
                    <a:pt x="1" y="226"/>
                  </a:lnTo>
                  <a:cubicBezTo>
                    <a:pt x="120" y="345"/>
                    <a:pt x="239" y="488"/>
                    <a:pt x="334" y="643"/>
                  </a:cubicBezTo>
                  <a:lnTo>
                    <a:pt x="715" y="429"/>
                  </a:lnTo>
                  <a:cubicBezTo>
                    <a:pt x="620" y="262"/>
                    <a:pt x="513" y="119"/>
                    <a:pt x="394" y="0"/>
                  </a:cubicBezTo>
                  <a:close/>
                </a:path>
              </a:pathLst>
            </a:custGeom>
            <a:solidFill>
              <a:srgbClr val="282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1"/>
            <p:cNvSpPr/>
            <p:nvPr/>
          </p:nvSpPr>
          <p:spPr>
            <a:xfrm>
              <a:off x="3035074" y="-196241"/>
              <a:ext cx="93375" cy="62971"/>
            </a:xfrm>
            <a:custGeom>
              <a:rect b="b" l="l" r="r" t="t"/>
              <a:pathLst>
                <a:path extrusionOk="0" h="466" w="691">
                  <a:moveTo>
                    <a:pt x="381" y="1"/>
                  </a:moveTo>
                  <a:lnTo>
                    <a:pt x="0" y="227"/>
                  </a:lnTo>
                  <a:cubicBezTo>
                    <a:pt x="96" y="287"/>
                    <a:pt x="203" y="370"/>
                    <a:pt x="298" y="465"/>
                  </a:cubicBezTo>
                  <a:lnTo>
                    <a:pt x="691" y="239"/>
                  </a:lnTo>
                  <a:cubicBezTo>
                    <a:pt x="584" y="144"/>
                    <a:pt x="488" y="61"/>
                    <a:pt x="381" y="1"/>
                  </a:cubicBezTo>
                  <a:close/>
                </a:path>
              </a:pathLst>
            </a:custGeom>
            <a:solidFill>
              <a:srgbClr val="3435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1"/>
            <p:cNvSpPr/>
            <p:nvPr/>
          </p:nvSpPr>
          <p:spPr>
            <a:xfrm>
              <a:off x="3030209" y="-197728"/>
              <a:ext cx="56484" cy="32296"/>
            </a:xfrm>
            <a:custGeom>
              <a:rect b="b" l="l" r="r" t="t"/>
              <a:pathLst>
                <a:path extrusionOk="0" h="239" w="418">
                  <a:moveTo>
                    <a:pt x="394" y="0"/>
                  </a:moveTo>
                  <a:lnTo>
                    <a:pt x="1" y="214"/>
                  </a:lnTo>
                  <a:cubicBezTo>
                    <a:pt x="13" y="226"/>
                    <a:pt x="24" y="226"/>
                    <a:pt x="36" y="238"/>
                  </a:cubicBezTo>
                  <a:lnTo>
                    <a:pt x="417" y="12"/>
                  </a:lnTo>
                  <a:cubicBezTo>
                    <a:pt x="405" y="12"/>
                    <a:pt x="394" y="0"/>
                    <a:pt x="394" y="0"/>
                  </a:cubicBezTo>
                  <a:close/>
                </a:path>
              </a:pathLst>
            </a:custGeom>
            <a:solidFill>
              <a:srgbClr val="2B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1"/>
            <p:cNvSpPr/>
            <p:nvPr/>
          </p:nvSpPr>
          <p:spPr>
            <a:xfrm>
              <a:off x="2878998" y="-186512"/>
              <a:ext cx="820644" cy="1869659"/>
            </a:xfrm>
            <a:custGeom>
              <a:rect b="b" l="l" r="r" t="t"/>
              <a:pathLst>
                <a:path extrusionOk="0" h="13836" w="6073">
                  <a:moveTo>
                    <a:pt x="691" y="0"/>
                  </a:moveTo>
                  <a:cubicBezTo>
                    <a:pt x="203" y="0"/>
                    <a:pt x="0" y="560"/>
                    <a:pt x="239" y="1251"/>
                  </a:cubicBezTo>
                  <a:lnTo>
                    <a:pt x="4060" y="12550"/>
                  </a:lnTo>
                  <a:cubicBezTo>
                    <a:pt x="4227" y="13050"/>
                    <a:pt x="4572" y="13490"/>
                    <a:pt x="4942" y="13704"/>
                  </a:cubicBezTo>
                  <a:cubicBezTo>
                    <a:pt x="5084" y="13776"/>
                    <a:pt x="5227" y="13835"/>
                    <a:pt x="5370" y="13835"/>
                  </a:cubicBezTo>
                  <a:cubicBezTo>
                    <a:pt x="5858" y="13835"/>
                    <a:pt x="6073" y="13276"/>
                    <a:pt x="5834" y="12585"/>
                  </a:cubicBezTo>
                  <a:lnTo>
                    <a:pt x="2013" y="1286"/>
                  </a:lnTo>
                  <a:cubicBezTo>
                    <a:pt x="1834" y="786"/>
                    <a:pt x="1489" y="346"/>
                    <a:pt x="1120" y="143"/>
                  </a:cubicBezTo>
                  <a:cubicBezTo>
                    <a:pt x="977" y="60"/>
                    <a:pt x="834" y="12"/>
                    <a:pt x="691" y="0"/>
                  </a:cubicBezTo>
                  <a:close/>
                </a:path>
              </a:pathLst>
            </a:custGeom>
            <a:solidFill>
              <a:srgbClr val="BFC1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1"/>
            <p:cNvSpPr/>
            <p:nvPr/>
          </p:nvSpPr>
          <p:spPr>
            <a:xfrm>
              <a:off x="4150037" y="3073102"/>
              <a:ext cx="14594" cy="222154"/>
            </a:xfrm>
            <a:custGeom>
              <a:rect b="b" l="l" r="r" t="t"/>
              <a:pathLst>
                <a:path extrusionOk="0" h="1644" w="108">
                  <a:moveTo>
                    <a:pt x="108" y="0"/>
                  </a:moveTo>
                  <a:cubicBezTo>
                    <a:pt x="108" y="36"/>
                    <a:pt x="84" y="72"/>
                    <a:pt x="36" y="108"/>
                  </a:cubicBezTo>
                  <a:cubicBezTo>
                    <a:pt x="24" y="108"/>
                    <a:pt x="12" y="119"/>
                    <a:pt x="12" y="119"/>
                  </a:cubicBezTo>
                  <a:lnTo>
                    <a:pt x="0" y="1643"/>
                  </a:lnTo>
                  <a:cubicBezTo>
                    <a:pt x="12" y="1643"/>
                    <a:pt x="24" y="1643"/>
                    <a:pt x="36" y="1632"/>
                  </a:cubicBezTo>
                  <a:cubicBezTo>
                    <a:pt x="84" y="1608"/>
                    <a:pt x="108" y="1572"/>
                    <a:pt x="108" y="1536"/>
                  </a:cubicBezTo>
                  <a:lnTo>
                    <a:pt x="108" y="0"/>
                  </a:lnTo>
                  <a:close/>
                </a:path>
              </a:pathLst>
            </a:custGeom>
            <a:solidFill>
              <a:srgbClr val="0001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1"/>
            <p:cNvSpPr/>
            <p:nvPr/>
          </p:nvSpPr>
          <p:spPr>
            <a:xfrm>
              <a:off x="4138821" y="3089183"/>
              <a:ext cx="12972" cy="209316"/>
            </a:xfrm>
            <a:custGeom>
              <a:rect b="b" l="l" r="r" t="t"/>
              <a:pathLst>
                <a:path extrusionOk="0" h="1549" w="96">
                  <a:moveTo>
                    <a:pt x="95" y="0"/>
                  </a:moveTo>
                  <a:lnTo>
                    <a:pt x="95" y="0"/>
                  </a:lnTo>
                  <a:cubicBezTo>
                    <a:pt x="60" y="12"/>
                    <a:pt x="36" y="24"/>
                    <a:pt x="0" y="24"/>
                  </a:cubicBezTo>
                  <a:lnTo>
                    <a:pt x="0" y="1548"/>
                  </a:lnTo>
                  <a:cubicBezTo>
                    <a:pt x="36" y="1548"/>
                    <a:pt x="60" y="1536"/>
                    <a:pt x="83" y="1524"/>
                  </a:cubicBezTo>
                  <a:lnTo>
                    <a:pt x="95" y="0"/>
                  </a:lnTo>
                  <a:close/>
                </a:path>
              </a:pathLst>
            </a:custGeom>
            <a:solidFill>
              <a:srgbClr val="0001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1"/>
            <p:cNvSpPr/>
            <p:nvPr/>
          </p:nvSpPr>
          <p:spPr>
            <a:xfrm>
              <a:off x="4104903" y="3085939"/>
              <a:ext cx="33918" cy="213100"/>
            </a:xfrm>
            <a:custGeom>
              <a:rect b="b" l="l" r="r" t="t"/>
              <a:pathLst>
                <a:path extrusionOk="0" h="1577" w="251">
                  <a:moveTo>
                    <a:pt x="1" y="1"/>
                  </a:moveTo>
                  <a:lnTo>
                    <a:pt x="1" y="1537"/>
                  </a:lnTo>
                  <a:lnTo>
                    <a:pt x="13" y="1537"/>
                  </a:lnTo>
                  <a:cubicBezTo>
                    <a:pt x="58" y="1563"/>
                    <a:pt x="122" y="1577"/>
                    <a:pt x="187" y="1577"/>
                  </a:cubicBezTo>
                  <a:cubicBezTo>
                    <a:pt x="209" y="1577"/>
                    <a:pt x="230" y="1575"/>
                    <a:pt x="251" y="1572"/>
                  </a:cubicBezTo>
                  <a:lnTo>
                    <a:pt x="251" y="48"/>
                  </a:lnTo>
                  <a:cubicBezTo>
                    <a:pt x="230" y="51"/>
                    <a:pt x="209" y="53"/>
                    <a:pt x="189" y="53"/>
                  </a:cubicBezTo>
                  <a:cubicBezTo>
                    <a:pt x="127" y="53"/>
                    <a:pt x="66" y="39"/>
                    <a:pt x="13" y="13"/>
                  </a:cubicBezTo>
                  <a:cubicBezTo>
                    <a:pt x="13" y="1"/>
                    <a:pt x="1" y="1"/>
                    <a:pt x="1" y="1"/>
                  </a:cubicBezTo>
                  <a:close/>
                </a:path>
              </a:pathLst>
            </a:custGeom>
            <a:solidFill>
              <a:srgbClr val="0001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1"/>
            <p:cNvSpPr/>
            <p:nvPr/>
          </p:nvSpPr>
          <p:spPr>
            <a:xfrm>
              <a:off x="4098552" y="3079588"/>
              <a:ext cx="6486" cy="214046"/>
            </a:xfrm>
            <a:custGeom>
              <a:rect b="b" l="l" r="r" t="t"/>
              <a:pathLst>
                <a:path extrusionOk="0" h="1584" w="48">
                  <a:moveTo>
                    <a:pt x="0" y="0"/>
                  </a:moveTo>
                  <a:lnTo>
                    <a:pt x="0" y="1536"/>
                  </a:lnTo>
                  <a:cubicBezTo>
                    <a:pt x="12" y="1548"/>
                    <a:pt x="24" y="1572"/>
                    <a:pt x="48" y="1584"/>
                  </a:cubicBezTo>
                  <a:lnTo>
                    <a:pt x="48" y="48"/>
                  </a:lnTo>
                  <a:cubicBezTo>
                    <a:pt x="36" y="36"/>
                    <a:pt x="12" y="24"/>
                    <a:pt x="0" y="0"/>
                  </a:cubicBezTo>
                  <a:close/>
                </a:path>
              </a:pathLst>
            </a:custGeom>
            <a:solidFill>
              <a:srgbClr val="0001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1"/>
            <p:cNvSpPr/>
            <p:nvPr/>
          </p:nvSpPr>
          <p:spPr>
            <a:xfrm>
              <a:off x="4096931" y="3073102"/>
              <a:ext cx="1757" cy="214046"/>
            </a:xfrm>
            <a:custGeom>
              <a:rect b="b" l="l" r="r" t="t"/>
              <a:pathLst>
                <a:path extrusionOk="0" h="1584" w="13">
                  <a:moveTo>
                    <a:pt x="0" y="0"/>
                  </a:moveTo>
                  <a:lnTo>
                    <a:pt x="0" y="1524"/>
                  </a:lnTo>
                  <a:cubicBezTo>
                    <a:pt x="0" y="1548"/>
                    <a:pt x="0" y="1560"/>
                    <a:pt x="12" y="1584"/>
                  </a:cubicBezTo>
                  <a:lnTo>
                    <a:pt x="12" y="48"/>
                  </a:lnTo>
                  <a:cubicBezTo>
                    <a:pt x="0" y="36"/>
                    <a:pt x="0" y="12"/>
                    <a:pt x="0" y="0"/>
                  </a:cubicBezTo>
                  <a:close/>
                </a:path>
              </a:pathLst>
            </a:custGeom>
            <a:solidFill>
              <a:srgbClr val="0001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1"/>
            <p:cNvSpPr/>
            <p:nvPr/>
          </p:nvSpPr>
          <p:spPr>
            <a:xfrm>
              <a:off x="4093688" y="3053778"/>
              <a:ext cx="74186" cy="38782"/>
            </a:xfrm>
            <a:custGeom>
              <a:rect b="b" l="l" r="r" t="t"/>
              <a:pathLst>
                <a:path extrusionOk="0" h="287" w="549">
                  <a:moveTo>
                    <a:pt x="274" y="1"/>
                  </a:moveTo>
                  <a:cubicBezTo>
                    <a:pt x="209" y="1"/>
                    <a:pt x="144" y="12"/>
                    <a:pt x="96" y="36"/>
                  </a:cubicBezTo>
                  <a:cubicBezTo>
                    <a:pt x="1" y="96"/>
                    <a:pt x="1" y="191"/>
                    <a:pt x="96" y="251"/>
                  </a:cubicBezTo>
                  <a:cubicBezTo>
                    <a:pt x="144" y="274"/>
                    <a:pt x="209" y="286"/>
                    <a:pt x="274" y="286"/>
                  </a:cubicBezTo>
                  <a:cubicBezTo>
                    <a:pt x="340" y="286"/>
                    <a:pt x="405" y="274"/>
                    <a:pt x="453" y="251"/>
                  </a:cubicBezTo>
                  <a:cubicBezTo>
                    <a:pt x="548" y="191"/>
                    <a:pt x="548" y="96"/>
                    <a:pt x="453" y="36"/>
                  </a:cubicBezTo>
                  <a:cubicBezTo>
                    <a:pt x="405" y="12"/>
                    <a:pt x="340" y="1"/>
                    <a:pt x="274" y="1"/>
                  </a:cubicBezTo>
                  <a:close/>
                </a:path>
              </a:pathLst>
            </a:custGeom>
            <a:solidFill>
              <a:srgbClr val="0001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1"/>
            <p:cNvSpPr/>
            <p:nvPr/>
          </p:nvSpPr>
          <p:spPr>
            <a:xfrm>
              <a:off x="4201522" y="2345831"/>
              <a:ext cx="49998" cy="783754"/>
            </a:xfrm>
            <a:custGeom>
              <a:rect b="b" l="l" r="r" t="t"/>
              <a:pathLst>
                <a:path extrusionOk="0" h="5800" w="370">
                  <a:moveTo>
                    <a:pt x="369" y="1"/>
                  </a:moveTo>
                  <a:lnTo>
                    <a:pt x="369" y="2"/>
                  </a:lnTo>
                  <a:lnTo>
                    <a:pt x="369" y="2"/>
                  </a:lnTo>
                  <a:cubicBezTo>
                    <a:pt x="369" y="2"/>
                    <a:pt x="369" y="1"/>
                    <a:pt x="369" y="1"/>
                  </a:cubicBezTo>
                  <a:close/>
                  <a:moveTo>
                    <a:pt x="369" y="2"/>
                  </a:moveTo>
                  <a:lnTo>
                    <a:pt x="369" y="2"/>
                  </a:lnTo>
                  <a:cubicBezTo>
                    <a:pt x="369" y="133"/>
                    <a:pt x="285" y="263"/>
                    <a:pt x="108" y="358"/>
                  </a:cubicBezTo>
                  <a:cubicBezTo>
                    <a:pt x="72" y="382"/>
                    <a:pt x="48" y="394"/>
                    <a:pt x="0" y="418"/>
                  </a:cubicBezTo>
                  <a:lnTo>
                    <a:pt x="0" y="5799"/>
                  </a:lnTo>
                  <a:cubicBezTo>
                    <a:pt x="36" y="5787"/>
                    <a:pt x="72" y="5775"/>
                    <a:pt x="108" y="5752"/>
                  </a:cubicBezTo>
                  <a:cubicBezTo>
                    <a:pt x="274" y="5656"/>
                    <a:pt x="358" y="5525"/>
                    <a:pt x="358" y="5394"/>
                  </a:cubicBezTo>
                  <a:lnTo>
                    <a:pt x="369" y="2"/>
                  </a:lnTo>
                  <a:close/>
                </a:path>
              </a:pathLst>
            </a:custGeom>
            <a:solidFill>
              <a:srgbClr val="6CA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1"/>
            <p:cNvSpPr/>
            <p:nvPr/>
          </p:nvSpPr>
          <p:spPr>
            <a:xfrm>
              <a:off x="4161253" y="2402180"/>
              <a:ext cx="42025" cy="738621"/>
            </a:xfrm>
            <a:custGeom>
              <a:rect b="b" l="l" r="r" t="t"/>
              <a:pathLst>
                <a:path extrusionOk="0" h="5466" w="311">
                  <a:moveTo>
                    <a:pt x="310" y="1"/>
                  </a:moveTo>
                  <a:lnTo>
                    <a:pt x="310" y="1"/>
                  </a:lnTo>
                  <a:cubicBezTo>
                    <a:pt x="215" y="36"/>
                    <a:pt x="108" y="60"/>
                    <a:pt x="1" y="84"/>
                  </a:cubicBezTo>
                  <a:lnTo>
                    <a:pt x="1" y="5465"/>
                  </a:lnTo>
                  <a:cubicBezTo>
                    <a:pt x="108" y="5454"/>
                    <a:pt x="203" y="5430"/>
                    <a:pt x="298" y="5382"/>
                  </a:cubicBezTo>
                  <a:lnTo>
                    <a:pt x="310" y="1"/>
                  </a:lnTo>
                  <a:close/>
                </a:path>
              </a:pathLst>
            </a:custGeom>
            <a:solidFill>
              <a:srgbClr val="79B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1"/>
            <p:cNvSpPr/>
            <p:nvPr/>
          </p:nvSpPr>
          <p:spPr>
            <a:xfrm>
              <a:off x="4040581" y="2392586"/>
              <a:ext cx="120806" cy="750647"/>
            </a:xfrm>
            <a:custGeom>
              <a:rect b="b" l="l" r="r" t="t"/>
              <a:pathLst>
                <a:path extrusionOk="0" h="5555" w="894">
                  <a:moveTo>
                    <a:pt x="13" y="0"/>
                  </a:moveTo>
                  <a:lnTo>
                    <a:pt x="1" y="5382"/>
                  </a:lnTo>
                  <a:cubicBezTo>
                    <a:pt x="13" y="5394"/>
                    <a:pt x="25" y="5406"/>
                    <a:pt x="36" y="5406"/>
                  </a:cubicBezTo>
                  <a:cubicBezTo>
                    <a:pt x="205" y="5503"/>
                    <a:pt x="434" y="5555"/>
                    <a:pt x="662" y="5555"/>
                  </a:cubicBezTo>
                  <a:cubicBezTo>
                    <a:pt x="740" y="5555"/>
                    <a:pt x="818" y="5549"/>
                    <a:pt x="894" y="5536"/>
                  </a:cubicBezTo>
                  <a:lnTo>
                    <a:pt x="894" y="155"/>
                  </a:lnTo>
                  <a:cubicBezTo>
                    <a:pt x="826" y="163"/>
                    <a:pt x="756" y="168"/>
                    <a:pt x="685" y="168"/>
                  </a:cubicBezTo>
                  <a:cubicBezTo>
                    <a:pt x="457" y="168"/>
                    <a:pt x="221" y="121"/>
                    <a:pt x="48" y="12"/>
                  </a:cubicBezTo>
                  <a:cubicBezTo>
                    <a:pt x="36" y="12"/>
                    <a:pt x="25" y="0"/>
                    <a:pt x="13" y="0"/>
                  </a:cubicBezTo>
                  <a:close/>
                </a:path>
              </a:pathLst>
            </a:custGeom>
            <a:solidFill>
              <a:srgbClr val="79B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1"/>
            <p:cNvSpPr/>
            <p:nvPr/>
          </p:nvSpPr>
          <p:spPr>
            <a:xfrm>
              <a:off x="4018150" y="2370019"/>
              <a:ext cx="24188" cy="749836"/>
            </a:xfrm>
            <a:custGeom>
              <a:rect b="b" l="l" r="r" t="t"/>
              <a:pathLst>
                <a:path extrusionOk="0" h="5549" w="179">
                  <a:moveTo>
                    <a:pt x="0" y="0"/>
                  </a:moveTo>
                  <a:lnTo>
                    <a:pt x="0" y="5394"/>
                  </a:lnTo>
                  <a:cubicBezTo>
                    <a:pt x="36" y="5453"/>
                    <a:pt x="95" y="5501"/>
                    <a:pt x="167" y="5549"/>
                  </a:cubicBezTo>
                  <a:lnTo>
                    <a:pt x="179" y="167"/>
                  </a:lnTo>
                  <a:cubicBezTo>
                    <a:pt x="107" y="119"/>
                    <a:pt x="48" y="60"/>
                    <a:pt x="0" y="0"/>
                  </a:cubicBezTo>
                  <a:close/>
                </a:path>
              </a:pathLst>
            </a:custGeom>
            <a:solidFill>
              <a:srgbClr val="72B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1"/>
            <p:cNvSpPr/>
            <p:nvPr/>
          </p:nvSpPr>
          <p:spPr>
            <a:xfrm>
              <a:off x="4010042" y="2345831"/>
              <a:ext cx="8243" cy="753079"/>
            </a:xfrm>
            <a:custGeom>
              <a:rect b="b" l="l" r="r" t="t"/>
              <a:pathLst>
                <a:path extrusionOk="0" h="5573" w="61">
                  <a:moveTo>
                    <a:pt x="1" y="1"/>
                  </a:moveTo>
                  <a:lnTo>
                    <a:pt x="1" y="5382"/>
                  </a:lnTo>
                  <a:cubicBezTo>
                    <a:pt x="1" y="5442"/>
                    <a:pt x="12" y="5513"/>
                    <a:pt x="60" y="5573"/>
                  </a:cubicBezTo>
                  <a:lnTo>
                    <a:pt x="60" y="179"/>
                  </a:lnTo>
                  <a:cubicBezTo>
                    <a:pt x="24" y="120"/>
                    <a:pt x="12" y="60"/>
                    <a:pt x="1" y="1"/>
                  </a:cubicBezTo>
                  <a:close/>
                </a:path>
              </a:pathLst>
            </a:custGeom>
            <a:solidFill>
              <a:srgbClr val="72B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1"/>
            <p:cNvSpPr/>
            <p:nvPr/>
          </p:nvSpPr>
          <p:spPr>
            <a:xfrm>
              <a:off x="3998826" y="2275428"/>
              <a:ext cx="265530" cy="139319"/>
            </a:xfrm>
            <a:custGeom>
              <a:rect b="b" l="l" r="r" t="t"/>
              <a:pathLst>
                <a:path extrusionOk="0" h="1031" w="1965">
                  <a:moveTo>
                    <a:pt x="976" y="1"/>
                  </a:moveTo>
                  <a:cubicBezTo>
                    <a:pt x="747" y="1"/>
                    <a:pt x="518" y="52"/>
                    <a:pt x="345" y="153"/>
                  </a:cubicBezTo>
                  <a:cubicBezTo>
                    <a:pt x="0" y="355"/>
                    <a:pt x="12" y="689"/>
                    <a:pt x="357" y="879"/>
                  </a:cubicBezTo>
                  <a:cubicBezTo>
                    <a:pt x="530" y="980"/>
                    <a:pt x="756" y="1031"/>
                    <a:pt x="982" y="1031"/>
                  </a:cubicBezTo>
                  <a:cubicBezTo>
                    <a:pt x="1209" y="1031"/>
                    <a:pt x="1435" y="980"/>
                    <a:pt x="1608" y="879"/>
                  </a:cubicBezTo>
                  <a:cubicBezTo>
                    <a:pt x="1965" y="677"/>
                    <a:pt x="1953" y="355"/>
                    <a:pt x="1608" y="153"/>
                  </a:cubicBezTo>
                  <a:cubicBezTo>
                    <a:pt x="1435" y="52"/>
                    <a:pt x="1206" y="1"/>
                    <a:pt x="976" y="1"/>
                  </a:cubicBezTo>
                  <a:close/>
                </a:path>
              </a:pathLst>
            </a:custGeom>
            <a:solidFill>
              <a:srgbClr val="0001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1"/>
            <p:cNvSpPr/>
            <p:nvPr/>
          </p:nvSpPr>
          <p:spPr>
            <a:xfrm>
              <a:off x="3138043" y="1375054"/>
              <a:ext cx="334717" cy="126347"/>
            </a:xfrm>
            <a:custGeom>
              <a:rect b="b" l="l" r="r" t="t"/>
              <a:pathLst>
                <a:path extrusionOk="0" h="935" w="2477">
                  <a:moveTo>
                    <a:pt x="1656" y="1"/>
                  </a:moveTo>
                  <a:cubicBezTo>
                    <a:pt x="1481" y="1"/>
                    <a:pt x="1320" y="42"/>
                    <a:pt x="1179" y="124"/>
                  </a:cubicBezTo>
                  <a:lnTo>
                    <a:pt x="0" y="815"/>
                  </a:lnTo>
                  <a:cubicBezTo>
                    <a:pt x="143" y="731"/>
                    <a:pt x="308" y="690"/>
                    <a:pt x="487" y="690"/>
                  </a:cubicBezTo>
                  <a:cubicBezTo>
                    <a:pt x="741" y="690"/>
                    <a:pt x="1023" y="773"/>
                    <a:pt x="1310" y="934"/>
                  </a:cubicBezTo>
                  <a:lnTo>
                    <a:pt x="2477" y="255"/>
                  </a:lnTo>
                  <a:cubicBezTo>
                    <a:pt x="2188" y="86"/>
                    <a:pt x="1908" y="1"/>
                    <a:pt x="1656" y="1"/>
                  </a:cubicBezTo>
                  <a:close/>
                </a:path>
              </a:pathLst>
            </a:custGeom>
            <a:solidFill>
              <a:srgbClr val="649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1"/>
            <p:cNvSpPr/>
            <p:nvPr/>
          </p:nvSpPr>
          <p:spPr>
            <a:xfrm>
              <a:off x="3315065" y="1409513"/>
              <a:ext cx="257423" cy="173912"/>
            </a:xfrm>
            <a:custGeom>
              <a:rect b="b" l="l" r="r" t="t"/>
              <a:pathLst>
                <a:path extrusionOk="0" h="1287" w="1905">
                  <a:moveTo>
                    <a:pt x="1167" y="0"/>
                  </a:moveTo>
                  <a:lnTo>
                    <a:pt x="0" y="679"/>
                  </a:lnTo>
                  <a:cubicBezTo>
                    <a:pt x="250" y="822"/>
                    <a:pt x="500" y="1024"/>
                    <a:pt x="738" y="1286"/>
                  </a:cubicBezTo>
                  <a:lnTo>
                    <a:pt x="1905" y="608"/>
                  </a:lnTo>
                  <a:cubicBezTo>
                    <a:pt x="1667" y="346"/>
                    <a:pt x="1417" y="143"/>
                    <a:pt x="1167" y="0"/>
                  </a:cubicBezTo>
                  <a:close/>
                </a:path>
              </a:pathLst>
            </a:custGeom>
            <a:solidFill>
              <a:srgbClr val="649C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1"/>
            <p:cNvSpPr/>
            <p:nvPr/>
          </p:nvSpPr>
          <p:spPr>
            <a:xfrm>
              <a:off x="3414791" y="1491537"/>
              <a:ext cx="944559" cy="1227791"/>
            </a:xfrm>
            <a:custGeom>
              <a:rect b="b" l="l" r="r" t="t"/>
              <a:pathLst>
                <a:path extrusionOk="0" h="9086" w="6990">
                  <a:moveTo>
                    <a:pt x="1167" y="1"/>
                  </a:moveTo>
                  <a:lnTo>
                    <a:pt x="0" y="679"/>
                  </a:lnTo>
                  <a:cubicBezTo>
                    <a:pt x="322" y="1060"/>
                    <a:pt x="3679" y="5025"/>
                    <a:pt x="4810" y="6299"/>
                  </a:cubicBezTo>
                  <a:cubicBezTo>
                    <a:pt x="5489" y="7061"/>
                    <a:pt x="5810" y="8156"/>
                    <a:pt x="5513" y="8776"/>
                  </a:cubicBezTo>
                  <a:cubicBezTo>
                    <a:pt x="5452" y="8897"/>
                    <a:pt x="5374" y="8993"/>
                    <a:pt x="5279" y="9055"/>
                  </a:cubicBezTo>
                  <a:lnTo>
                    <a:pt x="5279" y="9055"/>
                  </a:lnTo>
                  <a:lnTo>
                    <a:pt x="6406" y="8406"/>
                  </a:lnTo>
                  <a:cubicBezTo>
                    <a:pt x="6513" y="8347"/>
                    <a:pt x="6608" y="8240"/>
                    <a:pt x="6680" y="8097"/>
                  </a:cubicBezTo>
                  <a:cubicBezTo>
                    <a:pt x="6989" y="7478"/>
                    <a:pt x="6668" y="6382"/>
                    <a:pt x="5977" y="5608"/>
                  </a:cubicBezTo>
                  <a:cubicBezTo>
                    <a:pt x="4858" y="4346"/>
                    <a:pt x="1488" y="382"/>
                    <a:pt x="1167" y="1"/>
                  </a:cubicBezTo>
                  <a:close/>
                  <a:moveTo>
                    <a:pt x="5279" y="9055"/>
                  </a:moveTo>
                  <a:lnTo>
                    <a:pt x="5227" y="9085"/>
                  </a:lnTo>
                  <a:cubicBezTo>
                    <a:pt x="5245" y="9076"/>
                    <a:pt x="5262" y="9066"/>
                    <a:pt x="5279" y="9055"/>
                  </a:cubicBezTo>
                  <a:close/>
                </a:path>
              </a:pathLst>
            </a:custGeom>
            <a:solidFill>
              <a:srgbClr val="77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1"/>
            <p:cNvSpPr/>
            <p:nvPr/>
          </p:nvSpPr>
          <p:spPr>
            <a:xfrm>
              <a:off x="3031831" y="1467483"/>
              <a:ext cx="1168199" cy="1264276"/>
            </a:xfrm>
            <a:custGeom>
              <a:rect b="b" l="l" r="r" t="t"/>
              <a:pathLst>
                <a:path extrusionOk="0" h="9356" w="8645">
                  <a:moveTo>
                    <a:pt x="1271" y="1"/>
                  </a:moveTo>
                  <a:cubicBezTo>
                    <a:pt x="903" y="1"/>
                    <a:pt x="593" y="177"/>
                    <a:pt x="417" y="536"/>
                  </a:cubicBezTo>
                  <a:cubicBezTo>
                    <a:pt x="1" y="1369"/>
                    <a:pt x="417" y="2846"/>
                    <a:pt x="1346" y="3858"/>
                  </a:cubicBezTo>
                  <a:cubicBezTo>
                    <a:pt x="1691" y="4203"/>
                    <a:pt x="5370" y="7513"/>
                    <a:pt x="6525" y="8715"/>
                  </a:cubicBezTo>
                  <a:cubicBezTo>
                    <a:pt x="6704" y="8906"/>
                    <a:pt x="6894" y="9061"/>
                    <a:pt x="7085" y="9168"/>
                  </a:cubicBezTo>
                  <a:cubicBezTo>
                    <a:pt x="7303" y="9292"/>
                    <a:pt x="7517" y="9356"/>
                    <a:pt x="7709" y="9356"/>
                  </a:cubicBezTo>
                  <a:cubicBezTo>
                    <a:pt x="7979" y="9356"/>
                    <a:pt x="8208" y="9230"/>
                    <a:pt x="8347" y="8965"/>
                  </a:cubicBezTo>
                  <a:cubicBezTo>
                    <a:pt x="8644" y="8346"/>
                    <a:pt x="8335" y="7251"/>
                    <a:pt x="7644" y="6477"/>
                  </a:cubicBezTo>
                  <a:cubicBezTo>
                    <a:pt x="6525" y="5215"/>
                    <a:pt x="3156" y="1238"/>
                    <a:pt x="2834" y="857"/>
                  </a:cubicBezTo>
                  <a:cubicBezTo>
                    <a:pt x="2596" y="595"/>
                    <a:pt x="2346" y="393"/>
                    <a:pt x="2096" y="250"/>
                  </a:cubicBezTo>
                  <a:cubicBezTo>
                    <a:pt x="1809" y="85"/>
                    <a:pt x="1526" y="1"/>
                    <a:pt x="1271" y="1"/>
                  </a:cubicBezTo>
                  <a:close/>
                </a:path>
              </a:pathLst>
            </a:custGeom>
            <a:solidFill>
              <a:srgbClr val="7FC8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1"/>
            <p:cNvSpPr/>
            <p:nvPr/>
          </p:nvSpPr>
          <p:spPr>
            <a:xfrm>
              <a:off x="3923153" y="2418531"/>
              <a:ext cx="181885" cy="234180"/>
            </a:xfrm>
            <a:custGeom>
              <a:rect b="b" l="l" r="r" t="t"/>
              <a:pathLst>
                <a:path extrusionOk="0" h="1733" w="1346">
                  <a:moveTo>
                    <a:pt x="375" y="1"/>
                  </a:moveTo>
                  <a:cubicBezTo>
                    <a:pt x="155" y="1"/>
                    <a:pt x="1" y="173"/>
                    <a:pt x="1" y="475"/>
                  </a:cubicBezTo>
                  <a:cubicBezTo>
                    <a:pt x="1" y="903"/>
                    <a:pt x="298" y="1427"/>
                    <a:pt x="667" y="1642"/>
                  </a:cubicBezTo>
                  <a:cubicBezTo>
                    <a:pt x="777" y="1703"/>
                    <a:pt x="880" y="1732"/>
                    <a:pt x="970" y="1732"/>
                  </a:cubicBezTo>
                  <a:cubicBezTo>
                    <a:pt x="1195" y="1732"/>
                    <a:pt x="1346" y="1554"/>
                    <a:pt x="1346" y="1249"/>
                  </a:cubicBezTo>
                  <a:cubicBezTo>
                    <a:pt x="1346" y="820"/>
                    <a:pt x="1048" y="308"/>
                    <a:pt x="679" y="94"/>
                  </a:cubicBezTo>
                  <a:cubicBezTo>
                    <a:pt x="570" y="31"/>
                    <a:pt x="46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1"/>
            <p:cNvSpPr/>
            <p:nvPr/>
          </p:nvSpPr>
          <p:spPr>
            <a:xfrm>
              <a:off x="2890214" y="-289481"/>
              <a:ext cx="386337" cy="965504"/>
            </a:xfrm>
            <a:custGeom>
              <a:rect b="b" l="l" r="r" t="t"/>
              <a:pathLst>
                <a:path extrusionOk="0" h="7145" w="2859">
                  <a:moveTo>
                    <a:pt x="2858" y="0"/>
                  </a:moveTo>
                  <a:lnTo>
                    <a:pt x="13" y="1632"/>
                  </a:lnTo>
                  <a:lnTo>
                    <a:pt x="1" y="7144"/>
                  </a:lnTo>
                  <a:lnTo>
                    <a:pt x="2858" y="5513"/>
                  </a:lnTo>
                  <a:lnTo>
                    <a:pt x="2858" y="0"/>
                  </a:lnTo>
                  <a:close/>
                </a:path>
              </a:pathLst>
            </a:custGeom>
            <a:solidFill>
              <a:srgbClr val="7FC8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1"/>
            <p:cNvSpPr/>
            <p:nvPr/>
          </p:nvSpPr>
          <p:spPr>
            <a:xfrm>
              <a:off x="2510497" y="-511500"/>
              <a:ext cx="766052" cy="442551"/>
            </a:xfrm>
            <a:custGeom>
              <a:rect b="b" l="l" r="r" t="t"/>
              <a:pathLst>
                <a:path extrusionOk="0" h="3275" w="5669">
                  <a:moveTo>
                    <a:pt x="2846" y="0"/>
                  </a:moveTo>
                  <a:lnTo>
                    <a:pt x="1" y="1643"/>
                  </a:lnTo>
                  <a:lnTo>
                    <a:pt x="2823" y="3275"/>
                  </a:lnTo>
                  <a:lnTo>
                    <a:pt x="5668" y="1643"/>
                  </a:lnTo>
                  <a:lnTo>
                    <a:pt x="2846" y="0"/>
                  </a:lnTo>
                  <a:close/>
                </a:path>
              </a:pathLst>
            </a:custGeom>
            <a:solidFill>
              <a:srgbClr val="77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1"/>
            <p:cNvSpPr/>
            <p:nvPr/>
          </p:nvSpPr>
          <p:spPr>
            <a:xfrm>
              <a:off x="2508875" y="-289481"/>
              <a:ext cx="383094" cy="965504"/>
            </a:xfrm>
            <a:custGeom>
              <a:rect b="b" l="l" r="r" t="t"/>
              <a:pathLst>
                <a:path extrusionOk="0" h="7145" w="2835">
                  <a:moveTo>
                    <a:pt x="13" y="0"/>
                  </a:moveTo>
                  <a:lnTo>
                    <a:pt x="1" y="5513"/>
                  </a:lnTo>
                  <a:lnTo>
                    <a:pt x="2823" y="7144"/>
                  </a:lnTo>
                  <a:lnTo>
                    <a:pt x="2835" y="1632"/>
                  </a:lnTo>
                  <a:lnTo>
                    <a:pt x="13" y="0"/>
                  </a:lnTo>
                  <a:close/>
                </a:path>
              </a:pathLst>
            </a:custGeom>
            <a:solidFill>
              <a:srgbClr val="72B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1"/>
            <p:cNvSpPr/>
            <p:nvPr/>
          </p:nvSpPr>
          <p:spPr>
            <a:xfrm>
              <a:off x="3319794" y="1887333"/>
              <a:ext cx="79051" cy="59727"/>
            </a:xfrm>
            <a:custGeom>
              <a:rect b="b" l="l" r="r" t="t"/>
              <a:pathLst>
                <a:path extrusionOk="0" h="442" w="585">
                  <a:moveTo>
                    <a:pt x="584" y="1"/>
                  </a:moveTo>
                  <a:lnTo>
                    <a:pt x="203" y="227"/>
                  </a:lnTo>
                  <a:cubicBezTo>
                    <a:pt x="156" y="322"/>
                    <a:pt x="84" y="393"/>
                    <a:pt x="1" y="441"/>
                  </a:cubicBezTo>
                  <a:lnTo>
                    <a:pt x="394" y="227"/>
                  </a:lnTo>
                  <a:cubicBezTo>
                    <a:pt x="477" y="167"/>
                    <a:pt x="537" y="96"/>
                    <a:pt x="584" y="1"/>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1"/>
            <p:cNvSpPr/>
            <p:nvPr/>
          </p:nvSpPr>
          <p:spPr>
            <a:xfrm>
              <a:off x="3347226" y="1847065"/>
              <a:ext cx="62835" cy="70943"/>
            </a:xfrm>
            <a:custGeom>
              <a:rect b="b" l="l" r="r" t="t"/>
              <a:pathLst>
                <a:path extrusionOk="0" h="525" w="465">
                  <a:moveTo>
                    <a:pt x="464" y="1"/>
                  </a:moveTo>
                  <a:lnTo>
                    <a:pt x="83" y="227"/>
                  </a:lnTo>
                  <a:cubicBezTo>
                    <a:pt x="72" y="334"/>
                    <a:pt x="48" y="441"/>
                    <a:pt x="0" y="525"/>
                  </a:cubicBezTo>
                  <a:lnTo>
                    <a:pt x="381" y="299"/>
                  </a:lnTo>
                  <a:cubicBezTo>
                    <a:pt x="429" y="215"/>
                    <a:pt x="453" y="120"/>
                    <a:pt x="464" y="1"/>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1"/>
            <p:cNvSpPr/>
            <p:nvPr/>
          </p:nvSpPr>
          <p:spPr>
            <a:xfrm>
              <a:off x="3353577" y="1785986"/>
              <a:ext cx="58106" cy="91888"/>
            </a:xfrm>
            <a:custGeom>
              <a:rect b="b" l="l" r="r" t="t"/>
              <a:pathLst>
                <a:path extrusionOk="0" h="680" w="430">
                  <a:moveTo>
                    <a:pt x="382" y="0"/>
                  </a:moveTo>
                  <a:lnTo>
                    <a:pt x="1" y="215"/>
                  </a:lnTo>
                  <a:cubicBezTo>
                    <a:pt x="36" y="381"/>
                    <a:pt x="48" y="536"/>
                    <a:pt x="36" y="679"/>
                  </a:cubicBezTo>
                  <a:lnTo>
                    <a:pt x="417" y="453"/>
                  </a:lnTo>
                  <a:cubicBezTo>
                    <a:pt x="429" y="322"/>
                    <a:pt x="417" y="167"/>
                    <a:pt x="382" y="0"/>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1"/>
            <p:cNvSpPr/>
            <p:nvPr/>
          </p:nvSpPr>
          <p:spPr>
            <a:xfrm>
              <a:off x="3345604" y="1757068"/>
              <a:ext cx="59592" cy="57971"/>
            </a:xfrm>
            <a:custGeom>
              <a:rect b="b" l="l" r="r" t="t"/>
              <a:pathLst>
                <a:path extrusionOk="0" h="429" w="441">
                  <a:moveTo>
                    <a:pt x="381" y="0"/>
                  </a:moveTo>
                  <a:lnTo>
                    <a:pt x="0" y="226"/>
                  </a:lnTo>
                  <a:cubicBezTo>
                    <a:pt x="24" y="298"/>
                    <a:pt x="48" y="369"/>
                    <a:pt x="60" y="429"/>
                  </a:cubicBezTo>
                  <a:lnTo>
                    <a:pt x="441" y="214"/>
                  </a:lnTo>
                  <a:cubicBezTo>
                    <a:pt x="429" y="143"/>
                    <a:pt x="405" y="72"/>
                    <a:pt x="381" y="0"/>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1"/>
            <p:cNvSpPr/>
            <p:nvPr/>
          </p:nvSpPr>
          <p:spPr>
            <a:xfrm>
              <a:off x="2829135" y="230230"/>
              <a:ext cx="568087" cy="1557508"/>
            </a:xfrm>
            <a:custGeom>
              <a:rect b="b" l="l" r="r" t="t"/>
              <a:pathLst>
                <a:path extrusionOk="0" h="11526" w="4204">
                  <a:moveTo>
                    <a:pt x="381" y="0"/>
                  </a:moveTo>
                  <a:lnTo>
                    <a:pt x="0" y="226"/>
                  </a:lnTo>
                  <a:lnTo>
                    <a:pt x="3822" y="11525"/>
                  </a:lnTo>
                  <a:lnTo>
                    <a:pt x="4203" y="11299"/>
                  </a:lnTo>
                  <a:lnTo>
                    <a:pt x="381"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1"/>
            <p:cNvSpPr/>
            <p:nvPr/>
          </p:nvSpPr>
          <p:spPr>
            <a:xfrm>
              <a:off x="2798595" y="167395"/>
              <a:ext cx="82159" cy="93510"/>
            </a:xfrm>
            <a:custGeom>
              <a:rect b="b" l="l" r="r" t="t"/>
              <a:pathLst>
                <a:path extrusionOk="0" h="692" w="608">
                  <a:moveTo>
                    <a:pt x="393" y="1"/>
                  </a:moveTo>
                  <a:lnTo>
                    <a:pt x="0" y="215"/>
                  </a:lnTo>
                  <a:cubicBezTo>
                    <a:pt x="95" y="370"/>
                    <a:pt x="167" y="525"/>
                    <a:pt x="226" y="691"/>
                  </a:cubicBezTo>
                  <a:lnTo>
                    <a:pt x="607" y="465"/>
                  </a:lnTo>
                  <a:cubicBezTo>
                    <a:pt x="560" y="298"/>
                    <a:pt x="476" y="144"/>
                    <a:pt x="393" y="1"/>
                  </a:cubicBezTo>
                  <a:close/>
                </a:path>
              </a:pathLst>
            </a:custGeom>
            <a:solidFill>
              <a:srgbClr val="CACB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1"/>
            <p:cNvSpPr/>
            <p:nvPr/>
          </p:nvSpPr>
          <p:spPr>
            <a:xfrm>
              <a:off x="2755083" y="111180"/>
              <a:ext cx="96618" cy="85402"/>
            </a:xfrm>
            <a:custGeom>
              <a:rect b="b" l="l" r="r" t="t"/>
              <a:pathLst>
                <a:path extrusionOk="0" h="632" w="715">
                  <a:moveTo>
                    <a:pt x="382" y="0"/>
                  </a:moveTo>
                  <a:lnTo>
                    <a:pt x="1" y="214"/>
                  </a:lnTo>
                  <a:cubicBezTo>
                    <a:pt x="120" y="333"/>
                    <a:pt x="227" y="476"/>
                    <a:pt x="322" y="631"/>
                  </a:cubicBezTo>
                  <a:lnTo>
                    <a:pt x="715" y="417"/>
                  </a:lnTo>
                  <a:cubicBezTo>
                    <a:pt x="608" y="262"/>
                    <a:pt x="501" y="119"/>
                    <a:pt x="382" y="0"/>
                  </a:cubicBezTo>
                  <a:close/>
                </a:path>
              </a:pathLst>
            </a:custGeom>
            <a:solidFill>
              <a:srgbClr val="CACB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1"/>
            <p:cNvSpPr/>
            <p:nvPr/>
          </p:nvSpPr>
          <p:spPr>
            <a:xfrm>
              <a:off x="2615088" y="56453"/>
              <a:ext cx="191614" cy="83781"/>
            </a:xfrm>
            <a:custGeom>
              <a:rect b="b" l="l" r="r" t="t"/>
              <a:pathLst>
                <a:path extrusionOk="0" h="620" w="1418">
                  <a:moveTo>
                    <a:pt x="32" y="280"/>
                  </a:moveTo>
                  <a:cubicBezTo>
                    <a:pt x="21" y="285"/>
                    <a:pt x="11" y="291"/>
                    <a:pt x="1" y="298"/>
                  </a:cubicBezTo>
                  <a:lnTo>
                    <a:pt x="32" y="280"/>
                  </a:lnTo>
                  <a:close/>
                  <a:moveTo>
                    <a:pt x="656" y="0"/>
                  </a:moveTo>
                  <a:cubicBezTo>
                    <a:pt x="548" y="0"/>
                    <a:pt x="465" y="24"/>
                    <a:pt x="382" y="72"/>
                  </a:cubicBezTo>
                  <a:lnTo>
                    <a:pt x="32" y="280"/>
                  </a:lnTo>
                  <a:lnTo>
                    <a:pt x="32" y="280"/>
                  </a:lnTo>
                  <a:cubicBezTo>
                    <a:pt x="99" y="244"/>
                    <a:pt x="182" y="226"/>
                    <a:pt x="275" y="226"/>
                  </a:cubicBezTo>
                  <a:cubicBezTo>
                    <a:pt x="406" y="226"/>
                    <a:pt x="560" y="286"/>
                    <a:pt x="703" y="357"/>
                  </a:cubicBezTo>
                  <a:cubicBezTo>
                    <a:pt x="715" y="369"/>
                    <a:pt x="715" y="369"/>
                    <a:pt x="727" y="381"/>
                  </a:cubicBezTo>
                  <a:cubicBezTo>
                    <a:pt x="834" y="441"/>
                    <a:pt x="929" y="524"/>
                    <a:pt x="1037" y="619"/>
                  </a:cubicBezTo>
                  <a:lnTo>
                    <a:pt x="1418" y="393"/>
                  </a:lnTo>
                  <a:cubicBezTo>
                    <a:pt x="1322" y="298"/>
                    <a:pt x="1215" y="215"/>
                    <a:pt x="1108" y="155"/>
                  </a:cubicBezTo>
                  <a:cubicBezTo>
                    <a:pt x="1108" y="155"/>
                    <a:pt x="1096" y="143"/>
                    <a:pt x="1084" y="143"/>
                  </a:cubicBezTo>
                  <a:cubicBezTo>
                    <a:pt x="941" y="60"/>
                    <a:pt x="799" y="12"/>
                    <a:pt x="656" y="0"/>
                  </a:cubicBezTo>
                  <a:close/>
                </a:path>
              </a:pathLst>
            </a:custGeom>
            <a:solidFill>
              <a:srgbClr val="B8B9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1"/>
            <p:cNvSpPr/>
            <p:nvPr/>
          </p:nvSpPr>
          <p:spPr>
            <a:xfrm>
              <a:off x="2557252" y="86992"/>
              <a:ext cx="820644" cy="1869659"/>
            </a:xfrm>
            <a:custGeom>
              <a:rect b="b" l="l" r="r" t="t"/>
              <a:pathLst>
                <a:path extrusionOk="0" h="13836" w="6073">
                  <a:moveTo>
                    <a:pt x="691" y="0"/>
                  </a:moveTo>
                  <a:cubicBezTo>
                    <a:pt x="203" y="0"/>
                    <a:pt x="0" y="560"/>
                    <a:pt x="238" y="1251"/>
                  </a:cubicBezTo>
                  <a:lnTo>
                    <a:pt x="4060" y="12550"/>
                  </a:lnTo>
                  <a:cubicBezTo>
                    <a:pt x="4227" y="13050"/>
                    <a:pt x="4584" y="13490"/>
                    <a:pt x="4941" y="13705"/>
                  </a:cubicBezTo>
                  <a:cubicBezTo>
                    <a:pt x="5084" y="13788"/>
                    <a:pt x="5239" y="13836"/>
                    <a:pt x="5382" y="13836"/>
                  </a:cubicBezTo>
                  <a:cubicBezTo>
                    <a:pt x="5870" y="13836"/>
                    <a:pt x="6072" y="13276"/>
                    <a:pt x="5834" y="12585"/>
                  </a:cubicBezTo>
                  <a:lnTo>
                    <a:pt x="2012" y="1286"/>
                  </a:lnTo>
                  <a:cubicBezTo>
                    <a:pt x="1846" y="786"/>
                    <a:pt x="1488" y="346"/>
                    <a:pt x="1131" y="143"/>
                  </a:cubicBezTo>
                  <a:cubicBezTo>
                    <a:pt x="988" y="60"/>
                    <a:pt x="834" y="12"/>
                    <a:pt x="691" y="0"/>
                  </a:cubicBezTo>
                  <a:close/>
                </a:path>
              </a:pathLst>
            </a:custGeom>
            <a:solidFill>
              <a:srgbClr val="BFC1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1"/>
            <p:cNvSpPr/>
            <p:nvPr/>
          </p:nvSpPr>
          <p:spPr>
            <a:xfrm>
              <a:off x="2619952" y="161314"/>
              <a:ext cx="181885" cy="234180"/>
            </a:xfrm>
            <a:custGeom>
              <a:rect b="b" l="l" r="r" t="t"/>
              <a:pathLst>
                <a:path extrusionOk="0" h="1733" w="1346">
                  <a:moveTo>
                    <a:pt x="369" y="0"/>
                  </a:moveTo>
                  <a:cubicBezTo>
                    <a:pt x="149" y="0"/>
                    <a:pt x="1" y="172"/>
                    <a:pt x="1" y="474"/>
                  </a:cubicBezTo>
                  <a:cubicBezTo>
                    <a:pt x="1" y="903"/>
                    <a:pt x="298" y="1427"/>
                    <a:pt x="667" y="1641"/>
                  </a:cubicBezTo>
                  <a:cubicBezTo>
                    <a:pt x="773" y="1703"/>
                    <a:pt x="875" y="1732"/>
                    <a:pt x="965" y="1732"/>
                  </a:cubicBezTo>
                  <a:cubicBezTo>
                    <a:pt x="1189" y="1732"/>
                    <a:pt x="1346" y="1554"/>
                    <a:pt x="1346" y="1248"/>
                  </a:cubicBezTo>
                  <a:cubicBezTo>
                    <a:pt x="1346" y="832"/>
                    <a:pt x="1048" y="308"/>
                    <a:pt x="679" y="93"/>
                  </a:cubicBezTo>
                  <a:cubicBezTo>
                    <a:pt x="567" y="30"/>
                    <a:pt x="462" y="0"/>
                    <a:pt x="369" y="0"/>
                  </a:cubicBezTo>
                  <a:close/>
                </a:path>
              </a:pathLst>
            </a:custGeom>
            <a:solidFill>
              <a:srgbClr val="B3B4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1"/>
            <p:cNvSpPr/>
            <p:nvPr/>
          </p:nvSpPr>
          <p:spPr>
            <a:xfrm>
              <a:off x="3126692" y="1661125"/>
              <a:ext cx="182020" cy="234180"/>
            </a:xfrm>
            <a:custGeom>
              <a:rect b="b" l="l" r="r" t="t"/>
              <a:pathLst>
                <a:path extrusionOk="0" h="1733" w="1347">
                  <a:moveTo>
                    <a:pt x="377" y="0"/>
                  </a:moveTo>
                  <a:cubicBezTo>
                    <a:pt x="152" y="0"/>
                    <a:pt x="1" y="179"/>
                    <a:pt x="1" y="484"/>
                  </a:cubicBezTo>
                  <a:cubicBezTo>
                    <a:pt x="1" y="901"/>
                    <a:pt x="299" y="1425"/>
                    <a:pt x="668" y="1639"/>
                  </a:cubicBezTo>
                  <a:cubicBezTo>
                    <a:pt x="777" y="1702"/>
                    <a:pt x="880" y="1732"/>
                    <a:pt x="972" y="1732"/>
                  </a:cubicBezTo>
                  <a:cubicBezTo>
                    <a:pt x="1192" y="1732"/>
                    <a:pt x="1346" y="1560"/>
                    <a:pt x="1346" y="1258"/>
                  </a:cubicBezTo>
                  <a:cubicBezTo>
                    <a:pt x="1346" y="829"/>
                    <a:pt x="1049" y="305"/>
                    <a:pt x="680" y="91"/>
                  </a:cubicBezTo>
                  <a:cubicBezTo>
                    <a:pt x="570" y="29"/>
                    <a:pt x="467" y="0"/>
                    <a:pt x="377" y="0"/>
                  </a:cubicBezTo>
                  <a:close/>
                </a:path>
              </a:pathLst>
            </a:custGeom>
            <a:solidFill>
              <a:srgbClr val="B3B4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4" name="Google Shape;644;p41"/>
          <p:cNvSpPr/>
          <p:nvPr/>
        </p:nvSpPr>
        <p:spPr>
          <a:xfrm>
            <a:off x="3054750" y="2745970"/>
            <a:ext cx="120800" cy="392530"/>
          </a:xfrm>
          <a:custGeom>
            <a:rect b="b" l="l" r="r" t="t"/>
            <a:pathLst>
              <a:path extrusionOk="0" h="5555" w="894">
                <a:moveTo>
                  <a:pt x="13" y="0"/>
                </a:moveTo>
                <a:lnTo>
                  <a:pt x="1" y="5382"/>
                </a:lnTo>
                <a:cubicBezTo>
                  <a:pt x="13" y="5394"/>
                  <a:pt x="25" y="5406"/>
                  <a:pt x="36" y="5406"/>
                </a:cubicBezTo>
                <a:cubicBezTo>
                  <a:pt x="205" y="5503"/>
                  <a:pt x="434" y="5555"/>
                  <a:pt x="662" y="5555"/>
                </a:cubicBezTo>
                <a:cubicBezTo>
                  <a:pt x="740" y="5555"/>
                  <a:pt x="818" y="5549"/>
                  <a:pt x="894" y="5536"/>
                </a:cubicBezTo>
                <a:lnTo>
                  <a:pt x="894" y="155"/>
                </a:lnTo>
                <a:cubicBezTo>
                  <a:pt x="826" y="163"/>
                  <a:pt x="756" y="168"/>
                  <a:pt x="685" y="168"/>
                </a:cubicBezTo>
                <a:cubicBezTo>
                  <a:pt x="457" y="168"/>
                  <a:pt x="221" y="121"/>
                  <a:pt x="48" y="12"/>
                </a:cubicBezTo>
                <a:cubicBezTo>
                  <a:pt x="36" y="12"/>
                  <a:pt x="25" y="0"/>
                  <a:pt x="13" y="0"/>
                </a:cubicBezTo>
                <a:close/>
              </a:path>
            </a:pathLst>
          </a:custGeom>
          <a:solidFill>
            <a:srgbClr val="79B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1"/>
          <p:cNvSpPr/>
          <p:nvPr/>
        </p:nvSpPr>
        <p:spPr>
          <a:xfrm rot="-2949886">
            <a:off x="1968824" y="2666977"/>
            <a:ext cx="335798" cy="404187"/>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1"/>
          <p:cNvSpPr/>
          <p:nvPr/>
        </p:nvSpPr>
        <p:spPr>
          <a:xfrm>
            <a:off x="3368754" y="4484609"/>
            <a:ext cx="263576" cy="238844"/>
          </a:xfrm>
          <a:custGeom>
            <a:rect b="b" l="l" r="r" t="t"/>
            <a:pathLst>
              <a:path extrusionOk="0" h="2762" w="3048">
                <a:moveTo>
                  <a:pt x="1434" y="0"/>
                </a:moveTo>
                <a:cubicBezTo>
                  <a:pt x="1406" y="0"/>
                  <a:pt x="1379" y="1"/>
                  <a:pt x="1352" y="3"/>
                </a:cubicBezTo>
                <a:cubicBezTo>
                  <a:pt x="617" y="18"/>
                  <a:pt x="0" y="765"/>
                  <a:pt x="84" y="1495"/>
                </a:cubicBezTo>
                <a:cubicBezTo>
                  <a:pt x="165" y="2198"/>
                  <a:pt x="847" y="2762"/>
                  <a:pt x="1552" y="2762"/>
                </a:cubicBezTo>
                <a:cubicBezTo>
                  <a:pt x="1579" y="2762"/>
                  <a:pt x="1605" y="2761"/>
                  <a:pt x="1631" y="2759"/>
                </a:cubicBezTo>
                <a:cubicBezTo>
                  <a:pt x="2384" y="2714"/>
                  <a:pt x="3047" y="2023"/>
                  <a:pt x="3037" y="1269"/>
                </a:cubicBezTo>
                <a:cubicBezTo>
                  <a:pt x="3027" y="543"/>
                  <a:pt x="2169" y="0"/>
                  <a:pt x="14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1"/>
          <p:cNvSpPr/>
          <p:nvPr/>
        </p:nvSpPr>
        <p:spPr>
          <a:xfrm>
            <a:off x="8306251" y="2097076"/>
            <a:ext cx="425822" cy="409499"/>
          </a:xfrm>
          <a:custGeom>
            <a:rect b="b" l="l" r="r" t="t"/>
            <a:pathLst>
              <a:path extrusionOk="0" h="4641" w="4826">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1"/>
          <p:cNvSpPr/>
          <p:nvPr/>
        </p:nvSpPr>
        <p:spPr>
          <a:xfrm flipH="1" rot="-9049458">
            <a:off x="1518021" y="1725926"/>
            <a:ext cx="173198" cy="208472"/>
          </a:xfrm>
          <a:custGeom>
            <a:rect b="b" l="l" r="r" t="t"/>
            <a:pathLst>
              <a:path extrusionOk="0" h="4143" w="3442">
                <a:moveTo>
                  <a:pt x="1943" y="0"/>
                </a:moveTo>
                <a:cubicBezTo>
                  <a:pt x="1302" y="0"/>
                  <a:pt x="627" y="453"/>
                  <a:pt x="351" y="1210"/>
                </a:cubicBezTo>
                <a:cubicBezTo>
                  <a:pt x="131" y="1814"/>
                  <a:pt x="0" y="2484"/>
                  <a:pt x="197" y="3096"/>
                </a:cubicBezTo>
                <a:cubicBezTo>
                  <a:pt x="378" y="3661"/>
                  <a:pt x="910" y="4143"/>
                  <a:pt x="1491" y="4143"/>
                </a:cubicBezTo>
                <a:cubicBezTo>
                  <a:pt x="1540" y="4143"/>
                  <a:pt x="1588" y="4140"/>
                  <a:pt x="1637" y="4133"/>
                </a:cubicBezTo>
                <a:cubicBezTo>
                  <a:pt x="2149" y="4061"/>
                  <a:pt x="2541" y="3639"/>
                  <a:pt x="2815" y="3201"/>
                </a:cubicBezTo>
                <a:cubicBezTo>
                  <a:pt x="3195" y="2591"/>
                  <a:pt x="3441" y="1846"/>
                  <a:pt x="3256" y="1151"/>
                </a:cubicBezTo>
                <a:cubicBezTo>
                  <a:pt x="3042" y="350"/>
                  <a:pt x="2506" y="0"/>
                  <a:pt x="19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1"/>
          <p:cNvSpPr/>
          <p:nvPr/>
        </p:nvSpPr>
        <p:spPr>
          <a:xfrm rot="4077081">
            <a:off x="2433156" y="3331019"/>
            <a:ext cx="252842" cy="243150"/>
          </a:xfrm>
          <a:custGeom>
            <a:rect b="b" l="l" r="r" t="t"/>
            <a:pathLst>
              <a:path extrusionOk="0" h="4641" w="4826">
                <a:moveTo>
                  <a:pt x="2403" y="1"/>
                </a:moveTo>
                <a:cubicBezTo>
                  <a:pt x="2133" y="1"/>
                  <a:pt x="1873" y="55"/>
                  <a:pt x="1653" y="173"/>
                </a:cubicBezTo>
                <a:cubicBezTo>
                  <a:pt x="607" y="738"/>
                  <a:pt x="1" y="2078"/>
                  <a:pt x="394" y="3200"/>
                </a:cubicBezTo>
                <a:cubicBezTo>
                  <a:pt x="693" y="4052"/>
                  <a:pt x="1593" y="4641"/>
                  <a:pt x="2475" y="4641"/>
                </a:cubicBezTo>
                <a:cubicBezTo>
                  <a:pt x="2754" y="4641"/>
                  <a:pt x="3032" y="4582"/>
                  <a:pt x="3288" y="4452"/>
                </a:cubicBezTo>
                <a:cubicBezTo>
                  <a:pt x="3625" y="4282"/>
                  <a:pt x="3909" y="4014"/>
                  <a:pt x="4129" y="3707"/>
                </a:cubicBezTo>
                <a:cubicBezTo>
                  <a:pt x="4682" y="2936"/>
                  <a:pt x="4826" y="1845"/>
                  <a:pt x="4352" y="1024"/>
                </a:cubicBezTo>
                <a:cubicBezTo>
                  <a:pt x="4003" y="419"/>
                  <a:pt x="3158" y="1"/>
                  <a:pt x="2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1"/>
          <p:cNvSpPr/>
          <p:nvPr/>
        </p:nvSpPr>
        <p:spPr>
          <a:xfrm>
            <a:off x="7693049" y="1516324"/>
            <a:ext cx="474591" cy="447087"/>
          </a:xfrm>
          <a:custGeom>
            <a:rect b="b" l="l" r="r" t="t"/>
            <a:pathLst>
              <a:path extrusionOk="0" h="10989" w="11665">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1"/>
          <p:cNvSpPr/>
          <p:nvPr/>
        </p:nvSpPr>
        <p:spPr>
          <a:xfrm rot="-8100000">
            <a:off x="1751998" y="3399693"/>
            <a:ext cx="112302" cy="105794"/>
          </a:xfrm>
          <a:custGeom>
            <a:rect b="b" l="l" r="r" t="t"/>
            <a:pathLst>
              <a:path extrusionOk="0" h="10989" w="11665">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1"/>
          <p:cNvSpPr/>
          <p:nvPr/>
        </p:nvSpPr>
        <p:spPr>
          <a:xfrm rot="2569324">
            <a:off x="2138213" y="2323372"/>
            <a:ext cx="112321" cy="105812"/>
          </a:xfrm>
          <a:custGeom>
            <a:rect b="b" l="l" r="r" t="t"/>
            <a:pathLst>
              <a:path extrusionOk="0" h="10989" w="11665">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3" name="Google Shape;653;p41"/>
          <p:cNvGrpSpPr/>
          <p:nvPr/>
        </p:nvGrpSpPr>
        <p:grpSpPr>
          <a:xfrm flipH="1" rot="-1055815">
            <a:off x="3650713" y="1287276"/>
            <a:ext cx="675186" cy="2059115"/>
            <a:chOff x="4964550" y="3329725"/>
            <a:chExt cx="311350" cy="949525"/>
          </a:xfrm>
        </p:grpSpPr>
        <p:sp>
          <p:nvSpPr>
            <p:cNvPr id="654" name="Google Shape;654;p41"/>
            <p:cNvSpPr/>
            <p:nvPr/>
          </p:nvSpPr>
          <p:spPr>
            <a:xfrm>
              <a:off x="4964550" y="3518275"/>
              <a:ext cx="101600" cy="101600"/>
            </a:xfrm>
            <a:custGeom>
              <a:rect b="b" l="l" r="r" t="t"/>
              <a:pathLst>
                <a:path extrusionOk="0" h="4064" w="4064">
                  <a:moveTo>
                    <a:pt x="2032" y="1"/>
                  </a:moveTo>
                  <a:cubicBezTo>
                    <a:pt x="911" y="1"/>
                    <a:pt x="1" y="910"/>
                    <a:pt x="1" y="2032"/>
                  </a:cubicBezTo>
                  <a:cubicBezTo>
                    <a:pt x="1" y="3153"/>
                    <a:pt x="911" y="4063"/>
                    <a:pt x="2032" y="4063"/>
                  </a:cubicBezTo>
                  <a:cubicBezTo>
                    <a:pt x="3154" y="4063"/>
                    <a:pt x="4063" y="3153"/>
                    <a:pt x="4063" y="2032"/>
                  </a:cubicBezTo>
                  <a:cubicBezTo>
                    <a:pt x="4063" y="910"/>
                    <a:pt x="3154" y="1"/>
                    <a:pt x="20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1"/>
            <p:cNvSpPr/>
            <p:nvPr/>
          </p:nvSpPr>
          <p:spPr>
            <a:xfrm>
              <a:off x="4968275" y="3413275"/>
              <a:ext cx="76200" cy="76200"/>
            </a:xfrm>
            <a:custGeom>
              <a:rect b="b" l="l" r="r" t="t"/>
              <a:pathLst>
                <a:path extrusionOk="0" h="3048" w="3048">
                  <a:moveTo>
                    <a:pt x="1525" y="0"/>
                  </a:moveTo>
                  <a:cubicBezTo>
                    <a:pt x="683" y="0"/>
                    <a:pt x="0" y="682"/>
                    <a:pt x="0" y="1523"/>
                  </a:cubicBezTo>
                  <a:cubicBezTo>
                    <a:pt x="0" y="2365"/>
                    <a:pt x="683" y="3048"/>
                    <a:pt x="1525" y="3048"/>
                  </a:cubicBezTo>
                  <a:cubicBezTo>
                    <a:pt x="2365" y="3048"/>
                    <a:pt x="3048" y="2365"/>
                    <a:pt x="3048" y="1523"/>
                  </a:cubicBezTo>
                  <a:cubicBezTo>
                    <a:pt x="3048" y="682"/>
                    <a:pt x="2365" y="0"/>
                    <a:pt x="15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a:off x="5015350" y="3646500"/>
              <a:ext cx="76175" cy="76200"/>
            </a:xfrm>
            <a:custGeom>
              <a:rect b="b" l="l" r="r" t="t"/>
              <a:pathLst>
                <a:path extrusionOk="0" h="3048" w="3047">
                  <a:moveTo>
                    <a:pt x="1523" y="1"/>
                  </a:moveTo>
                  <a:cubicBezTo>
                    <a:pt x="682" y="1"/>
                    <a:pt x="0" y="683"/>
                    <a:pt x="0" y="1524"/>
                  </a:cubicBezTo>
                  <a:cubicBezTo>
                    <a:pt x="0" y="2365"/>
                    <a:pt x="682" y="3047"/>
                    <a:pt x="1523" y="3047"/>
                  </a:cubicBezTo>
                  <a:cubicBezTo>
                    <a:pt x="2365" y="3047"/>
                    <a:pt x="3046" y="2365"/>
                    <a:pt x="3046" y="1524"/>
                  </a:cubicBezTo>
                  <a:cubicBezTo>
                    <a:pt x="3046" y="683"/>
                    <a:pt x="2365" y="1"/>
                    <a:pt x="15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1"/>
            <p:cNvSpPr/>
            <p:nvPr/>
          </p:nvSpPr>
          <p:spPr>
            <a:xfrm>
              <a:off x="5075000" y="3738200"/>
              <a:ext cx="76200" cy="76200"/>
            </a:xfrm>
            <a:custGeom>
              <a:rect b="b" l="l" r="r" t="t"/>
              <a:pathLst>
                <a:path extrusionOk="0" h="3048" w="3048">
                  <a:moveTo>
                    <a:pt x="1524" y="1"/>
                  </a:moveTo>
                  <a:cubicBezTo>
                    <a:pt x="683" y="1"/>
                    <a:pt x="1" y="682"/>
                    <a:pt x="1" y="1524"/>
                  </a:cubicBezTo>
                  <a:cubicBezTo>
                    <a:pt x="1" y="2365"/>
                    <a:pt x="683" y="3047"/>
                    <a:pt x="1524" y="3047"/>
                  </a:cubicBezTo>
                  <a:cubicBezTo>
                    <a:pt x="2365" y="3047"/>
                    <a:pt x="3047" y="2365"/>
                    <a:pt x="3047" y="1524"/>
                  </a:cubicBezTo>
                  <a:cubicBezTo>
                    <a:pt x="3047" y="682"/>
                    <a:pt x="2365" y="1"/>
                    <a:pt x="15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1"/>
            <p:cNvSpPr/>
            <p:nvPr/>
          </p:nvSpPr>
          <p:spPr>
            <a:xfrm>
              <a:off x="5145975" y="3835775"/>
              <a:ext cx="59250" cy="59250"/>
            </a:xfrm>
            <a:custGeom>
              <a:rect b="b" l="l" r="r" t="t"/>
              <a:pathLst>
                <a:path extrusionOk="0" h="2370" w="2370">
                  <a:moveTo>
                    <a:pt x="1184" y="0"/>
                  </a:moveTo>
                  <a:cubicBezTo>
                    <a:pt x="530" y="0"/>
                    <a:pt x="0" y="531"/>
                    <a:pt x="0" y="1186"/>
                  </a:cubicBezTo>
                  <a:cubicBezTo>
                    <a:pt x="0" y="1840"/>
                    <a:pt x="530" y="2370"/>
                    <a:pt x="1184" y="2370"/>
                  </a:cubicBezTo>
                  <a:cubicBezTo>
                    <a:pt x="1839" y="2370"/>
                    <a:pt x="2369" y="1840"/>
                    <a:pt x="2369" y="1186"/>
                  </a:cubicBezTo>
                  <a:cubicBezTo>
                    <a:pt x="2369" y="531"/>
                    <a:pt x="1839" y="0"/>
                    <a:pt x="11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1"/>
            <p:cNvSpPr/>
            <p:nvPr/>
          </p:nvSpPr>
          <p:spPr>
            <a:xfrm>
              <a:off x="5187050" y="3913225"/>
              <a:ext cx="59300" cy="59275"/>
            </a:xfrm>
            <a:custGeom>
              <a:rect b="b" l="l" r="r" t="t"/>
              <a:pathLst>
                <a:path extrusionOk="0" h="2371" w="2372">
                  <a:moveTo>
                    <a:pt x="1186" y="0"/>
                  </a:moveTo>
                  <a:cubicBezTo>
                    <a:pt x="532" y="0"/>
                    <a:pt x="1" y="531"/>
                    <a:pt x="1" y="1185"/>
                  </a:cubicBezTo>
                  <a:cubicBezTo>
                    <a:pt x="1" y="1840"/>
                    <a:pt x="532" y="2371"/>
                    <a:pt x="1186" y="2371"/>
                  </a:cubicBezTo>
                  <a:cubicBezTo>
                    <a:pt x="1840" y="2371"/>
                    <a:pt x="2371" y="1840"/>
                    <a:pt x="2371" y="1185"/>
                  </a:cubicBezTo>
                  <a:cubicBezTo>
                    <a:pt x="2371" y="531"/>
                    <a:pt x="1840" y="0"/>
                    <a:pt x="11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1"/>
            <p:cNvSpPr/>
            <p:nvPr/>
          </p:nvSpPr>
          <p:spPr>
            <a:xfrm>
              <a:off x="5225125" y="4005375"/>
              <a:ext cx="42375" cy="42325"/>
            </a:xfrm>
            <a:custGeom>
              <a:rect b="b" l="l" r="r" t="t"/>
              <a:pathLst>
                <a:path extrusionOk="0" h="1693" w="1695">
                  <a:moveTo>
                    <a:pt x="848" y="1"/>
                  </a:moveTo>
                  <a:cubicBezTo>
                    <a:pt x="380" y="1"/>
                    <a:pt x="1" y="379"/>
                    <a:pt x="1" y="847"/>
                  </a:cubicBezTo>
                  <a:cubicBezTo>
                    <a:pt x="1" y="1314"/>
                    <a:pt x="380" y="1693"/>
                    <a:pt x="848" y="1693"/>
                  </a:cubicBezTo>
                  <a:cubicBezTo>
                    <a:pt x="1315" y="1693"/>
                    <a:pt x="1694" y="1314"/>
                    <a:pt x="1694" y="847"/>
                  </a:cubicBezTo>
                  <a:cubicBezTo>
                    <a:pt x="1694" y="379"/>
                    <a:pt x="1315" y="1"/>
                    <a:pt x="8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1"/>
            <p:cNvSpPr/>
            <p:nvPr/>
          </p:nvSpPr>
          <p:spPr>
            <a:xfrm>
              <a:off x="5233550" y="4080125"/>
              <a:ext cx="42350" cy="42325"/>
            </a:xfrm>
            <a:custGeom>
              <a:rect b="b" l="l" r="r" t="t"/>
              <a:pathLst>
                <a:path extrusionOk="0" h="1693" w="1694">
                  <a:moveTo>
                    <a:pt x="847" y="0"/>
                  </a:moveTo>
                  <a:cubicBezTo>
                    <a:pt x="379" y="0"/>
                    <a:pt x="1" y="378"/>
                    <a:pt x="1" y="846"/>
                  </a:cubicBezTo>
                  <a:cubicBezTo>
                    <a:pt x="1" y="1313"/>
                    <a:pt x="379" y="1692"/>
                    <a:pt x="847" y="1692"/>
                  </a:cubicBezTo>
                  <a:cubicBezTo>
                    <a:pt x="1315" y="1692"/>
                    <a:pt x="1693" y="1313"/>
                    <a:pt x="1693" y="846"/>
                  </a:cubicBezTo>
                  <a:cubicBezTo>
                    <a:pt x="1693" y="378"/>
                    <a:pt x="1315" y="0"/>
                    <a:pt x="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1"/>
            <p:cNvSpPr/>
            <p:nvPr/>
          </p:nvSpPr>
          <p:spPr>
            <a:xfrm>
              <a:off x="5229800" y="4160375"/>
              <a:ext cx="42325" cy="42325"/>
            </a:xfrm>
            <a:custGeom>
              <a:rect b="b" l="l" r="r" t="t"/>
              <a:pathLst>
                <a:path extrusionOk="0" h="1693" w="1693">
                  <a:moveTo>
                    <a:pt x="847" y="0"/>
                  </a:moveTo>
                  <a:cubicBezTo>
                    <a:pt x="380" y="0"/>
                    <a:pt x="1" y="379"/>
                    <a:pt x="1" y="847"/>
                  </a:cubicBezTo>
                  <a:cubicBezTo>
                    <a:pt x="1" y="1313"/>
                    <a:pt x="380" y="1693"/>
                    <a:pt x="847" y="1693"/>
                  </a:cubicBezTo>
                  <a:cubicBezTo>
                    <a:pt x="1314" y="1693"/>
                    <a:pt x="1693" y="1313"/>
                    <a:pt x="1693" y="847"/>
                  </a:cubicBezTo>
                  <a:cubicBezTo>
                    <a:pt x="1693" y="379"/>
                    <a:pt x="1314" y="0"/>
                    <a:pt x="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1"/>
            <p:cNvSpPr/>
            <p:nvPr/>
          </p:nvSpPr>
          <p:spPr>
            <a:xfrm>
              <a:off x="5212400" y="4236900"/>
              <a:ext cx="42350" cy="42350"/>
            </a:xfrm>
            <a:custGeom>
              <a:rect b="b" l="l" r="r" t="t"/>
              <a:pathLst>
                <a:path extrusionOk="0" h="1694" w="1694">
                  <a:moveTo>
                    <a:pt x="847" y="0"/>
                  </a:moveTo>
                  <a:cubicBezTo>
                    <a:pt x="379" y="0"/>
                    <a:pt x="1" y="379"/>
                    <a:pt x="1" y="847"/>
                  </a:cubicBezTo>
                  <a:cubicBezTo>
                    <a:pt x="1" y="1314"/>
                    <a:pt x="379" y="1693"/>
                    <a:pt x="847" y="1693"/>
                  </a:cubicBezTo>
                  <a:cubicBezTo>
                    <a:pt x="1314" y="1693"/>
                    <a:pt x="1693" y="1314"/>
                    <a:pt x="1693" y="847"/>
                  </a:cubicBezTo>
                  <a:cubicBezTo>
                    <a:pt x="1693" y="379"/>
                    <a:pt x="1314" y="0"/>
                    <a:pt x="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1"/>
            <p:cNvSpPr/>
            <p:nvPr/>
          </p:nvSpPr>
          <p:spPr>
            <a:xfrm>
              <a:off x="4992175" y="3329725"/>
              <a:ext cx="59250" cy="59250"/>
            </a:xfrm>
            <a:custGeom>
              <a:rect b="b" l="l" r="r" t="t"/>
              <a:pathLst>
                <a:path extrusionOk="0" h="2370" w="2370">
                  <a:moveTo>
                    <a:pt x="1185" y="0"/>
                  </a:moveTo>
                  <a:cubicBezTo>
                    <a:pt x="530" y="0"/>
                    <a:pt x="1" y="531"/>
                    <a:pt x="1" y="1185"/>
                  </a:cubicBezTo>
                  <a:cubicBezTo>
                    <a:pt x="1" y="1840"/>
                    <a:pt x="530" y="2369"/>
                    <a:pt x="1185" y="2369"/>
                  </a:cubicBezTo>
                  <a:cubicBezTo>
                    <a:pt x="1839" y="2369"/>
                    <a:pt x="2370" y="1840"/>
                    <a:pt x="2370" y="1185"/>
                  </a:cubicBezTo>
                  <a:cubicBezTo>
                    <a:pt x="2370" y="531"/>
                    <a:pt x="1839" y="0"/>
                    <a:pt x="1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5" name="Google Shape;665;p41"/>
          <p:cNvSpPr/>
          <p:nvPr/>
        </p:nvSpPr>
        <p:spPr>
          <a:xfrm rot="-8100000">
            <a:off x="7967523" y="3468193"/>
            <a:ext cx="112302" cy="105794"/>
          </a:xfrm>
          <a:custGeom>
            <a:rect b="b" l="l" r="r" t="t"/>
            <a:pathLst>
              <a:path extrusionOk="0" h="10989" w="11665">
                <a:moveTo>
                  <a:pt x="7985" y="1"/>
                </a:moveTo>
                <a:cubicBezTo>
                  <a:pt x="5453" y="1"/>
                  <a:pt x="2307" y="1815"/>
                  <a:pt x="1177" y="3510"/>
                </a:cubicBezTo>
                <a:cubicBezTo>
                  <a:pt x="1" y="5273"/>
                  <a:pt x="369" y="7831"/>
                  <a:pt x="1846" y="9350"/>
                </a:cubicBezTo>
                <a:cubicBezTo>
                  <a:pt x="2902" y="10437"/>
                  <a:pt x="4421" y="10989"/>
                  <a:pt x="5942" y="10989"/>
                </a:cubicBezTo>
                <a:cubicBezTo>
                  <a:pt x="6548" y="10989"/>
                  <a:pt x="7154" y="10902"/>
                  <a:pt x="7731" y="10726"/>
                </a:cubicBezTo>
                <a:cubicBezTo>
                  <a:pt x="8592" y="10463"/>
                  <a:pt x="9413" y="10010"/>
                  <a:pt x="9996" y="9324"/>
                </a:cubicBezTo>
                <a:cubicBezTo>
                  <a:pt x="10748" y="8439"/>
                  <a:pt x="11040" y="7261"/>
                  <a:pt x="11258" y="6121"/>
                </a:cubicBezTo>
                <a:cubicBezTo>
                  <a:pt x="11491" y="4902"/>
                  <a:pt x="11665" y="3628"/>
                  <a:pt x="11328" y="2434"/>
                </a:cubicBezTo>
                <a:cubicBezTo>
                  <a:pt x="10830" y="668"/>
                  <a:pt x="9520" y="1"/>
                  <a:pt x="79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42"/>
          <p:cNvSpPr txBox="1"/>
          <p:nvPr>
            <p:ph type="title"/>
          </p:nvPr>
        </p:nvSpPr>
        <p:spPr>
          <a:xfrm>
            <a:off x="4096375" y="-12"/>
            <a:ext cx="47403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671" name="Google Shape;671;p42"/>
          <p:cNvSpPr txBox="1"/>
          <p:nvPr>
            <p:ph idx="1" type="subTitle"/>
          </p:nvPr>
        </p:nvSpPr>
        <p:spPr>
          <a:xfrm>
            <a:off x="4096375" y="1249375"/>
            <a:ext cx="4740300" cy="142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project investigates the synergy between AI and surgery, utilizing reinforcement learning and deep neural networks to enhance surgical techniques. Through 2D surgical simulations and a rigorous exploration of AI's role.</a:t>
            </a:r>
            <a:endParaRPr/>
          </a:p>
          <a:p>
            <a:pPr indent="0" lvl="0" marL="0" rtl="0" algn="ctr">
              <a:spcBef>
                <a:spcPts val="0"/>
              </a:spcBef>
              <a:spcAft>
                <a:spcPts val="0"/>
              </a:spcAft>
              <a:buNone/>
            </a:pPr>
            <a:r>
              <a:t/>
            </a:r>
            <a:endParaRPr/>
          </a:p>
        </p:txBody>
      </p:sp>
      <p:grpSp>
        <p:nvGrpSpPr>
          <p:cNvPr id="672" name="Google Shape;672;p42"/>
          <p:cNvGrpSpPr/>
          <p:nvPr/>
        </p:nvGrpSpPr>
        <p:grpSpPr>
          <a:xfrm>
            <a:off x="4962527" y="746645"/>
            <a:ext cx="2192241" cy="499102"/>
            <a:chOff x="6678158" y="372830"/>
            <a:chExt cx="2192241" cy="499102"/>
          </a:xfrm>
        </p:grpSpPr>
        <p:sp>
          <p:nvSpPr>
            <p:cNvPr id="673" name="Google Shape;673;p42"/>
            <p:cNvSpPr/>
            <p:nvPr/>
          </p:nvSpPr>
          <p:spPr>
            <a:xfrm rot="6408312">
              <a:off x="8562447" y="406609"/>
              <a:ext cx="274172" cy="274172"/>
            </a:xfrm>
            <a:custGeom>
              <a:rect b="b" l="l" r="r" t="t"/>
              <a:pathLst>
                <a:path extrusionOk="0" h="4064" w="4064">
                  <a:moveTo>
                    <a:pt x="2032" y="1"/>
                  </a:moveTo>
                  <a:cubicBezTo>
                    <a:pt x="911" y="1"/>
                    <a:pt x="1" y="910"/>
                    <a:pt x="1" y="2032"/>
                  </a:cubicBezTo>
                  <a:cubicBezTo>
                    <a:pt x="1" y="3153"/>
                    <a:pt x="911" y="4063"/>
                    <a:pt x="2032" y="4063"/>
                  </a:cubicBezTo>
                  <a:cubicBezTo>
                    <a:pt x="3154" y="4063"/>
                    <a:pt x="4063" y="3153"/>
                    <a:pt x="4063" y="2032"/>
                  </a:cubicBezTo>
                  <a:cubicBezTo>
                    <a:pt x="4063" y="910"/>
                    <a:pt x="3154" y="1"/>
                    <a:pt x="20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2"/>
            <p:cNvSpPr/>
            <p:nvPr/>
          </p:nvSpPr>
          <p:spPr>
            <a:xfrm rot="6408312">
              <a:off x="8268601" y="449140"/>
              <a:ext cx="205562" cy="205629"/>
            </a:xfrm>
            <a:custGeom>
              <a:rect b="b" l="l" r="r" t="t"/>
              <a:pathLst>
                <a:path extrusionOk="0" h="3048" w="3047">
                  <a:moveTo>
                    <a:pt x="1523" y="1"/>
                  </a:moveTo>
                  <a:cubicBezTo>
                    <a:pt x="682" y="1"/>
                    <a:pt x="0" y="683"/>
                    <a:pt x="0" y="1524"/>
                  </a:cubicBezTo>
                  <a:cubicBezTo>
                    <a:pt x="0" y="2365"/>
                    <a:pt x="682" y="3047"/>
                    <a:pt x="1523" y="3047"/>
                  </a:cubicBezTo>
                  <a:cubicBezTo>
                    <a:pt x="2365" y="3047"/>
                    <a:pt x="3046" y="2365"/>
                    <a:pt x="3046" y="1524"/>
                  </a:cubicBezTo>
                  <a:cubicBezTo>
                    <a:pt x="3046" y="683"/>
                    <a:pt x="2365" y="1"/>
                    <a:pt x="15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2"/>
            <p:cNvSpPr/>
            <p:nvPr/>
          </p:nvSpPr>
          <p:spPr>
            <a:xfrm rot="6408312">
              <a:off x="7985130" y="531721"/>
              <a:ext cx="205629" cy="205629"/>
            </a:xfrm>
            <a:custGeom>
              <a:rect b="b" l="l" r="r" t="t"/>
              <a:pathLst>
                <a:path extrusionOk="0" h="3048" w="3048">
                  <a:moveTo>
                    <a:pt x="1524" y="1"/>
                  </a:moveTo>
                  <a:cubicBezTo>
                    <a:pt x="683" y="1"/>
                    <a:pt x="1" y="682"/>
                    <a:pt x="1" y="1524"/>
                  </a:cubicBezTo>
                  <a:cubicBezTo>
                    <a:pt x="1" y="2365"/>
                    <a:pt x="683" y="3047"/>
                    <a:pt x="1524" y="3047"/>
                  </a:cubicBezTo>
                  <a:cubicBezTo>
                    <a:pt x="2365" y="3047"/>
                    <a:pt x="3047" y="2365"/>
                    <a:pt x="3047" y="1524"/>
                  </a:cubicBezTo>
                  <a:cubicBezTo>
                    <a:pt x="3047" y="682"/>
                    <a:pt x="2365" y="1"/>
                    <a:pt x="15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2"/>
            <p:cNvSpPr/>
            <p:nvPr/>
          </p:nvSpPr>
          <p:spPr>
            <a:xfrm rot="6408312">
              <a:off x="7729065" y="646532"/>
              <a:ext cx="159889" cy="159889"/>
            </a:xfrm>
            <a:custGeom>
              <a:rect b="b" l="l" r="r" t="t"/>
              <a:pathLst>
                <a:path extrusionOk="0" h="2370" w="2370">
                  <a:moveTo>
                    <a:pt x="1184" y="0"/>
                  </a:moveTo>
                  <a:cubicBezTo>
                    <a:pt x="530" y="0"/>
                    <a:pt x="0" y="531"/>
                    <a:pt x="0" y="1186"/>
                  </a:cubicBezTo>
                  <a:cubicBezTo>
                    <a:pt x="0" y="1840"/>
                    <a:pt x="530" y="2370"/>
                    <a:pt x="1184" y="2370"/>
                  </a:cubicBezTo>
                  <a:cubicBezTo>
                    <a:pt x="1839" y="2370"/>
                    <a:pt x="2369" y="1840"/>
                    <a:pt x="2369" y="1186"/>
                  </a:cubicBezTo>
                  <a:cubicBezTo>
                    <a:pt x="2369" y="531"/>
                    <a:pt x="1839" y="0"/>
                    <a:pt x="11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2"/>
            <p:cNvSpPr/>
            <p:nvPr/>
          </p:nvSpPr>
          <p:spPr>
            <a:xfrm rot="6408312">
              <a:off x="7496823" y="692236"/>
              <a:ext cx="160024" cy="159956"/>
            </a:xfrm>
            <a:custGeom>
              <a:rect b="b" l="l" r="r" t="t"/>
              <a:pathLst>
                <a:path extrusionOk="0" h="2371" w="2372">
                  <a:moveTo>
                    <a:pt x="1186" y="0"/>
                  </a:moveTo>
                  <a:cubicBezTo>
                    <a:pt x="532" y="0"/>
                    <a:pt x="1" y="531"/>
                    <a:pt x="1" y="1185"/>
                  </a:cubicBezTo>
                  <a:cubicBezTo>
                    <a:pt x="1" y="1840"/>
                    <a:pt x="532" y="2371"/>
                    <a:pt x="1186" y="2371"/>
                  </a:cubicBezTo>
                  <a:cubicBezTo>
                    <a:pt x="1840" y="2371"/>
                    <a:pt x="2371" y="1840"/>
                    <a:pt x="2371" y="1185"/>
                  </a:cubicBezTo>
                  <a:cubicBezTo>
                    <a:pt x="2371" y="531"/>
                    <a:pt x="1840" y="0"/>
                    <a:pt x="11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2"/>
            <p:cNvSpPr/>
            <p:nvPr/>
          </p:nvSpPr>
          <p:spPr>
            <a:xfrm rot="6408312">
              <a:off x="7280398" y="726321"/>
              <a:ext cx="114351" cy="114216"/>
            </a:xfrm>
            <a:custGeom>
              <a:rect b="b" l="l" r="r" t="t"/>
              <a:pathLst>
                <a:path extrusionOk="0" h="1693" w="1695">
                  <a:moveTo>
                    <a:pt x="848" y="1"/>
                  </a:moveTo>
                  <a:cubicBezTo>
                    <a:pt x="380" y="1"/>
                    <a:pt x="1" y="379"/>
                    <a:pt x="1" y="847"/>
                  </a:cubicBezTo>
                  <a:cubicBezTo>
                    <a:pt x="1" y="1314"/>
                    <a:pt x="380" y="1693"/>
                    <a:pt x="848" y="1693"/>
                  </a:cubicBezTo>
                  <a:cubicBezTo>
                    <a:pt x="1315" y="1693"/>
                    <a:pt x="1694" y="1314"/>
                    <a:pt x="1694" y="847"/>
                  </a:cubicBezTo>
                  <a:cubicBezTo>
                    <a:pt x="1694" y="379"/>
                    <a:pt x="1315" y="1"/>
                    <a:pt x="8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2"/>
            <p:cNvSpPr/>
            <p:nvPr/>
          </p:nvSpPr>
          <p:spPr>
            <a:xfrm rot="6408312">
              <a:off x="7080766" y="689733"/>
              <a:ext cx="114283" cy="114216"/>
            </a:xfrm>
            <a:custGeom>
              <a:rect b="b" l="l" r="r" t="t"/>
              <a:pathLst>
                <a:path extrusionOk="0" h="1693" w="1694">
                  <a:moveTo>
                    <a:pt x="847" y="0"/>
                  </a:moveTo>
                  <a:cubicBezTo>
                    <a:pt x="379" y="0"/>
                    <a:pt x="1" y="378"/>
                    <a:pt x="1" y="846"/>
                  </a:cubicBezTo>
                  <a:cubicBezTo>
                    <a:pt x="1" y="1313"/>
                    <a:pt x="379" y="1692"/>
                    <a:pt x="847" y="1692"/>
                  </a:cubicBezTo>
                  <a:cubicBezTo>
                    <a:pt x="1315" y="1692"/>
                    <a:pt x="1693" y="1313"/>
                    <a:pt x="1693" y="846"/>
                  </a:cubicBezTo>
                  <a:cubicBezTo>
                    <a:pt x="1693" y="378"/>
                    <a:pt x="1315" y="0"/>
                    <a:pt x="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2"/>
            <p:cNvSpPr/>
            <p:nvPr/>
          </p:nvSpPr>
          <p:spPr>
            <a:xfrm rot="6408312">
              <a:off x="6876426" y="617402"/>
              <a:ext cx="114216" cy="114216"/>
            </a:xfrm>
            <a:custGeom>
              <a:rect b="b" l="l" r="r" t="t"/>
              <a:pathLst>
                <a:path extrusionOk="0" h="1693" w="1693">
                  <a:moveTo>
                    <a:pt x="847" y="0"/>
                  </a:moveTo>
                  <a:cubicBezTo>
                    <a:pt x="380" y="0"/>
                    <a:pt x="1" y="379"/>
                    <a:pt x="1" y="847"/>
                  </a:cubicBezTo>
                  <a:cubicBezTo>
                    <a:pt x="1" y="1313"/>
                    <a:pt x="380" y="1693"/>
                    <a:pt x="847" y="1693"/>
                  </a:cubicBezTo>
                  <a:cubicBezTo>
                    <a:pt x="1314" y="1693"/>
                    <a:pt x="1693" y="1313"/>
                    <a:pt x="1693" y="847"/>
                  </a:cubicBezTo>
                  <a:cubicBezTo>
                    <a:pt x="1693" y="379"/>
                    <a:pt x="1314" y="0"/>
                    <a:pt x="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2"/>
            <p:cNvSpPr/>
            <p:nvPr/>
          </p:nvSpPr>
          <p:spPr>
            <a:xfrm rot="6408312">
              <a:off x="6692239" y="512736"/>
              <a:ext cx="114283" cy="114283"/>
            </a:xfrm>
            <a:custGeom>
              <a:rect b="b" l="l" r="r" t="t"/>
              <a:pathLst>
                <a:path extrusionOk="0" h="1694" w="1694">
                  <a:moveTo>
                    <a:pt x="847" y="0"/>
                  </a:moveTo>
                  <a:cubicBezTo>
                    <a:pt x="379" y="0"/>
                    <a:pt x="1" y="379"/>
                    <a:pt x="1" y="847"/>
                  </a:cubicBezTo>
                  <a:cubicBezTo>
                    <a:pt x="1" y="1314"/>
                    <a:pt x="379" y="1693"/>
                    <a:pt x="847" y="1693"/>
                  </a:cubicBezTo>
                  <a:cubicBezTo>
                    <a:pt x="1314" y="1693"/>
                    <a:pt x="1693" y="1314"/>
                    <a:pt x="1693" y="847"/>
                  </a:cubicBezTo>
                  <a:cubicBezTo>
                    <a:pt x="1693" y="379"/>
                    <a:pt x="1314" y="0"/>
                    <a:pt x="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2" name="Google Shape;682;p42"/>
          <p:cNvSpPr/>
          <p:nvPr/>
        </p:nvSpPr>
        <p:spPr>
          <a:xfrm flipH="1">
            <a:off x="240713" y="836000"/>
            <a:ext cx="189504" cy="84944"/>
          </a:xfrm>
          <a:custGeom>
            <a:rect b="b" l="l" r="r" t="t"/>
            <a:pathLst>
              <a:path extrusionOk="0" h="3807" w="10954">
                <a:moveTo>
                  <a:pt x="0" y="0"/>
                </a:moveTo>
                <a:lnTo>
                  <a:pt x="0" y="619"/>
                </a:lnTo>
                <a:cubicBezTo>
                  <a:pt x="0" y="1429"/>
                  <a:pt x="536" y="2250"/>
                  <a:pt x="1619" y="2869"/>
                </a:cubicBezTo>
                <a:cubicBezTo>
                  <a:pt x="2274" y="3250"/>
                  <a:pt x="3048" y="3512"/>
                  <a:pt x="3870" y="3667"/>
                </a:cubicBezTo>
                <a:cubicBezTo>
                  <a:pt x="4395" y="3760"/>
                  <a:pt x="4940" y="3807"/>
                  <a:pt x="5484" y="3807"/>
                </a:cubicBezTo>
                <a:cubicBezTo>
                  <a:pt x="6890" y="3807"/>
                  <a:pt x="8294" y="3496"/>
                  <a:pt x="9359" y="2869"/>
                </a:cubicBezTo>
                <a:cubicBezTo>
                  <a:pt x="9656" y="2703"/>
                  <a:pt x="9918" y="2512"/>
                  <a:pt x="10132" y="2310"/>
                </a:cubicBezTo>
                <a:cubicBezTo>
                  <a:pt x="10680" y="1810"/>
                  <a:pt x="10954" y="1226"/>
                  <a:pt x="10954" y="643"/>
                </a:cubicBezTo>
                <a:lnTo>
                  <a:pt x="10954" y="36"/>
                </a:lnTo>
                <a:cubicBezTo>
                  <a:pt x="10954" y="619"/>
                  <a:pt x="10680" y="1191"/>
                  <a:pt x="10132" y="1703"/>
                </a:cubicBezTo>
                <a:cubicBezTo>
                  <a:pt x="9918" y="1905"/>
                  <a:pt x="9656" y="2084"/>
                  <a:pt x="9359" y="2262"/>
                </a:cubicBezTo>
                <a:cubicBezTo>
                  <a:pt x="8296" y="2879"/>
                  <a:pt x="6893" y="3188"/>
                  <a:pt x="5489" y="3188"/>
                </a:cubicBezTo>
                <a:cubicBezTo>
                  <a:pt x="4943" y="3188"/>
                  <a:pt x="4396" y="3141"/>
                  <a:pt x="3870" y="3048"/>
                </a:cubicBezTo>
                <a:cubicBezTo>
                  <a:pt x="3048" y="2905"/>
                  <a:pt x="2274" y="2643"/>
                  <a:pt x="1619" y="2262"/>
                </a:cubicBezTo>
                <a:cubicBezTo>
                  <a:pt x="536" y="1631"/>
                  <a:pt x="0" y="822"/>
                  <a:pt x="0" y="0"/>
                </a:cubicBezTo>
                <a:close/>
              </a:path>
            </a:pathLst>
          </a:custGeom>
          <a:solidFill>
            <a:srgbClr val="A09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2"/>
          <p:cNvSpPr/>
          <p:nvPr/>
        </p:nvSpPr>
        <p:spPr>
          <a:xfrm flipH="1">
            <a:off x="231441" y="765579"/>
            <a:ext cx="208050" cy="141617"/>
          </a:xfrm>
          <a:custGeom>
            <a:rect b="b" l="l" r="r" t="t"/>
            <a:pathLst>
              <a:path extrusionOk="0" h="6347" w="12026">
                <a:moveTo>
                  <a:pt x="5997" y="1"/>
                </a:moveTo>
                <a:cubicBezTo>
                  <a:pt x="4596" y="1"/>
                  <a:pt x="3197" y="310"/>
                  <a:pt x="2132" y="930"/>
                </a:cubicBezTo>
                <a:cubicBezTo>
                  <a:pt x="0" y="2168"/>
                  <a:pt x="12" y="4180"/>
                  <a:pt x="2155" y="5418"/>
                </a:cubicBezTo>
                <a:cubicBezTo>
                  <a:pt x="3227" y="6037"/>
                  <a:pt x="4629" y="6347"/>
                  <a:pt x="6029" y="6347"/>
                </a:cubicBezTo>
                <a:cubicBezTo>
                  <a:pt x="7430" y="6347"/>
                  <a:pt x="8829" y="6037"/>
                  <a:pt x="9895" y="5418"/>
                </a:cubicBezTo>
                <a:cubicBezTo>
                  <a:pt x="12026" y="4180"/>
                  <a:pt x="12014" y="2168"/>
                  <a:pt x="9871" y="930"/>
                </a:cubicBezTo>
                <a:cubicBezTo>
                  <a:pt x="8799" y="310"/>
                  <a:pt x="7397" y="1"/>
                  <a:pt x="5997" y="1"/>
                </a:cubicBezTo>
                <a:close/>
              </a:path>
            </a:pathLst>
          </a:custGeom>
          <a:solidFill>
            <a:srgbClr val="ECD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2"/>
          <p:cNvSpPr/>
          <p:nvPr/>
        </p:nvSpPr>
        <p:spPr>
          <a:xfrm flipH="1">
            <a:off x="266038" y="829083"/>
            <a:ext cx="138850" cy="62163"/>
          </a:xfrm>
          <a:custGeom>
            <a:rect b="b" l="l" r="r" t="t"/>
            <a:pathLst>
              <a:path extrusionOk="0" h="2786" w="8026">
                <a:moveTo>
                  <a:pt x="1" y="0"/>
                </a:moveTo>
                <a:lnTo>
                  <a:pt x="1" y="453"/>
                </a:lnTo>
                <a:cubicBezTo>
                  <a:pt x="1" y="1048"/>
                  <a:pt x="394" y="1655"/>
                  <a:pt x="1191" y="2108"/>
                </a:cubicBezTo>
                <a:cubicBezTo>
                  <a:pt x="1668" y="2382"/>
                  <a:pt x="2227" y="2572"/>
                  <a:pt x="2834" y="2679"/>
                </a:cubicBezTo>
                <a:cubicBezTo>
                  <a:pt x="3226" y="2750"/>
                  <a:pt x="3632" y="2786"/>
                  <a:pt x="4036" y="2786"/>
                </a:cubicBezTo>
                <a:cubicBezTo>
                  <a:pt x="5058" y="2786"/>
                  <a:pt x="6074" y="2560"/>
                  <a:pt x="6859" y="2108"/>
                </a:cubicBezTo>
                <a:cubicBezTo>
                  <a:pt x="7073" y="1977"/>
                  <a:pt x="7264" y="1846"/>
                  <a:pt x="7418" y="1691"/>
                </a:cubicBezTo>
                <a:cubicBezTo>
                  <a:pt x="7811" y="1322"/>
                  <a:pt x="8014" y="893"/>
                  <a:pt x="8014" y="477"/>
                </a:cubicBezTo>
                <a:lnTo>
                  <a:pt x="8026" y="24"/>
                </a:lnTo>
                <a:lnTo>
                  <a:pt x="8026" y="24"/>
                </a:lnTo>
                <a:cubicBezTo>
                  <a:pt x="8014" y="453"/>
                  <a:pt x="7823" y="870"/>
                  <a:pt x="7418" y="1251"/>
                </a:cubicBezTo>
                <a:cubicBezTo>
                  <a:pt x="7264" y="1393"/>
                  <a:pt x="7073" y="1524"/>
                  <a:pt x="6859" y="1655"/>
                </a:cubicBezTo>
                <a:cubicBezTo>
                  <a:pt x="6083" y="2107"/>
                  <a:pt x="5062" y="2333"/>
                  <a:pt x="4038" y="2333"/>
                </a:cubicBezTo>
                <a:cubicBezTo>
                  <a:pt x="3633" y="2333"/>
                  <a:pt x="3226" y="2298"/>
                  <a:pt x="2834" y="2227"/>
                </a:cubicBezTo>
                <a:cubicBezTo>
                  <a:pt x="2239" y="2120"/>
                  <a:pt x="1668" y="1929"/>
                  <a:pt x="1191" y="1655"/>
                </a:cubicBezTo>
                <a:cubicBezTo>
                  <a:pt x="394" y="1203"/>
                  <a:pt x="1" y="596"/>
                  <a:pt x="1" y="0"/>
                </a:cubicBezTo>
                <a:close/>
              </a:path>
            </a:pathLst>
          </a:custGeom>
          <a:solidFill>
            <a:srgbClr val="384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2"/>
          <p:cNvSpPr/>
          <p:nvPr/>
        </p:nvSpPr>
        <p:spPr>
          <a:xfrm flipH="1">
            <a:off x="259240" y="777539"/>
            <a:ext cx="152448" cy="103642"/>
          </a:xfrm>
          <a:custGeom>
            <a:rect b="b" l="l" r="r" t="t"/>
            <a:pathLst>
              <a:path extrusionOk="0" h="4645" w="8812">
                <a:moveTo>
                  <a:pt x="4390" y="1"/>
                </a:moveTo>
                <a:cubicBezTo>
                  <a:pt x="3364" y="1"/>
                  <a:pt x="2340" y="227"/>
                  <a:pt x="1561" y="679"/>
                </a:cubicBezTo>
                <a:cubicBezTo>
                  <a:pt x="1" y="1596"/>
                  <a:pt x="13" y="3061"/>
                  <a:pt x="1584" y="3965"/>
                </a:cubicBezTo>
                <a:cubicBezTo>
                  <a:pt x="2370" y="4418"/>
                  <a:pt x="3397" y="4644"/>
                  <a:pt x="4422" y="4644"/>
                </a:cubicBezTo>
                <a:cubicBezTo>
                  <a:pt x="5448" y="4644"/>
                  <a:pt x="6472" y="4418"/>
                  <a:pt x="7252" y="3965"/>
                </a:cubicBezTo>
                <a:cubicBezTo>
                  <a:pt x="8811" y="3061"/>
                  <a:pt x="8800" y="1596"/>
                  <a:pt x="7228" y="679"/>
                </a:cubicBezTo>
                <a:cubicBezTo>
                  <a:pt x="6442" y="227"/>
                  <a:pt x="5415" y="1"/>
                  <a:pt x="4390" y="1"/>
                </a:cubicBezTo>
                <a:close/>
              </a:path>
            </a:pathLst>
          </a:custGeom>
          <a:solidFill>
            <a:srgbClr val="182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2"/>
          <p:cNvSpPr/>
          <p:nvPr/>
        </p:nvSpPr>
        <p:spPr>
          <a:xfrm flipH="1">
            <a:off x="266038" y="813664"/>
            <a:ext cx="138850" cy="62185"/>
          </a:xfrm>
          <a:custGeom>
            <a:rect b="b" l="l" r="r" t="t"/>
            <a:pathLst>
              <a:path extrusionOk="0" h="2787" w="8026">
                <a:moveTo>
                  <a:pt x="1" y="1"/>
                </a:moveTo>
                <a:lnTo>
                  <a:pt x="1" y="453"/>
                </a:lnTo>
                <a:cubicBezTo>
                  <a:pt x="1" y="1049"/>
                  <a:pt x="394" y="1644"/>
                  <a:pt x="1191" y="2108"/>
                </a:cubicBezTo>
                <a:cubicBezTo>
                  <a:pt x="1668" y="2382"/>
                  <a:pt x="2227" y="2573"/>
                  <a:pt x="2834" y="2680"/>
                </a:cubicBezTo>
                <a:cubicBezTo>
                  <a:pt x="3226" y="2751"/>
                  <a:pt x="3632" y="2786"/>
                  <a:pt x="4036" y="2786"/>
                </a:cubicBezTo>
                <a:cubicBezTo>
                  <a:pt x="5058" y="2786"/>
                  <a:pt x="6074" y="2560"/>
                  <a:pt x="6859" y="2108"/>
                </a:cubicBezTo>
                <a:cubicBezTo>
                  <a:pt x="7073" y="1977"/>
                  <a:pt x="7264" y="1834"/>
                  <a:pt x="7418" y="1692"/>
                </a:cubicBezTo>
                <a:cubicBezTo>
                  <a:pt x="7811" y="1322"/>
                  <a:pt x="8014" y="894"/>
                  <a:pt x="8014" y="477"/>
                </a:cubicBezTo>
                <a:lnTo>
                  <a:pt x="8026" y="25"/>
                </a:lnTo>
                <a:lnTo>
                  <a:pt x="8026" y="25"/>
                </a:lnTo>
                <a:cubicBezTo>
                  <a:pt x="8014" y="441"/>
                  <a:pt x="7823" y="870"/>
                  <a:pt x="7418" y="1239"/>
                </a:cubicBezTo>
                <a:cubicBezTo>
                  <a:pt x="7264" y="1394"/>
                  <a:pt x="7073" y="1525"/>
                  <a:pt x="6859" y="1656"/>
                </a:cubicBezTo>
                <a:cubicBezTo>
                  <a:pt x="6083" y="2108"/>
                  <a:pt x="5062" y="2334"/>
                  <a:pt x="4038" y="2334"/>
                </a:cubicBezTo>
                <a:cubicBezTo>
                  <a:pt x="3633" y="2334"/>
                  <a:pt x="3226" y="2298"/>
                  <a:pt x="2834" y="2227"/>
                </a:cubicBezTo>
                <a:cubicBezTo>
                  <a:pt x="2239" y="2120"/>
                  <a:pt x="1668" y="1930"/>
                  <a:pt x="1191" y="1656"/>
                </a:cubicBezTo>
                <a:cubicBezTo>
                  <a:pt x="394" y="1203"/>
                  <a:pt x="1" y="596"/>
                  <a:pt x="1" y="1"/>
                </a:cubicBezTo>
                <a:close/>
              </a:path>
            </a:pathLst>
          </a:custGeom>
          <a:solidFill>
            <a:srgbClr val="384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2"/>
          <p:cNvSpPr/>
          <p:nvPr/>
        </p:nvSpPr>
        <p:spPr>
          <a:xfrm flipH="1">
            <a:off x="259240" y="762143"/>
            <a:ext cx="152448" cy="103619"/>
          </a:xfrm>
          <a:custGeom>
            <a:rect b="b" l="l" r="r" t="t"/>
            <a:pathLst>
              <a:path extrusionOk="0" h="4644" w="8812">
                <a:moveTo>
                  <a:pt x="4390" y="0"/>
                </a:moveTo>
                <a:cubicBezTo>
                  <a:pt x="3364" y="0"/>
                  <a:pt x="2340" y="226"/>
                  <a:pt x="1561" y="679"/>
                </a:cubicBezTo>
                <a:cubicBezTo>
                  <a:pt x="1" y="1584"/>
                  <a:pt x="13" y="3060"/>
                  <a:pt x="1584" y="3965"/>
                </a:cubicBezTo>
                <a:cubicBezTo>
                  <a:pt x="2370" y="4417"/>
                  <a:pt x="3397" y="4643"/>
                  <a:pt x="4422" y="4643"/>
                </a:cubicBezTo>
                <a:cubicBezTo>
                  <a:pt x="5448" y="4643"/>
                  <a:pt x="6472" y="4417"/>
                  <a:pt x="7252" y="3965"/>
                </a:cubicBezTo>
                <a:cubicBezTo>
                  <a:pt x="8811" y="3060"/>
                  <a:pt x="8800" y="1584"/>
                  <a:pt x="7228" y="679"/>
                </a:cubicBezTo>
                <a:cubicBezTo>
                  <a:pt x="6442" y="226"/>
                  <a:pt x="5415" y="0"/>
                  <a:pt x="4390" y="0"/>
                </a:cubicBezTo>
                <a:close/>
              </a:path>
            </a:pathLst>
          </a:custGeom>
          <a:solidFill>
            <a:srgbClr val="182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2"/>
          <p:cNvSpPr/>
          <p:nvPr/>
        </p:nvSpPr>
        <p:spPr>
          <a:xfrm flipH="1">
            <a:off x="266038" y="798268"/>
            <a:ext cx="138850" cy="62006"/>
          </a:xfrm>
          <a:custGeom>
            <a:rect b="b" l="l" r="r" t="t"/>
            <a:pathLst>
              <a:path extrusionOk="0" h="2779" w="8026">
                <a:moveTo>
                  <a:pt x="1" y="0"/>
                </a:moveTo>
                <a:lnTo>
                  <a:pt x="1" y="441"/>
                </a:lnTo>
                <a:cubicBezTo>
                  <a:pt x="1" y="1048"/>
                  <a:pt x="394" y="1643"/>
                  <a:pt x="1191" y="2096"/>
                </a:cubicBezTo>
                <a:cubicBezTo>
                  <a:pt x="1668" y="2370"/>
                  <a:pt x="2227" y="2572"/>
                  <a:pt x="2834" y="2679"/>
                </a:cubicBezTo>
                <a:cubicBezTo>
                  <a:pt x="3217" y="2745"/>
                  <a:pt x="3612" y="2778"/>
                  <a:pt x="4006" y="2778"/>
                </a:cubicBezTo>
                <a:cubicBezTo>
                  <a:pt x="5037" y="2778"/>
                  <a:pt x="6066" y="2552"/>
                  <a:pt x="6859" y="2096"/>
                </a:cubicBezTo>
                <a:cubicBezTo>
                  <a:pt x="7073" y="1977"/>
                  <a:pt x="7264" y="1834"/>
                  <a:pt x="7418" y="1691"/>
                </a:cubicBezTo>
                <a:cubicBezTo>
                  <a:pt x="7811" y="1310"/>
                  <a:pt x="8014" y="893"/>
                  <a:pt x="8014" y="465"/>
                </a:cubicBezTo>
                <a:lnTo>
                  <a:pt x="8026" y="24"/>
                </a:lnTo>
                <a:lnTo>
                  <a:pt x="8026" y="24"/>
                </a:lnTo>
                <a:cubicBezTo>
                  <a:pt x="8014" y="441"/>
                  <a:pt x="7823" y="869"/>
                  <a:pt x="7418" y="1239"/>
                </a:cubicBezTo>
                <a:cubicBezTo>
                  <a:pt x="7264" y="1381"/>
                  <a:pt x="7073" y="1524"/>
                  <a:pt x="6859" y="1643"/>
                </a:cubicBezTo>
                <a:cubicBezTo>
                  <a:pt x="6077" y="2099"/>
                  <a:pt x="5047" y="2331"/>
                  <a:pt x="4015" y="2331"/>
                </a:cubicBezTo>
                <a:cubicBezTo>
                  <a:pt x="3617" y="2331"/>
                  <a:pt x="3219" y="2296"/>
                  <a:pt x="2834" y="2227"/>
                </a:cubicBezTo>
                <a:cubicBezTo>
                  <a:pt x="2239" y="2120"/>
                  <a:pt x="1668" y="1929"/>
                  <a:pt x="1191" y="1643"/>
                </a:cubicBezTo>
                <a:cubicBezTo>
                  <a:pt x="394" y="1191"/>
                  <a:pt x="1" y="596"/>
                  <a:pt x="1" y="0"/>
                </a:cubicBezTo>
                <a:close/>
              </a:path>
            </a:pathLst>
          </a:custGeom>
          <a:solidFill>
            <a:srgbClr val="384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2"/>
          <p:cNvSpPr/>
          <p:nvPr/>
        </p:nvSpPr>
        <p:spPr>
          <a:xfrm flipH="1">
            <a:off x="259240" y="746725"/>
            <a:ext cx="152448" cy="103619"/>
          </a:xfrm>
          <a:custGeom>
            <a:rect b="b" l="l" r="r" t="t"/>
            <a:pathLst>
              <a:path extrusionOk="0" h="4644" w="8812">
                <a:moveTo>
                  <a:pt x="4390" y="1"/>
                </a:moveTo>
                <a:cubicBezTo>
                  <a:pt x="3364" y="1"/>
                  <a:pt x="2340" y="227"/>
                  <a:pt x="1561" y="679"/>
                </a:cubicBezTo>
                <a:cubicBezTo>
                  <a:pt x="1" y="1584"/>
                  <a:pt x="13" y="3049"/>
                  <a:pt x="1584" y="3965"/>
                </a:cubicBezTo>
                <a:cubicBezTo>
                  <a:pt x="2370" y="4418"/>
                  <a:pt x="3397" y="4644"/>
                  <a:pt x="4422" y="4644"/>
                </a:cubicBezTo>
                <a:cubicBezTo>
                  <a:pt x="5448" y="4644"/>
                  <a:pt x="6472" y="4418"/>
                  <a:pt x="7252" y="3965"/>
                </a:cubicBezTo>
                <a:cubicBezTo>
                  <a:pt x="8811" y="3049"/>
                  <a:pt x="8800" y="1584"/>
                  <a:pt x="7228" y="679"/>
                </a:cubicBezTo>
                <a:cubicBezTo>
                  <a:pt x="6442" y="227"/>
                  <a:pt x="5415" y="1"/>
                  <a:pt x="4390" y="1"/>
                </a:cubicBezTo>
                <a:close/>
              </a:path>
            </a:pathLst>
          </a:custGeom>
          <a:solidFill>
            <a:srgbClr val="182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2"/>
          <p:cNvSpPr/>
          <p:nvPr/>
        </p:nvSpPr>
        <p:spPr>
          <a:xfrm flipH="1">
            <a:off x="266038" y="782582"/>
            <a:ext cx="138850" cy="62185"/>
          </a:xfrm>
          <a:custGeom>
            <a:rect b="b" l="l" r="r" t="t"/>
            <a:pathLst>
              <a:path extrusionOk="0" h="2787" w="8026">
                <a:moveTo>
                  <a:pt x="1" y="1"/>
                </a:moveTo>
                <a:lnTo>
                  <a:pt x="1" y="453"/>
                </a:lnTo>
                <a:cubicBezTo>
                  <a:pt x="1" y="1049"/>
                  <a:pt x="394" y="1656"/>
                  <a:pt x="1191" y="2108"/>
                </a:cubicBezTo>
                <a:cubicBezTo>
                  <a:pt x="1668" y="2382"/>
                  <a:pt x="2227" y="2573"/>
                  <a:pt x="2834" y="2680"/>
                </a:cubicBezTo>
                <a:cubicBezTo>
                  <a:pt x="3226" y="2751"/>
                  <a:pt x="3632" y="2786"/>
                  <a:pt x="4036" y="2786"/>
                </a:cubicBezTo>
                <a:cubicBezTo>
                  <a:pt x="5058" y="2786"/>
                  <a:pt x="6074" y="2560"/>
                  <a:pt x="6859" y="2108"/>
                </a:cubicBezTo>
                <a:cubicBezTo>
                  <a:pt x="7073" y="1977"/>
                  <a:pt x="7264" y="1846"/>
                  <a:pt x="7418" y="1703"/>
                </a:cubicBezTo>
                <a:cubicBezTo>
                  <a:pt x="7811" y="1322"/>
                  <a:pt x="8014" y="906"/>
                  <a:pt x="8014" y="477"/>
                </a:cubicBezTo>
                <a:lnTo>
                  <a:pt x="8026" y="25"/>
                </a:lnTo>
                <a:lnTo>
                  <a:pt x="8026" y="25"/>
                </a:lnTo>
                <a:cubicBezTo>
                  <a:pt x="8014" y="453"/>
                  <a:pt x="7823" y="882"/>
                  <a:pt x="7418" y="1251"/>
                </a:cubicBezTo>
                <a:cubicBezTo>
                  <a:pt x="7264" y="1394"/>
                  <a:pt x="7073" y="1537"/>
                  <a:pt x="6859" y="1656"/>
                </a:cubicBezTo>
                <a:cubicBezTo>
                  <a:pt x="6075" y="2112"/>
                  <a:pt x="5042" y="2338"/>
                  <a:pt x="4008" y="2338"/>
                </a:cubicBezTo>
                <a:cubicBezTo>
                  <a:pt x="3612" y="2338"/>
                  <a:pt x="3217" y="2305"/>
                  <a:pt x="2834" y="2239"/>
                </a:cubicBezTo>
                <a:cubicBezTo>
                  <a:pt x="2239" y="2132"/>
                  <a:pt x="1668" y="1930"/>
                  <a:pt x="1191" y="1656"/>
                </a:cubicBezTo>
                <a:cubicBezTo>
                  <a:pt x="394" y="1203"/>
                  <a:pt x="1" y="608"/>
                  <a:pt x="1" y="1"/>
                </a:cubicBezTo>
                <a:close/>
              </a:path>
            </a:pathLst>
          </a:custGeom>
          <a:solidFill>
            <a:srgbClr val="384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2"/>
          <p:cNvSpPr/>
          <p:nvPr/>
        </p:nvSpPr>
        <p:spPr>
          <a:xfrm flipH="1">
            <a:off x="259240" y="731128"/>
            <a:ext cx="152448" cy="103552"/>
          </a:xfrm>
          <a:custGeom>
            <a:rect b="b" l="l" r="r" t="t"/>
            <a:pathLst>
              <a:path extrusionOk="0" h="4641" w="8812">
                <a:moveTo>
                  <a:pt x="4390" y="0"/>
                </a:moveTo>
                <a:cubicBezTo>
                  <a:pt x="3364" y="0"/>
                  <a:pt x="2340" y="229"/>
                  <a:pt x="1561" y="688"/>
                </a:cubicBezTo>
                <a:cubicBezTo>
                  <a:pt x="1" y="1592"/>
                  <a:pt x="13" y="3057"/>
                  <a:pt x="1584" y="3962"/>
                </a:cubicBezTo>
                <a:cubicBezTo>
                  <a:pt x="2370" y="4414"/>
                  <a:pt x="3397" y="4640"/>
                  <a:pt x="4422" y="4640"/>
                </a:cubicBezTo>
                <a:cubicBezTo>
                  <a:pt x="5448" y="4640"/>
                  <a:pt x="6472" y="4414"/>
                  <a:pt x="7252" y="3962"/>
                </a:cubicBezTo>
                <a:cubicBezTo>
                  <a:pt x="8811" y="3057"/>
                  <a:pt x="8800" y="1592"/>
                  <a:pt x="7228" y="688"/>
                </a:cubicBezTo>
                <a:cubicBezTo>
                  <a:pt x="6442" y="229"/>
                  <a:pt x="5415" y="0"/>
                  <a:pt x="4390" y="0"/>
                </a:cubicBezTo>
                <a:close/>
              </a:path>
            </a:pathLst>
          </a:custGeom>
          <a:solidFill>
            <a:srgbClr val="182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2"/>
          <p:cNvSpPr/>
          <p:nvPr/>
        </p:nvSpPr>
        <p:spPr>
          <a:xfrm flipH="1">
            <a:off x="266038" y="767186"/>
            <a:ext cx="138850" cy="62163"/>
          </a:xfrm>
          <a:custGeom>
            <a:rect b="b" l="l" r="r" t="t"/>
            <a:pathLst>
              <a:path extrusionOk="0" h="2786" w="8026">
                <a:moveTo>
                  <a:pt x="1" y="0"/>
                </a:moveTo>
                <a:lnTo>
                  <a:pt x="1" y="453"/>
                </a:lnTo>
                <a:cubicBezTo>
                  <a:pt x="1" y="1048"/>
                  <a:pt x="394" y="1643"/>
                  <a:pt x="1191" y="2108"/>
                </a:cubicBezTo>
                <a:cubicBezTo>
                  <a:pt x="1668" y="2382"/>
                  <a:pt x="2227" y="2572"/>
                  <a:pt x="2834" y="2679"/>
                </a:cubicBezTo>
                <a:cubicBezTo>
                  <a:pt x="3226" y="2750"/>
                  <a:pt x="3632" y="2786"/>
                  <a:pt x="4036" y="2786"/>
                </a:cubicBezTo>
                <a:cubicBezTo>
                  <a:pt x="5058" y="2786"/>
                  <a:pt x="6074" y="2560"/>
                  <a:pt x="6859" y="2108"/>
                </a:cubicBezTo>
                <a:cubicBezTo>
                  <a:pt x="7073" y="1977"/>
                  <a:pt x="7264" y="1846"/>
                  <a:pt x="7418" y="1691"/>
                </a:cubicBezTo>
                <a:cubicBezTo>
                  <a:pt x="7811" y="1322"/>
                  <a:pt x="8014" y="893"/>
                  <a:pt x="8014" y="477"/>
                </a:cubicBezTo>
                <a:lnTo>
                  <a:pt x="8026" y="24"/>
                </a:lnTo>
                <a:lnTo>
                  <a:pt x="8026" y="24"/>
                </a:lnTo>
                <a:cubicBezTo>
                  <a:pt x="8014" y="453"/>
                  <a:pt x="7823" y="869"/>
                  <a:pt x="7418" y="1250"/>
                </a:cubicBezTo>
                <a:cubicBezTo>
                  <a:pt x="7264" y="1393"/>
                  <a:pt x="7073" y="1524"/>
                  <a:pt x="6859" y="1655"/>
                </a:cubicBezTo>
                <a:cubicBezTo>
                  <a:pt x="6083" y="2107"/>
                  <a:pt x="5062" y="2333"/>
                  <a:pt x="4038" y="2333"/>
                </a:cubicBezTo>
                <a:cubicBezTo>
                  <a:pt x="3633" y="2333"/>
                  <a:pt x="3226" y="2298"/>
                  <a:pt x="2834" y="2227"/>
                </a:cubicBezTo>
                <a:cubicBezTo>
                  <a:pt x="2239" y="2120"/>
                  <a:pt x="1668" y="1929"/>
                  <a:pt x="1191" y="1655"/>
                </a:cubicBezTo>
                <a:cubicBezTo>
                  <a:pt x="394" y="1203"/>
                  <a:pt x="1" y="596"/>
                  <a:pt x="1" y="0"/>
                </a:cubicBezTo>
                <a:close/>
              </a:path>
            </a:pathLst>
          </a:custGeom>
          <a:solidFill>
            <a:srgbClr val="384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2"/>
          <p:cNvSpPr/>
          <p:nvPr/>
        </p:nvSpPr>
        <p:spPr>
          <a:xfrm flipH="1">
            <a:off x="259240" y="715643"/>
            <a:ext cx="152448" cy="103619"/>
          </a:xfrm>
          <a:custGeom>
            <a:rect b="b" l="l" r="r" t="t"/>
            <a:pathLst>
              <a:path extrusionOk="0" h="4644" w="8812">
                <a:moveTo>
                  <a:pt x="4390" y="0"/>
                </a:moveTo>
                <a:cubicBezTo>
                  <a:pt x="3364" y="0"/>
                  <a:pt x="2340" y="227"/>
                  <a:pt x="1561" y="679"/>
                </a:cubicBezTo>
                <a:cubicBezTo>
                  <a:pt x="1" y="1584"/>
                  <a:pt x="13" y="3060"/>
                  <a:pt x="1584" y="3965"/>
                </a:cubicBezTo>
                <a:cubicBezTo>
                  <a:pt x="2370" y="4418"/>
                  <a:pt x="3397" y="4644"/>
                  <a:pt x="4422" y="4644"/>
                </a:cubicBezTo>
                <a:cubicBezTo>
                  <a:pt x="5448" y="4644"/>
                  <a:pt x="6472" y="4418"/>
                  <a:pt x="7252" y="3965"/>
                </a:cubicBezTo>
                <a:cubicBezTo>
                  <a:pt x="8811" y="3060"/>
                  <a:pt x="8800" y="1584"/>
                  <a:pt x="7228" y="679"/>
                </a:cubicBezTo>
                <a:cubicBezTo>
                  <a:pt x="6442" y="227"/>
                  <a:pt x="5415" y="0"/>
                  <a:pt x="4390" y="0"/>
                </a:cubicBezTo>
                <a:close/>
              </a:path>
            </a:pathLst>
          </a:custGeom>
          <a:solidFill>
            <a:srgbClr val="182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2"/>
          <p:cNvSpPr/>
          <p:nvPr/>
        </p:nvSpPr>
        <p:spPr>
          <a:xfrm flipH="1">
            <a:off x="266038" y="751768"/>
            <a:ext cx="138850" cy="62006"/>
          </a:xfrm>
          <a:custGeom>
            <a:rect b="b" l="l" r="r" t="t"/>
            <a:pathLst>
              <a:path extrusionOk="0" h="2779" w="8026">
                <a:moveTo>
                  <a:pt x="1" y="1"/>
                </a:moveTo>
                <a:lnTo>
                  <a:pt x="1" y="453"/>
                </a:lnTo>
                <a:cubicBezTo>
                  <a:pt x="1" y="1048"/>
                  <a:pt x="394" y="1644"/>
                  <a:pt x="1191" y="2096"/>
                </a:cubicBezTo>
                <a:cubicBezTo>
                  <a:pt x="1668" y="2382"/>
                  <a:pt x="2227" y="2572"/>
                  <a:pt x="2834" y="2680"/>
                </a:cubicBezTo>
                <a:cubicBezTo>
                  <a:pt x="3217" y="2746"/>
                  <a:pt x="3612" y="2779"/>
                  <a:pt x="4006" y="2779"/>
                </a:cubicBezTo>
                <a:cubicBezTo>
                  <a:pt x="5037" y="2779"/>
                  <a:pt x="6066" y="2553"/>
                  <a:pt x="6859" y="2096"/>
                </a:cubicBezTo>
                <a:cubicBezTo>
                  <a:pt x="7073" y="1977"/>
                  <a:pt x="7264" y="1834"/>
                  <a:pt x="7418" y="1691"/>
                </a:cubicBezTo>
                <a:cubicBezTo>
                  <a:pt x="7811" y="1322"/>
                  <a:pt x="8014" y="894"/>
                  <a:pt x="8014" y="465"/>
                </a:cubicBezTo>
                <a:lnTo>
                  <a:pt x="8026" y="25"/>
                </a:lnTo>
                <a:lnTo>
                  <a:pt x="8026" y="25"/>
                </a:lnTo>
                <a:cubicBezTo>
                  <a:pt x="8014" y="441"/>
                  <a:pt x="7823" y="870"/>
                  <a:pt x="7418" y="1239"/>
                </a:cubicBezTo>
                <a:cubicBezTo>
                  <a:pt x="7264" y="1382"/>
                  <a:pt x="7073" y="1525"/>
                  <a:pt x="6859" y="1656"/>
                </a:cubicBezTo>
                <a:cubicBezTo>
                  <a:pt x="6083" y="2108"/>
                  <a:pt x="5062" y="2334"/>
                  <a:pt x="4038" y="2334"/>
                </a:cubicBezTo>
                <a:cubicBezTo>
                  <a:pt x="3633" y="2334"/>
                  <a:pt x="3226" y="2298"/>
                  <a:pt x="2834" y="2227"/>
                </a:cubicBezTo>
                <a:cubicBezTo>
                  <a:pt x="2239" y="2120"/>
                  <a:pt x="1668" y="1930"/>
                  <a:pt x="1191" y="1656"/>
                </a:cubicBezTo>
                <a:cubicBezTo>
                  <a:pt x="394" y="1191"/>
                  <a:pt x="1" y="596"/>
                  <a:pt x="1" y="1"/>
                </a:cubicBezTo>
                <a:close/>
              </a:path>
            </a:pathLst>
          </a:custGeom>
          <a:solidFill>
            <a:srgbClr val="384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2"/>
          <p:cNvSpPr/>
          <p:nvPr/>
        </p:nvSpPr>
        <p:spPr>
          <a:xfrm flipH="1">
            <a:off x="259240" y="700224"/>
            <a:ext cx="152448" cy="103642"/>
          </a:xfrm>
          <a:custGeom>
            <a:rect b="b" l="l" r="r" t="t"/>
            <a:pathLst>
              <a:path extrusionOk="0" h="4645" w="8812">
                <a:moveTo>
                  <a:pt x="4390" y="1"/>
                </a:moveTo>
                <a:cubicBezTo>
                  <a:pt x="3364" y="1"/>
                  <a:pt x="2340" y="227"/>
                  <a:pt x="1561" y="680"/>
                </a:cubicBezTo>
                <a:cubicBezTo>
                  <a:pt x="1" y="1584"/>
                  <a:pt x="13" y="3061"/>
                  <a:pt x="1584" y="3966"/>
                </a:cubicBezTo>
                <a:cubicBezTo>
                  <a:pt x="2370" y="4418"/>
                  <a:pt x="3397" y="4644"/>
                  <a:pt x="4422" y="4644"/>
                </a:cubicBezTo>
                <a:cubicBezTo>
                  <a:pt x="5448" y="4644"/>
                  <a:pt x="6472" y="4418"/>
                  <a:pt x="7252" y="3966"/>
                </a:cubicBezTo>
                <a:cubicBezTo>
                  <a:pt x="8811" y="3061"/>
                  <a:pt x="8800" y="1584"/>
                  <a:pt x="7228" y="680"/>
                </a:cubicBezTo>
                <a:cubicBezTo>
                  <a:pt x="6442" y="227"/>
                  <a:pt x="5415" y="1"/>
                  <a:pt x="4390" y="1"/>
                </a:cubicBezTo>
                <a:close/>
              </a:path>
            </a:pathLst>
          </a:custGeom>
          <a:solidFill>
            <a:srgbClr val="182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2"/>
          <p:cNvSpPr/>
          <p:nvPr/>
        </p:nvSpPr>
        <p:spPr>
          <a:xfrm flipH="1">
            <a:off x="266038" y="736372"/>
            <a:ext cx="138850" cy="61895"/>
          </a:xfrm>
          <a:custGeom>
            <a:rect b="b" l="l" r="r" t="t"/>
            <a:pathLst>
              <a:path extrusionOk="0" h="2774" w="8026">
                <a:moveTo>
                  <a:pt x="1" y="0"/>
                </a:moveTo>
                <a:lnTo>
                  <a:pt x="1" y="441"/>
                </a:lnTo>
                <a:cubicBezTo>
                  <a:pt x="1" y="1048"/>
                  <a:pt x="394" y="1643"/>
                  <a:pt x="1191" y="2096"/>
                </a:cubicBezTo>
                <a:cubicBezTo>
                  <a:pt x="1668" y="2370"/>
                  <a:pt x="2227" y="2560"/>
                  <a:pt x="2834" y="2667"/>
                </a:cubicBezTo>
                <a:cubicBezTo>
                  <a:pt x="3226" y="2738"/>
                  <a:pt x="3632" y="2774"/>
                  <a:pt x="4036" y="2774"/>
                </a:cubicBezTo>
                <a:cubicBezTo>
                  <a:pt x="5058" y="2774"/>
                  <a:pt x="6074" y="2548"/>
                  <a:pt x="6859" y="2096"/>
                </a:cubicBezTo>
                <a:cubicBezTo>
                  <a:pt x="7073" y="1965"/>
                  <a:pt x="7264" y="1834"/>
                  <a:pt x="7418" y="1691"/>
                </a:cubicBezTo>
                <a:cubicBezTo>
                  <a:pt x="7811" y="1310"/>
                  <a:pt x="8014" y="893"/>
                  <a:pt x="8014" y="465"/>
                </a:cubicBezTo>
                <a:lnTo>
                  <a:pt x="8026" y="24"/>
                </a:lnTo>
                <a:lnTo>
                  <a:pt x="8026" y="24"/>
                </a:lnTo>
                <a:cubicBezTo>
                  <a:pt x="8014" y="441"/>
                  <a:pt x="7823" y="869"/>
                  <a:pt x="7418" y="1238"/>
                </a:cubicBezTo>
                <a:cubicBezTo>
                  <a:pt x="7264" y="1381"/>
                  <a:pt x="7073" y="1524"/>
                  <a:pt x="6859" y="1643"/>
                </a:cubicBezTo>
                <a:cubicBezTo>
                  <a:pt x="6075" y="2100"/>
                  <a:pt x="5042" y="2326"/>
                  <a:pt x="4008" y="2326"/>
                </a:cubicBezTo>
                <a:cubicBezTo>
                  <a:pt x="3612" y="2326"/>
                  <a:pt x="3217" y="2293"/>
                  <a:pt x="2834" y="2227"/>
                </a:cubicBezTo>
                <a:cubicBezTo>
                  <a:pt x="2239" y="2119"/>
                  <a:pt x="1668" y="1929"/>
                  <a:pt x="1191" y="1643"/>
                </a:cubicBezTo>
                <a:cubicBezTo>
                  <a:pt x="394" y="1191"/>
                  <a:pt x="1" y="595"/>
                  <a:pt x="1" y="0"/>
                </a:cubicBezTo>
                <a:close/>
              </a:path>
            </a:pathLst>
          </a:custGeom>
          <a:solidFill>
            <a:srgbClr val="384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2"/>
          <p:cNvSpPr/>
          <p:nvPr/>
        </p:nvSpPr>
        <p:spPr>
          <a:xfrm flipH="1">
            <a:off x="259240" y="684828"/>
            <a:ext cx="152448" cy="103351"/>
          </a:xfrm>
          <a:custGeom>
            <a:rect b="b" l="l" r="r" t="t"/>
            <a:pathLst>
              <a:path extrusionOk="0" h="4632" w="8812">
                <a:moveTo>
                  <a:pt x="4390" y="0"/>
                </a:moveTo>
                <a:cubicBezTo>
                  <a:pt x="3364" y="0"/>
                  <a:pt x="2340" y="227"/>
                  <a:pt x="1561" y="679"/>
                </a:cubicBezTo>
                <a:cubicBezTo>
                  <a:pt x="1" y="1584"/>
                  <a:pt x="13" y="3048"/>
                  <a:pt x="1584" y="3953"/>
                </a:cubicBezTo>
                <a:cubicBezTo>
                  <a:pt x="2370" y="4406"/>
                  <a:pt x="3397" y="4632"/>
                  <a:pt x="4422" y="4632"/>
                </a:cubicBezTo>
                <a:cubicBezTo>
                  <a:pt x="5448" y="4632"/>
                  <a:pt x="6472" y="4406"/>
                  <a:pt x="7252" y="3953"/>
                </a:cubicBezTo>
                <a:cubicBezTo>
                  <a:pt x="8811" y="3048"/>
                  <a:pt x="8800" y="1584"/>
                  <a:pt x="7228" y="679"/>
                </a:cubicBezTo>
                <a:cubicBezTo>
                  <a:pt x="6442" y="227"/>
                  <a:pt x="5415" y="0"/>
                  <a:pt x="4390" y="0"/>
                </a:cubicBezTo>
                <a:close/>
              </a:path>
            </a:pathLst>
          </a:custGeom>
          <a:solidFill>
            <a:srgbClr val="182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2"/>
          <p:cNvSpPr/>
          <p:nvPr/>
        </p:nvSpPr>
        <p:spPr>
          <a:xfrm flipH="1">
            <a:off x="287653" y="106205"/>
            <a:ext cx="225" cy="636531"/>
          </a:xfrm>
          <a:custGeom>
            <a:rect b="b" l="l" r="r" t="t"/>
            <a:pathLst>
              <a:path extrusionOk="0" h="28528" w="13">
                <a:moveTo>
                  <a:pt x="12" y="1"/>
                </a:moveTo>
                <a:cubicBezTo>
                  <a:pt x="12" y="60"/>
                  <a:pt x="12" y="120"/>
                  <a:pt x="0" y="167"/>
                </a:cubicBezTo>
                <a:lnTo>
                  <a:pt x="0" y="28528"/>
                </a:lnTo>
                <a:cubicBezTo>
                  <a:pt x="12" y="28480"/>
                  <a:pt x="12" y="28421"/>
                  <a:pt x="12" y="28361"/>
                </a:cubicBezTo>
                <a:lnTo>
                  <a:pt x="12" y="1"/>
                </a:lnTo>
                <a:close/>
              </a:path>
            </a:pathLst>
          </a:custGeom>
          <a:solidFill>
            <a:srgbClr val="9F8F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2"/>
          <p:cNvSpPr/>
          <p:nvPr/>
        </p:nvSpPr>
        <p:spPr>
          <a:xfrm flipH="1">
            <a:off x="287861" y="109931"/>
            <a:ext cx="5986" cy="646884"/>
          </a:xfrm>
          <a:custGeom>
            <a:rect b="b" l="l" r="r" t="t"/>
            <a:pathLst>
              <a:path extrusionOk="0" h="28992" w="346">
                <a:moveTo>
                  <a:pt x="345" y="0"/>
                </a:moveTo>
                <a:cubicBezTo>
                  <a:pt x="310" y="215"/>
                  <a:pt x="191" y="441"/>
                  <a:pt x="0" y="631"/>
                </a:cubicBezTo>
                <a:lnTo>
                  <a:pt x="0" y="28992"/>
                </a:lnTo>
                <a:cubicBezTo>
                  <a:pt x="191" y="28801"/>
                  <a:pt x="310" y="28587"/>
                  <a:pt x="345" y="28361"/>
                </a:cubicBezTo>
                <a:lnTo>
                  <a:pt x="345" y="0"/>
                </a:lnTo>
                <a:close/>
              </a:path>
            </a:pathLst>
          </a:custGeom>
          <a:solidFill>
            <a:srgbClr val="CFBA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2"/>
          <p:cNvSpPr/>
          <p:nvPr/>
        </p:nvSpPr>
        <p:spPr>
          <a:xfrm flipH="1">
            <a:off x="293833" y="124011"/>
            <a:ext cx="38544" cy="650878"/>
          </a:xfrm>
          <a:custGeom>
            <a:rect b="b" l="l" r="r" t="t"/>
            <a:pathLst>
              <a:path extrusionOk="0" h="29171" w="2228">
                <a:moveTo>
                  <a:pt x="2227" y="0"/>
                </a:moveTo>
                <a:cubicBezTo>
                  <a:pt x="2096" y="119"/>
                  <a:pt x="1953" y="238"/>
                  <a:pt x="1775" y="346"/>
                </a:cubicBezTo>
                <a:cubicBezTo>
                  <a:pt x="1287" y="631"/>
                  <a:pt x="656" y="786"/>
                  <a:pt x="1" y="810"/>
                </a:cubicBezTo>
                <a:lnTo>
                  <a:pt x="1" y="29171"/>
                </a:lnTo>
                <a:cubicBezTo>
                  <a:pt x="656" y="29147"/>
                  <a:pt x="1287" y="28992"/>
                  <a:pt x="1775" y="28706"/>
                </a:cubicBezTo>
                <a:cubicBezTo>
                  <a:pt x="1953" y="28599"/>
                  <a:pt x="2108" y="28480"/>
                  <a:pt x="2227" y="28361"/>
                </a:cubicBezTo>
                <a:lnTo>
                  <a:pt x="22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2"/>
          <p:cNvSpPr/>
          <p:nvPr/>
        </p:nvSpPr>
        <p:spPr>
          <a:xfrm flipH="1">
            <a:off x="332362" y="140210"/>
            <a:ext cx="18961" cy="634835"/>
          </a:xfrm>
          <a:custGeom>
            <a:rect b="b" l="l" r="r" t="t"/>
            <a:pathLst>
              <a:path extrusionOk="0" h="28452" w="1096">
                <a:moveTo>
                  <a:pt x="0" y="1"/>
                </a:moveTo>
                <a:lnTo>
                  <a:pt x="0" y="28361"/>
                </a:lnTo>
                <a:cubicBezTo>
                  <a:pt x="283" y="28418"/>
                  <a:pt x="573" y="28452"/>
                  <a:pt x="865" y="28452"/>
                </a:cubicBezTo>
                <a:cubicBezTo>
                  <a:pt x="942" y="28452"/>
                  <a:pt x="1019" y="28450"/>
                  <a:pt x="1096" y="28445"/>
                </a:cubicBezTo>
                <a:lnTo>
                  <a:pt x="1096" y="84"/>
                </a:lnTo>
                <a:cubicBezTo>
                  <a:pt x="1019" y="89"/>
                  <a:pt x="942" y="91"/>
                  <a:pt x="865" y="91"/>
                </a:cubicBezTo>
                <a:cubicBezTo>
                  <a:pt x="573" y="91"/>
                  <a:pt x="283" y="57"/>
                  <a:pt x="0" y="1"/>
                </a:cubicBezTo>
                <a:close/>
              </a:path>
            </a:pathLst>
          </a:custGeom>
          <a:solidFill>
            <a:srgbClr val="EED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2"/>
          <p:cNvSpPr/>
          <p:nvPr/>
        </p:nvSpPr>
        <p:spPr>
          <a:xfrm flipH="1">
            <a:off x="351308" y="105937"/>
            <a:ext cx="33181" cy="667099"/>
          </a:xfrm>
          <a:custGeom>
            <a:rect b="b" l="l" r="r" t="t"/>
            <a:pathLst>
              <a:path extrusionOk="0" h="29898" w="1918">
                <a:moveTo>
                  <a:pt x="0" y="1"/>
                </a:moveTo>
                <a:lnTo>
                  <a:pt x="0" y="28361"/>
                </a:lnTo>
                <a:cubicBezTo>
                  <a:pt x="0" y="28778"/>
                  <a:pt x="274" y="29195"/>
                  <a:pt x="834" y="29516"/>
                </a:cubicBezTo>
                <a:cubicBezTo>
                  <a:pt x="1143" y="29695"/>
                  <a:pt x="1513" y="29826"/>
                  <a:pt x="1917" y="29897"/>
                </a:cubicBezTo>
                <a:lnTo>
                  <a:pt x="1917" y="1537"/>
                </a:lnTo>
                <a:cubicBezTo>
                  <a:pt x="1513" y="1465"/>
                  <a:pt x="1143" y="1334"/>
                  <a:pt x="834" y="1156"/>
                </a:cubicBezTo>
                <a:cubicBezTo>
                  <a:pt x="274" y="834"/>
                  <a:pt x="0" y="417"/>
                  <a:pt x="0" y="1"/>
                </a:cubicBezTo>
                <a:close/>
              </a:path>
            </a:pathLst>
          </a:custGeom>
          <a:solidFill>
            <a:srgbClr val="EED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2"/>
          <p:cNvSpPr/>
          <p:nvPr/>
        </p:nvSpPr>
        <p:spPr>
          <a:xfrm flipH="1">
            <a:off x="282922" y="69879"/>
            <a:ext cx="106309" cy="72404"/>
          </a:xfrm>
          <a:custGeom>
            <a:rect b="b" l="l" r="r" t="t"/>
            <a:pathLst>
              <a:path extrusionOk="0" h="3245" w="6145">
                <a:moveTo>
                  <a:pt x="3068" y="0"/>
                </a:moveTo>
                <a:cubicBezTo>
                  <a:pt x="2352" y="0"/>
                  <a:pt x="1638" y="158"/>
                  <a:pt x="1096" y="474"/>
                </a:cubicBezTo>
                <a:cubicBezTo>
                  <a:pt x="1" y="1105"/>
                  <a:pt x="12" y="2141"/>
                  <a:pt x="1108" y="2772"/>
                </a:cubicBezTo>
                <a:cubicBezTo>
                  <a:pt x="1656" y="3087"/>
                  <a:pt x="2373" y="3245"/>
                  <a:pt x="3089" y="3245"/>
                </a:cubicBezTo>
                <a:cubicBezTo>
                  <a:pt x="3805" y="3245"/>
                  <a:pt x="4519" y="3087"/>
                  <a:pt x="5061" y="2772"/>
                </a:cubicBezTo>
                <a:cubicBezTo>
                  <a:pt x="6144" y="2141"/>
                  <a:pt x="6144" y="1105"/>
                  <a:pt x="5049" y="474"/>
                </a:cubicBezTo>
                <a:cubicBezTo>
                  <a:pt x="4501" y="158"/>
                  <a:pt x="3784" y="0"/>
                  <a:pt x="3068" y="0"/>
                </a:cubicBezTo>
                <a:close/>
              </a:path>
            </a:pathLst>
          </a:custGeom>
          <a:solidFill>
            <a:srgbClr val="978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2"/>
          <p:cNvSpPr/>
          <p:nvPr/>
        </p:nvSpPr>
        <p:spPr>
          <a:xfrm flipH="1">
            <a:off x="466689" y="1170986"/>
            <a:ext cx="204140" cy="181735"/>
          </a:xfrm>
          <a:custGeom>
            <a:rect b="b" l="l" r="r" t="t"/>
            <a:pathLst>
              <a:path extrusionOk="0" h="8145" w="11800">
                <a:moveTo>
                  <a:pt x="11800" y="1"/>
                </a:moveTo>
                <a:lnTo>
                  <a:pt x="1" y="6847"/>
                </a:lnTo>
                <a:lnTo>
                  <a:pt x="1" y="8145"/>
                </a:lnTo>
                <a:lnTo>
                  <a:pt x="11800" y="1287"/>
                </a:lnTo>
                <a:lnTo>
                  <a:pt x="11800" y="1"/>
                </a:lnTo>
                <a:close/>
              </a:path>
            </a:pathLst>
          </a:custGeom>
          <a:solidFill>
            <a:srgbClr val="DCDC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2"/>
          <p:cNvSpPr/>
          <p:nvPr/>
        </p:nvSpPr>
        <p:spPr>
          <a:xfrm flipH="1">
            <a:off x="670840" y="1083318"/>
            <a:ext cx="322991" cy="269401"/>
          </a:xfrm>
          <a:custGeom>
            <a:rect b="b" l="l" r="r" t="t"/>
            <a:pathLst>
              <a:path extrusionOk="0" h="12074" w="18670">
                <a:moveTo>
                  <a:pt x="13" y="1"/>
                </a:moveTo>
                <a:lnTo>
                  <a:pt x="1" y="1298"/>
                </a:lnTo>
                <a:lnTo>
                  <a:pt x="18670" y="12074"/>
                </a:lnTo>
                <a:lnTo>
                  <a:pt x="18670" y="10776"/>
                </a:lnTo>
                <a:lnTo>
                  <a:pt x="13"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2"/>
          <p:cNvSpPr/>
          <p:nvPr/>
        </p:nvSpPr>
        <p:spPr>
          <a:xfrm flipH="1">
            <a:off x="466717" y="930563"/>
            <a:ext cx="526906" cy="393191"/>
          </a:xfrm>
          <a:custGeom>
            <a:rect b="b" l="l" r="r" t="t"/>
            <a:pathLst>
              <a:path extrusionOk="0" h="17622" w="30457">
                <a:moveTo>
                  <a:pt x="11800" y="1"/>
                </a:moveTo>
                <a:lnTo>
                  <a:pt x="1" y="6847"/>
                </a:lnTo>
                <a:lnTo>
                  <a:pt x="18658" y="17622"/>
                </a:lnTo>
                <a:lnTo>
                  <a:pt x="30457" y="10776"/>
                </a:lnTo>
                <a:lnTo>
                  <a:pt x="11800" y="1"/>
                </a:lnTo>
                <a:close/>
              </a:path>
            </a:pathLst>
          </a:custGeom>
          <a:solidFill>
            <a:srgbClr val="DCDC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2"/>
          <p:cNvSpPr/>
          <p:nvPr/>
        </p:nvSpPr>
        <p:spPr>
          <a:xfrm flipH="1">
            <a:off x="591930" y="722024"/>
            <a:ext cx="147898" cy="527356"/>
          </a:xfrm>
          <a:custGeom>
            <a:rect b="b" l="l" r="r" t="t"/>
            <a:pathLst>
              <a:path extrusionOk="0" h="23635" w="8549">
                <a:moveTo>
                  <a:pt x="8549" y="0"/>
                </a:moveTo>
                <a:lnTo>
                  <a:pt x="0" y="4965"/>
                </a:lnTo>
                <a:lnTo>
                  <a:pt x="0" y="23634"/>
                </a:lnTo>
                <a:lnTo>
                  <a:pt x="8537" y="18669"/>
                </a:lnTo>
                <a:lnTo>
                  <a:pt x="8549" y="0"/>
                </a:lnTo>
                <a:close/>
              </a:path>
            </a:pathLst>
          </a:custGeom>
          <a:solidFill>
            <a:srgbClr val="AB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2"/>
          <p:cNvSpPr/>
          <p:nvPr/>
        </p:nvSpPr>
        <p:spPr>
          <a:xfrm flipH="1">
            <a:off x="739823" y="722024"/>
            <a:ext cx="148953" cy="527356"/>
          </a:xfrm>
          <a:custGeom>
            <a:rect b="b" l="l" r="r" t="t"/>
            <a:pathLst>
              <a:path extrusionOk="0" h="23635" w="8610">
                <a:moveTo>
                  <a:pt x="13" y="0"/>
                </a:moveTo>
                <a:lnTo>
                  <a:pt x="1" y="18669"/>
                </a:lnTo>
                <a:lnTo>
                  <a:pt x="8609" y="23634"/>
                </a:lnTo>
                <a:lnTo>
                  <a:pt x="8609" y="4965"/>
                </a:lnTo>
                <a:lnTo>
                  <a:pt x="13"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2"/>
          <p:cNvSpPr/>
          <p:nvPr/>
        </p:nvSpPr>
        <p:spPr>
          <a:xfrm flipH="1">
            <a:off x="591943" y="611240"/>
            <a:ext cx="296626" cy="221585"/>
          </a:xfrm>
          <a:custGeom>
            <a:rect b="b" l="l" r="r" t="t"/>
            <a:pathLst>
              <a:path extrusionOk="0" h="9931" w="17146">
                <a:moveTo>
                  <a:pt x="8538" y="0"/>
                </a:moveTo>
                <a:lnTo>
                  <a:pt x="1" y="4965"/>
                </a:lnTo>
                <a:lnTo>
                  <a:pt x="8597" y="9930"/>
                </a:lnTo>
                <a:lnTo>
                  <a:pt x="17146" y="4965"/>
                </a:lnTo>
                <a:lnTo>
                  <a:pt x="8538" y="0"/>
                </a:lnTo>
                <a:close/>
              </a:path>
            </a:pathLst>
          </a:custGeom>
          <a:solidFill>
            <a:srgbClr val="AB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2"/>
          <p:cNvSpPr/>
          <p:nvPr/>
        </p:nvSpPr>
        <p:spPr>
          <a:xfrm flipH="1">
            <a:off x="1184771" y="558112"/>
            <a:ext cx="7629" cy="53952"/>
          </a:xfrm>
          <a:custGeom>
            <a:rect b="b" l="l" r="r" t="t"/>
            <a:pathLst>
              <a:path extrusionOk="0" h="2418" w="441">
                <a:moveTo>
                  <a:pt x="12" y="0"/>
                </a:moveTo>
                <a:lnTo>
                  <a:pt x="0" y="1810"/>
                </a:lnTo>
                <a:cubicBezTo>
                  <a:pt x="0" y="2036"/>
                  <a:pt x="155" y="2250"/>
                  <a:pt x="441" y="2417"/>
                </a:cubicBezTo>
                <a:lnTo>
                  <a:pt x="441" y="607"/>
                </a:lnTo>
                <a:cubicBezTo>
                  <a:pt x="155" y="441"/>
                  <a:pt x="12" y="226"/>
                  <a:pt x="12"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2"/>
          <p:cNvSpPr/>
          <p:nvPr/>
        </p:nvSpPr>
        <p:spPr>
          <a:xfrm flipH="1">
            <a:off x="1184771" y="558112"/>
            <a:ext cx="7629" cy="53952"/>
          </a:xfrm>
          <a:custGeom>
            <a:rect b="b" l="l" r="r" t="t"/>
            <a:pathLst>
              <a:path extrusionOk="0" h="2418" w="441">
                <a:moveTo>
                  <a:pt x="12" y="0"/>
                </a:moveTo>
                <a:lnTo>
                  <a:pt x="12" y="1810"/>
                </a:lnTo>
                <a:cubicBezTo>
                  <a:pt x="0" y="2024"/>
                  <a:pt x="155" y="2250"/>
                  <a:pt x="441" y="2417"/>
                </a:cubicBezTo>
                <a:lnTo>
                  <a:pt x="441" y="607"/>
                </a:lnTo>
                <a:cubicBezTo>
                  <a:pt x="155" y="441"/>
                  <a:pt x="12" y="214"/>
                  <a:pt x="12"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2"/>
          <p:cNvSpPr/>
          <p:nvPr/>
        </p:nvSpPr>
        <p:spPr>
          <a:xfrm flipH="1">
            <a:off x="67233" y="965103"/>
            <a:ext cx="7439" cy="53684"/>
          </a:xfrm>
          <a:custGeom>
            <a:rect b="b" l="l" r="r" t="t"/>
            <a:pathLst>
              <a:path extrusionOk="0" h="2406" w="430">
                <a:moveTo>
                  <a:pt x="429" y="0"/>
                </a:moveTo>
                <a:cubicBezTo>
                  <a:pt x="429" y="215"/>
                  <a:pt x="286" y="429"/>
                  <a:pt x="0" y="596"/>
                </a:cubicBezTo>
                <a:lnTo>
                  <a:pt x="0" y="2405"/>
                </a:lnTo>
                <a:cubicBezTo>
                  <a:pt x="286" y="2239"/>
                  <a:pt x="429" y="2024"/>
                  <a:pt x="429" y="1810"/>
                </a:cubicBezTo>
                <a:lnTo>
                  <a:pt x="429" y="0"/>
                </a:lnTo>
                <a:close/>
              </a:path>
            </a:pathLst>
          </a:custGeom>
          <a:solidFill>
            <a:srgbClr val="AA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2"/>
          <p:cNvSpPr/>
          <p:nvPr/>
        </p:nvSpPr>
        <p:spPr>
          <a:xfrm flipH="1">
            <a:off x="74677" y="978380"/>
            <a:ext cx="263046" cy="237517"/>
          </a:xfrm>
          <a:custGeom>
            <a:rect b="b" l="l" r="r" t="t"/>
            <a:pathLst>
              <a:path extrusionOk="0" h="10645" w="15205">
                <a:moveTo>
                  <a:pt x="15204" y="1"/>
                </a:moveTo>
                <a:lnTo>
                  <a:pt x="12" y="8835"/>
                </a:lnTo>
                <a:lnTo>
                  <a:pt x="0" y="10645"/>
                </a:lnTo>
                <a:lnTo>
                  <a:pt x="15204" y="1810"/>
                </a:lnTo>
                <a:lnTo>
                  <a:pt x="15204" y="1"/>
                </a:lnTo>
                <a:close/>
              </a:path>
            </a:pathLst>
          </a:custGeom>
          <a:solidFill>
            <a:srgbClr val="DCDC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2"/>
          <p:cNvSpPr/>
          <p:nvPr/>
        </p:nvSpPr>
        <p:spPr>
          <a:xfrm flipH="1">
            <a:off x="373832" y="571656"/>
            <a:ext cx="810955" cy="644229"/>
          </a:xfrm>
          <a:custGeom>
            <a:rect b="b" l="l" r="r" t="t"/>
            <a:pathLst>
              <a:path extrusionOk="0" h="28873" w="46876">
                <a:moveTo>
                  <a:pt x="1" y="0"/>
                </a:moveTo>
                <a:lnTo>
                  <a:pt x="1" y="1810"/>
                </a:lnTo>
                <a:lnTo>
                  <a:pt x="46864" y="28873"/>
                </a:lnTo>
                <a:lnTo>
                  <a:pt x="46876" y="27063"/>
                </a:lnTo>
                <a:lnTo>
                  <a:pt x="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2"/>
          <p:cNvSpPr/>
          <p:nvPr/>
        </p:nvSpPr>
        <p:spPr>
          <a:xfrm flipH="1">
            <a:off x="337502" y="1175516"/>
            <a:ext cx="36278" cy="45964"/>
          </a:xfrm>
          <a:custGeom>
            <a:rect b="b" l="l" r="r" t="t"/>
            <a:pathLst>
              <a:path extrusionOk="0" h="2060" w="2097">
                <a:moveTo>
                  <a:pt x="1" y="0"/>
                </a:moveTo>
                <a:lnTo>
                  <a:pt x="1" y="1810"/>
                </a:lnTo>
                <a:cubicBezTo>
                  <a:pt x="286" y="1977"/>
                  <a:pt x="664" y="2060"/>
                  <a:pt x="1042" y="2060"/>
                </a:cubicBezTo>
                <a:cubicBezTo>
                  <a:pt x="1420" y="2060"/>
                  <a:pt x="1798" y="1977"/>
                  <a:pt x="2084" y="1810"/>
                </a:cubicBezTo>
                <a:lnTo>
                  <a:pt x="2096" y="0"/>
                </a:lnTo>
                <a:lnTo>
                  <a:pt x="2096" y="0"/>
                </a:lnTo>
                <a:cubicBezTo>
                  <a:pt x="1804" y="167"/>
                  <a:pt x="1423" y="250"/>
                  <a:pt x="1044" y="250"/>
                </a:cubicBezTo>
                <a:cubicBezTo>
                  <a:pt x="664" y="250"/>
                  <a:pt x="286" y="167"/>
                  <a:pt x="1" y="0"/>
                </a:cubicBezTo>
                <a:close/>
              </a:path>
            </a:pathLst>
          </a:custGeom>
          <a:solidFill>
            <a:srgbClr val="AA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2"/>
          <p:cNvSpPr/>
          <p:nvPr/>
        </p:nvSpPr>
        <p:spPr>
          <a:xfrm flipH="1">
            <a:off x="64873" y="342121"/>
            <a:ext cx="1129794" cy="838972"/>
          </a:xfrm>
          <a:custGeom>
            <a:rect b="b" l="l" r="r" t="t"/>
            <a:pathLst>
              <a:path extrusionOk="0" h="37601" w="65306">
                <a:moveTo>
                  <a:pt x="16807" y="0"/>
                </a:moveTo>
                <a:cubicBezTo>
                  <a:pt x="16428" y="0"/>
                  <a:pt x="16050" y="84"/>
                  <a:pt x="15764" y="250"/>
                </a:cubicBezTo>
                <a:lnTo>
                  <a:pt x="572" y="9073"/>
                </a:lnTo>
                <a:cubicBezTo>
                  <a:pt x="0" y="9406"/>
                  <a:pt x="0" y="9954"/>
                  <a:pt x="572" y="10287"/>
                </a:cubicBezTo>
                <a:lnTo>
                  <a:pt x="47447" y="37350"/>
                </a:lnTo>
                <a:cubicBezTo>
                  <a:pt x="47738" y="37517"/>
                  <a:pt x="48119" y="37600"/>
                  <a:pt x="48499" y="37600"/>
                </a:cubicBezTo>
                <a:cubicBezTo>
                  <a:pt x="48878" y="37600"/>
                  <a:pt x="49256" y="37517"/>
                  <a:pt x="49542" y="37350"/>
                </a:cubicBezTo>
                <a:lnTo>
                  <a:pt x="64734" y="28516"/>
                </a:lnTo>
                <a:cubicBezTo>
                  <a:pt x="65306" y="28182"/>
                  <a:pt x="65306" y="27635"/>
                  <a:pt x="64723" y="27301"/>
                </a:cubicBezTo>
                <a:lnTo>
                  <a:pt x="17860" y="250"/>
                </a:lnTo>
                <a:cubicBezTo>
                  <a:pt x="17568" y="84"/>
                  <a:pt x="17187" y="0"/>
                  <a:pt x="16807" y="0"/>
                </a:cubicBezTo>
                <a:close/>
              </a:path>
            </a:pathLst>
          </a:cu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2"/>
          <p:cNvSpPr/>
          <p:nvPr/>
        </p:nvSpPr>
        <p:spPr>
          <a:xfrm flipH="1">
            <a:off x="1016271" y="414639"/>
            <a:ext cx="7007" cy="52635"/>
          </a:xfrm>
          <a:custGeom>
            <a:rect b="b" l="l" r="r" t="t"/>
            <a:pathLst>
              <a:path extrusionOk="0" h="2359" w="405">
                <a:moveTo>
                  <a:pt x="0" y="1"/>
                </a:moveTo>
                <a:lnTo>
                  <a:pt x="0" y="1799"/>
                </a:lnTo>
                <a:cubicBezTo>
                  <a:pt x="0" y="2001"/>
                  <a:pt x="131" y="2203"/>
                  <a:pt x="405" y="2358"/>
                </a:cubicBezTo>
                <a:lnTo>
                  <a:pt x="405" y="560"/>
                </a:lnTo>
                <a:cubicBezTo>
                  <a:pt x="131" y="406"/>
                  <a:pt x="0" y="203"/>
                  <a:pt x="0" y="1"/>
                </a:cubicBezTo>
                <a:close/>
              </a:path>
            </a:pathLst>
          </a:custGeom>
          <a:solidFill>
            <a:srgbClr val="274E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2"/>
          <p:cNvSpPr/>
          <p:nvPr/>
        </p:nvSpPr>
        <p:spPr>
          <a:xfrm flipH="1">
            <a:off x="704395" y="468570"/>
            <a:ext cx="7006" cy="52367"/>
          </a:xfrm>
          <a:custGeom>
            <a:rect b="b" l="l" r="r" t="t"/>
            <a:pathLst>
              <a:path extrusionOk="0" h="2347" w="405">
                <a:moveTo>
                  <a:pt x="405" y="1"/>
                </a:moveTo>
                <a:lnTo>
                  <a:pt x="405" y="7"/>
                </a:lnTo>
                <a:lnTo>
                  <a:pt x="405" y="7"/>
                </a:lnTo>
                <a:cubicBezTo>
                  <a:pt x="405" y="5"/>
                  <a:pt x="405" y="3"/>
                  <a:pt x="405" y="1"/>
                </a:cubicBezTo>
                <a:close/>
                <a:moveTo>
                  <a:pt x="405" y="7"/>
                </a:moveTo>
                <a:lnTo>
                  <a:pt x="405" y="7"/>
                </a:lnTo>
                <a:cubicBezTo>
                  <a:pt x="402" y="207"/>
                  <a:pt x="271" y="395"/>
                  <a:pt x="12" y="548"/>
                </a:cubicBezTo>
                <a:lnTo>
                  <a:pt x="0" y="2346"/>
                </a:lnTo>
                <a:cubicBezTo>
                  <a:pt x="262" y="2191"/>
                  <a:pt x="393" y="1989"/>
                  <a:pt x="393" y="1799"/>
                </a:cubicBezTo>
                <a:lnTo>
                  <a:pt x="405" y="7"/>
                </a:lnTo>
                <a:close/>
              </a:path>
            </a:pathLst>
          </a:custGeom>
          <a:solidFill>
            <a:srgbClr val="274E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2"/>
          <p:cNvSpPr/>
          <p:nvPr/>
        </p:nvSpPr>
        <p:spPr>
          <a:xfrm flipH="1">
            <a:off x="711185" y="480797"/>
            <a:ext cx="99717" cy="114776"/>
          </a:xfrm>
          <a:custGeom>
            <a:rect b="b" l="l" r="r" t="t"/>
            <a:pathLst>
              <a:path extrusionOk="0" h="5144" w="5764">
                <a:moveTo>
                  <a:pt x="5763" y="0"/>
                </a:moveTo>
                <a:lnTo>
                  <a:pt x="12" y="3346"/>
                </a:lnTo>
                <a:lnTo>
                  <a:pt x="0" y="5144"/>
                </a:lnTo>
                <a:lnTo>
                  <a:pt x="5751" y="1798"/>
                </a:lnTo>
                <a:lnTo>
                  <a:pt x="5763" y="0"/>
                </a:lnTo>
                <a:close/>
              </a:path>
            </a:pathLst>
          </a:custGeom>
          <a:solidFill>
            <a:srgbClr val="3E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2"/>
          <p:cNvSpPr/>
          <p:nvPr/>
        </p:nvSpPr>
        <p:spPr>
          <a:xfrm flipH="1">
            <a:off x="1159424" y="521965"/>
            <a:ext cx="7024" cy="52635"/>
          </a:xfrm>
          <a:custGeom>
            <a:rect b="b" l="l" r="r" t="t"/>
            <a:pathLst>
              <a:path extrusionOk="0" h="2359" w="406">
                <a:moveTo>
                  <a:pt x="0" y="1"/>
                </a:moveTo>
                <a:lnTo>
                  <a:pt x="0" y="1799"/>
                </a:lnTo>
                <a:cubicBezTo>
                  <a:pt x="0" y="2001"/>
                  <a:pt x="131" y="2203"/>
                  <a:pt x="393" y="2358"/>
                </a:cubicBezTo>
                <a:lnTo>
                  <a:pt x="405" y="560"/>
                </a:lnTo>
                <a:cubicBezTo>
                  <a:pt x="131" y="406"/>
                  <a:pt x="0" y="203"/>
                  <a:pt x="0" y="1"/>
                </a:cubicBezTo>
                <a:close/>
              </a:path>
            </a:pathLst>
          </a:custGeom>
          <a:solidFill>
            <a:srgbClr val="274E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2"/>
          <p:cNvSpPr/>
          <p:nvPr/>
        </p:nvSpPr>
        <p:spPr>
          <a:xfrm flipH="1">
            <a:off x="810689" y="555457"/>
            <a:ext cx="143382" cy="147441"/>
          </a:xfrm>
          <a:custGeom>
            <a:rect b="b" l="l" r="r" t="t"/>
            <a:pathLst>
              <a:path extrusionOk="0" h="6608" w="8288">
                <a:moveTo>
                  <a:pt x="8287" y="0"/>
                </a:moveTo>
                <a:lnTo>
                  <a:pt x="13" y="4810"/>
                </a:lnTo>
                <a:lnTo>
                  <a:pt x="1" y="6608"/>
                </a:lnTo>
                <a:lnTo>
                  <a:pt x="1" y="6608"/>
                </a:lnTo>
                <a:lnTo>
                  <a:pt x="8275" y="1798"/>
                </a:lnTo>
                <a:lnTo>
                  <a:pt x="8287" y="0"/>
                </a:lnTo>
                <a:close/>
              </a:path>
            </a:pathLst>
          </a:custGeom>
          <a:solidFill>
            <a:srgbClr val="3E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2"/>
          <p:cNvSpPr/>
          <p:nvPr/>
        </p:nvSpPr>
        <p:spPr>
          <a:xfrm flipH="1">
            <a:off x="987643" y="534464"/>
            <a:ext cx="172005" cy="168437"/>
          </a:xfrm>
          <a:custGeom>
            <a:rect b="b" l="l" r="r" t="t"/>
            <a:pathLst>
              <a:path extrusionOk="0" h="7549" w="9954">
                <a:moveTo>
                  <a:pt x="12" y="0"/>
                </a:moveTo>
                <a:lnTo>
                  <a:pt x="0" y="1798"/>
                </a:lnTo>
                <a:lnTo>
                  <a:pt x="9954" y="7549"/>
                </a:lnTo>
                <a:lnTo>
                  <a:pt x="9954" y="5751"/>
                </a:lnTo>
                <a:lnTo>
                  <a:pt x="12" y="0"/>
                </a:lnTo>
                <a:close/>
              </a:path>
            </a:pathLst>
          </a:custGeom>
          <a:solidFill>
            <a:srgbClr val="274E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2"/>
          <p:cNvSpPr/>
          <p:nvPr/>
        </p:nvSpPr>
        <p:spPr>
          <a:xfrm flipH="1">
            <a:off x="953638" y="662783"/>
            <a:ext cx="34014" cy="45121"/>
          </a:xfrm>
          <a:custGeom>
            <a:rect b="b" l="l" r="r" t="t"/>
            <a:pathLst>
              <a:path extrusionOk="0" h="2022" w="1942">
                <a:moveTo>
                  <a:pt x="1" y="0"/>
                </a:moveTo>
                <a:lnTo>
                  <a:pt x="1" y="1798"/>
                </a:lnTo>
                <a:cubicBezTo>
                  <a:pt x="269" y="1947"/>
                  <a:pt x="620" y="2021"/>
                  <a:pt x="970" y="2021"/>
                </a:cubicBezTo>
                <a:cubicBezTo>
                  <a:pt x="1319" y="2021"/>
                  <a:pt x="1668" y="1947"/>
                  <a:pt x="1930" y="1798"/>
                </a:cubicBezTo>
                <a:lnTo>
                  <a:pt x="1942" y="0"/>
                </a:lnTo>
                <a:lnTo>
                  <a:pt x="1942" y="0"/>
                </a:lnTo>
                <a:cubicBezTo>
                  <a:pt x="1674" y="155"/>
                  <a:pt x="1322" y="232"/>
                  <a:pt x="971" y="232"/>
                </a:cubicBezTo>
                <a:cubicBezTo>
                  <a:pt x="620" y="232"/>
                  <a:pt x="269" y="155"/>
                  <a:pt x="1" y="0"/>
                </a:cubicBezTo>
                <a:close/>
              </a:path>
            </a:pathLst>
          </a:custGeom>
          <a:solidFill>
            <a:srgbClr val="274E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2"/>
          <p:cNvSpPr/>
          <p:nvPr/>
        </p:nvSpPr>
        <p:spPr>
          <a:xfrm flipH="1">
            <a:off x="702168" y="322597"/>
            <a:ext cx="466546" cy="345375"/>
          </a:xfrm>
          <a:custGeom>
            <a:rect b="b" l="l" r="r" t="t"/>
            <a:pathLst>
              <a:path extrusionOk="0" h="15479" w="26968">
                <a:moveTo>
                  <a:pt x="15514" y="0"/>
                </a:moveTo>
                <a:cubicBezTo>
                  <a:pt x="15166" y="0"/>
                  <a:pt x="14818" y="78"/>
                  <a:pt x="14550" y="232"/>
                </a:cubicBezTo>
                <a:lnTo>
                  <a:pt x="8799" y="3566"/>
                </a:lnTo>
                <a:cubicBezTo>
                  <a:pt x="8728" y="3614"/>
                  <a:pt x="8656" y="3661"/>
                  <a:pt x="8609" y="3709"/>
                </a:cubicBezTo>
                <a:lnTo>
                  <a:pt x="524" y="8376"/>
                </a:lnTo>
                <a:cubicBezTo>
                  <a:pt x="0" y="8686"/>
                  <a:pt x="0" y="9186"/>
                  <a:pt x="536" y="9495"/>
                </a:cubicBezTo>
                <a:lnTo>
                  <a:pt x="10478" y="15246"/>
                </a:lnTo>
                <a:cubicBezTo>
                  <a:pt x="10746" y="15401"/>
                  <a:pt x="11097" y="15478"/>
                  <a:pt x="11448" y="15478"/>
                </a:cubicBezTo>
                <a:cubicBezTo>
                  <a:pt x="11799" y="15478"/>
                  <a:pt x="12151" y="15401"/>
                  <a:pt x="12419" y="15246"/>
                </a:cubicBezTo>
                <a:lnTo>
                  <a:pt x="26444" y="7090"/>
                </a:lnTo>
                <a:cubicBezTo>
                  <a:pt x="26968" y="6781"/>
                  <a:pt x="26968" y="6281"/>
                  <a:pt x="26432" y="5971"/>
                </a:cubicBezTo>
                <a:lnTo>
                  <a:pt x="16479" y="232"/>
                </a:lnTo>
                <a:cubicBezTo>
                  <a:pt x="16211" y="78"/>
                  <a:pt x="15862" y="0"/>
                  <a:pt x="155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2"/>
          <p:cNvSpPr/>
          <p:nvPr/>
        </p:nvSpPr>
        <p:spPr>
          <a:xfrm flipH="1">
            <a:off x="939435" y="685877"/>
            <a:ext cx="7007" cy="52635"/>
          </a:xfrm>
          <a:custGeom>
            <a:rect b="b" l="l" r="r" t="t"/>
            <a:pathLst>
              <a:path extrusionOk="0" h="2359" w="405">
                <a:moveTo>
                  <a:pt x="12" y="1"/>
                </a:moveTo>
                <a:lnTo>
                  <a:pt x="0" y="1799"/>
                </a:lnTo>
                <a:cubicBezTo>
                  <a:pt x="0" y="2001"/>
                  <a:pt x="143" y="2204"/>
                  <a:pt x="405" y="2358"/>
                </a:cubicBezTo>
                <a:lnTo>
                  <a:pt x="405" y="561"/>
                </a:lnTo>
                <a:cubicBezTo>
                  <a:pt x="143" y="406"/>
                  <a:pt x="12" y="203"/>
                  <a:pt x="12" y="1"/>
                </a:cubicBezTo>
                <a:close/>
              </a:path>
            </a:pathLst>
          </a:custGeom>
          <a:solidFill>
            <a:srgbClr val="274E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2"/>
          <p:cNvSpPr/>
          <p:nvPr/>
        </p:nvSpPr>
        <p:spPr>
          <a:xfrm flipH="1">
            <a:off x="365112" y="721221"/>
            <a:ext cx="7024" cy="52367"/>
          </a:xfrm>
          <a:custGeom>
            <a:rect b="b" l="l" r="r" t="t"/>
            <a:pathLst>
              <a:path extrusionOk="0" h="2347" w="406">
                <a:moveTo>
                  <a:pt x="406" y="1"/>
                </a:moveTo>
                <a:cubicBezTo>
                  <a:pt x="406" y="203"/>
                  <a:pt x="275" y="393"/>
                  <a:pt x="13" y="548"/>
                </a:cubicBezTo>
                <a:lnTo>
                  <a:pt x="1" y="2346"/>
                </a:lnTo>
                <a:cubicBezTo>
                  <a:pt x="275" y="2191"/>
                  <a:pt x="406" y="1989"/>
                  <a:pt x="406" y="1798"/>
                </a:cubicBezTo>
                <a:lnTo>
                  <a:pt x="406" y="1"/>
                </a:lnTo>
                <a:close/>
              </a:path>
            </a:pathLst>
          </a:custGeom>
          <a:solidFill>
            <a:srgbClr val="274E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2"/>
          <p:cNvSpPr/>
          <p:nvPr/>
        </p:nvSpPr>
        <p:spPr>
          <a:xfrm flipH="1">
            <a:off x="371932" y="733449"/>
            <a:ext cx="242650" cy="222099"/>
          </a:xfrm>
          <a:custGeom>
            <a:rect b="b" l="l" r="r" t="t"/>
            <a:pathLst>
              <a:path extrusionOk="0" h="9954" w="14026">
                <a:moveTo>
                  <a:pt x="14026" y="0"/>
                </a:moveTo>
                <a:lnTo>
                  <a:pt x="0" y="8156"/>
                </a:lnTo>
                <a:lnTo>
                  <a:pt x="0" y="9954"/>
                </a:lnTo>
                <a:lnTo>
                  <a:pt x="14014" y="1798"/>
                </a:lnTo>
                <a:lnTo>
                  <a:pt x="14026" y="0"/>
                </a:lnTo>
                <a:close/>
              </a:path>
            </a:pathLst>
          </a:custGeom>
          <a:solidFill>
            <a:srgbClr val="3E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2"/>
          <p:cNvSpPr/>
          <p:nvPr/>
        </p:nvSpPr>
        <p:spPr>
          <a:xfrm flipH="1">
            <a:off x="647725" y="698681"/>
            <a:ext cx="291488" cy="257174"/>
          </a:xfrm>
          <a:custGeom>
            <a:rect b="b" l="l" r="r" t="t"/>
            <a:pathLst>
              <a:path extrusionOk="0" h="11526" w="16849">
                <a:moveTo>
                  <a:pt x="1" y="1"/>
                </a:moveTo>
                <a:lnTo>
                  <a:pt x="1" y="1798"/>
                </a:lnTo>
                <a:lnTo>
                  <a:pt x="16836" y="11526"/>
                </a:lnTo>
                <a:lnTo>
                  <a:pt x="16848" y="9728"/>
                </a:lnTo>
                <a:lnTo>
                  <a:pt x="1" y="1"/>
                </a:lnTo>
                <a:close/>
              </a:path>
            </a:pathLst>
          </a:custGeom>
          <a:solidFill>
            <a:srgbClr val="274E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2"/>
          <p:cNvSpPr/>
          <p:nvPr/>
        </p:nvSpPr>
        <p:spPr>
          <a:xfrm flipH="1">
            <a:off x="614568" y="915412"/>
            <a:ext cx="33597" cy="45317"/>
          </a:xfrm>
          <a:custGeom>
            <a:rect b="b" l="l" r="r" t="t"/>
            <a:pathLst>
              <a:path extrusionOk="0" h="2031" w="1942">
                <a:moveTo>
                  <a:pt x="0" y="1"/>
                </a:moveTo>
                <a:lnTo>
                  <a:pt x="0" y="1799"/>
                </a:lnTo>
                <a:cubicBezTo>
                  <a:pt x="268" y="1954"/>
                  <a:pt x="620" y="2031"/>
                  <a:pt x="971" y="2031"/>
                </a:cubicBezTo>
                <a:cubicBezTo>
                  <a:pt x="1322" y="2031"/>
                  <a:pt x="1673" y="1954"/>
                  <a:pt x="1941" y="1799"/>
                </a:cubicBezTo>
                <a:lnTo>
                  <a:pt x="1941" y="1"/>
                </a:lnTo>
                <a:cubicBezTo>
                  <a:pt x="1673" y="156"/>
                  <a:pt x="1322" y="233"/>
                  <a:pt x="971" y="233"/>
                </a:cubicBezTo>
                <a:cubicBezTo>
                  <a:pt x="620" y="233"/>
                  <a:pt x="268" y="156"/>
                  <a:pt x="0" y="1"/>
                </a:cubicBezTo>
                <a:close/>
              </a:path>
            </a:pathLst>
          </a:custGeom>
          <a:solidFill>
            <a:srgbClr val="274E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2"/>
          <p:cNvSpPr/>
          <p:nvPr/>
        </p:nvSpPr>
        <p:spPr>
          <a:xfrm flipH="1">
            <a:off x="809972" y="554532"/>
            <a:ext cx="143382" cy="147441"/>
          </a:xfrm>
          <a:custGeom>
            <a:rect b="b" l="l" r="r" t="t"/>
            <a:pathLst>
              <a:path extrusionOk="0" h="6608" w="8288">
                <a:moveTo>
                  <a:pt x="8287" y="0"/>
                </a:moveTo>
                <a:lnTo>
                  <a:pt x="13" y="4810"/>
                </a:lnTo>
                <a:lnTo>
                  <a:pt x="1" y="6608"/>
                </a:lnTo>
                <a:lnTo>
                  <a:pt x="1" y="6608"/>
                </a:lnTo>
                <a:lnTo>
                  <a:pt x="8275" y="1798"/>
                </a:lnTo>
                <a:lnTo>
                  <a:pt x="8287" y="0"/>
                </a:lnTo>
                <a:close/>
              </a:path>
            </a:pathLst>
          </a:custGeom>
          <a:solidFill>
            <a:srgbClr val="3E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2"/>
          <p:cNvSpPr/>
          <p:nvPr/>
        </p:nvSpPr>
        <p:spPr>
          <a:xfrm flipH="1">
            <a:off x="362896" y="486509"/>
            <a:ext cx="585813" cy="434112"/>
          </a:xfrm>
          <a:custGeom>
            <a:rect b="b" l="l" r="r" t="t"/>
            <a:pathLst>
              <a:path extrusionOk="0" h="19456" w="33862">
                <a:moveTo>
                  <a:pt x="15521" y="0"/>
                </a:moveTo>
                <a:cubicBezTo>
                  <a:pt x="15172" y="0"/>
                  <a:pt x="14823" y="78"/>
                  <a:pt x="14562" y="233"/>
                </a:cubicBezTo>
                <a:lnTo>
                  <a:pt x="536" y="8376"/>
                </a:lnTo>
                <a:cubicBezTo>
                  <a:pt x="0" y="8686"/>
                  <a:pt x="0" y="9186"/>
                  <a:pt x="536" y="9496"/>
                </a:cubicBezTo>
                <a:lnTo>
                  <a:pt x="17371" y="19223"/>
                </a:lnTo>
                <a:cubicBezTo>
                  <a:pt x="17639" y="19378"/>
                  <a:pt x="17991" y="19455"/>
                  <a:pt x="18342" y="19455"/>
                </a:cubicBezTo>
                <a:cubicBezTo>
                  <a:pt x="18693" y="19455"/>
                  <a:pt x="19044" y="19378"/>
                  <a:pt x="19312" y="19223"/>
                </a:cubicBezTo>
                <a:lnTo>
                  <a:pt x="33338" y="11067"/>
                </a:lnTo>
                <a:cubicBezTo>
                  <a:pt x="33862" y="10758"/>
                  <a:pt x="33862" y="10258"/>
                  <a:pt x="33326" y="9948"/>
                </a:cubicBezTo>
                <a:lnTo>
                  <a:pt x="16490" y="233"/>
                </a:lnTo>
                <a:cubicBezTo>
                  <a:pt x="16222" y="78"/>
                  <a:pt x="15871" y="0"/>
                  <a:pt x="155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2"/>
          <p:cNvSpPr/>
          <p:nvPr/>
        </p:nvSpPr>
        <p:spPr>
          <a:xfrm flipH="1">
            <a:off x="602420" y="936676"/>
            <a:ext cx="7024" cy="52881"/>
          </a:xfrm>
          <a:custGeom>
            <a:rect b="b" l="l" r="r" t="t"/>
            <a:pathLst>
              <a:path extrusionOk="0" h="2370" w="406">
                <a:moveTo>
                  <a:pt x="1" y="0"/>
                </a:moveTo>
                <a:lnTo>
                  <a:pt x="1" y="1798"/>
                </a:lnTo>
                <a:cubicBezTo>
                  <a:pt x="1" y="2001"/>
                  <a:pt x="132" y="2215"/>
                  <a:pt x="406" y="2370"/>
                </a:cubicBezTo>
                <a:lnTo>
                  <a:pt x="406" y="572"/>
                </a:lnTo>
                <a:cubicBezTo>
                  <a:pt x="144" y="417"/>
                  <a:pt x="1" y="203"/>
                  <a:pt x="1" y="0"/>
                </a:cubicBezTo>
                <a:close/>
              </a:path>
            </a:pathLst>
          </a:custGeom>
          <a:solidFill>
            <a:srgbClr val="274E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2"/>
          <p:cNvSpPr/>
          <p:nvPr/>
        </p:nvSpPr>
        <p:spPr>
          <a:xfrm flipH="1">
            <a:off x="92995" y="923668"/>
            <a:ext cx="6816" cy="52613"/>
          </a:xfrm>
          <a:custGeom>
            <a:rect b="b" l="l" r="r" t="t"/>
            <a:pathLst>
              <a:path extrusionOk="0" h="2358" w="394">
                <a:moveTo>
                  <a:pt x="394" y="0"/>
                </a:moveTo>
                <a:cubicBezTo>
                  <a:pt x="394" y="202"/>
                  <a:pt x="263" y="405"/>
                  <a:pt x="1" y="560"/>
                </a:cubicBezTo>
                <a:lnTo>
                  <a:pt x="1" y="2357"/>
                </a:lnTo>
                <a:cubicBezTo>
                  <a:pt x="263" y="2203"/>
                  <a:pt x="394" y="2000"/>
                  <a:pt x="394" y="1798"/>
                </a:cubicBezTo>
                <a:lnTo>
                  <a:pt x="394" y="0"/>
                </a:lnTo>
                <a:close/>
              </a:path>
            </a:pathLst>
          </a:custGeom>
          <a:solidFill>
            <a:srgbClr val="274E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2"/>
          <p:cNvSpPr/>
          <p:nvPr/>
        </p:nvSpPr>
        <p:spPr>
          <a:xfrm flipH="1">
            <a:off x="99814" y="936141"/>
            <a:ext cx="242650" cy="221853"/>
          </a:xfrm>
          <a:custGeom>
            <a:rect b="b" l="l" r="r" t="t"/>
            <a:pathLst>
              <a:path extrusionOk="0" h="9943" w="14026">
                <a:moveTo>
                  <a:pt x="14026" y="1"/>
                </a:moveTo>
                <a:lnTo>
                  <a:pt x="0" y="8156"/>
                </a:lnTo>
                <a:lnTo>
                  <a:pt x="0" y="9942"/>
                </a:lnTo>
                <a:lnTo>
                  <a:pt x="14026" y="1798"/>
                </a:lnTo>
                <a:lnTo>
                  <a:pt x="14026" y="1"/>
                </a:lnTo>
                <a:close/>
              </a:path>
            </a:pathLst>
          </a:custGeom>
          <a:solidFill>
            <a:srgbClr val="3E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2"/>
          <p:cNvSpPr/>
          <p:nvPr/>
        </p:nvSpPr>
        <p:spPr>
          <a:xfrm flipH="1">
            <a:off x="375841" y="949417"/>
            <a:ext cx="226595" cy="208577"/>
          </a:xfrm>
          <a:custGeom>
            <a:rect b="b" l="l" r="r" t="t"/>
            <a:pathLst>
              <a:path extrusionOk="0" h="9348" w="13098">
                <a:moveTo>
                  <a:pt x="1" y="1"/>
                </a:moveTo>
                <a:lnTo>
                  <a:pt x="1" y="1787"/>
                </a:lnTo>
                <a:lnTo>
                  <a:pt x="5275" y="4835"/>
                </a:lnTo>
                <a:lnTo>
                  <a:pt x="13086" y="9347"/>
                </a:lnTo>
                <a:lnTo>
                  <a:pt x="13097" y="7561"/>
                </a:lnTo>
                <a:lnTo>
                  <a:pt x="5275" y="3037"/>
                </a:lnTo>
                <a:lnTo>
                  <a:pt x="1" y="1"/>
                </a:lnTo>
                <a:close/>
              </a:path>
            </a:pathLst>
          </a:custGeom>
          <a:solidFill>
            <a:srgbClr val="274E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2"/>
          <p:cNvSpPr/>
          <p:nvPr/>
        </p:nvSpPr>
        <p:spPr>
          <a:xfrm flipH="1">
            <a:off x="342450" y="1118127"/>
            <a:ext cx="33389" cy="45049"/>
          </a:xfrm>
          <a:custGeom>
            <a:rect b="b" l="l" r="r" t="t"/>
            <a:pathLst>
              <a:path extrusionOk="0" h="2019" w="1930">
                <a:moveTo>
                  <a:pt x="0" y="0"/>
                </a:moveTo>
                <a:lnTo>
                  <a:pt x="0" y="1786"/>
                </a:lnTo>
                <a:cubicBezTo>
                  <a:pt x="262" y="1941"/>
                  <a:pt x="611" y="2019"/>
                  <a:pt x="960" y="2019"/>
                </a:cubicBezTo>
                <a:cubicBezTo>
                  <a:pt x="1310" y="2019"/>
                  <a:pt x="1661" y="1941"/>
                  <a:pt x="1929" y="1786"/>
                </a:cubicBezTo>
                <a:lnTo>
                  <a:pt x="1929" y="0"/>
                </a:lnTo>
                <a:cubicBezTo>
                  <a:pt x="1667" y="149"/>
                  <a:pt x="1319" y="224"/>
                  <a:pt x="969" y="224"/>
                </a:cubicBezTo>
                <a:cubicBezTo>
                  <a:pt x="620" y="224"/>
                  <a:pt x="268" y="149"/>
                  <a:pt x="0" y="0"/>
                </a:cubicBezTo>
                <a:close/>
              </a:path>
            </a:pathLst>
          </a:custGeom>
          <a:solidFill>
            <a:srgbClr val="274E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2"/>
          <p:cNvSpPr/>
          <p:nvPr/>
        </p:nvSpPr>
        <p:spPr>
          <a:xfrm flipH="1">
            <a:off x="332713" y="167335"/>
            <a:ext cx="20671" cy="577078"/>
          </a:xfrm>
          <a:custGeom>
            <a:rect b="b" l="l" r="r" t="t"/>
            <a:pathLst>
              <a:path extrusionOk="0" h="28452" w="1096">
                <a:moveTo>
                  <a:pt x="0" y="1"/>
                </a:moveTo>
                <a:lnTo>
                  <a:pt x="0" y="28361"/>
                </a:lnTo>
                <a:cubicBezTo>
                  <a:pt x="283" y="28418"/>
                  <a:pt x="573" y="28452"/>
                  <a:pt x="865" y="28452"/>
                </a:cubicBezTo>
                <a:cubicBezTo>
                  <a:pt x="942" y="28452"/>
                  <a:pt x="1019" y="28450"/>
                  <a:pt x="1096" y="28445"/>
                </a:cubicBezTo>
                <a:lnTo>
                  <a:pt x="1096" y="84"/>
                </a:lnTo>
                <a:cubicBezTo>
                  <a:pt x="1019" y="89"/>
                  <a:pt x="942" y="91"/>
                  <a:pt x="865" y="91"/>
                </a:cubicBezTo>
                <a:cubicBezTo>
                  <a:pt x="573" y="91"/>
                  <a:pt x="283" y="57"/>
                  <a:pt x="0" y="1"/>
                </a:cubicBezTo>
                <a:close/>
              </a:path>
            </a:pathLst>
          </a:custGeom>
          <a:solidFill>
            <a:srgbClr val="EED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2"/>
          <p:cNvSpPr/>
          <p:nvPr/>
        </p:nvSpPr>
        <p:spPr>
          <a:xfrm flipH="1">
            <a:off x="371521" y="733112"/>
            <a:ext cx="242650" cy="222099"/>
          </a:xfrm>
          <a:custGeom>
            <a:rect b="b" l="l" r="r" t="t"/>
            <a:pathLst>
              <a:path extrusionOk="0" h="9954" w="14026">
                <a:moveTo>
                  <a:pt x="14026" y="0"/>
                </a:moveTo>
                <a:lnTo>
                  <a:pt x="0" y="8156"/>
                </a:lnTo>
                <a:lnTo>
                  <a:pt x="0" y="9954"/>
                </a:lnTo>
                <a:lnTo>
                  <a:pt x="14014" y="1798"/>
                </a:lnTo>
                <a:lnTo>
                  <a:pt x="14026" y="0"/>
                </a:lnTo>
                <a:close/>
              </a:path>
            </a:pathLst>
          </a:custGeom>
          <a:solidFill>
            <a:srgbClr val="3E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2"/>
          <p:cNvSpPr/>
          <p:nvPr/>
        </p:nvSpPr>
        <p:spPr>
          <a:xfrm flipH="1">
            <a:off x="90565" y="737286"/>
            <a:ext cx="521145" cy="385761"/>
          </a:xfrm>
          <a:custGeom>
            <a:rect b="b" l="l" r="r" t="t"/>
            <a:pathLst>
              <a:path extrusionOk="0" h="17289" w="30124">
                <a:moveTo>
                  <a:pt x="15521" y="1"/>
                </a:moveTo>
                <a:cubicBezTo>
                  <a:pt x="15169" y="1"/>
                  <a:pt x="14818" y="78"/>
                  <a:pt x="14550" y="233"/>
                </a:cubicBezTo>
                <a:lnTo>
                  <a:pt x="525" y="8389"/>
                </a:lnTo>
                <a:cubicBezTo>
                  <a:pt x="1" y="8686"/>
                  <a:pt x="1" y="9198"/>
                  <a:pt x="537" y="9496"/>
                </a:cubicBezTo>
                <a:lnTo>
                  <a:pt x="13633" y="17057"/>
                </a:lnTo>
                <a:cubicBezTo>
                  <a:pt x="13895" y="17211"/>
                  <a:pt x="14247" y="17289"/>
                  <a:pt x="14598" y="17289"/>
                </a:cubicBezTo>
                <a:cubicBezTo>
                  <a:pt x="14949" y="17289"/>
                  <a:pt x="15300" y="17211"/>
                  <a:pt x="15562" y="17057"/>
                </a:cubicBezTo>
                <a:lnTo>
                  <a:pt x="29588" y="8913"/>
                </a:lnTo>
                <a:cubicBezTo>
                  <a:pt x="30124" y="8603"/>
                  <a:pt x="30112" y="8103"/>
                  <a:pt x="29588" y="7793"/>
                </a:cubicBezTo>
                <a:lnTo>
                  <a:pt x="16491" y="233"/>
                </a:lnTo>
                <a:cubicBezTo>
                  <a:pt x="16223" y="78"/>
                  <a:pt x="15872" y="1"/>
                  <a:pt x="155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2"/>
          <p:cNvSpPr/>
          <p:nvPr/>
        </p:nvSpPr>
        <p:spPr>
          <a:xfrm flipH="1">
            <a:off x="655985" y="597428"/>
            <a:ext cx="11331" cy="16489"/>
          </a:xfrm>
          <a:custGeom>
            <a:rect b="b" l="l" r="r" t="t"/>
            <a:pathLst>
              <a:path extrusionOk="0" h="739" w="655">
                <a:moveTo>
                  <a:pt x="453" y="0"/>
                </a:moveTo>
                <a:lnTo>
                  <a:pt x="12" y="548"/>
                </a:lnTo>
                <a:cubicBezTo>
                  <a:pt x="0" y="572"/>
                  <a:pt x="0" y="596"/>
                  <a:pt x="12" y="619"/>
                </a:cubicBezTo>
                <a:cubicBezTo>
                  <a:pt x="36" y="679"/>
                  <a:pt x="107" y="726"/>
                  <a:pt x="167" y="738"/>
                </a:cubicBezTo>
                <a:cubicBezTo>
                  <a:pt x="191" y="738"/>
                  <a:pt x="214" y="738"/>
                  <a:pt x="226" y="715"/>
                </a:cubicBezTo>
                <a:lnTo>
                  <a:pt x="655" y="179"/>
                </a:lnTo>
                <a:lnTo>
                  <a:pt x="655" y="179"/>
                </a:lnTo>
                <a:cubicBezTo>
                  <a:pt x="643" y="191"/>
                  <a:pt x="619" y="191"/>
                  <a:pt x="595" y="191"/>
                </a:cubicBezTo>
                <a:cubicBezTo>
                  <a:pt x="536" y="179"/>
                  <a:pt x="464" y="131"/>
                  <a:pt x="441" y="72"/>
                </a:cubicBezTo>
                <a:cubicBezTo>
                  <a:pt x="441" y="48"/>
                  <a:pt x="441" y="24"/>
                  <a:pt x="453" y="0"/>
                </a:cubicBezTo>
                <a:close/>
              </a:path>
            </a:pathLst>
          </a:custGeom>
          <a:solidFill>
            <a:srgbClr val="02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2"/>
          <p:cNvSpPr/>
          <p:nvPr/>
        </p:nvSpPr>
        <p:spPr>
          <a:xfrm flipH="1">
            <a:off x="655414" y="597115"/>
            <a:ext cx="4463" cy="4619"/>
          </a:xfrm>
          <a:custGeom>
            <a:rect b="b" l="l" r="r" t="t"/>
            <a:pathLst>
              <a:path extrusionOk="0" h="207" w="258">
                <a:moveTo>
                  <a:pt x="61" y="0"/>
                </a:moveTo>
                <a:cubicBezTo>
                  <a:pt x="17" y="0"/>
                  <a:pt x="0" y="34"/>
                  <a:pt x="11" y="86"/>
                </a:cubicBezTo>
                <a:cubicBezTo>
                  <a:pt x="34" y="145"/>
                  <a:pt x="106" y="193"/>
                  <a:pt x="165" y="205"/>
                </a:cubicBezTo>
                <a:cubicBezTo>
                  <a:pt x="173" y="206"/>
                  <a:pt x="180" y="207"/>
                  <a:pt x="187" y="207"/>
                </a:cubicBezTo>
                <a:cubicBezTo>
                  <a:pt x="233" y="207"/>
                  <a:pt x="258" y="173"/>
                  <a:pt x="237" y="121"/>
                </a:cubicBezTo>
                <a:cubicBezTo>
                  <a:pt x="213" y="62"/>
                  <a:pt x="142" y="14"/>
                  <a:pt x="82" y="2"/>
                </a:cubicBezTo>
                <a:cubicBezTo>
                  <a:pt x="74" y="1"/>
                  <a:pt x="67" y="0"/>
                  <a:pt x="61" y="0"/>
                </a:cubicBezTo>
                <a:close/>
              </a:path>
            </a:pathLst>
          </a:custGeom>
          <a:solidFill>
            <a:srgbClr val="02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2"/>
          <p:cNvSpPr/>
          <p:nvPr/>
        </p:nvSpPr>
        <p:spPr>
          <a:xfrm flipH="1">
            <a:off x="578118" y="478945"/>
            <a:ext cx="91673" cy="131733"/>
          </a:xfrm>
          <a:custGeom>
            <a:rect b="b" l="l" r="r" t="t"/>
            <a:pathLst>
              <a:path extrusionOk="0" h="5904" w="5299">
                <a:moveTo>
                  <a:pt x="5299" y="1345"/>
                </a:moveTo>
                <a:lnTo>
                  <a:pt x="5280" y="1368"/>
                </a:lnTo>
                <a:lnTo>
                  <a:pt x="5280" y="1368"/>
                </a:lnTo>
                <a:cubicBezTo>
                  <a:pt x="5287" y="1361"/>
                  <a:pt x="5293" y="1353"/>
                  <a:pt x="5299" y="1345"/>
                </a:cubicBezTo>
                <a:close/>
                <a:moveTo>
                  <a:pt x="3608" y="0"/>
                </a:moveTo>
                <a:lnTo>
                  <a:pt x="119" y="4405"/>
                </a:lnTo>
                <a:cubicBezTo>
                  <a:pt x="24" y="4524"/>
                  <a:pt x="0" y="4727"/>
                  <a:pt x="96" y="4953"/>
                </a:cubicBezTo>
                <a:cubicBezTo>
                  <a:pt x="274" y="5405"/>
                  <a:pt x="810" y="5822"/>
                  <a:pt x="1286" y="5894"/>
                </a:cubicBezTo>
                <a:cubicBezTo>
                  <a:pt x="1332" y="5901"/>
                  <a:pt x="1377" y="5904"/>
                  <a:pt x="1419" y="5904"/>
                </a:cubicBezTo>
                <a:cubicBezTo>
                  <a:pt x="1595" y="5904"/>
                  <a:pt x="1733" y="5847"/>
                  <a:pt x="1810" y="5751"/>
                </a:cubicBezTo>
                <a:lnTo>
                  <a:pt x="5280" y="1368"/>
                </a:lnTo>
                <a:lnTo>
                  <a:pt x="5280" y="1368"/>
                </a:lnTo>
                <a:cubicBezTo>
                  <a:pt x="5202" y="1460"/>
                  <a:pt x="5077" y="1510"/>
                  <a:pt x="4911" y="1510"/>
                </a:cubicBezTo>
                <a:cubicBezTo>
                  <a:pt x="4868" y="1510"/>
                  <a:pt x="4823" y="1507"/>
                  <a:pt x="4775" y="1500"/>
                </a:cubicBezTo>
                <a:cubicBezTo>
                  <a:pt x="4298" y="1429"/>
                  <a:pt x="3763" y="1000"/>
                  <a:pt x="3584" y="548"/>
                </a:cubicBezTo>
                <a:cubicBezTo>
                  <a:pt x="3489" y="322"/>
                  <a:pt x="3513" y="131"/>
                  <a:pt x="3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2"/>
          <p:cNvSpPr/>
          <p:nvPr/>
        </p:nvSpPr>
        <p:spPr>
          <a:xfrm flipH="1">
            <a:off x="574895" y="475509"/>
            <a:ext cx="35690" cy="37150"/>
          </a:xfrm>
          <a:custGeom>
            <a:rect b="b" l="l" r="r" t="t"/>
            <a:pathLst>
              <a:path extrusionOk="0" h="1665" w="2063">
                <a:moveTo>
                  <a:pt x="575" y="1"/>
                </a:moveTo>
                <a:cubicBezTo>
                  <a:pt x="179" y="1"/>
                  <a:pt x="1" y="293"/>
                  <a:pt x="162" y="702"/>
                </a:cubicBezTo>
                <a:cubicBezTo>
                  <a:pt x="341" y="1154"/>
                  <a:pt x="876" y="1583"/>
                  <a:pt x="1353" y="1654"/>
                </a:cubicBezTo>
                <a:cubicBezTo>
                  <a:pt x="1398" y="1661"/>
                  <a:pt x="1442" y="1664"/>
                  <a:pt x="1483" y="1664"/>
                </a:cubicBezTo>
                <a:cubicBezTo>
                  <a:pt x="1882" y="1664"/>
                  <a:pt x="2062" y="1362"/>
                  <a:pt x="1900" y="952"/>
                </a:cubicBezTo>
                <a:cubicBezTo>
                  <a:pt x="1722" y="499"/>
                  <a:pt x="1186" y="83"/>
                  <a:pt x="710" y="11"/>
                </a:cubicBezTo>
                <a:cubicBezTo>
                  <a:pt x="663" y="4"/>
                  <a:pt x="618" y="1"/>
                  <a:pt x="575" y="1"/>
                </a:cubicBezTo>
                <a:close/>
              </a:path>
            </a:pathLst>
          </a:custGeom>
          <a:solidFill>
            <a:srgbClr val="AA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2"/>
          <p:cNvSpPr/>
          <p:nvPr/>
        </p:nvSpPr>
        <p:spPr>
          <a:xfrm flipH="1">
            <a:off x="557920" y="466450"/>
            <a:ext cx="3927" cy="39605"/>
          </a:xfrm>
          <a:custGeom>
            <a:rect b="b" l="l" r="r" t="t"/>
            <a:pathLst>
              <a:path extrusionOk="0" h="1775" w="227">
                <a:moveTo>
                  <a:pt x="226" y="0"/>
                </a:moveTo>
                <a:cubicBezTo>
                  <a:pt x="226" y="120"/>
                  <a:pt x="155" y="227"/>
                  <a:pt x="12" y="310"/>
                </a:cubicBezTo>
                <a:lnTo>
                  <a:pt x="0" y="1774"/>
                </a:lnTo>
                <a:cubicBezTo>
                  <a:pt x="155" y="1691"/>
                  <a:pt x="226" y="1572"/>
                  <a:pt x="226" y="1465"/>
                </a:cubicBezTo>
                <a:lnTo>
                  <a:pt x="226" y="0"/>
                </a:lnTo>
                <a:close/>
              </a:path>
            </a:pathLst>
          </a:custGeom>
          <a:solidFill>
            <a:srgbClr val="DAC1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2"/>
          <p:cNvSpPr/>
          <p:nvPr/>
        </p:nvSpPr>
        <p:spPr>
          <a:xfrm flipH="1">
            <a:off x="622818" y="466450"/>
            <a:ext cx="4135" cy="39605"/>
          </a:xfrm>
          <a:custGeom>
            <a:rect b="b" l="l" r="r" t="t"/>
            <a:pathLst>
              <a:path extrusionOk="0" h="1775" w="239">
                <a:moveTo>
                  <a:pt x="1" y="0"/>
                </a:moveTo>
                <a:lnTo>
                  <a:pt x="1" y="1453"/>
                </a:lnTo>
                <a:cubicBezTo>
                  <a:pt x="1" y="1572"/>
                  <a:pt x="84" y="1691"/>
                  <a:pt x="227" y="1774"/>
                </a:cubicBezTo>
                <a:lnTo>
                  <a:pt x="239" y="310"/>
                </a:lnTo>
                <a:cubicBezTo>
                  <a:pt x="84" y="227"/>
                  <a:pt x="1" y="108"/>
                  <a:pt x="1" y="0"/>
                </a:cubicBezTo>
                <a:close/>
              </a:path>
            </a:pathLst>
          </a:custGeom>
          <a:solidFill>
            <a:srgbClr val="A392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2"/>
          <p:cNvSpPr/>
          <p:nvPr/>
        </p:nvSpPr>
        <p:spPr>
          <a:xfrm flipH="1">
            <a:off x="561415" y="473367"/>
            <a:ext cx="21453" cy="48613"/>
          </a:xfrm>
          <a:custGeom>
            <a:rect b="b" l="l" r="r" t="t"/>
            <a:pathLst>
              <a:path extrusionOk="0" h="2179" w="1228">
                <a:moveTo>
                  <a:pt x="1227" y="0"/>
                </a:moveTo>
                <a:lnTo>
                  <a:pt x="1" y="714"/>
                </a:lnTo>
                <a:lnTo>
                  <a:pt x="1" y="2179"/>
                </a:lnTo>
                <a:lnTo>
                  <a:pt x="1215" y="1464"/>
                </a:lnTo>
                <a:lnTo>
                  <a:pt x="1227" y="0"/>
                </a:lnTo>
                <a:close/>
              </a:path>
            </a:pathLst>
          </a:custGeom>
          <a:solidFill>
            <a:srgbClr val="DAC1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2"/>
          <p:cNvSpPr/>
          <p:nvPr/>
        </p:nvSpPr>
        <p:spPr>
          <a:xfrm flipH="1">
            <a:off x="601593" y="473367"/>
            <a:ext cx="21452" cy="48613"/>
          </a:xfrm>
          <a:custGeom>
            <a:rect b="b" l="l" r="r" t="t"/>
            <a:pathLst>
              <a:path extrusionOk="0" h="2179" w="1240">
                <a:moveTo>
                  <a:pt x="13" y="0"/>
                </a:moveTo>
                <a:lnTo>
                  <a:pt x="1" y="1464"/>
                </a:lnTo>
                <a:lnTo>
                  <a:pt x="1227" y="2179"/>
                </a:lnTo>
                <a:lnTo>
                  <a:pt x="1239" y="714"/>
                </a:lnTo>
                <a:lnTo>
                  <a:pt x="13" y="0"/>
                </a:lnTo>
                <a:close/>
              </a:path>
            </a:pathLst>
          </a:custGeom>
          <a:solidFill>
            <a:srgbClr val="A392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2"/>
          <p:cNvSpPr/>
          <p:nvPr/>
        </p:nvSpPr>
        <p:spPr>
          <a:xfrm flipH="1">
            <a:off x="582853" y="489298"/>
            <a:ext cx="18961" cy="35477"/>
          </a:xfrm>
          <a:custGeom>
            <a:rect b="b" l="l" r="r" t="t"/>
            <a:pathLst>
              <a:path extrusionOk="0" h="1590" w="1096">
                <a:moveTo>
                  <a:pt x="12" y="0"/>
                </a:moveTo>
                <a:lnTo>
                  <a:pt x="0" y="1465"/>
                </a:lnTo>
                <a:cubicBezTo>
                  <a:pt x="155" y="1548"/>
                  <a:pt x="355" y="1590"/>
                  <a:pt x="552" y="1590"/>
                </a:cubicBezTo>
                <a:cubicBezTo>
                  <a:pt x="750" y="1590"/>
                  <a:pt x="947" y="1548"/>
                  <a:pt x="1096" y="1465"/>
                </a:cubicBezTo>
                <a:lnTo>
                  <a:pt x="1096" y="0"/>
                </a:lnTo>
                <a:cubicBezTo>
                  <a:pt x="947" y="90"/>
                  <a:pt x="750" y="134"/>
                  <a:pt x="554" y="134"/>
                </a:cubicBezTo>
                <a:cubicBezTo>
                  <a:pt x="358" y="134"/>
                  <a:pt x="161" y="90"/>
                  <a:pt x="12" y="0"/>
                </a:cubicBezTo>
                <a:close/>
              </a:path>
            </a:pathLst>
          </a:custGeom>
          <a:solidFill>
            <a:srgbClr val="CBB6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2"/>
          <p:cNvSpPr/>
          <p:nvPr/>
        </p:nvSpPr>
        <p:spPr>
          <a:xfrm flipH="1">
            <a:off x="556691" y="440610"/>
            <a:ext cx="71494" cy="51359"/>
          </a:xfrm>
          <a:custGeom>
            <a:rect b="b" l="l" r="r" t="t"/>
            <a:pathLst>
              <a:path extrusionOk="0" h="2308" w="4144">
                <a:moveTo>
                  <a:pt x="2066" y="1"/>
                </a:moveTo>
                <a:cubicBezTo>
                  <a:pt x="1870" y="1"/>
                  <a:pt x="1673" y="45"/>
                  <a:pt x="1524" y="135"/>
                </a:cubicBezTo>
                <a:lnTo>
                  <a:pt x="298" y="837"/>
                </a:lnTo>
                <a:cubicBezTo>
                  <a:pt x="0" y="1016"/>
                  <a:pt x="0" y="1301"/>
                  <a:pt x="298" y="1468"/>
                </a:cubicBezTo>
                <a:lnTo>
                  <a:pt x="1536" y="2182"/>
                </a:lnTo>
                <a:cubicBezTo>
                  <a:pt x="1685" y="2266"/>
                  <a:pt x="1882" y="2307"/>
                  <a:pt x="2078" y="2307"/>
                </a:cubicBezTo>
                <a:cubicBezTo>
                  <a:pt x="2274" y="2307"/>
                  <a:pt x="2471" y="2266"/>
                  <a:pt x="2620" y="2182"/>
                </a:cubicBezTo>
                <a:lnTo>
                  <a:pt x="3834" y="1468"/>
                </a:lnTo>
                <a:cubicBezTo>
                  <a:pt x="4144" y="1301"/>
                  <a:pt x="4144" y="1016"/>
                  <a:pt x="3834" y="837"/>
                </a:cubicBezTo>
                <a:lnTo>
                  <a:pt x="2608" y="135"/>
                </a:lnTo>
                <a:cubicBezTo>
                  <a:pt x="2459" y="45"/>
                  <a:pt x="2263" y="1"/>
                  <a:pt x="2066" y="1"/>
                </a:cubicBezTo>
                <a:close/>
              </a:path>
            </a:pathLst>
          </a:custGeom>
          <a:solidFill>
            <a:srgbClr val="EED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2"/>
          <p:cNvSpPr/>
          <p:nvPr/>
        </p:nvSpPr>
        <p:spPr>
          <a:xfrm flipH="1">
            <a:off x="405892" y="336007"/>
            <a:ext cx="7647" cy="25258"/>
          </a:xfrm>
          <a:custGeom>
            <a:rect b="b" l="l" r="r" t="t"/>
            <a:pathLst>
              <a:path extrusionOk="0" h="1132" w="442">
                <a:moveTo>
                  <a:pt x="429" y="0"/>
                </a:moveTo>
                <a:cubicBezTo>
                  <a:pt x="429" y="215"/>
                  <a:pt x="286" y="441"/>
                  <a:pt x="1" y="608"/>
                </a:cubicBezTo>
                <a:lnTo>
                  <a:pt x="1" y="1132"/>
                </a:lnTo>
                <a:cubicBezTo>
                  <a:pt x="286" y="965"/>
                  <a:pt x="441" y="751"/>
                  <a:pt x="441" y="524"/>
                </a:cubicBezTo>
                <a:lnTo>
                  <a:pt x="429" y="0"/>
                </a:lnTo>
                <a:close/>
              </a:path>
            </a:pathLst>
          </a:custGeom>
          <a:solidFill>
            <a:srgbClr val="B1A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2"/>
          <p:cNvSpPr/>
          <p:nvPr/>
        </p:nvSpPr>
        <p:spPr>
          <a:xfrm flipH="1">
            <a:off x="413535" y="349551"/>
            <a:ext cx="161288" cy="131800"/>
          </a:xfrm>
          <a:custGeom>
            <a:rect b="b" l="l" r="r" t="t"/>
            <a:pathLst>
              <a:path extrusionOk="0" h="5907" w="9323">
                <a:moveTo>
                  <a:pt x="9323" y="1"/>
                </a:moveTo>
                <a:lnTo>
                  <a:pt x="0" y="5382"/>
                </a:lnTo>
                <a:lnTo>
                  <a:pt x="0" y="5906"/>
                </a:lnTo>
                <a:lnTo>
                  <a:pt x="9323" y="525"/>
                </a:lnTo>
                <a:lnTo>
                  <a:pt x="9323" y="1"/>
                </a:lnTo>
                <a:close/>
              </a:path>
            </a:pathLst>
          </a:custGeom>
          <a:solidFill>
            <a:srgbClr val="B1A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2"/>
          <p:cNvSpPr/>
          <p:nvPr/>
        </p:nvSpPr>
        <p:spPr>
          <a:xfrm flipH="1">
            <a:off x="574810" y="456097"/>
            <a:ext cx="43700" cy="30836"/>
          </a:xfrm>
          <a:custGeom>
            <a:rect b="b" l="l" r="r" t="t"/>
            <a:pathLst>
              <a:path extrusionOk="0" h="1382" w="2526">
                <a:moveTo>
                  <a:pt x="1" y="0"/>
                </a:moveTo>
                <a:lnTo>
                  <a:pt x="1" y="524"/>
                </a:lnTo>
                <a:cubicBezTo>
                  <a:pt x="1" y="750"/>
                  <a:pt x="144" y="965"/>
                  <a:pt x="430" y="1131"/>
                </a:cubicBezTo>
                <a:cubicBezTo>
                  <a:pt x="721" y="1298"/>
                  <a:pt x="1102" y="1381"/>
                  <a:pt x="1482" y="1381"/>
                </a:cubicBezTo>
                <a:cubicBezTo>
                  <a:pt x="1861" y="1381"/>
                  <a:pt x="2239" y="1298"/>
                  <a:pt x="2525" y="1131"/>
                </a:cubicBezTo>
                <a:lnTo>
                  <a:pt x="2525" y="607"/>
                </a:lnTo>
                <a:cubicBezTo>
                  <a:pt x="2233" y="774"/>
                  <a:pt x="1852" y="857"/>
                  <a:pt x="1473" y="857"/>
                </a:cubicBezTo>
                <a:cubicBezTo>
                  <a:pt x="1093" y="857"/>
                  <a:pt x="715" y="774"/>
                  <a:pt x="430" y="607"/>
                </a:cubicBezTo>
                <a:cubicBezTo>
                  <a:pt x="144" y="441"/>
                  <a:pt x="1" y="214"/>
                  <a:pt x="1" y="0"/>
                </a:cubicBezTo>
                <a:close/>
              </a:path>
            </a:pathLst>
          </a:custGeom>
          <a:solidFill>
            <a:srgbClr val="B1A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2"/>
          <p:cNvSpPr/>
          <p:nvPr/>
        </p:nvSpPr>
        <p:spPr>
          <a:xfrm flipH="1">
            <a:off x="403436" y="316885"/>
            <a:ext cx="217530" cy="158285"/>
          </a:xfrm>
          <a:custGeom>
            <a:rect b="b" l="l" r="r" t="t"/>
            <a:pathLst>
              <a:path extrusionOk="0" h="7094" w="12574">
                <a:moveTo>
                  <a:pt x="10946" y="0"/>
                </a:moveTo>
                <a:cubicBezTo>
                  <a:pt x="10567" y="0"/>
                  <a:pt x="10186" y="84"/>
                  <a:pt x="9894" y="250"/>
                </a:cubicBezTo>
                <a:lnTo>
                  <a:pt x="583" y="5632"/>
                </a:lnTo>
                <a:cubicBezTo>
                  <a:pt x="0" y="5965"/>
                  <a:pt x="0" y="6501"/>
                  <a:pt x="572" y="6834"/>
                </a:cubicBezTo>
                <a:cubicBezTo>
                  <a:pt x="863" y="7007"/>
                  <a:pt x="1241" y="7093"/>
                  <a:pt x="1619" y="7093"/>
                </a:cubicBezTo>
                <a:cubicBezTo>
                  <a:pt x="1997" y="7093"/>
                  <a:pt x="2375" y="7007"/>
                  <a:pt x="2667" y="6834"/>
                </a:cubicBezTo>
                <a:lnTo>
                  <a:pt x="11990" y="1465"/>
                </a:lnTo>
                <a:cubicBezTo>
                  <a:pt x="12561" y="1131"/>
                  <a:pt x="12573" y="584"/>
                  <a:pt x="11990" y="250"/>
                </a:cubicBezTo>
                <a:cubicBezTo>
                  <a:pt x="11704" y="84"/>
                  <a:pt x="11326" y="0"/>
                  <a:pt x="109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2"/>
          <p:cNvSpPr/>
          <p:nvPr/>
        </p:nvSpPr>
        <p:spPr>
          <a:xfrm flipH="1">
            <a:off x="406103" y="273308"/>
            <a:ext cx="42869" cy="78652"/>
          </a:xfrm>
          <a:custGeom>
            <a:rect b="b" l="l" r="r" t="t"/>
            <a:pathLst>
              <a:path extrusionOk="0" h="3525" w="2478">
                <a:moveTo>
                  <a:pt x="1" y="1"/>
                </a:moveTo>
                <a:lnTo>
                  <a:pt x="1" y="2810"/>
                </a:lnTo>
                <a:cubicBezTo>
                  <a:pt x="1" y="2989"/>
                  <a:pt x="120" y="3180"/>
                  <a:pt x="370" y="3311"/>
                </a:cubicBezTo>
                <a:cubicBezTo>
                  <a:pt x="608" y="3453"/>
                  <a:pt x="923" y="3525"/>
                  <a:pt x="1240" y="3525"/>
                </a:cubicBezTo>
                <a:cubicBezTo>
                  <a:pt x="1558" y="3525"/>
                  <a:pt x="1876" y="3453"/>
                  <a:pt x="2120" y="3311"/>
                </a:cubicBezTo>
                <a:cubicBezTo>
                  <a:pt x="2358" y="3180"/>
                  <a:pt x="2477" y="2989"/>
                  <a:pt x="2477" y="2810"/>
                </a:cubicBezTo>
                <a:lnTo>
                  <a:pt x="2477" y="13"/>
                </a:lnTo>
                <a:cubicBezTo>
                  <a:pt x="2477" y="191"/>
                  <a:pt x="2358" y="382"/>
                  <a:pt x="2120" y="513"/>
                </a:cubicBezTo>
                <a:cubicBezTo>
                  <a:pt x="1882" y="655"/>
                  <a:pt x="1566" y="727"/>
                  <a:pt x="1249" y="727"/>
                </a:cubicBezTo>
                <a:cubicBezTo>
                  <a:pt x="932" y="727"/>
                  <a:pt x="614" y="655"/>
                  <a:pt x="370" y="513"/>
                </a:cubicBezTo>
                <a:cubicBezTo>
                  <a:pt x="120" y="370"/>
                  <a:pt x="1" y="191"/>
                  <a:pt x="1" y="1"/>
                </a:cubicBezTo>
                <a:close/>
              </a:path>
            </a:pathLst>
          </a:custGeom>
          <a:solidFill>
            <a:srgbClr val="4647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2"/>
          <p:cNvSpPr/>
          <p:nvPr/>
        </p:nvSpPr>
        <p:spPr>
          <a:xfrm flipH="1">
            <a:off x="403837" y="257376"/>
            <a:ext cx="47194" cy="32152"/>
          </a:xfrm>
          <a:custGeom>
            <a:rect b="b" l="l" r="r" t="t"/>
            <a:pathLst>
              <a:path extrusionOk="0" h="1441" w="2728">
                <a:moveTo>
                  <a:pt x="1359" y="0"/>
                </a:moveTo>
                <a:cubicBezTo>
                  <a:pt x="1042" y="0"/>
                  <a:pt x="727" y="72"/>
                  <a:pt x="489" y="215"/>
                </a:cubicBezTo>
                <a:cubicBezTo>
                  <a:pt x="1" y="500"/>
                  <a:pt x="1" y="953"/>
                  <a:pt x="489" y="1227"/>
                </a:cubicBezTo>
                <a:cubicBezTo>
                  <a:pt x="733" y="1369"/>
                  <a:pt x="1051" y="1441"/>
                  <a:pt x="1368" y="1441"/>
                </a:cubicBezTo>
                <a:cubicBezTo>
                  <a:pt x="1685" y="1441"/>
                  <a:pt x="2001" y="1369"/>
                  <a:pt x="2239" y="1227"/>
                </a:cubicBezTo>
                <a:cubicBezTo>
                  <a:pt x="2727" y="953"/>
                  <a:pt x="2715" y="488"/>
                  <a:pt x="2239" y="215"/>
                </a:cubicBezTo>
                <a:cubicBezTo>
                  <a:pt x="1995" y="72"/>
                  <a:pt x="1677" y="0"/>
                  <a:pt x="1359" y="0"/>
                </a:cubicBezTo>
                <a:close/>
              </a:path>
            </a:pathLst>
          </a:custGeom>
          <a:solidFill>
            <a:srgbClr val="AA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2"/>
          <p:cNvSpPr/>
          <p:nvPr/>
        </p:nvSpPr>
        <p:spPr>
          <a:xfrm flipH="1">
            <a:off x="719014" y="544814"/>
            <a:ext cx="2699" cy="26240"/>
          </a:xfrm>
          <a:custGeom>
            <a:rect b="b" l="l" r="r" t="t"/>
            <a:pathLst>
              <a:path extrusionOk="0" h="1176" w="156">
                <a:moveTo>
                  <a:pt x="1" y="1"/>
                </a:moveTo>
                <a:cubicBezTo>
                  <a:pt x="1" y="5"/>
                  <a:pt x="1" y="9"/>
                  <a:pt x="1" y="13"/>
                </a:cubicBezTo>
                <a:lnTo>
                  <a:pt x="1" y="13"/>
                </a:lnTo>
                <a:lnTo>
                  <a:pt x="1" y="1"/>
                </a:lnTo>
                <a:close/>
                <a:moveTo>
                  <a:pt x="108" y="1"/>
                </a:moveTo>
                <a:cubicBezTo>
                  <a:pt x="108" y="13"/>
                  <a:pt x="96" y="13"/>
                  <a:pt x="96" y="25"/>
                </a:cubicBezTo>
                <a:cubicBezTo>
                  <a:pt x="84" y="31"/>
                  <a:pt x="69" y="34"/>
                  <a:pt x="54" y="34"/>
                </a:cubicBezTo>
                <a:cubicBezTo>
                  <a:pt x="40" y="34"/>
                  <a:pt x="25" y="31"/>
                  <a:pt x="13" y="25"/>
                </a:cubicBezTo>
                <a:cubicBezTo>
                  <a:pt x="5" y="25"/>
                  <a:pt x="2" y="20"/>
                  <a:pt x="1" y="13"/>
                </a:cubicBezTo>
                <a:lnTo>
                  <a:pt x="1" y="13"/>
                </a:lnTo>
                <a:lnTo>
                  <a:pt x="49" y="1144"/>
                </a:lnTo>
                <a:cubicBezTo>
                  <a:pt x="49" y="1156"/>
                  <a:pt x="49" y="1156"/>
                  <a:pt x="60" y="1168"/>
                </a:cubicBezTo>
                <a:cubicBezTo>
                  <a:pt x="70" y="1173"/>
                  <a:pt x="82" y="1175"/>
                  <a:pt x="94" y="1175"/>
                </a:cubicBezTo>
                <a:cubicBezTo>
                  <a:pt x="112" y="1175"/>
                  <a:pt x="130" y="1170"/>
                  <a:pt x="144" y="1156"/>
                </a:cubicBezTo>
                <a:cubicBezTo>
                  <a:pt x="144" y="1156"/>
                  <a:pt x="156" y="1144"/>
                  <a:pt x="156" y="1132"/>
                </a:cubicBezTo>
                <a:lnTo>
                  <a:pt x="108" y="1"/>
                </a:lnTo>
                <a:close/>
              </a:path>
            </a:pathLst>
          </a:custGeom>
          <a:solidFill>
            <a:srgbClr val="02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2"/>
          <p:cNvSpPr/>
          <p:nvPr/>
        </p:nvSpPr>
        <p:spPr>
          <a:xfrm flipH="1">
            <a:off x="719827" y="544122"/>
            <a:ext cx="2093" cy="1450"/>
          </a:xfrm>
          <a:custGeom>
            <a:rect b="b" l="l" r="r" t="t"/>
            <a:pathLst>
              <a:path extrusionOk="0" h="65" w="121">
                <a:moveTo>
                  <a:pt x="72" y="0"/>
                </a:moveTo>
                <a:cubicBezTo>
                  <a:pt x="57" y="0"/>
                  <a:pt x="39" y="6"/>
                  <a:pt x="25" y="20"/>
                </a:cubicBezTo>
                <a:cubicBezTo>
                  <a:pt x="1" y="32"/>
                  <a:pt x="1" y="44"/>
                  <a:pt x="25" y="56"/>
                </a:cubicBezTo>
                <a:cubicBezTo>
                  <a:pt x="37" y="62"/>
                  <a:pt x="52" y="65"/>
                  <a:pt x="65" y="65"/>
                </a:cubicBezTo>
                <a:cubicBezTo>
                  <a:pt x="78" y="65"/>
                  <a:pt x="90" y="62"/>
                  <a:pt x="96" y="56"/>
                </a:cubicBezTo>
                <a:cubicBezTo>
                  <a:pt x="120" y="44"/>
                  <a:pt x="120" y="20"/>
                  <a:pt x="96" y="8"/>
                </a:cubicBezTo>
                <a:cubicBezTo>
                  <a:pt x="91" y="3"/>
                  <a:pt x="82" y="0"/>
                  <a:pt x="72" y="0"/>
                </a:cubicBezTo>
                <a:close/>
              </a:path>
            </a:pathLst>
          </a:custGeom>
          <a:solidFill>
            <a:srgbClr val="AA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2"/>
          <p:cNvSpPr/>
          <p:nvPr/>
        </p:nvSpPr>
        <p:spPr>
          <a:xfrm flipH="1">
            <a:off x="703152" y="409596"/>
            <a:ext cx="41416" cy="140056"/>
          </a:xfrm>
          <a:custGeom>
            <a:rect b="b" l="l" r="r" t="t"/>
            <a:pathLst>
              <a:path extrusionOk="0" h="6277" w="2394">
                <a:moveTo>
                  <a:pt x="2155" y="1"/>
                </a:moveTo>
                <a:lnTo>
                  <a:pt x="2156" y="24"/>
                </a:lnTo>
                <a:lnTo>
                  <a:pt x="2156" y="24"/>
                </a:lnTo>
                <a:cubicBezTo>
                  <a:pt x="2156" y="16"/>
                  <a:pt x="2156" y="8"/>
                  <a:pt x="2155" y="1"/>
                </a:cubicBezTo>
                <a:close/>
                <a:moveTo>
                  <a:pt x="0" y="84"/>
                </a:moveTo>
                <a:cubicBezTo>
                  <a:pt x="0" y="94"/>
                  <a:pt x="1" y="104"/>
                  <a:pt x="2" y="113"/>
                </a:cubicBezTo>
                <a:lnTo>
                  <a:pt x="2" y="113"/>
                </a:lnTo>
                <a:lnTo>
                  <a:pt x="0" y="84"/>
                </a:lnTo>
                <a:close/>
                <a:moveTo>
                  <a:pt x="2156" y="24"/>
                </a:moveTo>
                <a:lnTo>
                  <a:pt x="2156" y="24"/>
                </a:lnTo>
                <a:cubicBezTo>
                  <a:pt x="2158" y="172"/>
                  <a:pt x="2061" y="328"/>
                  <a:pt x="1858" y="453"/>
                </a:cubicBezTo>
                <a:cubicBezTo>
                  <a:pt x="1638" y="595"/>
                  <a:pt x="1338" y="667"/>
                  <a:pt x="1039" y="667"/>
                </a:cubicBezTo>
                <a:cubicBezTo>
                  <a:pt x="786" y="667"/>
                  <a:pt x="535" y="616"/>
                  <a:pt x="334" y="512"/>
                </a:cubicBezTo>
                <a:cubicBezTo>
                  <a:pt x="132" y="412"/>
                  <a:pt x="15" y="269"/>
                  <a:pt x="2" y="113"/>
                </a:cubicBezTo>
                <a:lnTo>
                  <a:pt x="2" y="113"/>
                </a:lnTo>
                <a:lnTo>
                  <a:pt x="238" y="5692"/>
                </a:lnTo>
                <a:cubicBezTo>
                  <a:pt x="238" y="5858"/>
                  <a:pt x="357" y="6013"/>
                  <a:pt x="572" y="6132"/>
                </a:cubicBezTo>
                <a:cubicBezTo>
                  <a:pt x="765" y="6229"/>
                  <a:pt x="1011" y="6277"/>
                  <a:pt x="1260" y="6277"/>
                </a:cubicBezTo>
                <a:cubicBezTo>
                  <a:pt x="1564" y="6277"/>
                  <a:pt x="1873" y="6205"/>
                  <a:pt x="2096" y="6061"/>
                </a:cubicBezTo>
                <a:cubicBezTo>
                  <a:pt x="2298" y="5930"/>
                  <a:pt x="2393" y="5763"/>
                  <a:pt x="2393" y="5608"/>
                </a:cubicBezTo>
                <a:lnTo>
                  <a:pt x="2156" y="2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2"/>
          <p:cNvSpPr/>
          <p:nvPr/>
        </p:nvSpPr>
        <p:spPr>
          <a:xfrm flipH="1">
            <a:off x="705211" y="396588"/>
            <a:ext cx="41416" cy="27913"/>
          </a:xfrm>
          <a:custGeom>
            <a:rect b="b" l="l" r="r" t="t"/>
            <a:pathLst>
              <a:path extrusionOk="0" h="1251" w="2394">
                <a:moveTo>
                  <a:pt x="1241" y="0"/>
                </a:moveTo>
                <a:cubicBezTo>
                  <a:pt x="940" y="0"/>
                  <a:pt x="637" y="72"/>
                  <a:pt x="417" y="214"/>
                </a:cubicBezTo>
                <a:cubicBezTo>
                  <a:pt x="0" y="476"/>
                  <a:pt x="24" y="869"/>
                  <a:pt x="453" y="1095"/>
                </a:cubicBezTo>
                <a:cubicBezTo>
                  <a:pt x="654" y="1199"/>
                  <a:pt x="905" y="1250"/>
                  <a:pt x="1158" y="1250"/>
                </a:cubicBezTo>
                <a:cubicBezTo>
                  <a:pt x="1457" y="1250"/>
                  <a:pt x="1757" y="1178"/>
                  <a:pt x="1977" y="1036"/>
                </a:cubicBezTo>
                <a:cubicBezTo>
                  <a:pt x="2393" y="774"/>
                  <a:pt x="2370" y="381"/>
                  <a:pt x="1941" y="155"/>
                </a:cubicBezTo>
                <a:cubicBezTo>
                  <a:pt x="1745" y="51"/>
                  <a:pt x="1494" y="0"/>
                  <a:pt x="1241" y="0"/>
                </a:cubicBezTo>
                <a:close/>
              </a:path>
            </a:pathLst>
          </a:custGeom>
          <a:solidFill>
            <a:srgbClr val="AA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2"/>
          <p:cNvSpPr/>
          <p:nvPr/>
        </p:nvSpPr>
        <p:spPr>
          <a:xfrm flipH="1">
            <a:off x="689342" y="385431"/>
            <a:ext cx="3944" cy="39337"/>
          </a:xfrm>
          <a:custGeom>
            <a:rect b="b" l="l" r="r" t="t"/>
            <a:pathLst>
              <a:path extrusionOk="0" h="1763" w="228">
                <a:moveTo>
                  <a:pt x="227" y="0"/>
                </a:moveTo>
                <a:cubicBezTo>
                  <a:pt x="227" y="107"/>
                  <a:pt x="156" y="226"/>
                  <a:pt x="1" y="310"/>
                </a:cubicBezTo>
                <a:lnTo>
                  <a:pt x="1" y="1762"/>
                </a:lnTo>
                <a:cubicBezTo>
                  <a:pt x="144" y="1679"/>
                  <a:pt x="227" y="1572"/>
                  <a:pt x="227" y="1453"/>
                </a:cubicBezTo>
                <a:lnTo>
                  <a:pt x="227" y="0"/>
                </a:lnTo>
                <a:close/>
              </a:path>
            </a:pathLst>
          </a:custGeom>
          <a:solidFill>
            <a:srgbClr val="DAC1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2"/>
          <p:cNvSpPr/>
          <p:nvPr/>
        </p:nvSpPr>
        <p:spPr>
          <a:xfrm flipH="1">
            <a:off x="754448" y="385163"/>
            <a:ext cx="3927" cy="39605"/>
          </a:xfrm>
          <a:custGeom>
            <a:rect b="b" l="l" r="r" t="t"/>
            <a:pathLst>
              <a:path extrusionOk="0" h="1775" w="227">
                <a:moveTo>
                  <a:pt x="1" y="0"/>
                </a:moveTo>
                <a:lnTo>
                  <a:pt x="1" y="1465"/>
                </a:lnTo>
                <a:cubicBezTo>
                  <a:pt x="1" y="1572"/>
                  <a:pt x="72" y="1691"/>
                  <a:pt x="227" y="1774"/>
                </a:cubicBezTo>
                <a:lnTo>
                  <a:pt x="227" y="322"/>
                </a:lnTo>
                <a:cubicBezTo>
                  <a:pt x="72" y="226"/>
                  <a:pt x="1" y="119"/>
                  <a:pt x="1" y="0"/>
                </a:cubicBezTo>
                <a:close/>
              </a:path>
            </a:pathLst>
          </a:custGeom>
          <a:solidFill>
            <a:srgbClr val="A392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2"/>
          <p:cNvSpPr/>
          <p:nvPr/>
        </p:nvSpPr>
        <p:spPr>
          <a:xfrm flipH="1">
            <a:off x="692782" y="392022"/>
            <a:ext cx="21242" cy="48368"/>
          </a:xfrm>
          <a:custGeom>
            <a:rect b="b" l="l" r="r" t="t"/>
            <a:pathLst>
              <a:path extrusionOk="0" h="2168" w="1227">
                <a:moveTo>
                  <a:pt x="1227" y="1"/>
                </a:moveTo>
                <a:lnTo>
                  <a:pt x="13" y="703"/>
                </a:lnTo>
                <a:lnTo>
                  <a:pt x="1" y="2168"/>
                </a:lnTo>
                <a:lnTo>
                  <a:pt x="1227" y="1453"/>
                </a:lnTo>
                <a:lnTo>
                  <a:pt x="1227" y="1"/>
                </a:lnTo>
                <a:close/>
              </a:path>
            </a:pathLst>
          </a:custGeom>
          <a:solidFill>
            <a:srgbClr val="DAC1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2"/>
          <p:cNvSpPr/>
          <p:nvPr/>
        </p:nvSpPr>
        <p:spPr>
          <a:xfrm flipH="1">
            <a:off x="733215" y="392084"/>
            <a:ext cx="21453" cy="48617"/>
          </a:xfrm>
          <a:custGeom>
            <a:rect b="b" l="l" r="r" t="t"/>
            <a:pathLst>
              <a:path extrusionOk="0" h="2168" w="1228">
                <a:moveTo>
                  <a:pt x="1" y="1"/>
                </a:moveTo>
                <a:lnTo>
                  <a:pt x="1" y="1453"/>
                </a:lnTo>
                <a:lnTo>
                  <a:pt x="1227" y="2168"/>
                </a:lnTo>
                <a:lnTo>
                  <a:pt x="1227" y="703"/>
                </a:lnTo>
                <a:lnTo>
                  <a:pt x="1" y="1"/>
                </a:lnTo>
                <a:close/>
              </a:path>
            </a:pathLst>
          </a:custGeom>
          <a:solidFill>
            <a:srgbClr val="A392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2"/>
          <p:cNvSpPr/>
          <p:nvPr/>
        </p:nvSpPr>
        <p:spPr>
          <a:xfrm flipH="1">
            <a:off x="714275" y="408012"/>
            <a:ext cx="18961" cy="35477"/>
          </a:xfrm>
          <a:custGeom>
            <a:rect b="b" l="l" r="r" t="t"/>
            <a:pathLst>
              <a:path extrusionOk="0" h="1590" w="1096">
                <a:moveTo>
                  <a:pt x="0" y="0"/>
                </a:moveTo>
                <a:lnTo>
                  <a:pt x="0" y="1465"/>
                </a:lnTo>
                <a:cubicBezTo>
                  <a:pt x="149" y="1548"/>
                  <a:pt x="345" y="1590"/>
                  <a:pt x="542" y="1590"/>
                </a:cubicBezTo>
                <a:cubicBezTo>
                  <a:pt x="738" y="1590"/>
                  <a:pt x="935" y="1548"/>
                  <a:pt x="1084" y="1465"/>
                </a:cubicBezTo>
                <a:lnTo>
                  <a:pt x="1096" y="0"/>
                </a:lnTo>
                <a:lnTo>
                  <a:pt x="1096" y="0"/>
                </a:lnTo>
                <a:cubicBezTo>
                  <a:pt x="941" y="89"/>
                  <a:pt x="744" y="134"/>
                  <a:pt x="548" y="134"/>
                </a:cubicBezTo>
                <a:cubicBezTo>
                  <a:pt x="351" y="134"/>
                  <a:pt x="155" y="89"/>
                  <a:pt x="0" y="0"/>
                </a:cubicBezTo>
                <a:close/>
              </a:path>
            </a:pathLst>
          </a:custGeom>
          <a:solidFill>
            <a:srgbClr val="CBB6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2"/>
          <p:cNvSpPr/>
          <p:nvPr/>
        </p:nvSpPr>
        <p:spPr>
          <a:xfrm flipH="1">
            <a:off x="688120" y="359525"/>
            <a:ext cx="71484" cy="51497"/>
          </a:xfrm>
          <a:custGeom>
            <a:rect b="b" l="l" r="r" t="t"/>
            <a:pathLst>
              <a:path extrusionOk="0" h="2308" w="4132">
                <a:moveTo>
                  <a:pt x="2060" y="0"/>
                </a:moveTo>
                <a:cubicBezTo>
                  <a:pt x="1863" y="0"/>
                  <a:pt x="1667" y="42"/>
                  <a:pt x="1512" y="125"/>
                </a:cubicBezTo>
                <a:lnTo>
                  <a:pt x="298" y="840"/>
                </a:lnTo>
                <a:cubicBezTo>
                  <a:pt x="0" y="1006"/>
                  <a:pt x="0" y="1292"/>
                  <a:pt x="298" y="1471"/>
                </a:cubicBezTo>
                <a:lnTo>
                  <a:pt x="1524" y="2173"/>
                </a:lnTo>
                <a:cubicBezTo>
                  <a:pt x="1679" y="2262"/>
                  <a:pt x="1875" y="2307"/>
                  <a:pt x="2072" y="2307"/>
                </a:cubicBezTo>
                <a:cubicBezTo>
                  <a:pt x="2268" y="2307"/>
                  <a:pt x="2465" y="2262"/>
                  <a:pt x="2620" y="2173"/>
                </a:cubicBezTo>
                <a:lnTo>
                  <a:pt x="3834" y="1471"/>
                </a:lnTo>
                <a:cubicBezTo>
                  <a:pt x="4132" y="1292"/>
                  <a:pt x="4132" y="1018"/>
                  <a:pt x="3834" y="840"/>
                </a:cubicBezTo>
                <a:lnTo>
                  <a:pt x="2608" y="125"/>
                </a:lnTo>
                <a:cubicBezTo>
                  <a:pt x="2453" y="42"/>
                  <a:pt x="2256" y="0"/>
                  <a:pt x="2060" y="0"/>
                </a:cubicBezTo>
                <a:close/>
              </a:path>
            </a:pathLst>
          </a:custGeom>
          <a:solidFill>
            <a:srgbClr val="EED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2"/>
          <p:cNvSpPr/>
          <p:nvPr/>
        </p:nvSpPr>
        <p:spPr>
          <a:xfrm flipH="1">
            <a:off x="274687" y="100626"/>
            <a:ext cx="121550" cy="68366"/>
          </a:xfrm>
          <a:custGeom>
            <a:rect b="b" l="l" r="r" t="t"/>
            <a:pathLst>
              <a:path extrusionOk="0" h="3064" w="7026">
                <a:moveTo>
                  <a:pt x="7025" y="24"/>
                </a:moveTo>
                <a:lnTo>
                  <a:pt x="7025" y="51"/>
                </a:lnTo>
                <a:lnTo>
                  <a:pt x="7025" y="51"/>
                </a:lnTo>
                <a:cubicBezTo>
                  <a:pt x="7025" y="42"/>
                  <a:pt x="7025" y="33"/>
                  <a:pt x="7025" y="24"/>
                </a:cubicBezTo>
                <a:close/>
                <a:moveTo>
                  <a:pt x="13" y="1"/>
                </a:moveTo>
                <a:lnTo>
                  <a:pt x="1" y="1025"/>
                </a:lnTo>
                <a:cubicBezTo>
                  <a:pt x="1" y="1548"/>
                  <a:pt x="346" y="2072"/>
                  <a:pt x="1037" y="2465"/>
                </a:cubicBezTo>
                <a:cubicBezTo>
                  <a:pt x="1721" y="2864"/>
                  <a:pt x="2620" y="3063"/>
                  <a:pt x="3518" y="3063"/>
                </a:cubicBezTo>
                <a:cubicBezTo>
                  <a:pt x="4415" y="3063"/>
                  <a:pt x="5311" y="2864"/>
                  <a:pt x="5990" y="2465"/>
                </a:cubicBezTo>
                <a:cubicBezTo>
                  <a:pt x="6668" y="2072"/>
                  <a:pt x="7014" y="1560"/>
                  <a:pt x="7014" y="1036"/>
                </a:cubicBezTo>
                <a:lnTo>
                  <a:pt x="7025" y="51"/>
                </a:lnTo>
                <a:lnTo>
                  <a:pt x="7025" y="51"/>
                </a:lnTo>
                <a:cubicBezTo>
                  <a:pt x="7013" y="554"/>
                  <a:pt x="6668" y="1055"/>
                  <a:pt x="6002" y="1453"/>
                </a:cubicBezTo>
                <a:cubicBezTo>
                  <a:pt x="5323" y="1846"/>
                  <a:pt x="4427" y="2042"/>
                  <a:pt x="3529" y="2042"/>
                </a:cubicBezTo>
                <a:cubicBezTo>
                  <a:pt x="2632" y="2042"/>
                  <a:pt x="1733" y="1846"/>
                  <a:pt x="1049" y="1453"/>
                </a:cubicBezTo>
                <a:cubicBezTo>
                  <a:pt x="358" y="1048"/>
                  <a:pt x="13" y="524"/>
                  <a:pt x="13" y="1"/>
                </a:cubicBez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2"/>
          <p:cNvSpPr/>
          <p:nvPr/>
        </p:nvSpPr>
        <p:spPr>
          <a:xfrm flipH="1">
            <a:off x="268719" y="55599"/>
            <a:ext cx="133279" cy="90611"/>
          </a:xfrm>
          <a:custGeom>
            <a:rect b="b" l="l" r="r" t="t"/>
            <a:pathLst>
              <a:path extrusionOk="0" h="4061" w="7704">
                <a:moveTo>
                  <a:pt x="3842" y="0"/>
                </a:moveTo>
                <a:cubicBezTo>
                  <a:pt x="2944" y="0"/>
                  <a:pt x="2048" y="197"/>
                  <a:pt x="1370" y="590"/>
                </a:cubicBezTo>
                <a:cubicBezTo>
                  <a:pt x="0" y="1388"/>
                  <a:pt x="12" y="2673"/>
                  <a:pt x="1382" y="3471"/>
                </a:cubicBezTo>
                <a:cubicBezTo>
                  <a:pt x="2066" y="3864"/>
                  <a:pt x="2965" y="4060"/>
                  <a:pt x="3862" y="4060"/>
                </a:cubicBezTo>
                <a:cubicBezTo>
                  <a:pt x="4760" y="4060"/>
                  <a:pt x="5656" y="3864"/>
                  <a:pt x="6335" y="3471"/>
                </a:cubicBezTo>
                <a:cubicBezTo>
                  <a:pt x="7704" y="2673"/>
                  <a:pt x="7692" y="1388"/>
                  <a:pt x="6323" y="590"/>
                </a:cubicBezTo>
                <a:cubicBezTo>
                  <a:pt x="5638" y="197"/>
                  <a:pt x="4739" y="0"/>
                  <a:pt x="3842"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2"/>
          <p:cNvSpPr/>
          <p:nvPr/>
        </p:nvSpPr>
        <p:spPr>
          <a:xfrm flipH="1">
            <a:off x="294038" y="87082"/>
            <a:ext cx="10934" cy="36682"/>
          </a:xfrm>
          <a:custGeom>
            <a:rect b="b" l="l" r="r" t="t"/>
            <a:pathLst>
              <a:path extrusionOk="0" h="1644" w="632">
                <a:moveTo>
                  <a:pt x="631" y="0"/>
                </a:moveTo>
                <a:cubicBezTo>
                  <a:pt x="631" y="310"/>
                  <a:pt x="417" y="631"/>
                  <a:pt x="0" y="881"/>
                </a:cubicBezTo>
                <a:lnTo>
                  <a:pt x="0" y="1643"/>
                </a:lnTo>
                <a:cubicBezTo>
                  <a:pt x="417" y="1393"/>
                  <a:pt x="631" y="1072"/>
                  <a:pt x="631" y="762"/>
                </a:cubicBezTo>
                <a:lnTo>
                  <a:pt x="631" y="0"/>
                </a:lnTo>
                <a:close/>
              </a:path>
            </a:pathLst>
          </a:custGeom>
          <a:solidFill>
            <a:srgbClr val="B1A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2"/>
          <p:cNvSpPr/>
          <p:nvPr/>
        </p:nvSpPr>
        <p:spPr>
          <a:xfrm flipH="1">
            <a:off x="304975" y="106740"/>
            <a:ext cx="232564" cy="189969"/>
          </a:xfrm>
          <a:custGeom>
            <a:rect b="b" l="l" r="r" t="t"/>
            <a:pathLst>
              <a:path extrusionOk="0" h="8514" w="13443">
                <a:moveTo>
                  <a:pt x="13442" y="0"/>
                </a:moveTo>
                <a:lnTo>
                  <a:pt x="0" y="7751"/>
                </a:lnTo>
                <a:lnTo>
                  <a:pt x="0" y="8513"/>
                </a:lnTo>
                <a:lnTo>
                  <a:pt x="13442" y="762"/>
                </a:lnTo>
                <a:lnTo>
                  <a:pt x="13442" y="0"/>
                </a:lnTo>
                <a:close/>
              </a:path>
            </a:pathLst>
          </a:custGeom>
          <a:solidFill>
            <a:srgbClr val="B1A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2"/>
          <p:cNvSpPr/>
          <p:nvPr/>
        </p:nvSpPr>
        <p:spPr>
          <a:xfrm flipH="1">
            <a:off x="537527" y="260299"/>
            <a:ext cx="63059" cy="44580"/>
          </a:xfrm>
          <a:custGeom>
            <a:rect b="b" l="l" r="r" t="t"/>
            <a:pathLst>
              <a:path extrusionOk="0" h="1998" w="3645">
                <a:moveTo>
                  <a:pt x="1" y="0"/>
                </a:moveTo>
                <a:lnTo>
                  <a:pt x="1" y="762"/>
                </a:lnTo>
                <a:cubicBezTo>
                  <a:pt x="1" y="1072"/>
                  <a:pt x="215" y="1393"/>
                  <a:pt x="620" y="1631"/>
                </a:cubicBezTo>
                <a:cubicBezTo>
                  <a:pt x="1037" y="1875"/>
                  <a:pt x="1584" y="1997"/>
                  <a:pt x="2132" y="1997"/>
                </a:cubicBezTo>
                <a:cubicBezTo>
                  <a:pt x="2680" y="1997"/>
                  <a:pt x="3227" y="1875"/>
                  <a:pt x="3644" y="1631"/>
                </a:cubicBezTo>
                <a:lnTo>
                  <a:pt x="3644" y="869"/>
                </a:lnTo>
                <a:cubicBezTo>
                  <a:pt x="3227" y="1113"/>
                  <a:pt x="2680" y="1235"/>
                  <a:pt x="2132" y="1235"/>
                </a:cubicBezTo>
                <a:cubicBezTo>
                  <a:pt x="1584" y="1235"/>
                  <a:pt x="1037" y="1113"/>
                  <a:pt x="620" y="869"/>
                </a:cubicBezTo>
                <a:cubicBezTo>
                  <a:pt x="203" y="631"/>
                  <a:pt x="1" y="310"/>
                  <a:pt x="1" y="0"/>
                </a:cubicBezTo>
                <a:close/>
              </a:path>
            </a:pathLst>
          </a:custGeom>
          <a:solidFill>
            <a:srgbClr val="B1A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2"/>
          <p:cNvSpPr/>
          <p:nvPr/>
        </p:nvSpPr>
        <p:spPr>
          <a:xfrm flipH="1">
            <a:off x="290569" y="59459"/>
            <a:ext cx="313718" cy="228413"/>
          </a:xfrm>
          <a:custGeom>
            <a:rect b="b" l="l" r="r" t="t"/>
            <a:pathLst>
              <a:path extrusionOk="0" h="10237" w="18134">
                <a:moveTo>
                  <a:pt x="15799" y="0"/>
                </a:moveTo>
                <a:cubicBezTo>
                  <a:pt x="15252" y="0"/>
                  <a:pt x="14705" y="119"/>
                  <a:pt x="14288" y="357"/>
                </a:cubicBezTo>
                <a:lnTo>
                  <a:pt x="846" y="8120"/>
                </a:lnTo>
                <a:cubicBezTo>
                  <a:pt x="12" y="8608"/>
                  <a:pt x="0" y="9382"/>
                  <a:pt x="834" y="9870"/>
                </a:cubicBezTo>
                <a:cubicBezTo>
                  <a:pt x="1251" y="10114"/>
                  <a:pt x="1798" y="10236"/>
                  <a:pt x="2346" y="10236"/>
                </a:cubicBezTo>
                <a:cubicBezTo>
                  <a:pt x="2894" y="10236"/>
                  <a:pt x="3441" y="10114"/>
                  <a:pt x="3858" y="9870"/>
                </a:cubicBezTo>
                <a:lnTo>
                  <a:pt x="17300" y="2119"/>
                </a:lnTo>
                <a:cubicBezTo>
                  <a:pt x="18134" y="1631"/>
                  <a:pt x="18134" y="845"/>
                  <a:pt x="17300" y="357"/>
                </a:cubicBezTo>
                <a:cubicBezTo>
                  <a:pt x="16889" y="119"/>
                  <a:pt x="16345" y="0"/>
                  <a:pt x="15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2"/>
          <p:cNvSpPr/>
          <p:nvPr/>
        </p:nvSpPr>
        <p:spPr>
          <a:xfrm flipH="1">
            <a:off x="535878" y="254721"/>
            <a:ext cx="7647" cy="25526"/>
          </a:xfrm>
          <a:custGeom>
            <a:rect b="b" l="l" r="r" t="t"/>
            <a:pathLst>
              <a:path extrusionOk="0" h="1144" w="442">
                <a:moveTo>
                  <a:pt x="429" y="0"/>
                </a:moveTo>
                <a:cubicBezTo>
                  <a:pt x="429" y="226"/>
                  <a:pt x="287" y="441"/>
                  <a:pt x="1" y="607"/>
                </a:cubicBezTo>
                <a:lnTo>
                  <a:pt x="1" y="1143"/>
                </a:lnTo>
                <a:cubicBezTo>
                  <a:pt x="287" y="976"/>
                  <a:pt x="441" y="750"/>
                  <a:pt x="441" y="524"/>
                </a:cubicBezTo>
                <a:lnTo>
                  <a:pt x="429" y="0"/>
                </a:lnTo>
                <a:close/>
              </a:path>
            </a:pathLst>
          </a:custGeom>
          <a:solidFill>
            <a:srgbClr val="B1A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2"/>
          <p:cNvSpPr/>
          <p:nvPr/>
        </p:nvSpPr>
        <p:spPr>
          <a:xfrm flipH="1">
            <a:off x="543522" y="268271"/>
            <a:ext cx="161684" cy="131807"/>
          </a:xfrm>
          <a:custGeom>
            <a:rect b="b" l="l" r="r" t="t"/>
            <a:pathLst>
              <a:path extrusionOk="0" h="5906" w="9323">
                <a:moveTo>
                  <a:pt x="9323" y="0"/>
                </a:moveTo>
                <a:lnTo>
                  <a:pt x="0" y="5382"/>
                </a:lnTo>
                <a:lnTo>
                  <a:pt x="0" y="5906"/>
                </a:lnTo>
                <a:lnTo>
                  <a:pt x="9323" y="536"/>
                </a:lnTo>
                <a:lnTo>
                  <a:pt x="9323" y="0"/>
                </a:lnTo>
                <a:close/>
              </a:path>
            </a:pathLst>
          </a:custGeom>
          <a:solidFill>
            <a:srgbClr val="B1A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2"/>
          <p:cNvSpPr/>
          <p:nvPr/>
        </p:nvSpPr>
        <p:spPr>
          <a:xfrm flipH="1">
            <a:off x="704796" y="374788"/>
            <a:ext cx="43682" cy="30836"/>
          </a:xfrm>
          <a:custGeom>
            <a:rect b="b" l="l" r="r" t="t"/>
            <a:pathLst>
              <a:path extrusionOk="0" h="1382" w="2525">
                <a:moveTo>
                  <a:pt x="0" y="1"/>
                </a:moveTo>
                <a:lnTo>
                  <a:pt x="0" y="537"/>
                </a:lnTo>
                <a:cubicBezTo>
                  <a:pt x="0" y="751"/>
                  <a:pt x="143" y="965"/>
                  <a:pt x="429" y="1132"/>
                </a:cubicBezTo>
                <a:cubicBezTo>
                  <a:pt x="720" y="1299"/>
                  <a:pt x="1101" y="1382"/>
                  <a:pt x="1481" y="1382"/>
                </a:cubicBezTo>
                <a:cubicBezTo>
                  <a:pt x="1860" y="1382"/>
                  <a:pt x="2238" y="1299"/>
                  <a:pt x="2524" y="1132"/>
                </a:cubicBezTo>
                <a:lnTo>
                  <a:pt x="2524" y="608"/>
                </a:lnTo>
                <a:cubicBezTo>
                  <a:pt x="2232" y="775"/>
                  <a:pt x="1851" y="858"/>
                  <a:pt x="1472" y="858"/>
                </a:cubicBezTo>
                <a:cubicBezTo>
                  <a:pt x="1092" y="858"/>
                  <a:pt x="714" y="775"/>
                  <a:pt x="429" y="608"/>
                </a:cubicBezTo>
                <a:cubicBezTo>
                  <a:pt x="143" y="441"/>
                  <a:pt x="0" y="227"/>
                  <a:pt x="0" y="1"/>
                </a:cubicBezTo>
                <a:close/>
              </a:path>
            </a:pathLst>
          </a:custGeom>
          <a:solidFill>
            <a:srgbClr val="B1A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2"/>
          <p:cNvSpPr/>
          <p:nvPr/>
        </p:nvSpPr>
        <p:spPr>
          <a:xfrm flipH="1">
            <a:off x="533422" y="235576"/>
            <a:ext cx="217530" cy="158374"/>
          </a:xfrm>
          <a:custGeom>
            <a:rect b="b" l="l" r="r" t="t"/>
            <a:pathLst>
              <a:path extrusionOk="0" h="7098" w="12574">
                <a:moveTo>
                  <a:pt x="10947" y="1"/>
                </a:moveTo>
                <a:cubicBezTo>
                  <a:pt x="10567" y="1"/>
                  <a:pt x="10186" y="84"/>
                  <a:pt x="9894" y="251"/>
                </a:cubicBezTo>
                <a:lnTo>
                  <a:pt x="584" y="5633"/>
                </a:lnTo>
                <a:cubicBezTo>
                  <a:pt x="0" y="5966"/>
                  <a:pt x="0" y="6514"/>
                  <a:pt x="572" y="6847"/>
                </a:cubicBezTo>
                <a:cubicBezTo>
                  <a:pt x="863" y="7014"/>
                  <a:pt x="1241" y="7097"/>
                  <a:pt x="1619" y="7097"/>
                </a:cubicBezTo>
                <a:cubicBezTo>
                  <a:pt x="1997" y="7097"/>
                  <a:pt x="2375" y="7014"/>
                  <a:pt x="2667" y="6847"/>
                </a:cubicBezTo>
                <a:lnTo>
                  <a:pt x="11990" y="1465"/>
                </a:lnTo>
                <a:cubicBezTo>
                  <a:pt x="12561" y="1132"/>
                  <a:pt x="12573" y="596"/>
                  <a:pt x="11990" y="251"/>
                </a:cubicBezTo>
                <a:cubicBezTo>
                  <a:pt x="11704" y="84"/>
                  <a:pt x="11326" y="1"/>
                  <a:pt x="109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2"/>
          <p:cNvSpPr/>
          <p:nvPr/>
        </p:nvSpPr>
        <p:spPr>
          <a:xfrm flipH="1">
            <a:off x="538356" y="175554"/>
            <a:ext cx="46156" cy="92865"/>
          </a:xfrm>
          <a:custGeom>
            <a:rect b="b" l="l" r="r" t="t"/>
            <a:pathLst>
              <a:path extrusionOk="0" h="4162" w="2668">
                <a:moveTo>
                  <a:pt x="2667" y="12"/>
                </a:moveTo>
                <a:lnTo>
                  <a:pt x="2667" y="15"/>
                </a:lnTo>
                <a:lnTo>
                  <a:pt x="2667" y="15"/>
                </a:lnTo>
                <a:cubicBezTo>
                  <a:pt x="2667" y="14"/>
                  <a:pt x="2667" y="13"/>
                  <a:pt x="2667" y="12"/>
                </a:cubicBezTo>
                <a:close/>
                <a:moveTo>
                  <a:pt x="12" y="0"/>
                </a:moveTo>
                <a:lnTo>
                  <a:pt x="0" y="3381"/>
                </a:lnTo>
                <a:cubicBezTo>
                  <a:pt x="0" y="3584"/>
                  <a:pt x="131" y="3786"/>
                  <a:pt x="393" y="3929"/>
                </a:cubicBezTo>
                <a:cubicBezTo>
                  <a:pt x="655" y="4084"/>
                  <a:pt x="998" y="4161"/>
                  <a:pt x="1338" y="4161"/>
                </a:cubicBezTo>
                <a:cubicBezTo>
                  <a:pt x="1679" y="4161"/>
                  <a:pt x="2019" y="4084"/>
                  <a:pt x="2275" y="3929"/>
                </a:cubicBezTo>
                <a:cubicBezTo>
                  <a:pt x="2525" y="3786"/>
                  <a:pt x="2656" y="3584"/>
                  <a:pt x="2656" y="3393"/>
                </a:cubicBezTo>
                <a:lnTo>
                  <a:pt x="2667" y="15"/>
                </a:lnTo>
                <a:lnTo>
                  <a:pt x="2667" y="15"/>
                </a:lnTo>
                <a:cubicBezTo>
                  <a:pt x="2666" y="217"/>
                  <a:pt x="2535" y="406"/>
                  <a:pt x="2275" y="548"/>
                </a:cubicBezTo>
                <a:cubicBezTo>
                  <a:pt x="2019" y="703"/>
                  <a:pt x="1679" y="780"/>
                  <a:pt x="1340" y="780"/>
                </a:cubicBezTo>
                <a:cubicBezTo>
                  <a:pt x="1001" y="780"/>
                  <a:pt x="661" y="703"/>
                  <a:pt x="405" y="548"/>
                </a:cubicBezTo>
                <a:cubicBezTo>
                  <a:pt x="143" y="405"/>
                  <a:pt x="12" y="203"/>
                  <a:pt x="12" y="0"/>
                </a:cubicBezTo>
                <a:close/>
              </a:path>
            </a:pathLst>
          </a:custGeom>
          <a:solidFill>
            <a:srgbClr val="4647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2"/>
          <p:cNvSpPr/>
          <p:nvPr/>
        </p:nvSpPr>
        <p:spPr>
          <a:xfrm flipH="1">
            <a:off x="536089" y="158618"/>
            <a:ext cx="50481" cy="34406"/>
          </a:xfrm>
          <a:custGeom>
            <a:rect b="b" l="l" r="r" t="t"/>
            <a:pathLst>
              <a:path extrusionOk="0" h="1542" w="2918">
                <a:moveTo>
                  <a:pt x="1453" y="0"/>
                </a:moveTo>
                <a:cubicBezTo>
                  <a:pt x="1114" y="0"/>
                  <a:pt x="774" y="75"/>
                  <a:pt x="512" y="223"/>
                </a:cubicBezTo>
                <a:cubicBezTo>
                  <a:pt x="0" y="521"/>
                  <a:pt x="0" y="1009"/>
                  <a:pt x="524" y="1319"/>
                </a:cubicBezTo>
                <a:cubicBezTo>
                  <a:pt x="780" y="1468"/>
                  <a:pt x="1120" y="1542"/>
                  <a:pt x="1459" y="1542"/>
                </a:cubicBezTo>
                <a:cubicBezTo>
                  <a:pt x="1798" y="1542"/>
                  <a:pt x="2138" y="1468"/>
                  <a:pt x="2394" y="1319"/>
                </a:cubicBezTo>
                <a:cubicBezTo>
                  <a:pt x="2917" y="1009"/>
                  <a:pt x="2906" y="521"/>
                  <a:pt x="2394" y="223"/>
                </a:cubicBezTo>
                <a:cubicBezTo>
                  <a:pt x="2132" y="75"/>
                  <a:pt x="1792" y="0"/>
                  <a:pt x="1453" y="0"/>
                </a:cubicBezTo>
                <a:close/>
              </a:path>
            </a:pathLst>
          </a:custGeom>
          <a:solidFill>
            <a:srgbClr val="AA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2"/>
          <p:cNvSpPr/>
          <p:nvPr/>
        </p:nvSpPr>
        <p:spPr>
          <a:xfrm flipH="1">
            <a:off x="580378" y="171292"/>
            <a:ext cx="6401" cy="21554"/>
          </a:xfrm>
          <a:custGeom>
            <a:rect b="b" l="l" r="r" t="t"/>
            <a:pathLst>
              <a:path extrusionOk="0" h="966" w="370">
                <a:moveTo>
                  <a:pt x="0" y="1"/>
                </a:moveTo>
                <a:lnTo>
                  <a:pt x="0" y="453"/>
                </a:lnTo>
                <a:cubicBezTo>
                  <a:pt x="0" y="632"/>
                  <a:pt x="120" y="822"/>
                  <a:pt x="370" y="965"/>
                </a:cubicBezTo>
                <a:lnTo>
                  <a:pt x="370" y="524"/>
                </a:lnTo>
                <a:cubicBezTo>
                  <a:pt x="120" y="382"/>
                  <a:pt x="0" y="191"/>
                  <a:pt x="0" y="1"/>
                </a:cubicBezTo>
                <a:close/>
              </a:path>
            </a:pathLst>
          </a:custGeom>
          <a:solidFill>
            <a:srgbClr val="7B7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2"/>
          <p:cNvSpPr/>
          <p:nvPr/>
        </p:nvSpPr>
        <p:spPr>
          <a:xfrm flipH="1">
            <a:off x="442980" y="182984"/>
            <a:ext cx="137414" cy="112120"/>
          </a:xfrm>
          <a:custGeom>
            <a:rect b="b" l="l" r="r" t="t"/>
            <a:pathLst>
              <a:path extrusionOk="0" h="5025" w="7943">
                <a:moveTo>
                  <a:pt x="1" y="0"/>
                </a:moveTo>
                <a:lnTo>
                  <a:pt x="1" y="441"/>
                </a:lnTo>
                <a:lnTo>
                  <a:pt x="7942" y="5025"/>
                </a:lnTo>
                <a:lnTo>
                  <a:pt x="7942" y="4584"/>
                </a:lnTo>
                <a:lnTo>
                  <a:pt x="1" y="0"/>
                </a:lnTo>
                <a:close/>
              </a:path>
            </a:pathLst>
          </a:custGeom>
          <a:solidFill>
            <a:srgbClr val="7B7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2"/>
          <p:cNvSpPr/>
          <p:nvPr/>
        </p:nvSpPr>
        <p:spPr>
          <a:xfrm flipH="1">
            <a:off x="405687" y="273575"/>
            <a:ext cx="37299" cy="26329"/>
          </a:xfrm>
          <a:custGeom>
            <a:rect b="b" l="l" r="r" t="t"/>
            <a:pathLst>
              <a:path extrusionOk="0" h="1180" w="2156">
                <a:moveTo>
                  <a:pt x="2155" y="1"/>
                </a:moveTo>
                <a:cubicBezTo>
                  <a:pt x="2155" y="191"/>
                  <a:pt x="2036" y="382"/>
                  <a:pt x="1786" y="512"/>
                </a:cubicBezTo>
                <a:cubicBezTo>
                  <a:pt x="1542" y="655"/>
                  <a:pt x="1220" y="727"/>
                  <a:pt x="897" y="727"/>
                </a:cubicBezTo>
                <a:cubicBezTo>
                  <a:pt x="575" y="727"/>
                  <a:pt x="250" y="655"/>
                  <a:pt x="0" y="512"/>
                </a:cubicBezTo>
                <a:lnTo>
                  <a:pt x="0" y="965"/>
                </a:lnTo>
                <a:cubicBezTo>
                  <a:pt x="250" y="1108"/>
                  <a:pt x="575" y="1179"/>
                  <a:pt x="897" y="1179"/>
                </a:cubicBezTo>
                <a:cubicBezTo>
                  <a:pt x="1220" y="1179"/>
                  <a:pt x="1542" y="1108"/>
                  <a:pt x="1786" y="965"/>
                </a:cubicBezTo>
                <a:cubicBezTo>
                  <a:pt x="2036" y="822"/>
                  <a:pt x="2155" y="643"/>
                  <a:pt x="2155" y="453"/>
                </a:cubicBezTo>
                <a:lnTo>
                  <a:pt x="2155" y="1"/>
                </a:lnTo>
                <a:close/>
              </a:path>
            </a:pathLst>
          </a:custGeom>
          <a:solidFill>
            <a:srgbClr val="7B7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2"/>
          <p:cNvSpPr/>
          <p:nvPr/>
        </p:nvSpPr>
        <p:spPr>
          <a:xfrm flipH="1">
            <a:off x="403641" y="155093"/>
            <a:ext cx="185404" cy="134701"/>
          </a:xfrm>
          <a:custGeom>
            <a:rect b="b" l="l" r="r" t="t"/>
            <a:pathLst>
              <a:path extrusionOk="0" h="6037" w="10717">
                <a:moveTo>
                  <a:pt x="1389" y="0"/>
                </a:moveTo>
                <a:cubicBezTo>
                  <a:pt x="1066" y="0"/>
                  <a:pt x="745" y="72"/>
                  <a:pt x="501" y="215"/>
                </a:cubicBezTo>
                <a:cubicBezTo>
                  <a:pt x="1" y="500"/>
                  <a:pt x="12" y="965"/>
                  <a:pt x="501" y="1250"/>
                </a:cubicBezTo>
                <a:lnTo>
                  <a:pt x="8442" y="5822"/>
                </a:lnTo>
                <a:cubicBezTo>
                  <a:pt x="8692" y="5965"/>
                  <a:pt x="9017" y="6037"/>
                  <a:pt x="9339" y="6037"/>
                </a:cubicBezTo>
                <a:cubicBezTo>
                  <a:pt x="9662" y="6037"/>
                  <a:pt x="9984" y="5965"/>
                  <a:pt x="10228" y="5822"/>
                </a:cubicBezTo>
                <a:cubicBezTo>
                  <a:pt x="10716" y="5537"/>
                  <a:pt x="10716" y="5084"/>
                  <a:pt x="10228" y="4799"/>
                </a:cubicBezTo>
                <a:lnTo>
                  <a:pt x="2287" y="215"/>
                </a:lnTo>
                <a:cubicBezTo>
                  <a:pt x="2036" y="72"/>
                  <a:pt x="1712" y="0"/>
                  <a:pt x="13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2"/>
          <p:cNvSpPr/>
          <p:nvPr/>
        </p:nvSpPr>
        <p:spPr>
          <a:xfrm flipH="1">
            <a:off x="552368" y="161273"/>
            <a:ext cx="26780" cy="18207"/>
          </a:xfrm>
          <a:custGeom>
            <a:rect b="b" l="l" r="r" t="t"/>
            <a:pathLst>
              <a:path extrusionOk="0" h="816" w="1548">
                <a:moveTo>
                  <a:pt x="774" y="0"/>
                </a:moveTo>
                <a:cubicBezTo>
                  <a:pt x="592" y="0"/>
                  <a:pt x="411" y="39"/>
                  <a:pt x="274" y="116"/>
                </a:cubicBezTo>
                <a:cubicBezTo>
                  <a:pt x="0" y="283"/>
                  <a:pt x="0" y="533"/>
                  <a:pt x="274" y="700"/>
                </a:cubicBezTo>
                <a:cubicBezTo>
                  <a:pt x="417" y="777"/>
                  <a:pt x="598" y="816"/>
                  <a:pt x="778" y="816"/>
                </a:cubicBezTo>
                <a:cubicBezTo>
                  <a:pt x="958" y="816"/>
                  <a:pt x="1137" y="777"/>
                  <a:pt x="1274" y="700"/>
                </a:cubicBezTo>
                <a:cubicBezTo>
                  <a:pt x="1548" y="533"/>
                  <a:pt x="1548" y="271"/>
                  <a:pt x="1274" y="116"/>
                </a:cubicBezTo>
                <a:cubicBezTo>
                  <a:pt x="1137" y="39"/>
                  <a:pt x="955" y="0"/>
                  <a:pt x="774" y="0"/>
                </a:cubicBezTo>
                <a:close/>
              </a:path>
            </a:pathLst>
          </a:custGeom>
          <a:solidFill>
            <a:srgbClr val="4647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2"/>
          <p:cNvSpPr/>
          <p:nvPr/>
        </p:nvSpPr>
        <p:spPr>
          <a:xfrm flipH="1">
            <a:off x="711801" y="366956"/>
            <a:ext cx="26798" cy="18430"/>
          </a:xfrm>
          <a:custGeom>
            <a:rect b="b" l="l" r="r" t="t"/>
            <a:pathLst>
              <a:path extrusionOk="0" h="826" w="1549">
                <a:moveTo>
                  <a:pt x="774" y="1"/>
                </a:moveTo>
                <a:cubicBezTo>
                  <a:pt x="593" y="1"/>
                  <a:pt x="411" y="42"/>
                  <a:pt x="274" y="126"/>
                </a:cubicBezTo>
                <a:cubicBezTo>
                  <a:pt x="1" y="280"/>
                  <a:pt x="1" y="542"/>
                  <a:pt x="274" y="709"/>
                </a:cubicBezTo>
                <a:cubicBezTo>
                  <a:pt x="417" y="786"/>
                  <a:pt x="599" y="825"/>
                  <a:pt x="779" y="825"/>
                </a:cubicBezTo>
                <a:cubicBezTo>
                  <a:pt x="959" y="825"/>
                  <a:pt x="1138" y="786"/>
                  <a:pt x="1275" y="709"/>
                </a:cubicBezTo>
                <a:cubicBezTo>
                  <a:pt x="1548" y="542"/>
                  <a:pt x="1548" y="280"/>
                  <a:pt x="1275" y="126"/>
                </a:cubicBezTo>
                <a:cubicBezTo>
                  <a:pt x="1138" y="42"/>
                  <a:pt x="956" y="1"/>
                  <a:pt x="774" y="1"/>
                </a:cubicBezTo>
                <a:close/>
              </a:path>
            </a:pathLst>
          </a:custGeom>
          <a:solidFill>
            <a:srgbClr val="4647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2"/>
          <p:cNvSpPr/>
          <p:nvPr/>
        </p:nvSpPr>
        <p:spPr>
          <a:xfrm flipH="1">
            <a:off x="582438" y="448979"/>
            <a:ext cx="26798" cy="18229"/>
          </a:xfrm>
          <a:custGeom>
            <a:rect b="b" l="l" r="r" t="t"/>
            <a:pathLst>
              <a:path extrusionOk="0" h="817" w="1549">
                <a:moveTo>
                  <a:pt x="775" y="1"/>
                </a:moveTo>
                <a:cubicBezTo>
                  <a:pt x="593" y="1"/>
                  <a:pt x="411" y="39"/>
                  <a:pt x="275" y="117"/>
                </a:cubicBezTo>
                <a:cubicBezTo>
                  <a:pt x="1" y="283"/>
                  <a:pt x="1" y="545"/>
                  <a:pt x="286" y="700"/>
                </a:cubicBezTo>
                <a:cubicBezTo>
                  <a:pt x="423" y="777"/>
                  <a:pt x="602" y="816"/>
                  <a:pt x="781" y="816"/>
                </a:cubicBezTo>
                <a:cubicBezTo>
                  <a:pt x="959" y="816"/>
                  <a:pt x="1138" y="777"/>
                  <a:pt x="1275" y="700"/>
                </a:cubicBezTo>
                <a:cubicBezTo>
                  <a:pt x="1549" y="533"/>
                  <a:pt x="1549" y="283"/>
                  <a:pt x="1275" y="117"/>
                </a:cubicBezTo>
                <a:cubicBezTo>
                  <a:pt x="1138" y="39"/>
                  <a:pt x="956" y="1"/>
                  <a:pt x="775" y="1"/>
                </a:cubicBezTo>
                <a:close/>
              </a:path>
            </a:pathLst>
          </a:custGeom>
          <a:solidFill>
            <a:srgbClr val="4647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2"/>
          <p:cNvSpPr/>
          <p:nvPr/>
        </p:nvSpPr>
        <p:spPr>
          <a:xfrm flipH="1">
            <a:off x="412486" y="264605"/>
            <a:ext cx="26798" cy="18229"/>
          </a:xfrm>
          <a:custGeom>
            <a:rect b="b" l="l" r="r" t="t"/>
            <a:pathLst>
              <a:path extrusionOk="0" h="817" w="1549">
                <a:moveTo>
                  <a:pt x="770" y="1"/>
                </a:moveTo>
                <a:cubicBezTo>
                  <a:pt x="590" y="1"/>
                  <a:pt x="411" y="39"/>
                  <a:pt x="274" y="117"/>
                </a:cubicBezTo>
                <a:cubicBezTo>
                  <a:pt x="0" y="272"/>
                  <a:pt x="0" y="533"/>
                  <a:pt x="274" y="700"/>
                </a:cubicBezTo>
                <a:cubicBezTo>
                  <a:pt x="411" y="778"/>
                  <a:pt x="593" y="816"/>
                  <a:pt x="774" y="816"/>
                </a:cubicBezTo>
                <a:cubicBezTo>
                  <a:pt x="956" y="816"/>
                  <a:pt x="1137" y="778"/>
                  <a:pt x="1274" y="700"/>
                </a:cubicBezTo>
                <a:cubicBezTo>
                  <a:pt x="1548" y="533"/>
                  <a:pt x="1548" y="272"/>
                  <a:pt x="1274" y="117"/>
                </a:cubicBezTo>
                <a:cubicBezTo>
                  <a:pt x="1131" y="39"/>
                  <a:pt x="950" y="1"/>
                  <a:pt x="770" y="1"/>
                </a:cubicBezTo>
                <a:close/>
              </a:path>
            </a:pathLst>
          </a:custGeom>
          <a:solidFill>
            <a:srgbClr val="4647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2"/>
          <p:cNvSpPr/>
          <p:nvPr/>
        </p:nvSpPr>
        <p:spPr>
          <a:xfrm flipH="1">
            <a:off x="309283" y="70147"/>
            <a:ext cx="34012" cy="23004"/>
          </a:xfrm>
          <a:custGeom>
            <a:rect b="b" l="l" r="r" t="t"/>
            <a:pathLst>
              <a:path extrusionOk="0" h="1031" w="1966">
                <a:moveTo>
                  <a:pt x="981" y="0"/>
                </a:moveTo>
                <a:cubicBezTo>
                  <a:pt x="754" y="0"/>
                  <a:pt x="525" y="51"/>
                  <a:pt x="346" y="152"/>
                </a:cubicBezTo>
                <a:cubicBezTo>
                  <a:pt x="1" y="355"/>
                  <a:pt x="13" y="676"/>
                  <a:pt x="358" y="878"/>
                </a:cubicBezTo>
                <a:cubicBezTo>
                  <a:pt x="530" y="980"/>
                  <a:pt x="760" y="1030"/>
                  <a:pt x="989" y="1030"/>
                </a:cubicBezTo>
                <a:cubicBezTo>
                  <a:pt x="1218" y="1030"/>
                  <a:pt x="1447" y="980"/>
                  <a:pt x="1620" y="878"/>
                </a:cubicBezTo>
                <a:cubicBezTo>
                  <a:pt x="1965" y="676"/>
                  <a:pt x="1965" y="355"/>
                  <a:pt x="1608" y="152"/>
                </a:cubicBezTo>
                <a:cubicBezTo>
                  <a:pt x="1435" y="51"/>
                  <a:pt x="1209" y="0"/>
                  <a:pt x="981" y="0"/>
                </a:cubicBezTo>
                <a:close/>
              </a:path>
            </a:pathLst>
          </a:custGeom>
          <a:solidFill>
            <a:srgbClr val="4647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2"/>
          <p:cNvSpPr/>
          <p:nvPr/>
        </p:nvSpPr>
        <p:spPr>
          <a:xfrm flipH="1">
            <a:off x="1140464" y="806768"/>
            <a:ext cx="133310" cy="294904"/>
          </a:xfrm>
          <a:custGeom>
            <a:rect b="b" l="l" r="r" t="t"/>
            <a:pathLst>
              <a:path extrusionOk="0" h="13217" w="7609">
                <a:moveTo>
                  <a:pt x="0" y="0"/>
                </a:moveTo>
                <a:lnTo>
                  <a:pt x="24" y="8811"/>
                </a:lnTo>
                <a:lnTo>
                  <a:pt x="7608" y="13216"/>
                </a:lnTo>
                <a:lnTo>
                  <a:pt x="7584" y="4418"/>
                </a:lnTo>
                <a:lnTo>
                  <a:pt x="0" y="0"/>
                </a:ln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2"/>
          <p:cNvSpPr/>
          <p:nvPr/>
        </p:nvSpPr>
        <p:spPr>
          <a:xfrm flipH="1">
            <a:off x="1107533" y="615211"/>
            <a:ext cx="166236" cy="290129"/>
          </a:xfrm>
          <a:custGeom>
            <a:rect b="b" l="l" r="r" t="t"/>
            <a:pathLst>
              <a:path extrusionOk="0" h="13003" w="9609">
                <a:moveTo>
                  <a:pt x="2024" y="1"/>
                </a:moveTo>
                <a:lnTo>
                  <a:pt x="0" y="8585"/>
                </a:lnTo>
                <a:lnTo>
                  <a:pt x="7584" y="13003"/>
                </a:lnTo>
                <a:lnTo>
                  <a:pt x="9608" y="4418"/>
                </a:lnTo>
                <a:lnTo>
                  <a:pt x="2024" y="1"/>
                </a:lnTo>
                <a:close/>
              </a:path>
            </a:pathLst>
          </a:custGeom>
          <a:solidFill>
            <a:srgbClr val="8E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2"/>
          <p:cNvSpPr/>
          <p:nvPr/>
        </p:nvSpPr>
        <p:spPr>
          <a:xfrm flipH="1">
            <a:off x="1051305" y="573508"/>
            <a:ext cx="187446" cy="140301"/>
          </a:xfrm>
          <a:custGeom>
            <a:rect b="b" l="l" r="r" t="t"/>
            <a:pathLst>
              <a:path extrusionOk="0" h="6288" w="10835">
                <a:moveTo>
                  <a:pt x="3239" y="1"/>
                </a:moveTo>
                <a:lnTo>
                  <a:pt x="0" y="1870"/>
                </a:lnTo>
                <a:lnTo>
                  <a:pt x="7584" y="6287"/>
                </a:lnTo>
                <a:lnTo>
                  <a:pt x="10835" y="4370"/>
                </a:lnTo>
                <a:lnTo>
                  <a:pt x="32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2"/>
          <p:cNvSpPr/>
          <p:nvPr/>
        </p:nvSpPr>
        <p:spPr>
          <a:xfrm flipH="1">
            <a:off x="1050466" y="671016"/>
            <a:ext cx="92088" cy="430654"/>
          </a:xfrm>
          <a:custGeom>
            <a:rect b="b" l="l" r="r" t="t"/>
            <a:pathLst>
              <a:path extrusionOk="0" h="19301" w="5323">
                <a:moveTo>
                  <a:pt x="5275" y="0"/>
                </a:moveTo>
                <a:lnTo>
                  <a:pt x="2024" y="1917"/>
                </a:lnTo>
                <a:lnTo>
                  <a:pt x="0" y="10502"/>
                </a:lnTo>
                <a:lnTo>
                  <a:pt x="24" y="19300"/>
                </a:lnTo>
                <a:lnTo>
                  <a:pt x="5323" y="16240"/>
                </a:lnTo>
                <a:lnTo>
                  <a:pt x="5299" y="7442"/>
                </a:lnTo>
                <a:lnTo>
                  <a:pt x="5275" y="0"/>
                </a:ln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2"/>
          <p:cNvSpPr/>
          <p:nvPr/>
        </p:nvSpPr>
        <p:spPr>
          <a:xfrm flipH="1">
            <a:off x="1115558" y="629291"/>
            <a:ext cx="129369" cy="147196"/>
          </a:xfrm>
          <a:custGeom>
            <a:rect b="b" l="l" r="r" t="t"/>
            <a:pathLst>
              <a:path extrusionOk="0" h="6597" w="7478">
                <a:moveTo>
                  <a:pt x="619" y="1"/>
                </a:moveTo>
                <a:lnTo>
                  <a:pt x="0" y="2632"/>
                </a:lnTo>
                <a:lnTo>
                  <a:pt x="6858" y="6597"/>
                </a:lnTo>
                <a:lnTo>
                  <a:pt x="7477" y="3978"/>
                </a:lnTo>
                <a:lnTo>
                  <a:pt x="6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2"/>
          <p:cNvSpPr/>
          <p:nvPr/>
        </p:nvSpPr>
        <p:spPr>
          <a:xfrm flipH="1">
            <a:off x="1121546" y="692526"/>
            <a:ext cx="152223" cy="212817"/>
          </a:xfrm>
          <a:custGeom>
            <a:rect b="b" l="l" r="r" t="t"/>
            <a:pathLst>
              <a:path extrusionOk="0" h="9538" w="8799">
                <a:moveTo>
                  <a:pt x="1203" y="1"/>
                </a:moveTo>
                <a:lnTo>
                  <a:pt x="0" y="5120"/>
                </a:lnTo>
                <a:lnTo>
                  <a:pt x="7584" y="9538"/>
                </a:lnTo>
                <a:lnTo>
                  <a:pt x="8799" y="4382"/>
                </a:lnTo>
                <a:lnTo>
                  <a:pt x="120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2"/>
          <p:cNvSpPr/>
          <p:nvPr/>
        </p:nvSpPr>
        <p:spPr>
          <a:xfrm flipH="1">
            <a:off x="1169946" y="750987"/>
            <a:ext cx="38112" cy="111585"/>
          </a:xfrm>
          <a:custGeom>
            <a:rect b="b" l="l" r="r" t="t"/>
            <a:pathLst>
              <a:path extrusionOk="0" h="5001" w="2203">
                <a:moveTo>
                  <a:pt x="1024" y="0"/>
                </a:moveTo>
                <a:lnTo>
                  <a:pt x="0" y="4310"/>
                </a:lnTo>
                <a:lnTo>
                  <a:pt x="1191" y="5001"/>
                </a:lnTo>
                <a:lnTo>
                  <a:pt x="2203" y="691"/>
                </a:lnTo>
                <a:lnTo>
                  <a:pt x="1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2"/>
          <p:cNvSpPr/>
          <p:nvPr/>
        </p:nvSpPr>
        <p:spPr>
          <a:xfrm flipH="1">
            <a:off x="1211555" y="797733"/>
            <a:ext cx="29462" cy="39872"/>
          </a:xfrm>
          <a:custGeom>
            <a:rect b="b" l="l" r="r" t="t"/>
            <a:pathLst>
              <a:path extrusionOk="0" h="1787" w="1703">
                <a:moveTo>
                  <a:pt x="215" y="1"/>
                </a:moveTo>
                <a:lnTo>
                  <a:pt x="0" y="929"/>
                </a:lnTo>
                <a:lnTo>
                  <a:pt x="1477" y="1786"/>
                </a:lnTo>
                <a:lnTo>
                  <a:pt x="1703" y="858"/>
                </a:lnTo>
                <a:lnTo>
                  <a:pt x="2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2"/>
          <p:cNvSpPr/>
          <p:nvPr/>
        </p:nvSpPr>
        <p:spPr>
          <a:xfrm flipH="1">
            <a:off x="1149131" y="850325"/>
            <a:ext cx="29272" cy="39872"/>
          </a:xfrm>
          <a:custGeom>
            <a:rect b="b" l="l" r="r" t="t"/>
            <a:pathLst>
              <a:path extrusionOk="0" h="1787" w="1692">
                <a:moveTo>
                  <a:pt x="215" y="1"/>
                </a:moveTo>
                <a:lnTo>
                  <a:pt x="1" y="930"/>
                </a:lnTo>
                <a:lnTo>
                  <a:pt x="1477" y="1787"/>
                </a:lnTo>
                <a:lnTo>
                  <a:pt x="1691" y="858"/>
                </a:lnTo>
                <a:lnTo>
                  <a:pt x="2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2"/>
          <p:cNvSpPr/>
          <p:nvPr/>
        </p:nvSpPr>
        <p:spPr>
          <a:xfrm flipH="1">
            <a:off x="1205171" y="765579"/>
            <a:ext cx="29462" cy="39872"/>
          </a:xfrm>
          <a:custGeom>
            <a:rect b="b" l="l" r="r" t="t"/>
            <a:pathLst>
              <a:path extrusionOk="0" h="1787" w="1703">
                <a:moveTo>
                  <a:pt x="227" y="1"/>
                </a:moveTo>
                <a:lnTo>
                  <a:pt x="0" y="930"/>
                </a:lnTo>
                <a:lnTo>
                  <a:pt x="1477" y="1787"/>
                </a:lnTo>
                <a:lnTo>
                  <a:pt x="1703" y="858"/>
                </a:lnTo>
                <a:lnTo>
                  <a:pt x="22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2"/>
          <p:cNvSpPr/>
          <p:nvPr/>
        </p:nvSpPr>
        <p:spPr>
          <a:xfrm flipH="1">
            <a:off x="1199392" y="732378"/>
            <a:ext cx="29272" cy="39872"/>
          </a:xfrm>
          <a:custGeom>
            <a:rect b="b" l="l" r="r" t="t"/>
            <a:pathLst>
              <a:path extrusionOk="0" h="1787" w="1692">
                <a:moveTo>
                  <a:pt x="215" y="1"/>
                </a:moveTo>
                <a:lnTo>
                  <a:pt x="1" y="929"/>
                </a:lnTo>
                <a:lnTo>
                  <a:pt x="1477" y="1787"/>
                </a:lnTo>
                <a:lnTo>
                  <a:pt x="1691" y="858"/>
                </a:lnTo>
                <a:lnTo>
                  <a:pt x="2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2"/>
          <p:cNvSpPr/>
          <p:nvPr/>
        </p:nvSpPr>
        <p:spPr>
          <a:xfrm flipH="1">
            <a:off x="1130186" y="788049"/>
            <a:ext cx="24929" cy="30010"/>
          </a:xfrm>
          <a:custGeom>
            <a:rect b="b" l="l" r="r" t="t"/>
            <a:pathLst>
              <a:path extrusionOk="0" h="1345" w="1441">
                <a:moveTo>
                  <a:pt x="770" y="0"/>
                </a:moveTo>
                <a:cubicBezTo>
                  <a:pt x="525" y="0"/>
                  <a:pt x="283" y="152"/>
                  <a:pt x="167" y="411"/>
                </a:cubicBezTo>
                <a:cubicBezTo>
                  <a:pt x="0" y="744"/>
                  <a:pt x="131" y="1149"/>
                  <a:pt x="441" y="1292"/>
                </a:cubicBezTo>
                <a:cubicBezTo>
                  <a:pt x="518" y="1328"/>
                  <a:pt x="601" y="1345"/>
                  <a:pt x="683" y="1345"/>
                </a:cubicBezTo>
                <a:cubicBezTo>
                  <a:pt x="927" y="1345"/>
                  <a:pt x="1170" y="1193"/>
                  <a:pt x="1286" y="935"/>
                </a:cubicBezTo>
                <a:cubicBezTo>
                  <a:pt x="1441" y="589"/>
                  <a:pt x="1322" y="196"/>
                  <a:pt x="1012" y="54"/>
                </a:cubicBezTo>
                <a:cubicBezTo>
                  <a:pt x="934" y="18"/>
                  <a:pt x="852" y="0"/>
                  <a:pt x="7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2"/>
          <p:cNvSpPr/>
          <p:nvPr/>
        </p:nvSpPr>
        <p:spPr>
          <a:xfrm flipH="1">
            <a:off x="1141103" y="824062"/>
            <a:ext cx="24722" cy="29988"/>
          </a:xfrm>
          <a:custGeom>
            <a:rect b="b" l="l" r="r" t="t"/>
            <a:pathLst>
              <a:path extrusionOk="0" h="1344" w="1429">
                <a:moveTo>
                  <a:pt x="753" y="0"/>
                </a:moveTo>
                <a:cubicBezTo>
                  <a:pt x="510" y="0"/>
                  <a:pt x="270" y="156"/>
                  <a:pt x="155" y="404"/>
                </a:cubicBezTo>
                <a:cubicBezTo>
                  <a:pt x="0" y="749"/>
                  <a:pt x="119" y="1142"/>
                  <a:pt x="429" y="1285"/>
                </a:cubicBezTo>
                <a:cubicBezTo>
                  <a:pt x="508" y="1325"/>
                  <a:pt x="591" y="1343"/>
                  <a:pt x="675" y="1343"/>
                </a:cubicBezTo>
                <a:cubicBezTo>
                  <a:pt x="918" y="1343"/>
                  <a:pt x="1159" y="1185"/>
                  <a:pt x="1274" y="928"/>
                </a:cubicBezTo>
                <a:cubicBezTo>
                  <a:pt x="1429" y="595"/>
                  <a:pt x="1310" y="202"/>
                  <a:pt x="1000" y="59"/>
                </a:cubicBezTo>
                <a:cubicBezTo>
                  <a:pt x="921" y="19"/>
                  <a:pt x="837" y="0"/>
                  <a:pt x="753" y="0"/>
                </a:cubicBezTo>
                <a:close/>
              </a:path>
            </a:pathLst>
          </a:custGeom>
          <a:solidFill>
            <a:srgbClr val="7EB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2"/>
          <p:cNvSpPr/>
          <p:nvPr/>
        </p:nvSpPr>
        <p:spPr>
          <a:xfrm flipH="1">
            <a:off x="1242040" y="756096"/>
            <a:ext cx="19168" cy="22870"/>
          </a:xfrm>
          <a:custGeom>
            <a:rect b="b" l="l" r="r" t="t"/>
            <a:pathLst>
              <a:path extrusionOk="0" h="1025" w="1108">
                <a:moveTo>
                  <a:pt x="586" y="0"/>
                </a:moveTo>
                <a:cubicBezTo>
                  <a:pt x="401" y="0"/>
                  <a:pt x="220" y="121"/>
                  <a:pt x="131" y="307"/>
                </a:cubicBezTo>
                <a:cubicBezTo>
                  <a:pt x="0" y="569"/>
                  <a:pt x="96" y="866"/>
                  <a:pt x="334" y="985"/>
                </a:cubicBezTo>
                <a:cubicBezTo>
                  <a:pt x="393" y="1012"/>
                  <a:pt x="455" y="1025"/>
                  <a:pt x="517" y="1025"/>
                </a:cubicBezTo>
                <a:cubicBezTo>
                  <a:pt x="703" y="1025"/>
                  <a:pt x="887" y="909"/>
                  <a:pt x="977" y="712"/>
                </a:cubicBezTo>
                <a:cubicBezTo>
                  <a:pt x="1108" y="450"/>
                  <a:pt x="1012" y="152"/>
                  <a:pt x="774" y="45"/>
                </a:cubicBezTo>
                <a:cubicBezTo>
                  <a:pt x="714" y="14"/>
                  <a:pt x="650" y="0"/>
                  <a:pt x="5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2"/>
          <p:cNvSpPr/>
          <p:nvPr/>
        </p:nvSpPr>
        <p:spPr>
          <a:xfrm flipH="1">
            <a:off x="1235240" y="727402"/>
            <a:ext cx="18961" cy="22870"/>
          </a:xfrm>
          <a:custGeom>
            <a:rect b="b" l="l" r="r" t="t"/>
            <a:pathLst>
              <a:path extrusionOk="0" h="1025" w="1096">
                <a:moveTo>
                  <a:pt x="581" y="1"/>
                </a:moveTo>
                <a:cubicBezTo>
                  <a:pt x="397" y="1"/>
                  <a:pt x="208" y="123"/>
                  <a:pt x="119" y="319"/>
                </a:cubicBezTo>
                <a:cubicBezTo>
                  <a:pt x="0" y="569"/>
                  <a:pt x="95" y="878"/>
                  <a:pt x="322" y="986"/>
                </a:cubicBezTo>
                <a:cubicBezTo>
                  <a:pt x="381" y="1012"/>
                  <a:pt x="444" y="1025"/>
                  <a:pt x="506" y="1025"/>
                </a:cubicBezTo>
                <a:cubicBezTo>
                  <a:pt x="697" y="1025"/>
                  <a:pt x="887" y="909"/>
                  <a:pt x="977" y="712"/>
                </a:cubicBezTo>
                <a:cubicBezTo>
                  <a:pt x="1096" y="450"/>
                  <a:pt x="1000" y="152"/>
                  <a:pt x="762" y="45"/>
                </a:cubicBezTo>
                <a:cubicBezTo>
                  <a:pt x="705" y="15"/>
                  <a:pt x="643" y="1"/>
                  <a:pt x="5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2"/>
          <p:cNvSpPr/>
          <p:nvPr/>
        </p:nvSpPr>
        <p:spPr>
          <a:xfrm flipH="1">
            <a:off x="1248839" y="783988"/>
            <a:ext cx="18961" cy="22870"/>
          </a:xfrm>
          <a:custGeom>
            <a:rect b="b" l="l" r="r" t="t"/>
            <a:pathLst>
              <a:path extrusionOk="0" h="1025" w="1096">
                <a:moveTo>
                  <a:pt x="576" y="1"/>
                </a:moveTo>
                <a:cubicBezTo>
                  <a:pt x="390" y="1"/>
                  <a:pt x="208" y="123"/>
                  <a:pt x="119" y="319"/>
                </a:cubicBezTo>
                <a:cubicBezTo>
                  <a:pt x="0" y="569"/>
                  <a:pt x="96" y="878"/>
                  <a:pt x="322" y="986"/>
                </a:cubicBezTo>
                <a:cubicBezTo>
                  <a:pt x="381" y="1012"/>
                  <a:pt x="443" y="1025"/>
                  <a:pt x="505" y="1025"/>
                </a:cubicBezTo>
                <a:cubicBezTo>
                  <a:pt x="692" y="1025"/>
                  <a:pt x="878" y="909"/>
                  <a:pt x="977" y="712"/>
                </a:cubicBezTo>
                <a:cubicBezTo>
                  <a:pt x="1096" y="450"/>
                  <a:pt x="1001" y="152"/>
                  <a:pt x="762" y="45"/>
                </a:cubicBezTo>
                <a:cubicBezTo>
                  <a:pt x="702" y="15"/>
                  <a:pt x="639" y="1"/>
                  <a:pt x="5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2"/>
          <p:cNvSpPr/>
          <p:nvPr/>
        </p:nvSpPr>
        <p:spPr>
          <a:xfrm flipH="1">
            <a:off x="954080" y="662783"/>
            <a:ext cx="34014" cy="45121"/>
          </a:xfrm>
          <a:custGeom>
            <a:rect b="b" l="l" r="r" t="t"/>
            <a:pathLst>
              <a:path extrusionOk="0" h="2022" w="1942">
                <a:moveTo>
                  <a:pt x="1" y="0"/>
                </a:moveTo>
                <a:lnTo>
                  <a:pt x="1" y="1798"/>
                </a:lnTo>
                <a:cubicBezTo>
                  <a:pt x="269" y="1947"/>
                  <a:pt x="620" y="2021"/>
                  <a:pt x="970" y="2021"/>
                </a:cubicBezTo>
                <a:cubicBezTo>
                  <a:pt x="1319" y="2021"/>
                  <a:pt x="1668" y="1947"/>
                  <a:pt x="1930" y="1798"/>
                </a:cubicBezTo>
                <a:lnTo>
                  <a:pt x="1942" y="0"/>
                </a:lnTo>
                <a:lnTo>
                  <a:pt x="1942" y="0"/>
                </a:lnTo>
                <a:cubicBezTo>
                  <a:pt x="1674" y="155"/>
                  <a:pt x="1322" y="232"/>
                  <a:pt x="971" y="232"/>
                </a:cubicBezTo>
                <a:cubicBezTo>
                  <a:pt x="620" y="232"/>
                  <a:pt x="269" y="155"/>
                  <a:pt x="1" y="0"/>
                </a:cubicBezTo>
                <a:close/>
              </a:path>
            </a:pathLst>
          </a:custGeom>
          <a:solidFill>
            <a:srgbClr val="274E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2"/>
          <p:cNvSpPr/>
          <p:nvPr/>
        </p:nvSpPr>
        <p:spPr>
          <a:xfrm flipH="1">
            <a:off x="614149" y="915408"/>
            <a:ext cx="34014" cy="45327"/>
          </a:xfrm>
          <a:custGeom>
            <a:rect b="b" l="l" r="r" t="t"/>
            <a:pathLst>
              <a:path extrusionOk="0" h="2031" w="1942">
                <a:moveTo>
                  <a:pt x="0" y="1"/>
                </a:moveTo>
                <a:lnTo>
                  <a:pt x="0" y="1799"/>
                </a:lnTo>
                <a:cubicBezTo>
                  <a:pt x="268" y="1954"/>
                  <a:pt x="620" y="2031"/>
                  <a:pt x="971" y="2031"/>
                </a:cubicBezTo>
                <a:cubicBezTo>
                  <a:pt x="1322" y="2031"/>
                  <a:pt x="1673" y="1954"/>
                  <a:pt x="1941" y="1799"/>
                </a:cubicBezTo>
                <a:lnTo>
                  <a:pt x="1941" y="1"/>
                </a:lnTo>
                <a:cubicBezTo>
                  <a:pt x="1673" y="156"/>
                  <a:pt x="1322" y="233"/>
                  <a:pt x="971" y="233"/>
                </a:cubicBezTo>
                <a:cubicBezTo>
                  <a:pt x="620" y="233"/>
                  <a:pt x="268" y="156"/>
                  <a:pt x="0" y="1"/>
                </a:cubicBezTo>
                <a:close/>
              </a:path>
            </a:pathLst>
          </a:custGeom>
          <a:solidFill>
            <a:srgbClr val="274E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2"/>
          <p:cNvSpPr/>
          <p:nvPr/>
        </p:nvSpPr>
        <p:spPr>
          <a:xfrm flipH="1">
            <a:off x="377698" y="948184"/>
            <a:ext cx="226595" cy="208577"/>
          </a:xfrm>
          <a:custGeom>
            <a:rect b="b" l="l" r="r" t="t"/>
            <a:pathLst>
              <a:path extrusionOk="0" h="9348" w="13098">
                <a:moveTo>
                  <a:pt x="1" y="1"/>
                </a:moveTo>
                <a:lnTo>
                  <a:pt x="1" y="1787"/>
                </a:lnTo>
                <a:lnTo>
                  <a:pt x="5275" y="4835"/>
                </a:lnTo>
                <a:lnTo>
                  <a:pt x="13086" y="9347"/>
                </a:lnTo>
                <a:lnTo>
                  <a:pt x="13097" y="7561"/>
                </a:lnTo>
                <a:lnTo>
                  <a:pt x="5275" y="3037"/>
                </a:lnTo>
                <a:lnTo>
                  <a:pt x="1" y="1"/>
                </a:lnTo>
                <a:close/>
              </a:path>
            </a:pathLst>
          </a:custGeom>
          <a:solidFill>
            <a:srgbClr val="274E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2"/>
          <p:cNvSpPr/>
          <p:nvPr/>
        </p:nvSpPr>
        <p:spPr>
          <a:xfrm flipH="1">
            <a:off x="375361" y="949728"/>
            <a:ext cx="226595" cy="208577"/>
          </a:xfrm>
          <a:custGeom>
            <a:rect b="b" l="l" r="r" t="t"/>
            <a:pathLst>
              <a:path extrusionOk="0" h="9348" w="13098">
                <a:moveTo>
                  <a:pt x="1" y="1"/>
                </a:moveTo>
                <a:lnTo>
                  <a:pt x="1" y="1787"/>
                </a:lnTo>
                <a:lnTo>
                  <a:pt x="5275" y="4835"/>
                </a:lnTo>
                <a:lnTo>
                  <a:pt x="13086" y="9347"/>
                </a:lnTo>
                <a:lnTo>
                  <a:pt x="13097" y="7561"/>
                </a:lnTo>
                <a:lnTo>
                  <a:pt x="5275" y="3037"/>
                </a:lnTo>
                <a:lnTo>
                  <a:pt x="1" y="1"/>
                </a:lnTo>
                <a:close/>
              </a:path>
            </a:pathLst>
          </a:custGeom>
          <a:solidFill>
            <a:srgbClr val="274E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2"/>
          <p:cNvSpPr/>
          <p:nvPr/>
        </p:nvSpPr>
        <p:spPr>
          <a:xfrm flipH="1">
            <a:off x="100053" y="936449"/>
            <a:ext cx="242650" cy="221853"/>
          </a:xfrm>
          <a:custGeom>
            <a:rect b="b" l="l" r="r" t="t"/>
            <a:pathLst>
              <a:path extrusionOk="0" h="9943" w="14026">
                <a:moveTo>
                  <a:pt x="14026" y="1"/>
                </a:moveTo>
                <a:lnTo>
                  <a:pt x="0" y="8156"/>
                </a:lnTo>
                <a:lnTo>
                  <a:pt x="0" y="9942"/>
                </a:lnTo>
                <a:lnTo>
                  <a:pt x="14026" y="1798"/>
                </a:lnTo>
                <a:lnTo>
                  <a:pt x="14026" y="1"/>
                </a:lnTo>
                <a:close/>
              </a:path>
            </a:pathLst>
          </a:custGeom>
          <a:solidFill>
            <a:srgbClr val="3E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2"/>
          <p:cNvSpPr/>
          <p:nvPr/>
        </p:nvSpPr>
        <p:spPr>
          <a:xfrm flipH="1">
            <a:off x="99577" y="936141"/>
            <a:ext cx="242650" cy="221853"/>
          </a:xfrm>
          <a:custGeom>
            <a:rect b="b" l="l" r="r" t="t"/>
            <a:pathLst>
              <a:path extrusionOk="0" h="9943" w="14026">
                <a:moveTo>
                  <a:pt x="14026" y="1"/>
                </a:moveTo>
                <a:lnTo>
                  <a:pt x="0" y="8156"/>
                </a:lnTo>
                <a:lnTo>
                  <a:pt x="0" y="9942"/>
                </a:lnTo>
                <a:lnTo>
                  <a:pt x="14026" y="1798"/>
                </a:lnTo>
                <a:lnTo>
                  <a:pt x="14026" y="1"/>
                </a:lnTo>
                <a:close/>
              </a:path>
            </a:pathLst>
          </a:custGeom>
          <a:solidFill>
            <a:srgbClr val="3E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2"/>
          <p:cNvSpPr/>
          <p:nvPr/>
        </p:nvSpPr>
        <p:spPr>
          <a:xfrm flipH="1">
            <a:off x="337741" y="1175676"/>
            <a:ext cx="36278" cy="45964"/>
          </a:xfrm>
          <a:custGeom>
            <a:rect b="b" l="l" r="r" t="t"/>
            <a:pathLst>
              <a:path extrusionOk="0" h="2060" w="2097">
                <a:moveTo>
                  <a:pt x="1" y="0"/>
                </a:moveTo>
                <a:lnTo>
                  <a:pt x="1" y="1810"/>
                </a:lnTo>
                <a:cubicBezTo>
                  <a:pt x="286" y="1977"/>
                  <a:pt x="664" y="2060"/>
                  <a:pt x="1042" y="2060"/>
                </a:cubicBezTo>
                <a:cubicBezTo>
                  <a:pt x="1420" y="2060"/>
                  <a:pt x="1798" y="1977"/>
                  <a:pt x="2084" y="1810"/>
                </a:cubicBezTo>
                <a:lnTo>
                  <a:pt x="2096" y="0"/>
                </a:lnTo>
                <a:lnTo>
                  <a:pt x="2096" y="0"/>
                </a:lnTo>
                <a:cubicBezTo>
                  <a:pt x="1804" y="167"/>
                  <a:pt x="1423" y="250"/>
                  <a:pt x="1044" y="250"/>
                </a:cubicBezTo>
                <a:cubicBezTo>
                  <a:pt x="664" y="250"/>
                  <a:pt x="286" y="167"/>
                  <a:pt x="1" y="0"/>
                </a:cubicBezTo>
                <a:close/>
              </a:path>
            </a:pathLst>
          </a:custGeom>
          <a:solidFill>
            <a:srgbClr val="AA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2"/>
          <p:cNvSpPr/>
          <p:nvPr/>
        </p:nvSpPr>
        <p:spPr>
          <a:xfrm flipH="1">
            <a:off x="648579" y="697973"/>
            <a:ext cx="291488" cy="257174"/>
          </a:xfrm>
          <a:custGeom>
            <a:rect b="b" l="l" r="r" t="t"/>
            <a:pathLst>
              <a:path extrusionOk="0" h="11526" w="16849">
                <a:moveTo>
                  <a:pt x="1" y="1"/>
                </a:moveTo>
                <a:lnTo>
                  <a:pt x="1" y="1798"/>
                </a:lnTo>
                <a:lnTo>
                  <a:pt x="16836" y="11526"/>
                </a:lnTo>
                <a:lnTo>
                  <a:pt x="16848" y="9728"/>
                </a:lnTo>
                <a:lnTo>
                  <a:pt x="1" y="1"/>
                </a:lnTo>
                <a:close/>
              </a:path>
            </a:pathLst>
          </a:custGeom>
          <a:solidFill>
            <a:srgbClr val="274E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2"/>
          <p:cNvSpPr/>
          <p:nvPr/>
        </p:nvSpPr>
        <p:spPr>
          <a:xfrm flipH="1">
            <a:off x="987888" y="534156"/>
            <a:ext cx="172005" cy="168437"/>
          </a:xfrm>
          <a:custGeom>
            <a:rect b="b" l="l" r="r" t="t"/>
            <a:pathLst>
              <a:path extrusionOk="0" h="7549" w="9954">
                <a:moveTo>
                  <a:pt x="12" y="0"/>
                </a:moveTo>
                <a:lnTo>
                  <a:pt x="0" y="1798"/>
                </a:lnTo>
                <a:lnTo>
                  <a:pt x="9954" y="7549"/>
                </a:lnTo>
                <a:lnTo>
                  <a:pt x="9954" y="5751"/>
                </a:lnTo>
                <a:lnTo>
                  <a:pt x="12" y="0"/>
                </a:lnTo>
                <a:close/>
              </a:path>
            </a:pathLst>
          </a:custGeom>
          <a:solidFill>
            <a:srgbClr val="274E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2"/>
          <p:cNvSpPr/>
          <p:nvPr/>
        </p:nvSpPr>
        <p:spPr>
          <a:xfrm flipH="1">
            <a:off x="621881" y="468563"/>
            <a:ext cx="4136" cy="37160"/>
          </a:xfrm>
          <a:custGeom>
            <a:rect b="b" l="l" r="r" t="t"/>
            <a:pathLst>
              <a:path extrusionOk="0" h="1775" w="239">
                <a:moveTo>
                  <a:pt x="1" y="0"/>
                </a:moveTo>
                <a:lnTo>
                  <a:pt x="1" y="1453"/>
                </a:lnTo>
                <a:cubicBezTo>
                  <a:pt x="1" y="1572"/>
                  <a:pt x="84" y="1691"/>
                  <a:pt x="227" y="1774"/>
                </a:cubicBezTo>
                <a:lnTo>
                  <a:pt x="239" y="310"/>
                </a:lnTo>
                <a:cubicBezTo>
                  <a:pt x="84" y="227"/>
                  <a:pt x="1" y="108"/>
                  <a:pt x="1" y="0"/>
                </a:cubicBezTo>
                <a:close/>
              </a:path>
            </a:pathLst>
          </a:custGeom>
          <a:solidFill>
            <a:srgbClr val="A392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2"/>
          <p:cNvSpPr/>
          <p:nvPr/>
        </p:nvSpPr>
        <p:spPr>
          <a:xfrm flipH="1">
            <a:off x="304674" y="106437"/>
            <a:ext cx="232564" cy="189969"/>
          </a:xfrm>
          <a:custGeom>
            <a:rect b="b" l="l" r="r" t="t"/>
            <a:pathLst>
              <a:path extrusionOk="0" h="8514" w="13443">
                <a:moveTo>
                  <a:pt x="13442" y="0"/>
                </a:moveTo>
                <a:lnTo>
                  <a:pt x="0" y="7751"/>
                </a:lnTo>
                <a:lnTo>
                  <a:pt x="0" y="8513"/>
                </a:lnTo>
                <a:lnTo>
                  <a:pt x="13442" y="762"/>
                </a:lnTo>
                <a:lnTo>
                  <a:pt x="13442" y="0"/>
                </a:lnTo>
                <a:close/>
              </a:path>
            </a:pathLst>
          </a:custGeom>
          <a:solidFill>
            <a:srgbClr val="B1A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2"/>
          <p:cNvSpPr/>
          <p:nvPr/>
        </p:nvSpPr>
        <p:spPr>
          <a:xfrm flipH="1">
            <a:off x="693542" y="392518"/>
            <a:ext cx="21242" cy="48368"/>
          </a:xfrm>
          <a:custGeom>
            <a:rect b="b" l="l" r="r" t="t"/>
            <a:pathLst>
              <a:path extrusionOk="0" h="2168" w="1227">
                <a:moveTo>
                  <a:pt x="1227" y="1"/>
                </a:moveTo>
                <a:lnTo>
                  <a:pt x="13" y="703"/>
                </a:lnTo>
                <a:lnTo>
                  <a:pt x="1" y="2168"/>
                </a:lnTo>
                <a:lnTo>
                  <a:pt x="1227" y="1453"/>
                </a:lnTo>
                <a:lnTo>
                  <a:pt x="1227" y="1"/>
                </a:lnTo>
                <a:close/>
              </a:path>
            </a:pathLst>
          </a:custGeom>
          <a:solidFill>
            <a:srgbClr val="DAC1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2"/>
          <p:cNvSpPr txBox="1"/>
          <p:nvPr>
            <p:ph type="title"/>
          </p:nvPr>
        </p:nvSpPr>
        <p:spPr>
          <a:xfrm>
            <a:off x="615200" y="1640400"/>
            <a:ext cx="2921100" cy="57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PROSTATECTOMY ENVIRONMENT</a:t>
            </a:r>
            <a:endParaRPr sz="1300"/>
          </a:p>
        </p:txBody>
      </p:sp>
      <p:pic>
        <p:nvPicPr>
          <p:cNvPr id="816" name="Google Shape;816;p42"/>
          <p:cNvPicPr preferRelativeResize="0"/>
          <p:nvPr/>
        </p:nvPicPr>
        <p:blipFill>
          <a:blip r:embed="rId3">
            <a:alphaModFix/>
          </a:blip>
          <a:stretch>
            <a:fillRect/>
          </a:stretch>
        </p:blipFill>
        <p:spPr>
          <a:xfrm>
            <a:off x="2404137" y="2652336"/>
            <a:ext cx="1066175" cy="667153"/>
          </a:xfrm>
          <a:prstGeom prst="rect">
            <a:avLst/>
          </a:prstGeom>
          <a:noFill/>
          <a:ln>
            <a:noFill/>
          </a:ln>
        </p:spPr>
      </p:pic>
      <p:pic>
        <p:nvPicPr>
          <p:cNvPr id="817" name="Google Shape;817;p42"/>
          <p:cNvPicPr preferRelativeResize="0"/>
          <p:nvPr/>
        </p:nvPicPr>
        <p:blipFill>
          <a:blip r:embed="rId4">
            <a:alphaModFix/>
          </a:blip>
          <a:stretch>
            <a:fillRect/>
          </a:stretch>
        </p:blipFill>
        <p:spPr>
          <a:xfrm>
            <a:off x="2016050" y="2082300"/>
            <a:ext cx="1842350" cy="1807225"/>
          </a:xfrm>
          <a:prstGeom prst="rect">
            <a:avLst/>
          </a:prstGeom>
          <a:noFill/>
          <a:ln>
            <a:noFill/>
          </a:ln>
        </p:spPr>
      </p:pic>
      <p:pic>
        <p:nvPicPr>
          <p:cNvPr id="818" name="Google Shape;818;p42"/>
          <p:cNvPicPr preferRelativeResize="0"/>
          <p:nvPr/>
        </p:nvPicPr>
        <p:blipFill>
          <a:blip r:embed="rId3">
            <a:alphaModFix/>
          </a:blip>
          <a:stretch>
            <a:fillRect/>
          </a:stretch>
        </p:blipFill>
        <p:spPr>
          <a:xfrm>
            <a:off x="139738" y="2140775"/>
            <a:ext cx="1760075" cy="1112375"/>
          </a:xfrm>
          <a:prstGeom prst="rect">
            <a:avLst/>
          </a:prstGeom>
          <a:noFill/>
          <a:ln>
            <a:noFill/>
          </a:ln>
        </p:spPr>
      </p:pic>
      <p:sp>
        <p:nvSpPr>
          <p:cNvPr id="819" name="Google Shape;819;p42"/>
          <p:cNvSpPr txBox="1"/>
          <p:nvPr>
            <p:ph type="title"/>
          </p:nvPr>
        </p:nvSpPr>
        <p:spPr>
          <a:xfrm>
            <a:off x="4233675" y="2487700"/>
            <a:ext cx="2921100" cy="5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REWARDS</a:t>
            </a:r>
            <a:endParaRPr sz="1300"/>
          </a:p>
        </p:txBody>
      </p:sp>
      <p:sp>
        <p:nvSpPr>
          <p:cNvPr id="820" name="Google Shape;820;p42"/>
          <p:cNvSpPr txBox="1"/>
          <p:nvPr>
            <p:ph idx="1" type="subTitle"/>
          </p:nvPr>
        </p:nvSpPr>
        <p:spPr>
          <a:xfrm>
            <a:off x="4233675" y="2958750"/>
            <a:ext cx="4740300" cy="14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Rewards based on the cut tissue:</a:t>
            </a:r>
            <a:endParaRPr sz="1200"/>
          </a:p>
          <a:p>
            <a:pPr indent="-304800" lvl="0" marL="457200" rtl="0" algn="l">
              <a:spcBef>
                <a:spcPts val="0"/>
              </a:spcBef>
              <a:spcAft>
                <a:spcPts val="0"/>
              </a:spcAft>
              <a:buSzPts val="1200"/>
              <a:buChar char="●"/>
            </a:pPr>
            <a:r>
              <a:rPr lang="en" sz="1200"/>
              <a:t>Board -&gt; -5</a:t>
            </a:r>
            <a:endParaRPr sz="1200"/>
          </a:p>
          <a:p>
            <a:pPr indent="-304800" lvl="0" marL="457200" rtl="0" algn="l">
              <a:spcBef>
                <a:spcPts val="0"/>
              </a:spcBef>
              <a:spcAft>
                <a:spcPts val="0"/>
              </a:spcAft>
              <a:buSzPts val="1200"/>
              <a:buChar char="●"/>
            </a:pPr>
            <a:r>
              <a:rPr lang="en" sz="1200"/>
              <a:t>Bladder or prostate -&gt; -5</a:t>
            </a:r>
            <a:endParaRPr sz="1200"/>
          </a:p>
          <a:p>
            <a:pPr indent="-304800" lvl="0" marL="457200" rtl="0" algn="l">
              <a:spcBef>
                <a:spcPts val="0"/>
              </a:spcBef>
              <a:spcAft>
                <a:spcPts val="0"/>
              </a:spcAft>
              <a:buSzPts val="1200"/>
              <a:buChar char="●"/>
            </a:pPr>
            <a:r>
              <a:rPr lang="en" sz="1200"/>
              <a:t>Target points -&gt; +10</a:t>
            </a:r>
            <a:endParaRPr sz="1200"/>
          </a:p>
          <a:p>
            <a:pPr indent="-304800" lvl="0" marL="457200" rtl="0" algn="l">
              <a:spcBef>
                <a:spcPts val="0"/>
              </a:spcBef>
              <a:spcAft>
                <a:spcPts val="0"/>
              </a:spcAft>
              <a:buSzPts val="1200"/>
              <a:buChar char="●"/>
            </a:pPr>
            <a:r>
              <a:rPr lang="en" sz="1200"/>
              <a:t>Points to avoid -&gt; -3</a:t>
            </a:r>
            <a:endParaRPr sz="1200"/>
          </a:p>
          <a:p>
            <a:pPr indent="-304800" lvl="0" marL="457200" rtl="0" algn="l">
              <a:spcBef>
                <a:spcPts val="0"/>
              </a:spcBef>
              <a:spcAft>
                <a:spcPts val="0"/>
              </a:spcAft>
              <a:buSzPts val="1200"/>
              <a:buChar char="●"/>
            </a:pPr>
            <a:r>
              <a:rPr lang="en" sz="1200"/>
              <a:t>Peritoneum -&gt; 1</a:t>
            </a:r>
            <a:endParaRPr sz="1200"/>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AGENT</a:t>
            </a:r>
            <a:endParaRPr sz="2800"/>
          </a:p>
        </p:txBody>
      </p:sp>
      <p:sp>
        <p:nvSpPr>
          <p:cNvPr id="826" name="Google Shape;826;p43"/>
          <p:cNvSpPr txBox="1"/>
          <p:nvPr>
            <p:ph idx="1" type="subTitle"/>
          </p:nvPr>
        </p:nvSpPr>
        <p:spPr>
          <a:xfrm>
            <a:off x="237050" y="1017725"/>
            <a:ext cx="3788700" cy="25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agent uses a Q-learning variant for training, including experience replay and updates based on the Bellman equation. An epsilon-greedy strategy balances exploration and exploitation.</a:t>
            </a:r>
            <a:endParaRPr/>
          </a:p>
        </p:txBody>
      </p:sp>
      <p:sp>
        <p:nvSpPr>
          <p:cNvPr id="827" name="Google Shape;827;p43"/>
          <p:cNvSpPr/>
          <p:nvPr/>
        </p:nvSpPr>
        <p:spPr>
          <a:xfrm>
            <a:off x="6011974" y="938488"/>
            <a:ext cx="2188743" cy="3080389"/>
          </a:xfrm>
          <a:custGeom>
            <a:rect b="b" l="l" r="r" t="t"/>
            <a:pathLst>
              <a:path extrusionOk="0" h="12475" w="8864">
                <a:moveTo>
                  <a:pt x="4240" y="0"/>
                </a:moveTo>
                <a:cubicBezTo>
                  <a:pt x="1692" y="0"/>
                  <a:pt x="376" y="4674"/>
                  <a:pt x="186" y="6747"/>
                </a:cubicBezTo>
                <a:cubicBezTo>
                  <a:pt x="1" y="8768"/>
                  <a:pt x="838" y="11021"/>
                  <a:pt x="2665" y="11905"/>
                </a:cubicBezTo>
                <a:cubicBezTo>
                  <a:pt x="3103" y="12118"/>
                  <a:pt x="3579" y="12243"/>
                  <a:pt x="4055" y="12344"/>
                </a:cubicBezTo>
                <a:cubicBezTo>
                  <a:pt x="4391" y="12415"/>
                  <a:pt x="4735" y="12474"/>
                  <a:pt x="5076" y="12474"/>
                </a:cubicBezTo>
                <a:cubicBezTo>
                  <a:pt x="5237" y="12474"/>
                  <a:pt x="5397" y="12461"/>
                  <a:pt x="5556" y="12430"/>
                </a:cubicBezTo>
                <a:cubicBezTo>
                  <a:pt x="6678" y="12208"/>
                  <a:pt x="7433" y="11146"/>
                  <a:pt x="7863" y="10085"/>
                </a:cubicBezTo>
                <a:cubicBezTo>
                  <a:pt x="8864" y="7613"/>
                  <a:pt x="8681" y="4691"/>
                  <a:pt x="7381" y="2363"/>
                </a:cubicBezTo>
                <a:cubicBezTo>
                  <a:pt x="6994" y="1672"/>
                  <a:pt x="6504" y="1021"/>
                  <a:pt x="5849" y="572"/>
                </a:cubicBezTo>
                <a:cubicBezTo>
                  <a:pt x="5266" y="173"/>
                  <a:pt x="4730" y="0"/>
                  <a:pt x="42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3"/>
          <p:cNvSpPr/>
          <p:nvPr/>
        </p:nvSpPr>
        <p:spPr>
          <a:xfrm rot="2080476">
            <a:off x="5395946" y="2957592"/>
            <a:ext cx="2016894" cy="1263405"/>
          </a:xfrm>
          <a:custGeom>
            <a:rect b="b" l="l" r="r" t="t"/>
            <a:pathLst>
              <a:path extrusionOk="0" h="8211" w="13108">
                <a:moveTo>
                  <a:pt x="3174" y="0"/>
                </a:moveTo>
                <a:cubicBezTo>
                  <a:pt x="2624" y="0"/>
                  <a:pt x="2092" y="121"/>
                  <a:pt x="1613" y="419"/>
                </a:cubicBezTo>
                <a:cubicBezTo>
                  <a:pt x="253" y="1265"/>
                  <a:pt x="0" y="3280"/>
                  <a:pt x="742" y="4700"/>
                </a:cubicBezTo>
                <a:cubicBezTo>
                  <a:pt x="1485" y="6119"/>
                  <a:pt x="2958" y="7013"/>
                  <a:pt x="4463" y="7564"/>
                </a:cubicBezTo>
                <a:cubicBezTo>
                  <a:pt x="5539" y="7958"/>
                  <a:pt x="6691" y="8210"/>
                  <a:pt x="7832" y="8210"/>
                </a:cubicBezTo>
                <a:cubicBezTo>
                  <a:pt x="8499" y="8210"/>
                  <a:pt x="9162" y="8124"/>
                  <a:pt x="9803" y="7930"/>
                </a:cubicBezTo>
                <a:cubicBezTo>
                  <a:pt x="11146" y="7521"/>
                  <a:pt x="12403" y="6546"/>
                  <a:pt x="12755" y="5186"/>
                </a:cubicBezTo>
                <a:cubicBezTo>
                  <a:pt x="13107" y="3827"/>
                  <a:pt x="12286" y="2188"/>
                  <a:pt x="10835" y="2072"/>
                </a:cubicBezTo>
                <a:cubicBezTo>
                  <a:pt x="10760" y="2066"/>
                  <a:pt x="10686" y="2063"/>
                  <a:pt x="10613" y="2063"/>
                </a:cubicBezTo>
                <a:cubicBezTo>
                  <a:pt x="10218" y="2063"/>
                  <a:pt x="9849" y="2138"/>
                  <a:pt x="9456" y="2138"/>
                </a:cubicBezTo>
                <a:cubicBezTo>
                  <a:pt x="9284" y="2138"/>
                  <a:pt x="9108" y="2124"/>
                  <a:pt x="8924" y="2083"/>
                </a:cubicBezTo>
                <a:cubicBezTo>
                  <a:pt x="7914" y="1859"/>
                  <a:pt x="6981" y="1282"/>
                  <a:pt x="6066" y="824"/>
                </a:cubicBezTo>
                <a:cubicBezTo>
                  <a:pt x="5176" y="378"/>
                  <a:pt x="4147" y="0"/>
                  <a:pt x="31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9" name="Google Shape;829;p43"/>
          <p:cNvGrpSpPr/>
          <p:nvPr/>
        </p:nvGrpSpPr>
        <p:grpSpPr>
          <a:xfrm>
            <a:off x="8465227" y="43231"/>
            <a:ext cx="592663" cy="1297457"/>
            <a:chOff x="6323967" y="939725"/>
            <a:chExt cx="1308306" cy="3264042"/>
          </a:xfrm>
        </p:grpSpPr>
        <p:sp>
          <p:nvSpPr>
            <p:cNvPr id="830" name="Google Shape;830;p43"/>
            <p:cNvSpPr/>
            <p:nvPr/>
          </p:nvSpPr>
          <p:spPr>
            <a:xfrm rot="5400000">
              <a:off x="6865940" y="3131205"/>
              <a:ext cx="236170" cy="366015"/>
            </a:xfrm>
            <a:custGeom>
              <a:rect b="b" l="l" r="r" t="t"/>
              <a:pathLst>
                <a:path extrusionOk="0" fill="none" h="16713" w="10784">
                  <a:moveTo>
                    <a:pt x="2075" y="1"/>
                  </a:moveTo>
                  <a:cubicBezTo>
                    <a:pt x="1383" y="736"/>
                    <a:pt x="692" y="1470"/>
                    <a:pt x="0" y="2205"/>
                  </a:cubicBezTo>
                  <a:cubicBezTo>
                    <a:pt x="1465" y="3562"/>
                    <a:pt x="2430" y="6194"/>
                    <a:pt x="2780" y="8356"/>
                  </a:cubicBezTo>
                  <a:cubicBezTo>
                    <a:pt x="2430" y="10519"/>
                    <a:pt x="1465" y="13151"/>
                    <a:pt x="0" y="14508"/>
                  </a:cubicBezTo>
                  <a:cubicBezTo>
                    <a:pt x="692" y="15243"/>
                    <a:pt x="1383" y="15978"/>
                    <a:pt x="2075" y="16713"/>
                  </a:cubicBezTo>
                  <a:cubicBezTo>
                    <a:pt x="2825" y="15886"/>
                    <a:pt x="4221" y="15383"/>
                    <a:pt x="5336" y="15379"/>
                  </a:cubicBezTo>
                  <a:cubicBezTo>
                    <a:pt x="6452" y="15377"/>
                    <a:pt x="7560" y="15863"/>
                    <a:pt x="8313" y="16686"/>
                  </a:cubicBezTo>
                  <a:cubicBezTo>
                    <a:pt x="8986" y="15904"/>
                    <a:pt x="9829" y="15297"/>
                    <a:pt x="10783" y="14905"/>
                  </a:cubicBezTo>
                  <a:cubicBezTo>
                    <a:pt x="9829" y="13299"/>
                    <a:pt x="9336" y="11233"/>
                    <a:pt x="9245" y="9259"/>
                  </a:cubicBezTo>
                  <a:lnTo>
                    <a:pt x="9274" y="9259"/>
                  </a:lnTo>
                  <a:cubicBezTo>
                    <a:pt x="9249" y="8965"/>
                    <a:pt x="9235" y="8663"/>
                    <a:pt x="9230" y="8356"/>
                  </a:cubicBezTo>
                  <a:cubicBezTo>
                    <a:pt x="9235" y="8050"/>
                    <a:pt x="9249" y="7749"/>
                    <a:pt x="9274" y="7454"/>
                  </a:cubicBezTo>
                  <a:lnTo>
                    <a:pt x="9245" y="7454"/>
                  </a:lnTo>
                  <a:cubicBezTo>
                    <a:pt x="9336" y="5480"/>
                    <a:pt x="9829" y="3414"/>
                    <a:pt x="10783" y="1808"/>
                  </a:cubicBezTo>
                  <a:cubicBezTo>
                    <a:pt x="9830" y="1417"/>
                    <a:pt x="8986" y="809"/>
                    <a:pt x="8313" y="28"/>
                  </a:cubicBezTo>
                  <a:cubicBezTo>
                    <a:pt x="7560" y="850"/>
                    <a:pt x="6452" y="1336"/>
                    <a:pt x="5336" y="1334"/>
                  </a:cubicBezTo>
                  <a:cubicBezTo>
                    <a:pt x="4221" y="1331"/>
                    <a:pt x="2825" y="828"/>
                    <a:pt x="2075" y="1"/>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3"/>
            <p:cNvSpPr/>
            <p:nvPr/>
          </p:nvSpPr>
          <p:spPr>
            <a:xfrm rot="5400000">
              <a:off x="6865940" y="2901500"/>
              <a:ext cx="236170" cy="366015"/>
            </a:xfrm>
            <a:custGeom>
              <a:rect b="b" l="l" r="r" t="t"/>
              <a:pathLst>
                <a:path extrusionOk="0" fill="none" h="16713" w="10784">
                  <a:moveTo>
                    <a:pt x="2076" y="1"/>
                  </a:moveTo>
                  <a:cubicBezTo>
                    <a:pt x="1384" y="736"/>
                    <a:pt x="692" y="1470"/>
                    <a:pt x="1" y="2205"/>
                  </a:cubicBezTo>
                  <a:cubicBezTo>
                    <a:pt x="1465" y="3562"/>
                    <a:pt x="2430" y="6194"/>
                    <a:pt x="2781" y="8356"/>
                  </a:cubicBezTo>
                  <a:cubicBezTo>
                    <a:pt x="2430" y="10519"/>
                    <a:pt x="1465" y="13151"/>
                    <a:pt x="1" y="14508"/>
                  </a:cubicBezTo>
                  <a:cubicBezTo>
                    <a:pt x="692" y="15243"/>
                    <a:pt x="1384" y="15978"/>
                    <a:pt x="2076" y="16713"/>
                  </a:cubicBezTo>
                  <a:cubicBezTo>
                    <a:pt x="2825" y="15886"/>
                    <a:pt x="4221" y="15383"/>
                    <a:pt x="5336" y="15379"/>
                  </a:cubicBezTo>
                  <a:cubicBezTo>
                    <a:pt x="6453" y="15377"/>
                    <a:pt x="7560" y="15863"/>
                    <a:pt x="8314" y="16686"/>
                  </a:cubicBezTo>
                  <a:cubicBezTo>
                    <a:pt x="8987" y="15904"/>
                    <a:pt x="9830" y="15297"/>
                    <a:pt x="10784" y="14905"/>
                  </a:cubicBezTo>
                  <a:cubicBezTo>
                    <a:pt x="9830" y="13299"/>
                    <a:pt x="9337" y="11233"/>
                    <a:pt x="9246" y="9259"/>
                  </a:cubicBezTo>
                  <a:lnTo>
                    <a:pt x="9275" y="9259"/>
                  </a:lnTo>
                  <a:cubicBezTo>
                    <a:pt x="9250" y="8965"/>
                    <a:pt x="9236" y="8663"/>
                    <a:pt x="9230" y="8356"/>
                  </a:cubicBezTo>
                  <a:cubicBezTo>
                    <a:pt x="9236" y="8050"/>
                    <a:pt x="9250" y="7749"/>
                    <a:pt x="9275" y="7454"/>
                  </a:cubicBezTo>
                  <a:lnTo>
                    <a:pt x="9246" y="7454"/>
                  </a:lnTo>
                  <a:cubicBezTo>
                    <a:pt x="9337" y="5480"/>
                    <a:pt x="9831" y="3414"/>
                    <a:pt x="10784" y="1808"/>
                  </a:cubicBezTo>
                  <a:cubicBezTo>
                    <a:pt x="9831" y="1417"/>
                    <a:pt x="8987" y="809"/>
                    <a:pt x="8314" y="28"/>
                  </a:cubicBezTo>
                  <a:cubicBezTo>
                    <a:pt x="7560" y="850"/>
                    <a:pt x="6453" y="1336"/>
                    <a:pt x="5336" y="1334"/>
                  </a:cubicBezTo>
                  <a:cubicBezTo>
                    <a:pt x="4221" y="1331"/>
                    <a:pt x="2825" y="828"/>
                    <a:pt x="2076" y="1"/>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3"/>
            <p:cNvSpPr/>
            <p:nvPr/>
          </p:nvSpPr>
          <p:spPr>
            <a:xfrm rot="5400000">
              <a:off x="6871886" y="2679866"/>
              <a:ext cx="224278" cy="347575"/>
            </a:xfrm>
            <a:custGeom>
              <a:rect b="b" l="l" r="r" t="t"/>
              <a:pathLst>
                <a:path extrusionOk="0" fill="none" h="15871" w="10241">
                  <a:moveTo>
                    <a:pt x="1971" y="0"/>
                  </a:moveTo>
                  <a:cubicBezTo>
                    <a:pt x="1314" y="698"/>
                    <a:pt x="657" y="1396"/>
                    <a:pt x="0" y="2093"/>
                  </a:cubicBezTo>
                  <a:cubicBezTo>
                    <a:pt x="1391" y="3382"/>
                    <a:pt x="2307" y="5882"/>
                    <a:pt x="2640" y="7936"/>
                  </a:cubicBezTo>
                  <a:cubicBezTo>
                    <a:pt x="2307" y="9990"/>
                    <a:pt x="1391" y="12490"/>
                    <a:pt x="0" y="13778"/>
                  </a:cubicBezTo>
                  <a:cubicBezTo>
                    <a:pt x="657" y="14476"/>
                    <a:pt x="1314" y="15173"/>
                    <a:pt x="1971" y="15871"/>
                  </a:cubicBezTo>
                  <a:cubicBezTo>
                    <a:pt x="2683" y="15087"/>
                    <a:pt x="4008" y="14608"/>
                    <a:pt x="5068" y="14605"/>
                  </a:cubicBezTo>
                  <a:cubicBezTo>
                    <a:pt x="6128" y="14603"/>
                    <a:pt x="7180" y="15065"/>
                    <a:pt x="7895" y="15846"/>
                  </a:cubicBezTo>
                  <a:cubicBezTo>
                    <a:pt x="8534" y="15104"/>
                    <a:pt x="9336" y="14526"/>
                    <a:pt x="10241" y="14154"/>
                  </a:cubicBezTo>
                  <a:cubicBezTo>
                    <a:pt x="9336" y="12629"/>
                    <a:pt x="8866" y="10668"/>
                    <a:pt x="8780" y="8794"/>
                  </a:cubicBezTo>
                  <a:lnTo>
                    <a:pt x="8807" y="8794"/>
                  </a:lnTo>
                  <a:cubicBezTo>
                    <a:pt x="8784" y="8514"/>
                    <a:pt x="8770" y="8227"/>
                    <a:pt x="8766" y="7936"/>
                  </a:cubicBezTo>
                  <a:cubicBezTo>
                    <a:pt x="8770" y="7645"/>
                    <a:pt x="8784" y="7359"/>
                    <a:pt x="8807" y="7078"/>
                  </a:cubicBezTo>
                  <a:lnTo>
                    <a:pt x="8780" y="7078"/>
                  </a:lnTo>
                  <a:cubicBezTo>
                    <a:pt x="8866" y="5204"/>
                    <a:pt x="9336" y="3242"/>
                    <a:pt x="10241" y="1717"/>
                  </a:cubicBezTo>
                  <a:cubicBezTo>
                    <a:pt x="9336" y="1344"/>
                    <a:pt x="8534" y="768"/>
                    <a:pt x="7895" y="25"/>
                  </a:cubicBezTo>
                  <a:cubicBezTo>
                    <a:pt x="7180" y="807"/>
                    <a:pt x="6128" y="1268"/>
                    <a:pt x="5068" y="1266"/>
                  </a:cubicBezTo>
                  <a:cubicBezTo>
                    <a:pt x="4008" y="1263"/>
                    <a:pt x="2683" y="785"/>
                    <a:pt x="1971" y="0"/>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3"/>
            <p:cNvSpPr/>
            <p:nvPr/>
          </p:nvSpPr>
          <p:spPr>
            <a:xfrm rot="5400000">
              <a:off x="6871875" y="2465282"/>
              <a:ext cx="224300" cy="347575"/>
            </a:xfrm>
            <a:custGeom>
              <a:rect b="b" l="l" r="r" t="t"/>
              <a:pathLst>
                <a:path extrusionOk="0" fill="none" h="15871" w="10242">
                  <a:moveTo>
                    <a:pt x="1971" y="0"/>
                  </a:moveTo>
                  <a:cubicBezTo>
                    <a:pt x="1315" y="698"/>
                    <a:pt x="658" y="1396"/>
                    <a:pt x="0" y="2093"/>
                  </a:cubicBezTo>
                  <a:cubicBezTo>
                    <a:pt x="1391" y="3382"/>
                    <a:pt x="2308" y="5882"/>
                    <a:pt x="2641" y="7936"/>
                  </a:cubicBezTo>
                  <a:cubicBezTo>
                    <a:pt x="2308" y="9990"/>
                    <a:pt x="1391" y="12490"/>
                    <a:pt x="0" y="13778"/>
                  </a:cubicBezTo>
                  <a:cubicBezTo>
                    <a:pt x="658" y="14476"/>
                    <a:pt x="1315" y="15173"/>
                    <a:pt x="1971" y="15871"/>
                  </a:cubicBezTo>
                  <a:cubicBezTo>
                    <a:pt x="2683" y="15087"/>
                    <a:pt x="4009" y="14608"/>
                    <a:pt x="5068" y="14605"/>
                  </a:cubicBezTo>
                  <a:cubicBezTo>
                    <a:pt x="6129" y="14603"/>
                    <a:pt x="7181" y="15065"/>
                    <a:pt x="7896" y="15846"/>
                  </a:cubicBezTo>
                  <a:cubicBezTo>
                    <a:pt x="8535" y="15104"/>
                    <a:pt x="9335" y="14526"/>
                    <a:pt x="10242" y="14154"/>
                  </a:cubicBezTo>
                  <a:cubicBezTo>
                    <a:pt x="9335" y="12629"/>
                    <a:pt x="8867" y="10668"/>
                    <a:pt x="8780" y="8794"/>
                  </a:cubicBezTo>
                  <a:lnTo>
                    <a:pt x="8808" y="8794"/>
                  </a:lnTo>
                  <a:cubicBezTo>
                    <a:pt x="8785" y="8514"/>
                    <a:pt x="8771" y="8227"/>
                    <a:pt x="8766" y="7936"/>
                  </a:cubicBezTo>
                  <a:cubicBezTo>
                    <a:pt x="8771" y="7645"/>
                    <a:pt x="8785" y="7359"/>
                    <a:pt x="8808" y="7078"/>
                  </a:cubicBezTo>
                  <a:lnTo>
                    <a:pt x="8780" y="7078"/>
                  </a:lnTo>
                  <a:cubicBezTo>
                    <a:pt x="8867" y="5204"/>
                    <a:pt x="9335" y="3242"/>
                    <a:pt x="10242" y="1717"/>
                  </a:cubicBezTo>
                  <a:cubicBezTo>
                    <a:pt x="9335" y="1344"/>
                    <a:pt x="8535" y="768"/>
                    <a:pt x="7896" y="25"/>
                  </a:cubicBezTo>
                  <a:cubicBezTo>
                    <a:pt x="7181" y="807"/>
                    <a:pt x="6128" y="1268"/>
                    <a:pt x="5068" y="1266"/>
                  </a:cubicBezTo>
                  <a:cubicBezTo>
                    <a:pt x="4009" y="1263"/>
                    <a:pt x="2683" y="785"/>
                    <a:pt x="1971" y="0"/>
                  </a:cubicBezTo>
                  <a:close/>
                </a:path>
              </a:pathLst>
            </a:custGeom>
            <a:solidFill>
              <a:srgbClr val="000000"/>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3"/>
            <p:cNvSpPr/>
            <p:nvPr/>
          </p:nvSpPr>
          <p:spPr>
            <a:xfrm rot="5400000">
              <a:off x="6871875" y="2247688"/>
              <a:ext cx="224300" cy="347575"/>
            </a:xfrm>
            <a:custGeom>
              <a:rect b="b" l="l" r="r" t="t"/>
              <a:pathLst>
                <a:path extrusionOk="0" fill="none" h="15871" w="10242">
                  <a:moveTo>
                    <a:pt x="1972" y="0"/>
                  </a:moveTo>
                  <a:cubicBezTo>
                    <a:pt x="1314" y="698"/>
                    <a:pt x="657" y="1396"/>
                    <a:pt x="1" y="2093"/>
                  </a:cubicBezTo>
                  <a:cubicBezTo>
                    <a:pt x="1392" y="3382"/>
                    <a:pt x="2308" y="5882"/>
                    <a:pt x="2640" y="7936"/>
                  </a:cubicBezTo>
                  <a:cubicBezTo>
                    <a:pt x="2308" y="9990"/>
                    <a:pt x="1392" y="12490"/>
                    <a:pt x="1" y="13778"/>
                  </a:cubicBezTo>
                  <a:cubicBezTo>
                    <a:pt x="657" y="14476"/>
                    <a:pt x="1314" y="15173"/>
                    <a:pt x="1972" y="15871"/>
                  </a:cubicBezTo>
                  <a:cubicBezTo>
                    <a:pt x="2684" y="15087"/>
                    <a:pt x="4009" y="14608"/>
                    <a:pt x="5068" y="14605"/>
                  </a:cubicBezTo>
                  <a:cubicBezTo>
                    <a:pt x="6128" y="14603"/>
                    <a:pt x="7180" y="15065"/>
                    <a:pt x="7895" y="15846"/>
                  </a:cubicBezTo>
                  <a:cubicBezTo>
                    <a:pt x="8534" y="15104"/>
                    <a:pt x="9336" y="14526"/>
                    <a:pt x="10241" y="14154"/>
                  </a:cubicBezTo>
                  <a:cubicBezTo>
                    <a:pt x="9336" y="12629"/>
                    <a:pt x="8867" y="10668"/>
                    <a:pt x="8780" y="8794"/>
                  </a:cubicBezTo>
                  <a:lnTo>
                    <a:pt x="8808" y="8794"/>
                  </a:lnTo>
                  <a:cubicBezTo>
                    <a:pt x="8784" y="8514"/>
                    <a:pt x="8771" y="8227"/>
                    <a:pt x="8767" y="7936"/>
                  </a:cubicBezTo>
                  <a:cubicBezTo>
                    <a:pt x="8771" y="7645"/>
                    <a:pt x="8784" y="7359"/>
                    <a:pt x="8808" y="7078"/>
                  </a:cubicBezTo>
                  <a:lnTo>
                    <a:pt x="8780" y="7078"/>
                  </a:lnTo>
                  <a:cubicBezTo>
                    <a:pt x="8867" y="5204"/>
                    <a:pt x="9336" y="3242"/>
                    <a:pt x="10241" y="1717"/>
                  </a:cubicBezTo>
                  <a:cubicBezTo>
                    <a:pt x="9336" y="1344"/>
                    <a:pt x="8534" y="768"/>
                    <a:pt x="7895" y="25"/>
                  </a:cubicBezTo>
                  <a:cubicBezTo>
                    <a:pt x="7180" y="807"/>
                    <a:pt x="6128" y="1268"/>
                    <a:pt x="5068" y="1266"/>
                  </a:cubicBezTo>
                  <a:cubicBezTo>
                    <a:pt x="4009" y="1263"/>
                    <a:pt x="2684" y="785"/>
                    <a:pt x="1972" y="0"/>
                  </a:cubicBezTo>
                  <a:close/>
                </a:path>
              </a:pathLst>
            </a:custGeom>
            <a:solidFill>
              <a:srgbClr val="000000"/>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3"/>
            <p:cNvSpPr/>
            <p:nvPr/>
          </p:nvSpPr>
          <p:spPr>
            <a:xfrm rot="5400000">
              <a:off x="6881577" y="2043146"/>
              <a:ext cx="204896" cy="317484"/>
            </a:xfrm>
            <a:custGeom>
              <a:rect b="b" l="l" r="r" t="t"/>
              <a:pathLst>
                <a:path extrusionOk="0" fill="none" h="14497" w="9356">
                  <a:moveTo>
                    <a:pt x="1801" y="1"/>
                  </a:moveTo>
                  <a:cubicBezTo>
                    <a:pt x="1202" y="637"/>
                    <a:pt x="601" y="1275"/>
                    <a:pt x="1" y="1912"/>
                  </a:cubicBezTo>
                  <a:cubicBezTo>
                    <a:pt x="1272" y="3089"/>
                    <a:pt x="2109" y="5373"/>
                    <a:pt x="2413" y="7248"/>
                  </a:cubicBezTo>
                  <a:cubicBezTo>
                    <a:pt x="2109" y="9124"/>
                    <a:pt x="1272" y="11409"/>
                    <a:pt x="1" y="12586"/>
                  </a:cubicBezTo>
                  <a:cubicBezTo>
                    <a:pt x="601" y="13223"/>
                    <a:pt x="1202" y="13860"/>
                    <a:pt x="1801" y="14497"/>
                  </a:cubicBezTo>
                  <a:cubicBezTo>
                    <a:pt x="2452" y="13781"/>
                    <a:pt x="3663" y="13343"/>
                    <a:pt x="4631" y="13341"/>
                  </a:cubicBezTo>
                  <a:cubicBezTo>
                    <a:pt x="5599" y="13339"/>
                    <a:pt x="6560" y="13761"/>
                    <a:pt x="7213" y="14474"/>
                  </a:cubicBezTo>
                  <a:cubicBezTo>
                    <a:pt x="7796" y="13796"/>
                    <a:pt x="8529" y="13270"/>
                    <a:pt x="9355" y="12929"/>
                  </a:cubicBezTo>
                  <a:cubicBezTo>
                    <a:pt x="8529" y="11536"/>
                    <a:pt x="8101" y="9744"/>
                    <a:pt x="8021" y="8033"/>
                  </a:cubicBezTo>
                  <a:lnTo>
                    <a:pt x="8047" y="8033"/>
                  </a:lnTo>
                  <a:cubicBezTo>
                    <a:pt x="8025" y="7776"/>
                    <a:pt x="8013" y="7514"/>
                    <a:pt x="8008" y="7248"/>
                  </a:cubicBezTo>
                  <a:cubicBezTo>
                    <a:pt x="8013" y="6983"/>
                    <a:pt x="8025" y="6721"/>
                    <a:pt x="8047" y="6465"/>
                  </a:cubicBezTo>
                  <a:lnTo>
                    <a:pt x="8021" y="6465"/>
                  </a:lnTo>
                  <a:cubicBezTo>
                    <a:pt x="8101" y="4753"/>
                    <a:pt x="8529" y="2961"/>
                    <a:pt x="9355" y="1567"/>
                  </a:cubicBezTo>
                  <a:cubicBezTo>
                    <a:pt x="8529" y="1227"/>
                    <a:pt x="7796" y="701"/>
                    <a:pt x="7213" y="22"/>
                  </a:cubicBezTo>
                  <a:cubicBezTo>
                    <a:pt x="6560" y="736"/>
                    <a:pt x="5599" y="1158"/>
                    <a:pt x="4631" y="1156"/>
                  </a:cubicBezTo>
                  <a:cubicBezTo>
                    <a:pt x="3663" y="1154"/>
                    <a:pt x="2452" y="717"/>
                    <a:pt x="1801" y="1"/>
                  </a:cubicBezTo>
                  <a:close/>
                </a:path>
              </a:pathLst>
            </a:custGeom>
            <a:solidFill>
              <a:srgbClr val="000000"/>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3"/>
            <p:cNvSpPr/>
            <p:nvPr/>
          </p:nvSpPr>
          <p:spPr>
            <a:xfrm rot="5400000">
              <a:off x="6893665" y="1859408"/>
              <a:ext cx="180697" cy="280013"/>
            </a:xfrm>
            <a:custGeom>
              <a:rect b="b" l="l" r="r" t="t"/>
              <a:pathLst>
                <a:path extrusionOk="0" fill="none" h="12786" w="8251">
                  <a:moveTo>
                    <a:pt x="1588" y="0"/>
                  </a:moveTo>
                  <a:cubicBezTo>
                    <a:pt x="1059" y="563"/>
                    <a:pt x="530" y="1125"/>
                    <a:pt x="1" y="1686"/>
                  </a:cubicBezTo>
                  <a:cubicBezTo>
                    <a:pt x="1121" y="2725"/>
                    <a:pt x="1860" y="4739"/>
                    <a:pt x="2127" y="6393"/>
                  </a:cubicBezTo>
                  <a:cubicBezTo>
                    <a:pt x="1860" y="8047"/>
                    <a:pt x="1121" y="10061"/>
                    <a:pt x="1" y="11100"/>
                  </a:cubicBezTo>
                  <a:cubicBezTo>
                    <a:pt x="530" y="11661"/>
                    <a:pt x="1059" y="12223"/>
                    <a:pt x="1588" y="12785"/>
                  </a:cubicBezTo>
                  <a:cubicBezTo>
                    <a:pt x="2161" y="12154"/>
                    <a:pt x="3230" y="11767"/>
                    <a:pt x="4083" y="11766"/>
                  </a:cubicBezTo>
                  <a:cubicBezTo>
                    <a:pt x="4936" y="11764"/>
                    <a:pt x="5785" y="12136"/>
                    <a:pt x="6360" y="12765"/>
                  </a:cubicBezTo>
                  <a:cubicBezTo>
                    <a:pt x="6875" y="12167"/>
                    <a:pt x="7521" y="11703"/>
                    <a:pt x="8250" y="11402"/>
                  </a:cubicBezTo>
                  <a:cubicBezTo>
                    <a:pt x="7521" y="10174"/>
                    <a:pt x="7143" y="8593"/>
                    <a:pt x="7073" y="7084"/>
                  </a:cubicBezTo>
                  <a:lnTo>
                    <a:pt x="7096" y="7084"/>
                  </a:lnTo>
                  <a:cubicBezTo>
                    <a:pt x="7076" y="6858"/>
                    <a:pt x="7066" y="6627"/>
                    <a:pt x="7062" y="6393"/>
                  </a:cubicBezTo>
                  <a:cubicBezTo>
                    <a:pt x="7066" y="6159"/>
                    <a:pt x="7076" y="5927"/>
                    <a:pt x="7096" y="5702"/>
                  </a:cubicBezTo>
                  <a:lnTo>
                    <a:pt x="7073" y="5702"/>
                  </a:lnTo>
                  <a:cubicBezTo>
                    <a:pt x="7143" y="4192"/>
                    <a:pt x="7521" y="2612"/>
                    <a:pt x="8250" y="1383"/>
                  </a:cubicBezTo>
                  <a:cubicBezTo>
                    <a:pt x="7521" y="1083"/>
                    <a:pt x="6875" y="618"/>
                    <a:pt x="6360" y="21"/>
                  </a:cubicBezTo>
                  <a:cubicBezTo>
                    <a:pt x="5785" y="650"/>
                    <a:pt x="4936" y="1022"/>
                    <a:pt x="4083" y="1020"/>
                  </a:cubicBezTo>
                  <a:cubicBezTo>
                    <a:pt x="3230" y="1018"/>
                    <a:pt x="2161" y="633"/>
                    <a:pt x="1588" y="0"/>
                  </a:cubicBezTo>
                  <a:close/>
                </a:path>
              </a:pathLst>
            </a:custGeom>
            <a:solidFill>
              <a:srgbClr val="000000"/>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3"/>
            <p:cNvSpPr/>
            <p:nvPr/>
          </p:nvSpPr>
          <p:spPr>
            <a:xfrm rot="5400000">
              <a:off x="6893676" y="1684113"/>
              <a:ext cx="180675" cy="280013"/>
            </a:xfrm>
            <a:custGeom>
              <a:rect b="b" l="l" r="r" t="t"/>
              <a:pathLst>
                <a:path extrusionOk="0" fill="none" h="12786" w="8250">
                  <a:moveTo>
                    <a:pt x="1588" y="0"/>
                  </a:moveTo>
                  <a:cubicBezTo>
                    <a:pt x="1059" y="563"/>
                    <a:pt x="530" y="1125"/>
                    <a:pt x="1" y="1686"/>
                  </a:cubicBezTo>
                  <a:cubicBezTo>
                    <a:pt x="1121" y="2725"/>
                    <a:pt x="1859" y="4739"/>
                    <a:pt x="2127" y="6393"/>
                  </a:cubicBezTo>
                  <a:cubicBezTo>
                    <a:pt x="1859" y="8047"/>
                    <a:pt x="1121" y="10061"/>
                    <a:pt x="1" y="11100"/>
                  </a:cubicBezTo>
                  <a:cubicBezTo>
                    <a:pt x="530" y="11661"/>
                    <a:pt x="1059" y="12223"/>
                    <a:pt x="1588" y="12785"/>
                  </a:cubicBezTo>
                  <a:cubicBezTo>
                    <a:pt x="2161" y="12154"/>
                    <a:pt x="3229" y="11767"/>
                    <a:pt x="4083" y="11766"/>
                  </a:cubicBezTo>
                  <a:cubicBezTo>
                    <a:pt x="4936" y="11764"/>
                    <a:pt x="5784" y="12136"/>
                    <a:pt x="6360" y="12765"/>
                  </a:cubicBezTo>
                  <a:cubicBezTo>
                    <a:pt x="6875" y="12167"/>
                    <a:pt x="7521" y="11703"/>
                    <a:pt x="8249" y="11402"/>
                  </a:cubicBezTo>
                  <a:cubicBezTo>
                    <a:pt x="7521" y="10174"/>
                    <a:pt x="7143" y="8593"/>
                    <a:pt x="7073" y="7084"/>
                  </a:cubicBezTo>
                  <a:lnTo>
                    <a:pt x="7095" y="7084"/>
                  </a:lnTo>
                  <a:cubicBezTo>
                    <a:pt x="7076" y="6858"/>
                    <a:pt x="7065" y="6627"/>
                    <a:pt x="7061" y="6393"/>
                  </a:cubicBezTo>
                  <a:cubicBezTo>
                    <a:pt x="7065" y="6159"/>
                    <a:pt x="7076" y="5927"/>
                    <a:pt x="7095" y="5702"/>
                  </a:cubicBezTo>
                  <a:lnTo>
                    <a:pt x="7073" y="5702"/>
                  </a:lnTo>
                  <a:cubicBezTo>
                    <a:pt x="7143" y="4192"/>
                    <a:pt x="7521" y="2612"/>
                    <a:pt x="8249" y="1383"/>
                  </a:cubicBezTo>
                  <a:cubicBezTo>
                    <a:pt x="7521" y="1083"/>
                    <a:pt x="6875" y="618"/>
                    <a:pt x="6360" y="21"/>
                  </a:cubicBezTo>
                  <a:cubicBezTo>
                    <a:pt x="5784" y="650"/>
                    <a:pt x="4936" y="1022"/>
                    <a:pt x="4083" y="1020"/>
                  </a:cubicBezTo>
                  <a:cubicBezTo>
                    <a:pt x="3229" y="1018"/>
                    <a:pt x="2161" y="633"/>
                    <a:pt x="1588" y="0"/>
                  </a:cubicBezTo>
                  <a:close/>
                </a:path>
              </a:pathLst>
            </a:custGeom>
            <a:solidFill>
              <a:srgbClr val="000000"/>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3"/>
            <p:cNvSpPr/>
            <p:nvPr/>
          </p:nvSpPr>
          <p:spPr>
            <a:xfrm rot="5400000">
              <a:off x="6893676" y="1514873"/>
              <a:ext cx="180675" cy="280013"/>
            </a:xfrm>
            <a:custGeom>
              <a:rect b="b" l="l" r="r" t="t"/>
              <a:pathLst>
                <a:path extrusionOk="0" fill="none" h="12786" w="8250">
                  <a:moveTo>
                    <a:pt x="1588" y="0"/>
                  </a:moveTo>
                  <a:cubicBezTo>
                    <a:pt x="1059" y="563"/>
                    <a:pt x="530" y="1125"/>
                    <a:pt x="0" y="1686"/>
                  </a:cubicBezTo>
                  <a:cubicBezTo>
                    <a:pt x="1121" y="2725"/>
                    <a:pt x="1859" y="4739"/>
                    <a:pt x="2127" y="6393"/>
                  </a:cubicBezTo>
                  <a:cubicBezTo>
                    <a:pt x="1859" y="8047"/>
                    <a:pt x="1121" y="10061"/>
                    <a:pt x="0" y="11100"/>
                  </a:cubicBezTo>
                  <a:cubicBezTo>
                    <a:pt x="530" y="11661"/>
                    <a:pt x="1059" y="12223"/>
                    <a:pt x="1588" y="12785"/>
                  </a:cubicBezTo>
                  <a:cubicBezTo>
                    <a:pt x="2161" y="12154"/>
                    <a:pt x="3229" y="11767"/>
                    <a:pt x="4083" y="11766"/>
                  </a:cubicBezTo>
                  <a:cubicBezTo>
                    <a:pt x="4936" y="11764"/>
                    <a:pt x="5784" y="12136"/>
                    <a:pt x="6360" y="12765"/>
                  </a:cubicBezTo>
                  <a:cubicBezTo>
                    <a:pt x="6875" y="12167"/>
                    <a:pt x="7521" y="11703"/>
                    <a:pt x="8249" y="11402"/>
                  </a:cubicBezTo>
                  <a:cubicBezTo>
                    <a:pt x="7520" y="10174"/>
                    <a:pt x="7143" y="8593"/>
                    <a:pt x="7073" y="7084"/>
                  </a:cubicBezTo>
                  <a:lnTo>
                    <a:pt x="7095" y="7084"/>
                  </a:lnTo>
                  <a:cubicBezTo>
                    <a:pt x="7076" y="6858"/>
                    <a:pt x="7065" y="6627"/>
                    <a:pt x="7061" y="6393"/>
                  </a:cubicBezTo>
                  <a:cubicBezTo>
                    <a:pt x="7065" y="6159"/>
                    <a:pt x="7076" y="5927"/>
                    <a:pt x="7095" y="5702"/>
                  </a:cubicBezTo>
                  <a:lnTo>
                    <a:pt x="7073" y="5702"/>
                  </a:lnTo>
                  <a:cubicBezTo>
                    <a:pt x="7143" y="4192"/>
                    <a:pt x="7520" y="2612"/>
                    <a:pt x="8249" y="1383"/>
                  </a:cubicBezTo>
                  <a:cubicBezTo>
                    <a:pt x="7521" y="1083"/>
                    <a:pt x="6875" y="618"/>
                    <a:pt x="6360" y="21"/>
                  </a:cubicBezTo>
                  <a:cubicBezTo>
                    <a:pt x="5784" y="650"/>
                    <a:pt x="4936" y="1022"/>
                    <a:pt x="4083" y="1020"/>
                  </a:cubicBezTo>
                  <a:cubicBezTo>
                    <a:pt x="3229" y="1018"/>
                    <a:pt x="2161" y="633"/>
                    <a:pt x="1588" y="0"/>
                  </a:cubicBezTo>
                  <a:close/>
                </a:path>
              </a:pathLst>
            </a:custGeom>
            <a:solidFill>
              <a:srgbClr val="000000"/>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3"/>
            <p:cNvSpPr/>
            <p:nvPr/>
          </p:nvSpPr>
          <p:spPr>
            <a:xfrm rot="5400000">
              <a:off x="6893665" y="1331190"/>
              <a:ext cx="180697" cy="280013"/>
            </a:xfrm>
            <a:custGeom>
              <a:rect b="b" l="l" r="r" t="t"/>
              <a:pathLst>
                <a:path extrusionOk="0" fill="none" h="12786" w="8251">
                  <a:moveTo>
                    <a:pt x="1587" y="0"/>
                  </a:moveTo>
                  <a:cubicBezTo>
                    <a:pt x="1058" y="563"/>
                    <a:pt x="529" y="1125"/>
                    <a:pt x="0" y="1686"/>
                  </a:cubicBezTo>
                  <a:cubicBezTo>
                    <a:pt x="1120" y="2725"/>
                    <a:pt x="1859" y="4739"/>
                    <a:pt x="2127" y="6393"/>
                  </a:cubicBezTo>
                  <a:cubicBezTo>
                    <a:pt x="1859" y="8047"/>
                    <a:pt x="1120" y="10061"/>
                    <a:pt x="0" y="11100"/>
                  </a:cubicBezTo>
                  <a:cubicBezTo>
                    <a:pt x="529" y="11661"/>
                    <a:pt x="1058" y="12223"/>
                    <a:pt x="1587" y="12785"/>
                  </a:cubicBezTo>
                  <a:cubicBezTo>
                    <a:pt x="2161" y="12154"/>
                    <a:pt x="3230" y="11767"/>
                    <a:pt x="4082" y="11766"/>
                  </a:cubicBezTo>
                  <a:cubicBezTo>
                    <a:pt x="4936" y="11764"/>
                    <a:pt x="5784" y="12136"/>
                    <a:pt x="6360" y="12765"/>
                  </a:cubicBezTo>
                  <a:cubicBezTo>
                    <a:pt x="6875" y="12167"/>
                    <a:pt x="7520" y="11703"/>
                    <a:pt x="8250" y="11402"/>
                  </a:cubicBezTo>
                  <a:cubicBezTo>
                    <a:pt x="7520" y="10174"/>
                    <a:pt x="7142" y="8593"/>
                    <a:pt x="7073" y="7084"/>
                  </a:cubicBezTo>
                  <a:lnTo>
                    <a:pt x="7096" y="7084"/>
                  </a:lnTo>
                  <a:cubicBezTo>
                    <a:pt x="7076" y="6858"/>
                    <a:pt x="7066" y="6627"/>
                    <a:pt x="7062" y="6393"/>
                  </a:cubicBezTo>
                  <a:cubicBezTo>
                    <a:pt x="7066" y="6159"/>
                    <a:pt x="7076" y="5927"/>
                    <a:pt x="7096" y="5702"/>
                  </a:cubicBezTo>
                  <a:lnTo>
                    <a:pt x="7073" y="5702"/>
                  </a:lnTo>
                  <a:cubicBezTo>
                    <a:pt x="7142" y="4192"/>
                    <a:pt x="7520" y="2612"/>
                    <a:pt x="8250" y="1383"/>
                  </a:cubicBezTo>
                  <a:cubicBezTo>
                    <a:pt x="7520" y="1083"/>
                    <a:pt x="6875" y="618"/>
                    <a:pt x="6360" y="21"/>
                  </a:cubicBezTo>
                  <a:cubicBezTo>
                    <a:pt x="5784" y="650"/>
                    <a:pt x="4936" y="1022"/>
                    <a:pt x="4082" y="1020"/>
                  </a:cubicBezTo>
                  <a:cubicBezTo>
                    <a:pt x="3230" y="1018"/>
                    <a:pt x="2161" y="633"/>
                    <a:pt x="1587" y="0"/>
                  </a:cubicBezTo>
                  <a:close/>
                </a:path>
              </a:pathLst>
            </a:custGeom>
            <a:solidFill>
              <a:srgbClr val="000000"/>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3"/>
            <p:cNvSpPr/>
            <p:nvPr/>
          </p:nvSpPr>
          <p:spPr>
            <a:xfrm rot="5400000">
              <a:off x="6818374" y="3765878"/>
              <a:ext cx="31448" cy="47151"/>
            </a:xfrm>
            <a:custGeom>
              <a:rect b="b" l="l" r="r" t="t"/>
              <a:pathLst>
                <a:path extrusionOk="0" fill="none" h="2153" w="1436">
                  <a:moveTo>
                    <a:pt x="1436" y="1"/>
                  </a:moveTo>
                  <a:cubicBezTo>
                    <a:pt x="660" y="486"/>
                    <a:pt x="178" y="1283"/>
                    <a:pt x="1" y="2153"/>
                  </a:cubicBezTo>
                  <a:cubicBezTo>
                    <a:pt x="675" y="1537"/>
                    <a:pt x="1180" y="820"/>
                    <a:pt x="1436" y="1"/>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3"/>
            <p:cNvSpPr/>
            <p:nvPr/>
          </p:nvSpPr>
          <p:spPr>
            <a:xfrm rot="5400000">
              <a:off x="6513643" y="3085137"/>
              <a:ext cx="928954" cy="1308306"/>
            </a:xfrm>
            <a:custGeom>
              <a:rect b="b" l="l" r="r" t="t"/>
              <a:pathLst>
                <a:path extrusionOk="0" fill="none" h="59740" w="42418">
                  <a:moveTo>
                    <a:pt x="13242" y="977"/>
                  </a:moveTo>
                  <a:cubicBezTo>
                    <a:pt x="7972" y="0"/>
                    <a:pt x="2248" y="3673"/>
                    <a:pt x="1165" y="8725"/>
                  </a:cubicBezTo>
                  <a:cubicBezTo>
                    <a:pt x="81" y="13777"/>
                    <a:pt x="3827" y="19326"/>
                    <a:pt x="9069" y="20433"/>
                  </a:cubicBezTo>
                  <a:cubicBezTo>
                    <a:pt x="12801" y="18710"/>
                    <a:pt x="19723" y="19355"/>
                    <a:pt x="22863" y="22217"/>
                  </a:cubicBezTo>
                  <a:cubicBezTo>
                    <a:pt x="22663" y="21242"/>
                    <a:pt x="22847" y="20175"/>
                    <a:pt x="23445" y="19358"/>
                  </a:cubicBezTo>
                  <a:cubicBezTo>
                    <a:pt x="24576" y="17812"/>
                    <a:pt x="26855" y="17248"/>
                    <a:pt x="28719" y="17853"/>
                  </a:cubicBezTo>
                  <a:cubicBezTo>
                    <a:pt x="30582" y="18458"/>
                    <a:pt x="31982" y="20075"/>
                    <a:pt x="32535" y="21889"/>
                  </a:cubicBezTo>
                  <a:cubicBezTo>
                    <a:pt x="32958" y="23276"/>
                    <a:pt x="32932" y="24749"/>
                    <a:pt x="33194" y="26172"/>
                  </a:cubicBezTo>
                  <a:cubicBezTo>
                    <a:pt x="33452" y="27567"/>
                    <a:pt x="33674" y="29130"/>
                    <a:pt x="34923" y="29848"/>
                  </a:cubicBezTo>
                  <a:lnTo>
                    <a:pt x="34916" y="29848"/>
                  </a:lnTo>
                  <a:cubicBezTo>
                    <a:pt x="33600" y="30545"/>
                    <a:pt x="33376" y="32146"/>
                    <a:pt x="33114" y="33568"/>
                  </a:cubicBezTo>
                  <a:cubicBezTo>
                    <a:pt x="32851" y="34991"/>
                    <a:pt x="32877" y="36464"/>
                    <a:pt x="32454" y="37851"/>
                  </a:cubicBezTo>
                  <a:cubicBezTo>
                    <a:pt x="31902" y="39665"/>
                    <a:pt x="30500" y="41282"/>
                    <a:pt x="28638" y="41887"/>
                  </a:cubicBezTo>
                  <a:cubicBezTo>
                    <a:pt x="26775" y="42491"/>
                    <a:pt x="24495" y="41928"/>
                    <a:pt x="23363" y="40382"/>
                  </a:cubicBezTo>
                  <a:cubicBezTo>
                    <a:pt x="22765" y="39565"/>
                    <a:pt x="22582" y="38498"/>
                    <a:pt x="22783" y="37523"/>
                  </a:cubicBezTo>
                  <a:cubicBezTo>
                    <a:pt x="19642" y="40385"/>
                    <a:pt x="12719" y="41030"/>
                    <a:pt x="8987" y="39307"/>
                  </a:cubicBezTo>
                  <a:cubicBezTo>
                    <a:pt x="3747" y="40414"/>
                    <a:pt x="0" y="45964"/>
                    <a:pt x="1084" y="51015"/>
                  </a:cubicBezTo>
                  <a:cubicBezTo>
                    <a:pt x="2168" y="56068"/>
                    <a:pt x="7892" y="59740"/>
                    <a:pt x="13161" y="58763"/>
                  </a:cubicBezTo>
                  <a:cubicBezTo>
                    <a:pt x="18068" y="57853"/>
                    <a:pt x="21549" y="53773"/>
                    <a:pt x="24592" y="49963"/>
                  </a:cubicBezTo>
                  <a:cubicBezTo>
                    <a:pt x="24919" y="52357"/>
                    <a:pt x="26002" y="54995"/>
                    <a:pt x="28512" y="54995"/>
                  </a:cubicBezTo>
                  <a:cubicBezTo>
                    <a:pt x="31023" y="54995"/>
                    <a:pt x="33370" y="53014"/>
                    <a:pt x="33697" y="50621"/>
                  </a:cubicBezTo>
                  <a:cubicBezTo>
                    <a:pt x="36631" y="50844"/>
                    <a:pt x="38822" y="49705"/>
                    <a:pt x="40469" y="47360"/>
                  </a:cubicBezTo>
                  <a:cubicBezTo>
                    <a:pt x="42116" y="45016"/>
                    <a:pt x="42337" y="41812"/>
                    <a:pt x="41027" y="39278"/>
                  </a:cubicBezTo>
                  <a:cubicBezTo>
                    <a:pt x="40183" y="37649"/>
                    <a:pt x="38779" y="36320"/>
                    <a:pt x="38037" y="34644"/>
                  </a:cubicBezTo>
                  <a:cubicBezTo>
                    <a:pt x="37308" y="32998"/>
                    <a:pt x="37521" y="30704"/>
                    <a:pt x="39158" y="29892"/>
                  </a:cubicBezTo>
                  <a:lnTo>
                    <a:pt x="39322" y="29892"/>
                  </a:lnTo>
                  <a:cubicBezTo>
                    <a:pt x="39293" y="29879"/>
                    <a:pt x="39268" y="29862"/>
                    <a:pt x="39240" y="29848"/>
                  </a:cubicBezTo>
                  <a:cubicBezTo>
                    <a:pt x="39240" y="29848"/>
                    <a:pt x="39240" y="29848"/>
                    <a:pt x="39241" y="29848"/>
                  </a:cubicBezTo>
                  <a:lnTo>
                    <a:pt x="39239" y="29848"/>
                  </a:lnTo>
                  <a:cubicBezTo>
                    <a:pt x="37602" y="29036"/>
                    <a:pt x="37388" y="26742"/>
                    <a:pt x="38118" y="25095"/>
                  </a:cubicBezTo>
                  <a:cubicBezTo>
                    <a:pt x="38860" y="23420"/>
                    <a:pt x="40264" y="22091"/>
                    <a:pt x="41107" y="20461"/>
                  </a:cubicBezTo>
                  <a:cubicBezTo>
                    <a:pt x="42418" y="17927"/>
                    <a:pt x="42197" y="14724"/>
                    <a:pt x="40549" y="12380"/>
                  </a:cubicBezTo>
                  <a:cubicBezTo>
                    <a:pt x="38902" y="10035"/>
                    <a:pt x="36711" y="8896"/>
                    <a:pt x="33777" y="9118"/>
                  </a:cubicBezTo>
                  <a:cubicBezTo>
                    <a:pt x="33451" y="6726"/>
                    <a:pt x="31104" y="4745"/>
                    <a:pt x="28593" y="4745"/>
                  </a:cubicBezTo>
                  <a:cubicBezTo>
                    <a:pt x="26082" y="4745"/>
                    <a:pt x="24999" y="7383"/>
                    <a:pt x="24673" y="9777"/>
                  </a:cubicBezTo>
                  <a:cubicBezTo>
                    <a:pt x="21629" y="5966"/>
                    <a:pt x="18149" y="1886"/>
                    <a:pt x="13242" y="977"/>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3"/>
            <p:cNvSpPr/>
            <p:nvPr/>
          </p:nvSpPr>
          <p:spPr>
            <a:xfrm rot="5400000">
              <a:off x="7106424" y="3767652"/>
              <a:ext cx="31448" cy="47151"/>
            </a:xfrm>
            <a:custGeom>
              <a:rect b="b" l="l" r="r" t="t"/>
              <a:pathLst>
                <a:path extrusionOk="0" fill="none" h="2153" w="1436">
                  <a:moveTo>
                    <a:pt x="1436" y="2153"/>
                  </a:moveTo>
                  <a:cubicBezTo>
                    <a:pt x="1179" y="1332"/>
                    <a:pt x="675" y="616"/>
                    <a:pt x="0" y="0"/>
                  </a:cubicBezTo>
                  <a:cubicBezTo>
                    <a:pt x="178" y="869"/>
                    <a:pt x="659" y="1667"/>
                    <a:pt x="1436" y="2153"/>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3"/>
            <p:cNvSpPr/>
            <p:nvPr/>
          </p:nvSpPr>
          <p:spPr>
            <a:xfrm rot="5400000">
              <a:off x="6607116" y="3915047"/>
              <a:ext cx="186873" cy="235973"/>
            </a:xfrm>
            <a:custGeom>
              <a:rect b="b" l="l" r="r" t="t"/>
              <a:pathLst>
                <a:path extrusionOk="0" fill="none" h="10775" w="8533">
                  <a:moveTo>
                    <a:pt x="1" y="10774"/>
                  </a:moveTo>
                  <a:cubicBezTo>
                    <a:pt x="1563" y="9754"/>
                    <a:pt x="2739" y="8157"/>
                    <a:pt x="3251" y="6362"/>
                  </a:cubicBezTo>
                  <a:cubicBezTo>
                    <a:pt x="3583" y="5198"/>
                    <a:pt x="3640" y="3971"/>
                    <a:pt x="3963" y="2804"/>
                  </a:cubicBezTo>
                  <a:cubicBezTo>
                    <a:pt x="4285" y="1639"/>
                    <a:pt x="4953" y="471"/>
                    <a:pt x="6068" y="1"/>
                  </a:cubicBezTo>
                  <a:cubicBezTo>
                    <a:pt x="6772" y="609"/>
                    <a:pt x="7460" y="1355"/>
                    <a:pt x="7919" y="2165"/>
                  </a:cubicBezTo>
                  <a:cubicBezTo>
                    <a:pt x="8377" y="2974"/>
                    <a:pt x="8533" y="4019"/>
                    <a:pt x="8074" y="4829"/>
                  </a:cubicBezTo>
                  <a:cubicBezTo>
                    <a:pt x="7669" y="5543"/>
                    <a:pt x="6856" y="5952"/>
                    <a:pt x="6043" y="6070"/>
                  </a:cubicBezTo>
                  <a:cubicBezTo>
                    <a:pt x="5231" y="6188"/>
                    <a:pt x="4404" y="6055"/>
                    <a:pt x="3594" y="5918"/>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3"/>
            <p:cNvSpPr/>
            <p:nvPr/>
          </p:nvSpPr>
          <p:spPr>
            <a:xfrm rot="5400000">
              <a:off x="7174554" y="3919832"/>
              <a:ext cx="186851" cy="235929"/>
            </a:xfrm>
            <a:custGeom>
              <a:rect b="b" l="l" r="r" t="t"/>
              <a:pathLst>
                <a:path extrusionOk="0" fill="none" h="10773" w="8532">
                  <a:moveTo>
                    <a:pt x="1" y="0"/>
                  </a:moveTo>
                  <a:cubicBezTo>
                    <a:pt x="1563" y="1020"/>
                    <a:pt x="2739" y="2618"/>
                    <a:pt x="3251" y="4413"/>
                  </a:cubicBezTo>
                  <a:cubicBezTo>
                    <a:pt x="3583" y="5577"/>
                    <a:pt x="3640" y="6803"/>
                    <a:pt x="3963" y="7970"/>
                  </a:cubicBezTo>
                  <a:cubicBezTo>
                    <a:pt x="4285" y="9136"/>
                    <a:pt x="4953" y="10304"/>
                    <a:pt x="6067" y="10773"/>
                  </a:cubicBezTo>
                  <a:cubicBezTo>
                    <a:pt x="6772" y="10165"/>
                    <a:pt x="7460" y="9420"/>
                    <a:pt x="7918" y="8610"/>
                  </a:cubicBezTo>
                  <a:cubicBezTo>
                    <a:pt x="8377" y="7801"/>
                    <a:pt x="8532" y="6756"/>
                    <a:pt x="8074" y="5946"/>
                  </a:cubicBezTo>
                  <a:cubicBezTo>
                    <a:pt x="7669" y="5231"/>
                    <a:pt x="6857" y="4822"/>
                    <a:pt x="6043" y="4705"/>
                  </a:cubicBezTo>
                  <a:cubicBezTo>
                    <a:pt x="5230" y="4587"/>
                    <a:pt x="4404" y="4720"/>
                    <a:pt x="3594" y="4856"/>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3"/>
            <p:cNvSpPr/>
            <p:nvPr/>
          </p:nvSpPr>
          <p:spPr>
            <a:xfrm rot="5400000">
              <a:off x="6710285" y="3454434"/>
              <a:ext cx="531820" cy="487713"/>
            </a:xfrm>
            <a:custGeom>
              <a:rect b="b" l="l" r="r" t="t"/>
              <a:pathLst>
                <a:path extrusionOk="0" h="22270" w="24284">
                  <a:moveTo>
                    <a:pt x="4948" y="0"/>
                  </a:moveTo>
                  <a:cubicBezTo>
                    <a:pt x="3300" y="0"/>
                    <a:pt x="1643" y="119"/>
                    <a:pt x="0" y="238"/>
                  </a:cubicBezTo>
                  <a:lnTo>
                    <a:pt x="1796" y="7552"/>
                  </a:lnTo>
                  <a:cubicBezTo>
                    <a:pt x="2060" y="7523"/>
                    <a:pt x="2329" y="7509"/>
                    <a:pt x="2603" y="7509"/>
                  </a:cubicBezTo>
                  <a:cubicBezTo>
                    <a:pt x="4595" y="7509"/>
                    <a:pt x="6811" y="8258"/>
                    <a:pt x="8355" y="9557"/>
                  </a:cubicBezTo>
                  <a:cubicBezTo>
                    <a:pt x="6723" y="11872"/>
                    <a:pt x="4255" y="14733"/>
                    <a:pt x="2061" y="14733"/>
                  </a:cubicBezTo>
                  <a:cubicBezTo>
                    <a:pt x="1973" y="14733"/>
                    <a:pt x="1884" y="14728"/>
                    <a:pt x="1796" y="14719"/>
                  </a:cubicBezTo>
                  <a:lnTo>
                    <a:pt x="0" y="22032"/>
                  </a:lnTo>
                  <a:cubicBezTo>
                    <a:pt x="1642" y="22151"/>
                    <a:pt x="3298" y="22269"/>
                    <a:pt x="4945" y="22269"/>
                  </a:cubicBezTo>
                  <a:cubicBezTo>
                    <a:pt x="6621" y="22269"/>
                    <a:pt x="8287" y="22147"/>
                    <a:pt x="9920" y="21779"/>
                  </a:cubicBezTo>
                  <a:cubicBezTo>
                    <a:pt x="13160" y="21051"/>
                    <a:pt x="16310" y="19202"/>
                    <a:pt x="17807" y="16238"/>
                  </a:cubicBezTo>
                  <a:cubicBezTo>
                    <a:pt x="18184" y="15494"/>
                    <a:pt x="18490" y="14645"/>
                    <a:pt x="19193" y="14197"/>
                  </a:cubicBezTo>
                  <a:cubicBezTo>
                    <a:pt x="19400" y="14066"/>
                    <a:pt x="19651" y="14004"/>
                    <a:pt x="19901" y="14004"/>
                  </a:cubicBezTo>
                  <a:cubicBezTo>
                    <a:pt x="20506" y="14004"/>
                    <a:pt x="21108" y="14360"/>
                    <a:pt x="21074" y="14949"/>
                  </a:cubicBezTo>
                  <a:cubicBezTo>
                    <a:pt x="21388" y="13461"/>
                    <a:pt x="22096" y="11766"/>
                    <a:pt x="23386" y="11009"/>
                  </a:cubicBezTo>
                  <a:lnTo>
                    <a:pt x="24284" y="11012"/>
                  </a:lnTo>
                  <a:cubicBezTo>
                    <a:pt x="24121" y="10953"/>
                    <a:pt x="23964" y="10880"/>
                    <a:pt x="23809" y="10803"/>
                  </a:cubicBezTo>
                  <a:cubicBezTo>
                    <a:pt x="23829" y="10795"/>
                    <a:pt x="23849" y="10784"/>
                    <a:pt x="23870" y="10776"/>
                  </a:cubicBezTo>
                  <a:lnTo>
                    <a:pt x="23674" y="10739"/>
                  </a:lnTo>
                  <a:cubicBezTo>
                    <a:pt x="22370" y="10048"/>
                    <a:pt x="21380" y="8768"/>
                    <a:pt x="21074" y="7320"/>
                  </a:cubicBezTo>
                  <a:lnTo>
                    <a:pt x="21074" y="7320"/>
                  </a:lnTo>
                  <a:cubicBezTo>
                    <a:pt x="21108" y="7909"/>
                    <a:pt x="20506" y="8265"/>
                    <a:pt x="19901" y="8265"/>
                  </a:cubicBezTo>
                  <a:cubicBezTo>
                    <a:pt x="19651" y="8265"/>
                    <a:pt x="19400" y="8204"/>
                    <a:pt x="19193" y="8073"/>
                  </a:cubicBezTo>
                  <a:cubicBezTo>
                    <a:pt x="18490" y="7624"/>
                    <a:pt x="18184" y="6776"/>
                    <a:pt x="17807" y="6032"/>
                  </a:cubicBezTo>
                  <a:cubicBezTo>
                    <a:pt x="16310" y="3069"/>
                    <a:pt x="13160" y="1219"/>
                    <a:pt x="9920" y="490"/>
                  </a:cubicBezTo>
                  <a:cubicBezTo>
                    <a:pt x="8288" y="123"/>
                    <a:pt x="6622" y="0"/>
                    <a:pt x="4948"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3"/>
            <p:cNvSpPr/>
            <p:nvPr/>
          </p:nvSpPr>
          <p:spPr>
            <a:xfrm rot="5400000">
              <a:off x="6714446" y="3453339"/>
              <a:ext cx="531820" cy="489903"/>
            </a:xfrm>
            <a:custGeom>
              <a:rect b="b" l="l" r="r" t="t"/>
              <a:pathLst>
                <a:path extrusionOk="0" fill="none" h="22370" w="24284">
                  <a:moveTo>
                    <a:pt x="0" y="478"/>
                  </a:moveTo>
                  <a:lnTo>
                    <a:pt x="1796" y="7803"/>
                  </a:lnTo>
                  <a:cubicBezTo>
                    <a:pt x="4570" y="7499"/>
                    <a:pt x="8081" y="8824"/>
                    <a:pt x="9578" y="11186"/>
                  </a:cubicBezTo>
                  <a:cubicBezTo>
                    <a:pt x="8082" y="13546"/>
                    <a:pt x="4570" y="14871"/>
                    <a:pt x="1796" y="14567"/>
                  </a:cubicBezTo>
                  <a:lnTo>
                    <a:pt x="0" y="21892"/>
                  </a:lnTo>
                  <a:cubicBezTo>
                    <a:pt x="3312" y="22133"/>
                    <a:pt x="6681" y="22370"/>
                    <a:pt x="9920" y="21639"/>
                  </a:cubicBezTo>
                  <a:cubicBezTo>
                    <a:pt x="13160" y="20909"/>
                    <a:pt x="16310" y="19056"/>
                    <a:pt x="17807" y="16088"/>
                  </a:cubicBezTo>
                  <a:cubicBezTo>
                    <a:pt x="18184" y="15343"/>
                    <a:pt x="18490" y="14494"/>
                    <a:pt x="19193" y="14045"/>
                  </a:cubicBezTo>
                  <a:cubicBezTo>
                    <a:pt x="19897" y="13596"/>
                    <a:pt x="21123" y="13964"/>
                    <a:pt x="21074" y="14798"/>
                  </a:cubicBezTo>
                  <a:cubicBezTo>
                    <a:pt x="21398" y="13265"/>
                    <a:pt x="22489" y="11927"/>
                    <a:pt x="23906" y="11267"/>
                  </a:cubicBezTo>
                  <a:lnTo>
                    <a:pt x="24284" y="11269"/>
                  </a:lnTo>
                  <a:cubicBezTo>
                    <a:pt x="24218" y="11246"/>
                    <a:pt x="24157" y="11211"/>
                    <a:pt x="24093" y="11185"/>
                  </a:cubicBezTo>
                  <a:cubicBezTo>
                    <a:pt x="24157" y="11159"/>
                    <a:pt x="24218" y="11125"/>
                    <a:pt x="24284" y="11101"/>
                  </a:cubicBezTo>
                  <a:lnTo>
                    <a:pt x="23906" y="11102"/>
                  </a:lnTo>
                  <a:cubicBezTo>
                    <a:pt x="22489" y="10444"/>
                    <a:pt x="21398" y="9105"/>
                    <a:pt x="21074" y="7573"/>
                  </a:cubicBezTo>
                  <a:cubicBezTo>
                    <a:pt x="21123" y="8406"/>
                    <a:pt x="19897" y="8774"/>
                    <a:pt x="19193" y="8325"/>
                  </a:cubicBezTo>
                  <a:cubicBezTo>
                    <a:pt x="18490" y="7877"/>
                    <a:pt x="18184" y="7027"/>
                    <a:pt x="17807" y="6281"/>
                  </a:cubicBezTo>
                  <a:cubicBezTo>
                    <a:pt x="16310" y="3313"/>
                    <a:pt x="13160" y="1461"/>
                    <a:pt x="9920" y="730"/>
                  </a:cubicBezTo>
                  <a:cubicBezTo>
                    <a:pt x="6681" y="1"/>
                    <a:pt x="3312" y="237"/>
                    <a:pt x="0" y="478"/>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3"/>
            <p:cNvSpPr/>
            <p:nvPr/>
          </p:nvSpPr>
          <p:spPr>
            <a:xfrm rot="5400000">
              <a:off x="6817924" y="3326956"/>
              <a:ext cx="322631" cy="354167"/>
            </a:xfrm>
            <a:custGeom>
              <a:rect b="b" l="l" r="r" t="t"/>
              <a:pathLst>
                <a:path extrusionOk="0" h="16172" w="14732">
                  <a:moveTo>
                    <a:pt x="4022" y="1"/>
                  </a:moveTo>
                  <a:cubicBezTo>
                    <a:pt x="4343" y="857"/>
                    <a:pt x="3953" y="1832"/>
                    <a:pt x="3372" y="2539"/>
                  </a:cubicBezTo>
                  <a:cubicBezTo>
                    <a:pt x="1989" y="4221"/>
                    <a:pt x="1" y="5768"/>
                    <a:pt x="67" y="8245"/>
                  </a:cubicBezTo>
                  <a:cubicBezTo>
                    <a:pt x="129" y="10543"/>
                    <a:pt x="2185" y="12007"/>
                    <a:pt x="3522" y="13633"/>
                  </a:cubicBezTo>
                  <a:cubicBezTo>
                    <a:pt x="4103" y="14341"/>
                    <a:pt x="4494" y="15315"/>
                    <a:pt x="4173" y="16172"/>
                  </a:cubicBezTo>
                  <a:lnTo>
                    <a:pt x="9772" y="16172"/>
                  </a:lnTo>
                  <a:cubicBezTo>
                    <a:pt x="9772" y="15089"/>
                    <a:pt x="10591" y="14424"/>
                    <a:pt x="11284" y="13590"/>
                  </a:cubicBezTo>
                  <a:cubicBezTo>
                    <a:pt x="11976" y="12757"/>
                    <a:pt x="12839" y="12077"/>
                    <a:pt x="13527" y="11240"/>
                  </a:cubicBezTo>
                  <a:cubicBezTo>
                    <a:pt x="14215" y="10403"/>
                    <a:pt x="14731" y="9323"/>
                    <a:pt x="14535" y="8258"/>
                  </a:cubicBezTo>
                  <a:lnTo>
                    <a:pt x="14385" y="7915"/>
                  </a:lnTo>
                  <a:cubicBezTo>
                    <a:pt x="14580" y="6848"/>
                    <a:pt x="14065" y="5769"/>
                    <a:pt x="13377" y="4932"/>
                  </a:cubicBezTo>
                  <a:cubicBezTo>
                    <a:pt x="12689" y="4095"/>
                    <a:pt x="11825" y="3415"/>
                    <a:pt x="11133" y="2582"/>
                  </a:cubicBezTo>
                  <a:cubicBezTo>
                    <a:pt x="10441" y="1748"/>
                    <a:pt x="9621" y="1084"/>
                    <a:pt x="9621" y="1"/>
                  </a:cubicBezTo>
                  <a:close/>
                </a:path>
              </a:pathLst>
            </a:custGeom>
            <a:solidFill>
              <a:srgbClr val="7FC8DA"/>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3"/>
            <p:cNvSpPr/>
            <p:nvPr/>
          </p:nvSpPr>
          <p:spPr>
            <a:xfrm rot="5400000">
              <a:off x="6817924" y="3326956"/>
              <a:ext cx="322631" cy="354167"/>
            </a:xfrm>
            <a:custGeom>
              <a:rect b="b" l="l" r="r" t="t"/>
              <a:pathLst>
                <a:path extrusionOk="0" fill="none" h="16172" w="14732">
                  <a:moveTo>
                    <a:pt x="3372" y="2539"/>
                  </a:moveTo>
                  <a:cubicBezTo>
                    <a:pt x="1989" y="4221"/>
                    <a:pt x="1" y="5768"/>
                    <a:pt x="67" y="8245"/>
                  </a:cubicBezTo>
                  <a:cubicBezTo>
                    <a:pt x="129" y="10543"/>
                    <a:pt x="2185" y="12007"/>
                    <a:pt x="3522" y="13633"/>
                  </a:cubicBezTo>
                  <a:cubicBezTo>
                    <a:pt x="4103" y="14341"/>
                    <a:pt x="4494" y="15315"/>
                    <a:pt x="4173" y="16172"/>
                  </a:cubicBezTo>
                  <a:lnTo>
                    <a:pt x="9772" y="16172"/>
                  </a:lnTo>
                  <a:cubicBezTo>
                    <a:pt x="9772" y="15089"/>
                    <a:pt x="10591" y="14424"/>
                    <a:pt x="11284" y="13590"/>
                  </a:cubicBezTo>
                  <a:cubicBezTo>
                    <a:pt x="11976" y="12757"/>
                    <a:pt x="12839" y="12077"/>
                    <a:pt x="13527" y="11240"/>
                  </a:cubicBezTo>
                  <a:cubicBezTo>
                    <a:pt x="14215" y="10403"/>
                    <a:pt x="14731" y="9323"/>
                    <a:pt x="14535" y="8258"/>
                  </a:cubicBezTo>
                  <a:lnTo>
                    <a:pt x="14385" y="7915"/>
                  </a:lnTo>
                  <a:cubicBezTo>
                    <a:pt x="14580" y="6848"/>
                    <a:pt x="14065" y="5769"/>
                    <a:pt x="13377" y="4932"/>
                  </a:cubicBezTo>
                  <a:cubicBezTo>
                    <a:pt x="12689" y="4095"/>
                    <a:pt x="11825" y="3415"/>
                    <a:pt x="11133" y="2582"/>
                  </a:cubicBezTo>
                  <a:cubicBezTo>
                    <a:pt x="10441" y="1748"/>
                    <a:pt x="9621" y="1084"/>
                    <a:pt x="9621" y="1"/>
                  </a:cubicBezTo>
                  <a:lnTo>
                    <a:pt x="4022" y="1"/>
                  </a:lnTo>
                  <a:cubicBezTo>
                    <a:pt x="4343" y="857"/>
                    <a:pt x="3953" y="1832"/>
                    <a:pt x="3372" y="2539"/>
                  </a:cubicBezTo>
                  <a:close/>
                </a:path>
              </a:pathLst>
            </a:custGeom>
            <a:solidFill>
              <a:schemeClr val="lt2"/>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3"/>
            <p:cNvSpPr/>
            <p:nvPr/>
          </p:nvSpPr>
          <p:spPr>
            <a:xfrm rot="5400000">
              <a:off x="6933206" y="1172078"/>
              <a:ext cx="101638" cy="290416"/>
            </a:xfrm>
            <a:custGeom>
              <a:rect b="b" l="l" r="r" t="t"/>
              <a:pathLst>
                <a:path extrusionOk="0" fill="none" h="13261" w="4641">
                  <a:moveTo>
                    <a:pt x="4640" y="13261"/>
                  </a:moveTo>
                  <a:lnTo>
                    <a:pt x="4640" y="1"/>
                  </a:lnTo>
                  <a:cubicBezTo>
                    <a:pt x="3038" y="579"/>
                    <a:pt x="1131" y="1985"/>
                    <a:pt x="115" y="3351"/>
                  </a:cubicBezTo>
                  <a:lnTo>
                    <a:pt x="0" y="9955"/>
                  </a:lnTo>
                  <a:cubicBezTo>
                    <a:pt x="466" y="11507"/>
                    <a:pt x="2986" y="12894"/>
                    <a:pt x="4640" y="13261"/>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3"/>
            <p:cNvSpPr/>
            <p:nvPr/>
          </p:nvSpPr>
          <p:spPr>
            <a:xfrm rot="5400000">
              <a:off x="6937750" y="1063445"/>
              <a:ext cx="92549" cy="303643"/>
            </a:xfrm>
            <a:custGeom>
              <a:rect b="b" l="l" r="r" t="t"/>
              <a:pathLst>
                <a:path extrusionOk="0" fill="none" h="13865" w="4226">
                  <a:moveTo>
                    <a:pt x="1304" y="650"/>
                  </a:moveTo>
                  <a:lnTo>
                    <a:pt x="1304" y="2077"/>
                  </a:lnTo>
                  <a:cubicBezTo>
                    <a:pt x="1109" y="2610"/>
                    <a:pt x="564" y="2976"/>
                    <a:pt x="0" y="3047"/>
                  </a:cubicBezTo>
                  <a:lnTo>
                    <a:pt x="0" y="5077"/>
                  </a:lnTo>
                  <a:lnTo>
                    <a:pt x="0" y="8788"/>
                  </a:lnTo>
                  <a:lnTo>
                    <a:pt x="0" y="10818"/>
                  </a:lnTo>
                  <a:cubicBezTo>
                    <a:pt x="564" y="10889"/>
                    <a:pt x="1109" y="11255"/>
                    <a:pt x="1304" y="11788"/>
                  </a:cubicBezTo>
                  <a:lnTo>
                    <a:pt x="1304" y="13216"/>
                  </a:lnTo>
                  <a:cubicBezTo>
                    <a:pt x="1366" y="13579"/>
                    <a:pt x="1732" y="13865"/>
                    <a:pt x="2101" y="13836"/>
                  </a:cubicBezTo>
                  <a:cubicBezTo>
                    <a:pt x="2469" y="13807"/>
                    <a:pt x="2909" y="13546"/>
                    <a:pt x="2909" y="13177"/>
                  </a:cubicBezTo>
                  <a:lnTo>
                    <a:pt x="2909" y="11945"/>
                  </a:lnTo>
                  <a:cubicBezTo>
                    <a:pt x="2859" y="11613"/>
                    <a:pt x="3172" y="11343"/>
                    <a:pt x="3469" y="11185"/>
                  </a:cubicBezTo>
                  <a:cubicBezTo>
                    <a:pt x="3767" y="11027"/>
                    <a:pt x="4115" y="10873"/>
                    <a:pt x="4226" y="10555"/>
                  </a:cubicBezTo>
                  <a:lnTo>
                    <a:pt x="4226" y="7512"/>
                  </a:lnTo>
                  <a:lnTo>
                    <a:pt x="4226" y="6353"/>
                  </a:lnTo>
                  <a:lnTo>
                    <a:pt x="4226" y="3310"/>
                  </a:lnTo>
                  <a:cubicBezTo>
                    <a:pt x="4115" y="2993"/>
                    <a:pt x="3767" y="2838"/>
                    <a:pt x="3469" y="2681"/>
                  </a:cubicBezTo>
                  <a:cubicBezTo>
                    <a:pt x="3172" y="2523"/>
                    <a:pt x="2858" y="2253"/>
                    <a:pt x="2909" y="1920"/>
                  </a:cubicBezTo>
                  <a:lnTo>
                    <a:pt x="2909" y="688"/>
                  </a:lnTo>
                  <a:cubicBezTo>
                    <a:pt x="2909" y="319"/>
                    <a:pt x="2469" y="59"/>
                    <a:pt x="2101" y="30"/>
                  </a:cubicBezTo>
                  <a:cubicBezTo>
                    <a:pt x="1732" y="1"/>
                    <a:pt x="1366" y="286"/>
                    <a:pt x="1304" y="650"/>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3"/>
            <p:cNvSpPr/>
            <p:nvPr/>
          </p:nvSpPr>
          <p:spPr>
            <a:xfrm rot="5400000">
              <a:off x="6937761" y="969375"/>
              <a:ext cx="92527" cy="303643"/>
            </a:xfrm>
            <a:custGeom>
              <a:rect b="b" l="l" r="r" t="t"/>
              <a:pathLst>
                <a:path extrusionOk="0" fill="none" h="13865" w="4225">
                  <a:moveTo>
                    <a:pt x="1304" y="650"/>
                  </a:moveTo>
                  <a:lnTo>
                    <a:pt x="1304" y="2077"/>
                  </a:lnTo>
                  <a:cubicBezTo>
                    <a:pt x="1109" y="2610"/>
                    <a:pt x="563" y="2976"/>
                    <a:pt x="0" y="3047"/>
                  </a:cubicBezTo>
                  <a:lnTo>
                    <a:pt x="0" y="5077"/>
                  </a:lnTo>
                  <a:lnTo>
                    <a:pt x="0" y="8788"/>
                  </a:lnTo>
                  <a:lnTo>
                    <a:pt x="0" y="10818"/>
                  </a:lnTo>
                  <a:cubicBezTo>
                    <a:pt x="563" y="10889"/>
                    <a:pt x="1109" y="11255"/>
                    <a:pt x="1304" y="11788"/>
                  </a:cubicBezTo>
                  <a:lnTo>
                    <a:pt x="1304" y="13216"/>
                  </a:lnTo>
                  <a:cubicBezTo>
                    <a:pt x="1366" y="13579"/>
                    <a:pt x="1732" y="13865"/>
                    <a:pt x="2100" y="13836"/>
                  </a:cubicBezTo>
                  <a:cubicBezTo>
                    <a:pt x="2468" y="13807"/>
                    <a:pt x="2909" y="13546"/>
                    <a:pt x="2909" y="13177"/>
                  </a:cubicBezTo>
                  <a:lnTo>
                    <a:pt x="2909" y="11945"/>
                  </a:lnTo>
                  <a:cubicBezTo>
                    <a:pt x="2858" y="11613"/>
                    <a:pt x="3172" y="11343"/>
                    <a:pt x="3469" y="11185"/>
                  </a:cubicBezTo>
                  <a:cubicBezTo>
                    <a:pt x="3767" y="11027"/>
                    <a:pt x="4114" y="10873"/>
                    <a:pt x="4225" y="10555"/>
                  </a:cubicBezTo>
                  <a:lnTo>
                    <a:pt x="4225" y="7512"/>
                  </a:lnTo>
                  <a:lnTo>
                    <a:pt x="4225" y="6353"/>
                  </a:lnTo>
                  <a:lnTo>
                    <a:pt x="4225" y="3310"/>
                  </a:lnTo>
                  <a:cubicBezTo>
                    <a:pt x="4114" y="2993"/>
                    <a:pt x="3767" y="2838"/>
                    <a:pt x="3469" y="2681"/>
                  </a:cubicBezTo>
                  <a:cubicBezTo>
                    <a:pt x="3172" y="2523"/>
                    <a:pt x="2858" y="2253"/>
                    <a:pt x="2909" y="1920"/>
                  </a:cubicBezTo>
                  <a:lnTo>
                    <a:pt x="2909" y="688"/>
                  </a:lnTo>
                  <a:cubicBezTo>
                    <a:pt x="2909" y="319"/>
                    <a:pt x="2468" y="59"/>
                    <a:pt x="2100" y="30"/>
                  </a:cubicBezTo>
                  <a:cubicBezTo>
                    <a:pt x="1732" y="1"/>
                    <a:pt x="1366" y="286"/>
                    <a:pt x="1304" y="650"/>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3"/>
            <p:cNvSpPr/>
            <p:nvPr/>
          </p:nvSpPr>
          <p:spPr>
            <a:xfrm rot="5400000">
              <a:off x="6915215" y="878394"/>
              <a:ext cx="132955" cy="255617"/>
            </a:xfrm>
            <a:custGeom>
              <a:rect b="b" l="l" r="r" t="t"/>
              <a:pathLst>
                <a:path extrusionOk="0" fill="none" h="11672" w="6071">
                  <a:moveTo>
                    <a:pt x="6071" y="1"/>
                  </a:moveTo>
                  <a:lnTo>
                    <a:pt x="6071" y="11398"/>
                  </a:lnTo>
                  <a:cubicBezTo>
                    <a:pt x="5386" y="11671"/>
                    <a:pt x="4500" y="10975"/>
                    <a:pt x="4266" y="10274"/>
                  </a:cubicBezTo>
                  <a:cubicBezTo>
                    <a:pt x="4034" y="9575"/>
                    <a:pt x="4133" y="8813"/>
                    <a:pt x="4047" y="8080"/>
                  </a:cubicBezTo>
                  <a:cubicBezTo>
                    <a:pt x="3961" y="7348"/>
                    <a:pt x="3585" y="6544"/>
                    <a:pt x="2868" y="6372"/>
                  </a:cubicBezTo>
                  <a:cubicBezTo>
                    <a:pt x="2387" y="6257"/>
                    <a:pt x="1894" y="6461"/>
                    <a:pt x="1405" y="6533"/>
                  </a:cubicBezTo>
                  <a:cubicBezTo>
                    <a:pt x="915" y="6606"/>
                    <a:pt x="298" y="6459"/>
                    <a:pt x="167" y="5981"/>
                  </a:cubicBezTo>
                  <a:cubicBezTo>
                    <a:pt x="0" y="5378"/>
                    <a:pt x="756" y="4921"/>
                    <a:pt x="1381" y="4896"/>
                  </a:cubicBezTo>
                  <a:cubicBezTo>
                    <a:pt x="2007" y="4872"/>
                    <a:pt x="2700" y="5023"/>
                    <a:pt x="3211" y="4662"/>
                  </a:cubicBezTo>
                  <a:cubicBezTo>
                    <a:pt x="3656" y="4347"/>
                    <a:pt x="3792" y="3748"/>
                    <a:pt x="3797" y="3203"/>
                  </a:cubicBezTo>
                  <a:cubicBezTo>
                    <a:pt x="3801" y="2659"/>
                    <a:pt x="3709" y="2104"/>
                    <a:pt x="3840" y="1576"/>
                  </a:cubicBezTo>
                  <a:cubicBezTo>
                    <a:pt x="4049" y="723"/>
                    <a:pt x="5193" y="5"/>
                    <a:pt x="6071" y="1"/>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3"/>
            <p:cNvSpPr/>
            <p:nvPr/>
          </p:nvSpPr>
          <p:spPr>
            <a:xfrm rot="5400000">
              <a:off x="6816294" y="1439835"/>
              <a:ext cx="36288" cy="63510"/>
            </a:xfrm>
            <a:custGeom>
              <a:rect b="b" l="l" r="r" t="t"/>
              <a:pathLst>
                <a:path extrusionOk="0" fill="none" h="2900" w="1657">
                  <a:moveTo>
                    <a:pt x="1657" y="828"/>
                  </a:moveTo>
                  <a:lnTo>
                    <a:pt x="1657" y="2070"/>
                  </a:lnTo>
                  <a:cubicBezTo>
                    <a:pt x="1657" y="2526"/>
                    <a:pt x="1285" y="2899"/>
                    <a:pt x="829" y="2899"/>
                  </a:cubicBezTo>
                  <a:lnTo>
                    <a:pt x="829" y="2899"/>
                  </a:lnTo>
                  <a:cubicBezTo>
                    <a:pt x="373" y="2899"/>
                    <a:pt x="0" y="2526"/>
                    <a:pt x="0" y="2070"/>
                  </a:cubicBezTo>
                  <a:lnTo>
                    <a:pt x="0" y="828"/>
                  </a:lnTo>
                  <a:cubicBezTo>
                    <a:pt x="0" y="373"/>
                    <a:pt x="373" y="0"/>
                    <a:pt x="829" y="0"/>
                  </a:cubicBezTo>
                  <a:lnTo>
                    <a:pt x="829" y="0"/>
                  </a:lnTo>
                  <a:cubicBezTo>
                    <a:pt x="1285" y="0"/>
                    <a:pt x="1657" y="373"/>
                    <a:pt x="1657" y="828"/>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3"/>
            <p:cNvSpPr/>
            <p:nvPr/>
          </p:nvSpPr>
          <p:spPr>
            <a:xfrm rot="5400000">
              <a:off x="7108701" y="1439835"/>
              <a:ext cx="36288" cy="63510"/>
            </a:xfrm>
            <a:custGeom>
              <a:rect b="b" l="l" r="r" t="t"/>
              <a:pathLst>
                <a:path extrusionOk="0" fill="none" h="2900" w="1657">
                  <a:moveTo>
                    <a:pt x="1657" y="829"/>
                  </a:moveTo>
                  <a:lnTo>
                    <a:pt x="1657" y="2070"/>
                  </a:lnTo>
                  <a:cubicBezTo>
                    <a:pt x="1657" y="2526"/>
                    <a:pt x="1285" y="2899"/>
                    <a:pt x="829" y="2899"/>
                  </a:cubicBezTo>
                  <a:lnTo>
                    <a:pt x="829" y="2899"/>
                  </a:lnTo>
                  <a:cubicBezTo>
                    <a:pt x="373" y="2899"/>
                    <a:pt x="0" y="2526"/>
                    <a:pt x="0" y="2070"/>
                  </a:cubicBezTo>
                  <a:lnTo>
                    <a:pt x="0" y="829"/>
                  </a:lnTo>
                  <a:cubicBezTo>
                    <a:pt x="0" y="373"/>
                    <a:pt x="373" y="0"/>
                    <a:pt x="829" y="0"/>
                  </a:cubicBezTo>
                  <a:lnTo>
                    <a:pt x="829" y="0"/>
                  </a:lnTo>
                  <a:cubicBezTo>
                    <a:pt x="1285" y="0"/>
                    <a:pt x="1657" y="373"/>
                    <a:pt x="1657" y="829"/>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3"/>
            <p:cNvSpPr/>
            <p:nvPr/>
          </p:nvSpPr>
          <p:spPr>
            <a:xfrm rot="5400000">
              <a:off x="6816294" y="1614375"/>
              <a:ext cx="36288" cy="63510"/>
            </a:xfrm>
            <a:custGeom>
              <a:rect b="b" l="l" r="r" t="t"/>
              <a:pathLst>
                <a:path extrusionOk="0" fill="none" h="2900" w="1657">
                  <a:moveTo>
                    <a:pt x="1657" y="828"/>
                  </a:moveTo>
                  <a:lnTo>
                    <a:pt x="1657" y="2070"/>
                  </a:lnTo>
                  <a:cubicBezTo>
                    <a:pt x="1657" y="2526"/>
                    <a:pt x="1284" y="2899"/>
                    <a:pt x="829" y="2899"/>
                  </a:cubicBezTo>
                  <a:lnTo>
                    <a:pt x="829" y="2899"/>
                  </a:lnTo>
                  <a:cubicBezTo>
                    <a:pt x="373" y="2899"/>
                    <a:pt x="0" y="2526"/>
                    <a:pt x="0" y="2070"/>
                  </a:cubicBezTo>
                  <a:lnTo>
                    <a:pt x="0" y="828"/>
                  </a:lnTo>
                  <a:cubicBezTo>
                    <a:pt x="0" y="373"/>
                    <a:pt x="373" y="0"/>
                    <a:pt x="829" y="0"/>
                  </a:cubicBezTo>
                  <a:lnTo>
                    <a:pt x="829" y="0"/>
                  </a:lnTo>
                  <a:cubicBezTo>
                    <a:pt x="1284" y="0"/>
                    <a:pt x="1657" y="373"/>
                    <a:pt x="1657" y="828"/>
                  </a:cubicBezTo>
                  <a:close/>
                </a:path>
              </a:pathLst>
            </a:custGeom>
            <a:solidFill>
              <a:srgbClr val="000000"/>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3"/>
            <p:cNvSpPr/>
            <p:nvPr/>
          </p:nvSpPr>
          <p:spPr>
            <a:xfrm rot="5400000">
              <a:off x="7108701" y="1614375"/>
              <a:ext cx="36288" cy="63510"/>
            </a:xfrm>
            <a:custGeom>
              <a:rect b="b" l="l" r="r" t="t"/>
              <a:pathLst>
                <a:path extrusionOk="0" fill="none" h="2900" w="1657">
                  <a:moveTo>
                    <a:pt x="1657" y="829"/>
                  </a:moveTo>
                  <a:lnTo>
                    <a:pt x="1657" y="2070"/>
                  </a:lnTo>
                  <a:cubicBezTo>
                    <a:pt x="1657" y="2526"/>
                    <a:pt x="1284" y="2899"/>
                    <a:pt x="829" y="2899"/>
                  </a:cubicBezTo>
                  <a:lnTo>
                    <a:pt x="829" y="2899"/>
                  </a:lnTo>
                  <a:cubicBezTo>
                    <a:pt x="373" y="2899"/>
                    <a:pt x="0" y="2526"/>
                    <a:pt x="0" y="2070"/>
                  </a:cubicBezTo>
                  <a:lnTo>
                    <a:pt x="0" y="829"/>
                  </a:lnTo>
                  <a:cubicBezTo>
                    <a:pt x="0" y="373"/>
                    <a:pt x="373" y="0"/>
                    <a:pt x="829" y="0"/>
                  </a:cubicBezTo>
                  <a:lnTo>
                    <a:pt x="829" y="0"/>
                  </a:lnTo>
                  <a:cubicBezTo>
                    <a:pt x="1284" y="0"/>
                    <a:pt x="1657" y="373"/>
                    <a:pt x="1657" y="829"/>
                  </a:cubicBezTo>
                  <a:close/>
                </a:path>
              </a:pathLst>
            </a:custGeom>
            <a:solidFill>
              <a:srgbClr val="000000"/>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3"/>
            <p:cNvSpPr/>
            <p:nvPr/>
          </p:nvSpPr>
          <p:spPr>
            <a:xfrm rot="5400000">
              <a:off x="6816283" y="1786648"/>
              <a:ext cx="36310" cy="63510"/>
            </a:xfrm>
            <a:custGeom>
              <a:rect b="b" l="l" r="r" t="t"/>
              <a:pathLst>
                <a:path extrusionOk="0" fill="none" h="2900" w="1658">
                  <a:moveTo>
                    <a:pt x="1657" y="828"/>
                  </a:moveTo>
                  <a:lnTo>
                    <a:pt x="1657" y="2070"/>
                  </a:lnTo>
                  <a:cubicBezTo>
                    <a:pt x="1657" y="2526"/>
                    <a:pt x="1284" y="2899"/>
                    <a:pt x="829" y="2899"/>
                  </a:cubicBezTo>
                  <a:lnTo>
                    <a:pt x="829" y="2899"/>
                  </a:lnTo>
                  <a:cubicBezTo>
                    <a:pt x="374" y="2899"/>
                    <a:pt x="1" y="2526"/>
                    <a:pt x="1" y="2070"/>
                  </a:cubicBezTo>
                  <a:lnTo>
                    <a:pt x="1" y="828"/>
                  </a:lnTo>
                  <a:cubicBezTo>
                    <a:pt x="1" y="373"/>
                    <a:pt x="374" y="0"/>
                    <a:pt x="829" y="0"/>
                  </a:cubicBezTo>
                  <a:lnTo>
                    <a:pt x="829" y="0"/>
                  </a:lnTo>
                  <a:cubicBezTo>
                    <a:pt x="1284" y="0"/>
                    <a:pt x="1657" y="373"/>
                    <a:pt x="1657" y="828"/>
                  </a:cubicBezTo>
                  <a:close/>
                </a:path>
              </a:pathLst>
            </a:custGeom>
            <a:solidFill>
              <a:srgbClr val="000000"/>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3"/>
            <p:cNvSpPr/>
            <p:nvPr/>
          </p:nvSpPr>
          <p:spPr>
            <a:xfrm rot="5400000">
              <a:off x="7108690" y="1786648"/>
              <a:ext cx="36310" cy="63510"/>
            </a:xfrm>
            <a:custGeom>
              <a:rect b="b" l="l" r="r" t="t"/>
              <a:pathLst>
                <a:path extrusionOk="0" fill="none" h="2900" w="1658">
                  <a:moveTo>
                    <a:pt x="1657" y="829"/>
                  </a:moveTo>
                  <a:lnTo>
                    <a:pt x="1657" y="2070"/>
                  </a:lnTo>
                  <a:cubicBezTo>
                    <a:pt x="1657" y="2526"/>
                    <a:pt x="1284" y="2899"/>
                    <a:pt x="829" y="2899"/>
                  </a:cubicBezTo>
                  <a:lnTo>
                    <a:pt x="829" y="2899"/>
                  </a:lnTo>
                  <a:cubicBezTo>
                    <a:pt x="374" y="2899"/>
                    <a:pt x="1" y="2526"/>
                    <a:pt x="1" y="2070"/>
                  </a:cubicBezTo>
                  <a:lnTo>
                    <a:pt x="1" y="829"/>
                  </a:lnTo>
                  <a:cubicBezTo>
                    <a:pt x="1" y="373"/>
                    <a:pt x="374" y="0"/>
                    <a:pt x="829" y="0"/>
                  </a:cubicBezTo>
                  <a:lnTo>
                    <a:pt x="829" y="0"/>
                  </a:lnTo>
                  <a:cubicBezTo>
                    <a:pt x="1284" y="0"/>
                    <a:pt x="1657" y="373"/>
                    <a:pt x="1657" y="829"/>
                  </a:cubicBezTo>
                  <a:close/>
                </a:path>
              </a:pathLst>
            </a:custGeom>
            <a:solidFill>
              <a:srgbClr val="000000"/>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3"/>
            <p:cNvSpPr/>
            <p:nvPr/>
          </p:nvSpPr>
          <p:spPr>
            <a:xfrm rot="5400000">
              <a:off x="6816294" y="1965710"/>
              <a:ext cx="36288" cy="63510"/>
            </a:xfrm>
            <a:custGeom>
              <a:rect b="b" l="l" r="r" t="t"/>
              <a:pathLst>
                <a:path extrusionOk="0" fill="none" h="2900" w="1657">
                  <a:moveTo>
                    <a:pt x="1657" y="828"/>
                  </a:moveTo>
                  <a:lnTo>
                    <a:pt x="1657" y="2070"/>
                  </a:lnTo>
                  <a:cubicBezTo>
                    <a:pt x="1657" y="2526"/>
                    <a:pt x="1284" y="2899"/>
                    <a:pt x="828" y="2899"/>
                  </a:cubicBezTo>
                  <a:lnTo>
                    <a:pt x="828" y="2899"/>
                  </a:lnTo>
                  <a:cubicBezTo>
                    <a:pt x="373" y="2899"/>
                    <a:pt x="0" y="2526"/>
                    <a:pt x="0" y="2070"/>
                  </a:cubicBezTo>
                  <a:lnTo>
                    <a:pt x="0" y="828"/>
                  </a:lnTo>
                  <a:cubicBezTo>
                    <a:pt x="0" y="373"/>
                    <a:pt x="373" y="0"/>
                    <a:pt x="828" y="0"/>
                  </a:cubicBezTo>
                  <a:lnTo>
                    <a:pt x="828" y="0"/>
                  </a:lnTo>
                  <a:cubicBezTo>
                    <a:pt x="1284" y="0"/>
                    <a:pt x="1657" y="373"/>
                    <a:pt x="1657" y="828"/>
                  </a:cubicBezTo>
                  <a:close/>
                </a:path>
              </a:pathLst>
            </a:custGeom>
            <a:solidFill>
              <a:srgbClr val="000000"/>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3"/>
            <p:cNvSpPr/>
            <p:nvPr/>
          </p:nvSpPr>
          <p:spPr>
            <a:xfrm rot="5400000">
              <a:off x="7108701" y="1965710"/>
              <a:ext cx="36288" cy="63510"/>
            </a:xfrm>
            <a:custGeom>
              <a:rect b="b" l="l" r="r" t="t"/>
              <a:pathLst>
                <a:path extrusionOk="0" fill="none" h="2900" w="1657">
                  <a:moveTo>
                    <a:pt x="1657" y="829"/>
                  </a:moveTo>
                  <a:lnTo>
                    <a:pt x="1657" y="2070"/>
                  </a:lnTo>
                  <a:cubicBezTo>
                    <a:pt x="1657" y="2526"/>
                    <a:pt x="1284" y="2899"/>
                    <a:pt x="828" y="2899"/>
                  </a:cubicBezTo>
                  <a:lnTo>
                    <a:pt x="828" y="2899"/>
                  </a:lnTo>
                  <a:cubicBezTo>
                    <a:pt x="373" y="2899"/>
                    <a:pt x="0" y="2526"/>
                    <a:pt x="0" y="2070"/>
                  </a:cubicBezTo>
                  <a:lnTo>
                    <a:pt x="0" y="829"/>
                  </a:lnTo>
                  <a:cubicBezTo>
                    <a:pt x="0" y="373"/>
                    <a:pt x="373" y="0"/>
                    <a:pt x="828" y="0"/>
                  </a:cubicBezTo>
                  <a:lnTo>
                    <a:pt x="828" y="0"/>
                  </a:lnTo>
                  <a:cubicBezTo>
                    <a:pt x="1284" y="0"/>
                    <a:pt x="1657" y="373"/>
                    <a:pt x="1657" y="829"/>
                  </a:cubicBezTo>
                  <a:close/>
                </a:path>
              </a:pathLst>
            </a:custGeom>
            <a:solidFill>
              <a:srgbClr val="000000"/>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3"/>
            <p:cNvSpPr/>
            <p:nvPr/>
          </p:nvSpPr>
          <p:spPr>
            <a:xfrm rot="5400000">
              <a:off x="6800515" y="2165379"/>
              <a:ext cx="36266" cy="63116"/>
            </a:xfrm>
            <a:custGeom>
              <a:rect b="b" l="l" r="r" t="t"/>
              <a:pathLst>
                <a:path extrusionOk="0" fill="none" h="2882" w="1656">
                  <a:moveTo>
                    <a:pt x="1656" y="12"/>
                  </a:moveTo>
                  <a:lnTo>
                    <a:pt x="1656" y="2870"/>
                  </a:lnTo>
                  <a:cubicBezTo>
                    <a:pt x="1656" y="2876"/>
                    <a:pt x="1650" y="2881"/>
                    <a:pt x="1644" y="2881"/>
                  </a:cubicBezTo>
                  <a:lnTo>
                    <a:pt x="11" y="2881"/>
                  </a:lnTo>
                  <a:cubicBezTo>
                    <a:pt x="5" y="2881"/>
                    <a:pt x="0" y="2876"/>
                    <a:pt x="0" y="2870"/>
                  </a:cubicBezTo>
                  <a:lnTo>
                    <a:pt x="0" y="12"/>
                  </a:lnTo>
                  <a:cubicBezTo>
                    <a:pt x="0" y="6"/>
                    <a:pt x="5" y="1"/>
                    <a:pt x="11" y="1"/>
                  </a:cubicBezTo>
                  <a:lnTo>
                    <a:pt x="1644" y="1"/>
                  </a:lnTo>
                  <a:cubicBezTo>
                    <a:pt x="1650" y="1"/>
                    <a:pt x="1656" y="6"/>
                    <a:pt x="1656" y="12"/>
                  </a:cubicBezTo>
                  <a:close/>
                </a:path>
              </a:pathLst>
            </a:custGeom>
            <a:solidFill>
              <a:srgbClr val="000000"/>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3"/>
            <p:cNvSpPr/>
            <p:nvPr/>
          </p:nvSpPr>
          <p:spPr>
            <a:xfrm rot="5400000">
              <a:off x="7122750" y="2167635"/>
              <a:ext cx="36288" cy="63138"/>
            </a:xfrm>
            <a:custGeom>
              <a:rect b="b" l="l" r="r" t="t"/>
              <a:pathLst>
                <a:path extrusionOk="0" fill="none" h="2883" w="1657">
                  <a:moveTo>
                    <a:pt x="1657" y="12"/>
                  </a:moveTo>
                  <a:lnTo>
                    <a:pt x="1657" y="2871"/>
                  </a:lnTo>
                  <a:cubicBezTo>
                    <a:pt x="1657" y="2877"/>
                    <a:pt x="1652" y="2882"/>
                    <a:pt x="1646" y="2882"/>
                  </a:cubicBezTo>
                  <a:lnTo>
                    <a:pt x="12" y="2882"/>
                  </a:lnTo>
                  <a:cubicBezTo>
                    <a:pt x="6" y="2882"/>
                    <a:pt x="0" y="2877"/>
                    <a:pt x="0" y="2871"/>
                  </a:cubicBezTo>
                  <a:lnTo>
                    <a:pt x="0" y="12"/>
                  </a:lnTo>
                  <a:cubicBezTo>
                    <a:pt x="0" y="6"/>
                    <a:pt x="6" y="1"/>
                    <a:pt x="12" y="1"/>
                  </a:cubicBezTo>
                  <a:lnTo>
                    <a:pt x="1646" y="1"/>
                  </a:lnTo>
                  <a:cubicBezTo>
                    <a:pt x="1652" y="1"/>
                    <a:pt x="1657" y="6"/>
                    <a:pt x="1657" y="12"/>
                  </a:cubicBezTo>
                  <a:close/>
                </a:path>
              </a:pathLst>
            </a:custGeom>
            <a:solidFill>
              <a:srgbClr val="000000"/>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3"/>
            <p:cNvSpPr/>
            <p:nvPr/>
          </p:nvSpPr>
          <p:spPr>
            <a:xfrm rot="5400000">
              <a:off x="6781298" y="2382985"/>
              <a:ext cx="36288" cy="63116"/>
            </a:xfrm>
            <a:custGeom>
              <a:rect b="b" l="l" r="r" t="t"/>
              <a:pathLst>
                <a:path extrusionOk="0" fill="none" h="2882" w="1657">
                  <a:moveTo>
                    <a:pt x="1656" y="12"/>
                  </a:moveTo>
                  <a:lnTo>
                    <a:pt x="1656" y="2870"/>
                  </a:lnTo>
                  <a:cubicBezTo>
                    <a:pt x="1656" y="2876"/>
                    <a:pt x="1651" y="2882"/>
                    <a:pt x="1645" y="2882"/>
                  </a:cubicBezTo>
                  <a:lnTo>
                    <a:pt x="12" y="2882"/>
                  </a:lnTo>
                  <a:cubicBezTo>
                    <a:pt x="6" y="2882"/>
                    <a:pt x="1" y="2876"/>
                    <a:pt x="1" y="2870"/>
                  </a:cubicBezTo>
                  <a:lnTo>
                    <a:pt x="1" y="12"/>
                  </a:lnTo>
                  <a:cubicBezTo>
                    <a:pt x="1" y="5"/>
                    <a:pt x="6" y="0"/>
                    <a:pt x="12" y="0"/>
                  </a:cubicBezTo>
                  <a:lnTo>
                    <a:pt x="1645" y="0"/>
                  </a:lnTo>
                  <a:cubicBezTo>
                    <a:pt x="1651" y="0"/>
                    <a:pt x="1656" y="5"/>
                    <a:pt x="1656" y="12"/>
                  </a:cubicBezTo>
                  <a:close/>
                </a:path>
              </a:pathLst>
            </a:custGeom>
            <a:solidFill>
              <a:srgbClr val="000000"/>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3"/>
            <p:cNvSpPr/>
            <p:nvPr/>
          </p:nvSpPr>
          <p:spPr>
            <a:xfrm rot="5400000">
              <a:off x="7141945" y="2385240"/>
              <a:ext cx="36288" cy="63116"/>
            </a:xfrm>
            <a:custGeom>
              <a:rect b="b" l="l" r="r" t="t"/>
              <a:pathLst>
                <a:path extrusionOk="0" fill="none" h="2882" w="1657">
                  <a:moveTo>
                    <a:pt x="1656" y="12"/>
                  </a:moveTo>
                  <a:lnTo>
                    <a:pt x="1656" y="2870"/>
                  </a:lnTo>
                  <a:cubicBezTo>
                    <a:pt x="1656" y="2877"/>
                    <a:pt x="1651" y="2882"/>
                    <a:pt x="1645" y="2882"/>
                  </a:cubicBezTo>
                  <a:lnTo>
                    <a:pt x="12" y="2882"/>
                  </a:lnTo>
                  <a:cubicBezTo>
                    <a:pt x="6" y="2882"/>
                    <a:pt x="1" y="2877"/>
                    <a:pt x="1" y="2870"/>
                  </a:cubicBezTo>
                  <a:lnTo>
                    <a:pt x="1" y="12"/>
                  </a:lnTo>
                  <a:cubicBezTo>
                    <a:pt x="1" y="6"/>
                    <a:pt x="6" y="0"/>
                    <a:pt x="12" y="0"/>
                  </a:cubicBezTo>
                  <a:lnTo>
                    <a:pt x="1645" y="0"/>
                  </a:lnTo>
                  <a:cubicBezTo>
                    <a:pt x="1651" y="0"/>
                    <a:pt x="1656" y="6"/>
                    <a:pt x="1656" y="12"/>
                  </a:cubicBezTo>
                  <a:close/>
                </a:path>
              </a:pathLst>
            </a:custGeom>
            <a:solidFill>
              <a:srgbClr val="000000"/>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3"/>
            <p:cNvSpPr/>
            <p:nvPr/>
          </p:nvSpPr>
          <p:spPr>
            <a:xfrm rot="5400000">
              <a:off x="6781298" y="2605112"/>
              <a:ext cx="36288" cy="63116"/>
            </a:xfrm>
            <a:custGeom>
              <a:rect b="b" l="l" r="r" t="t"/>
              <a:pathLst>
                <a:path extrusionOk="0" fill="none" h="2882" w="1657">
                  <a:moveTo>
                    <a:pt x="1656" y="12"/>
                  </a:moveTo>
                  <a:lnTo>
                    <a:pt x="1656" y="2870"/>
                  </a:lnTo>
                  <a:cubicBezTo>
                    <a:pt x="1656" y="2876"/>
                    <a:pt x="1651" y="2882"/>
                    <a:pt x="1645" y="2882"/>
                  </a:cubicBezTo>
                  <a:lnTo>
                    <a:pt x="12" y="2882"/>
                  </a:lnTo>
                  <a:cubicBezTo>
                    <a:pt x="6" y="2882"/>
                    <a:pt x="1" y="2876"/>
                    <a:pt x="1" y="2870"/>
                  </a:cubicBezTo>
                  <a:lnTo>
                    <a:pt x="1" y="12"/>
                  </a:lnTo>
                  <a:cubicBezTo>
                    <a:pt x="1" y="5"/>
                    <a:pt x="6" y="0"/>
                    <a:pt x="12" y="0"/>
                  </a:cubicBezTo>
                  <a:lnTo>
                    <a:pt x="1645" y="0"/>
                  </a:lnTo>
                  <a:cubicBezTo>
                    <a:pt x="1651" y="0"/>
                    <a:pt x="1656" y="5"/>
                    <a:pt x="1656" y="12"/>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3"/>
            <p:cNvSpPr/>
            <p:nvPr/>
          </p:nvSpPr>
          <p:spPr>
            <a:xfrm rot="5400000">
              <a:off x="7141956" y="2607379"/>
              <a:ext cx="36266" cy="63116"/>
            </a:xfrm>
            <a:custGeom>
              <a:rect b="b" l="l" r="r" t="t"/>
              <a:pathLst>
                <a:path extrusionOk="0" fill="none" h="2882" w="1656">
                  <a:moveTo>
                    <a:pt x="1656" y="12"/>
                  </a:moveTo>
                  <a:lnTo>
                    <a:pt x="1656" y="2870"/>
                  </a:lnTo>
                  <a:cubicBezTo>
                    <a:pt x="1656" y="2877"/>
                    <a:pt x="1652" y="2882"/>
                    <a:pt x="1644" y="2882"/>
                  </a:cubicBezTo>
                  <a:lnTo>
                    <a:pt x="11" y="2882"/>
                  </a:lnTo>
                  <a:cubicBezTo>
                    <a:pt x="5" y="2882"/>
                    <a:pt x="0" y="2877"/>
                    <a:pt x="0" y="2870"/>
                  </a:cubicBezTo>
                  <a:lnTo>
                    <a:pt x="0" y="12"/>
                  </a:lnTo>
                  <a:cubicBezTo>
                    <a:pt x="0" y="6"/>
                    <a:pt x="5" y="0"/>
                    <a:pt x="11" y="0"/>
                  </a:cubicBezTo>
                  <a:lnTo>
                    <a:pt x="1644" y="0"/>
                  </a:lnTo>
                  <a:cubicBezTo>
                    <a:pt x="1650" y="0"/>
                    <a:pt x="1656" y="6"/>
                    <a:pt x="1656" y="12"/>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3"/>
            <p:cNvSpPr/>
            <p:nvPr/>
          </p:nvSpPr>
          <p:spPr>
            <a:xfrm rot="5400000">
              <a:off x="6781287" y="2820440"/>
              <a:ext cx="36310" cy="63116"/>
            </a:xfrm>
            <a:custGeom>
              <a:rect b="b" l="l" r="r" t="t"/>
              <a:pathLst>
                <a:path extrusionOk="0" fill="none" h="2882" w="1658">
                  <a:moveTo>
                    <a:pt x="1657" y="12"/>
                  </a:moveTo>
                  <a:lnTo>
                    <a:pt x="1657" y="2870"/>
                  </a:lnTo>
                  <a:cubicBezTo>
                    <a:pt x="1657" y="2876"/>
                    <a:pt x="1652" y="2882"/>
                    <a:pt x="1646" y="2882"/>
                  </a:cubicBezTo>
                  <a:lnTo>
                    <a:pt x="12" y="2882"/>
                  </a:lnTo>
                  <a:cubicBezTo>
                    <a:pt x="6" y="2882"/>
                    <a:pt x="1" y="2876"/>
                    <a:pt x="1" y="2870"/>
                  </a:cubicBezTo>
                  <a:lnTo>
                    <a:pt x="1" y="12"/>
                  </a:lnTo>
                  <a:cubicBezTo>
                    <a:pt x="1" y="5"/>
                    <a:pt x="6" y="0"/>
                    <a:pt x="12" y="0"/>
                  </a:cubicBezTo>
                  <a:lnTo>
                    <a:pt x="1646" y="0"/>
                  </a:lnTo>
                  <a:cubicBezTo>
                    <a:pt x="1652" y="0"/>
                    <a:pt x="1657" y="5"/>
                    <a:pt x="1657" y="12"/>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3"/>
            <p:cNvSpPr/>
            <p:nvPr/>
          </p:nvSpPr>
          <p:spPr>
            <a:xfrm rot="5400000">
              <a:off x="7141945" y="2822707"/>
              <a:ext cx="36288" cy="63116"/>
            </a:xfrm>
            <a:custGeom>
              <a:rect b="b" l="l" r="r" t="t"/>
              <a:pathLst>
                <a:path extrusionOk="0" fill="none" h="2882" w="1657">
                  <a:moveTo>
                    <a:pt x="1657" y="12"/>
                  </a:moveTo>
                  <a:lnTo>
                    <a:pt x="1657" y="2870"/>
                  </a:lnTo>
                  <a:cubicBezTo>
                    <a:pt x="1657" y="2877"/>
                    <a:pt x="1652" y="2882"/>
                    <a:pt x="1645" y="2882"/>
                  </a:cubicBezTo>
                  <a:lnTo>
                    <a:pt x="12" y="2882"/>
                  </a:lnTo>
                  <a:cubicBezTo>
                    <a:pt x="5" y="2882"/>
                    <a:pt x="0" y="2877"/>
                    <a:pt x="0" y="2870"/>
                  </a:cubicBezTo>
                  <a:lnTo>
                    <a:pt x="0" y="12"/>
                  </a:lnTo>
                  <a:cubicBezTo>
                    <a:pt x="0" y="6"/>
                    <a:pt x="5" y="0"/>
                    <a:pt x="12" y="0"/>
                  </a:cubicBezTo>
                  <a:lnTo>
                    <a:pt x="1645" y="0"/>
                  </a:lnTo>
                  <a:cubicBezTo>
                    <a:pt x="1652" y="0"/>
                    <a:pt x="1657" y="6"/>
                    <a:pt x="1657" y="12"/>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3"/>
            <p:cNvSpPr/>
            <p:nvPr/>
          </p:nvSpPr>
          <p:spPr>
            <a:xfrm rot="5400000">
              <a:off x="6781298" y="3051645"/>
              <a:ext cx="36288" cy="63116"/>
            </a:xfrm>
            <a:custGeom>
              <a:rect b="b" l="l" r="r" t="t"/>
              <a:pathLst>
                <a:path extrusionOk="0" fill="none" h="2882" w="1657">
                  <a:moveTo>
                    <a:pt x="1656" y="12"/>
                  </a:moveTo>
                  <a:lnTo>
                    <a:pt x="1656" y="2870"/>
                  </a:lnTo>
                  <a:cubicBezTo>
                    <a:pt x="1656" y="2876"/>
                    <a:pt x="1652" y="2882"/>
                    <a:pt x="1646" y="2882"/>
                  </a:cubicBezTo>
                  <a:lnTo>
                    <a:pt x="12" y="2882"/>
                  </a:lnTo>
                  <a:cubicBezTo>
                    <a:pt x="6" y="2882"/>
                    <a:pt x="0" y="2876"/>
                    <a:pt x="0" y="2870"/>
                  </a:cubicBezTo>
                  <a:lnTo>
                    <a:pt x="0" y="12"/>
                  </a:lnTo>
                  <a:cubicBezTo>
                    <a:pt x="0" y="5"/>
                    <a:pt x="6" y="0"/>
                    <a:pt x="12" y="0"/>
                  </a:cubicBezTo>
                  <a:lnTo>
                    <a:pt x="1646" y="0"/>
                  </a:lnTo>
                  <a:cubicBezTo>
                    <a:pt x="1652" y="0"/>
                    <a:pt x="1656" y="5"/>
                    <a:pt x="1656" y="12"/>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3"/>
            <p:cNvSpPr/>
            <p:nvPr/>
          </p:nvSpPr>
          <p:spPr>
            <a:xfrm rot="5400000">
              <a:off x="7141934" y="3053912"/>
              <a:ext cx="36310" cy="63116"/>
            </a:xfrm>
            <a:custGeom>
              <a:rect b="b" l="l" r="r" t="t"/>
              <a:pathLst>
                <a:path extrusionOk="0" fill="none" h="2882" w="1658">
                  <a:moveTo>
                    <a:pt x="1657" y="12"/>
                  </a:moveTo>
                  <a:lnTo>
                    <a:pt x="1657" y="2870"/>
                  </a:lnTo>
                  <a:cubicBezTo>
                    <a:pt x="1657" y="2877"/>
                    <a:pt x="1652" y="2882"/>
                    <a:pt x="1646" y="2882"/>
                  </a:cubicBezTo>
                  <a:lnTo>
                    <a:pt x="12" y="2882"/>
                  </a:lnTo>
                  <a:cubicBezTo>
                    <a:pt x="6" y="2882"/>
                    <a:pt x="1" y="2877"/>
                    <a:pt x="1" y="2870"/>
                  </a:cubicBezTo>
                  <a:lnTo>
                    <a:pt x="1" y="12"/>
                  </a:lnTo>
                  <a:cubicBezTo>
                    <a:pt x="1" y="6"/>
                    <a:pt x="6" y="0"/>
                    <a:pt x="12" y="0"/>
                  </a:cubicBezTo>
                  <a:lnTo>
                    <a:pt x="1646" y="0"/>
                  </a:lnTo>
                  <a:cubicBezTo>
                    <a:pt x="1652" y="0"/>
                    <a:pt x="1657" y="6"/>
                    <a:pt x="1657" y="12"/>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71" name="Google Shape;871;p43"/>
          <p:cNvPicPr preferRelativeResize="0"/>
          <p:nvPr/>
        </p:nvPicPr>
        <p:blipFill>
          <a:blip r:embed="rId3">
            <a:alphaModFix/>
          </a:blip>
          <a:stretch>
            <a:fillRect/>
          </a:stretch>
        </p:blipFill>
        <p:spPr>
          <a:xfrm>
            <a:off x="4996250" y="1478525"/>
            <a:ext cx="3891304" cy="2186450"/>
          </a:xfrm>
          <a:prstGeom prst="rect">
            <a:avLst/>
          </a:prstGeom>
          <a:noFill/>
          <a:ln>
            <a:noFill/>
          </a:ln>
        </p:spPr>
      </p:pic>
      <p:sp>
        <p:nvSpPr>
          <p:cNvPr id="872" name="Google Shape;872;p43"/>
          <p:cNvSpPr txBox="1"/>
          <p:nvPr>
            <p:ph idx="1" type="subTitle"/>
          </p:nvPr>
        </p:nvSpPr>
        <p:spPr>
          <a:xfrm>
            <a:off x="237050" y="2208100"/>
            <a:ext cx="3788700" cy="25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agent employs a neural network to approximate the action-value function (Q-function) for RL. The model takes the current environment state as input and outputs Q-values for possible actions.</a:t>
            </a:r>
            <a:endParaRPr/>
          </a:p>
        </p:txBody>
      </p:sp>
      <p:sp>
        <p:nvSpPr>
          <p:cNvPr id="873" name="Google Shape;873;p43"/>
          <p:cNvSpPr txBox="1"/>
          <p:nvPr>
            <p:ph type="title"/>
          </p:nvPr>
        </p:nvSpPr>
        <p:spPr>
          <a:xfrm>
            <a:off x="237050" y="3441675"/>
            <a:ext cx="2921100" cy="5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ISSUES</a:t>
            </a:r>
            <a:endParaRPr sz="1300"/>
          </a:p>
        </p:txBody>
      </p:sp>
      <p:sp>
        <p:nvSpPr>
          <p:cNvPr id="874" name="Google Shape;874;p43"/>
          <p:cNvSpPr txBox="1"/>
          <p:nvPr>
            <p:ph idx="1" type="subTitle"/>
          </p:nvPr>
        </p:nvSpPr>
        <p:spPr>
          <a:xfrm>
            <a:off x="237050" y="3778075"/>
            <a:ext cx="3891300" cy="20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and resources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78" name="Shape 878"/>
        <p:cNvGrpSpPr/>
        <p:nvPr/>
      </p:nvGrpSpPr>
      <p:grpSpPr>
        <a:xfrm>
          <a:off x="0" y="0"/>
          <a:ext cx="0" cy="0"/>
          <a:chOff x="0" y="0"/>
          <a:chExt cx="0" cy="0"/>
        </a:xfrm>
      </p:grpSpPr>
      <p:sp>
        <p:nvSpPr>
          <p:cNvPr id="879" name="Google Shape;879;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880" name="Google Shape;880;p44"/>
          <p:cNvPicPr preferRelativeResize="0"/>
          <p:nvPr/>
        </p:nvPicPr>
        <p:blipFill>
          <a:blip r:embed="rId3">
            <a:alphaModFix/>
          </a:blip>
          <a:stretch>
            <a:fillRect/>
          </a:stretch>
        </p:blipFill>
        <p:spPr>
          <a:xfrm>
            <a:off x="5351525" y="191525"/>
            <a:ext cx="2584601" cy="1996975"/>
          </a:xfrm>
          <a:prstGeom prst="rect">
            <a:avLst/>
          </a:prstGeom>
          <a:noFill/>
          <a:ln>
            <a:noFill/>
          </a:ln>
        </p:spPr>
      </p:pic>
      <p:pic>
        <p:nvPicPr>
          <p:cNvPr id="881" name="Google Shape;881;p44"/>
          <p:cNvPicPr preferRelativeResize="0"/>
          <p:nvPr/>
        </p:nvPicPr>
        <p:blipFill>
          <a:blip r:embed="rId4">
            <a:alphaModFix/>
          </a:blip>
          <a:stretch>
            <a:fillRect/>
          </a:stretch>
        </p:blipFill>
        <p:spPr>
          <a:xfrm>
            <a:off x="5351525" y="2262325"/>
            <a:ext cx="2584600" cy="2584600"/>
          </a:xfrm>
          <a:prstGeom prst="rect">
            <a:avLst/>
          </a:prstGeom>
          <a:noFill/>
          <a:ln>
            <a:noFill/>
          </a:ln>
        </p:spPr>
      </p:pic>
      <p:sp>
        <p:nvSpPr>
          <p:cNvPr id="882" name="Google Shape;882;p44"/>
          <p:cNvSpPr txBox="1"/>
          <p:nvPr>
            <p:ph idx="4" type="subTitle"/>
          </p:nvPr>
        </p:nvSpPr>
        <p:spPr>
          <a:xfrm>
            <a:off x="598475" y="1117500"/>
            <a:ext cx="3769500" cy="29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the initial results may fall short of expectations, there's significant potential for improvement. Employing advanced techniques, optimizing hyperparameters, and extending training can enhance the agent's surgical proficiency. Notably, the training reward trend line indicates a lack of convergence to the optimal solution, suggesting room for further refinement.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obotic Spine Surgery Clinical Case by Slidesgo">
  <a:themeElements>
    <a:clrScheme name="Simple Light">
      <a:dk1>
        <a:srgbClr val="373942"/>
      </a:dk1>
      <a:lt1>
        <a:srgbClr val="003B4F"/>
      </a:lt1>
      <a:dk2>
        <a:srgbClr val="8B879C"/>
      </a:dk2>
      <a:lt2>
        <a:srgbClr val="7FC8DA"/>
      </a:lt2>
      <a:accent1>
        <a:srgbClr val="C8D7DB"/>
      </a:accent1>
      <a:accent2>
        <a:srgbClr val="EED4BE"/>
      </a:accent2>
      <a:accent3>
        <a:srgbClr val="FFFFFF"/>
      </a:accent3>
      <a:accent4>
        <a:srgbClr val="FFFFFF"/>
      </a:accent4>
      <a:accent5>
        <a:srgbClr val="FFFFFF"/>
      </a:accent5>
      <a:accent6>
        <a:srgbClr val="FFFFFF"/>
      </a:accent6>
      <a:hlink>
        <a:srgbClr val="3739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