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e83d1c1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e83d1c1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e83d1c1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e83d1c1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83d1c1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83d1c1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e83d1c1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e83d1c1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e83d1c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e83d1c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e83d1c1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e83d1c1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e83d1c1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e83d1c1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e83d1c1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e83d1c1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e83d1c1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e83d1c1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waiinewsnow.com/story/32835151/hawaii-students-perform-better-on-act-but-scores-still-lag-behind-n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awaiinewsnow.com/story/30553486/hawaii-called-least-intelligent-state-in-analysi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9/05/16/us/sat-score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llegevine.com/here-are-the-average-sat-scores-by-sta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reports.collegeboard.org/sat-suite-program-results/state-result" TargetMode="External"/><Relationship Id="rId4" Type="http://schemas.openxmlformats.org/officeDocument/2006/relationships/hyperlink" Target="https://blog.prepscholar.com/act-scores-by-state-averages-highs-and-lo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Mahalo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3" y="30096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SAT and ACT participation in Hawaii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Hawaii’s participation in the tests is higher than the national average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performance in tests are the key areas to improve for Hawaii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were our average scores less?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275" y="2872775"/>
            <a:ext cx="3009051" cy="20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Research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Source 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Hawaii News Now 2016</a:t>
            </a:r>
            <a:r>
              <a:rPr lang="en" dirty="0"/>
              <a:t>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Least Intelligent state</a:t>
            </a:r>
            <a:r>
              <a:rPr lang="en" dirty="0"/>
              <a:t>?</a:t>
            </a:r>
            <a:endParaRPr dirty="0"/>
          </a:p>
          <a:p>
            <a:r>
              <a:rPr lang="en" dirty="0">
                <a:sym typeface="Times New Roman"/>
              </a:rPr>
              <a:t>Just 1 in 10 Hawaii public school students in the Class of 2016 earned ACT scores considered ready for college-level coursework </a:t>
            </a:r>
          </a:p>
          <a:p>
            <a:r>
              <a:rPr lang="en" dirty="0">
                <a:sym typeface="Times New Roman"/>
              </a:rPr>
              <a:t>Public schools started making the ACT mandatory for all Hawaii public school juniors in 2014.</a:t>
            </a:r>
            <a:endParaRPr dirty="0"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Due to lowest performance across IQ stats, SAT, ACT, and % of college graduates, Hawaii was called the least intelligent state in 2015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AB14-B796-4E42-B383-9A0B41F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Further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C2EB-AFD3-1544-976F-42802FB73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Student adversity is an important factor to be researched</a:t>
            </a:r>
          </a:p>
          <a:p>
            <a:pPr fontAlgn="base"/>
            <a:r>
              <a:rPr lang="en-US" dirty="0"/>
              <a:t>SAT will be adding an adversity factor for forthcoming tests to account for the students socio-economic backgrounds (Source: </a:t>
            </a:r>
            <a:r>
              <a:rPr lang="en-US" u="sng" dirty="0">
                <a:hlinkClick r:id="rId2"/>
              </a:rPr>
              <a:t>nytimes</a:t>
            </a:r>
            <a:r>
              <a:rPr lang="en-US" dirty="0"/>
              <a:t>  ) </a:t>
            </a:r>
          </a:p>
          <a:p>
            <a:pPr fontAlgn="base"/>
            <a:r>
              <a:rPr lang="en-US" dirty="0"/>
              <a:t>Making a test mandatory and increasing participation is not the best approach to achieve performance</a:t>
            </a:r>
          </a:p>
          <a:p>
            <a:pPr fontAlgn="base"/>
            <a:r>
              <a:rPr lang="en-US" dirty="0"/>
              <a:t>Participation and performance are inversely proportional</a:t>
            </a:r>
          </a:p>
          <a:p>
            <a:pPr fontAlgn="base"/>
            <a:r>
              <a:rPr lang="en-US" dirty="0"/>
              <a:t>States like Minnesota should be candidates for further research as it has a very low participation rate and yet high scores on the SAT.</a:t>
            </a:r>
          </a:p>
        </p:txBody>
      </p:sp>
    </p:spTree>
    <p:extLst>
      <p:ext uri="{BB962C8B-B14F-4D97-AF65-F5344CB8AC3E}">
        <p14:creationId xmlns:p14="http://schemas.microsoft.com/office/powerpoint/2010/main" val="383310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234D-BF1D-6249-9488-03FB3B69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4B3B7-45A5-DB44-A640-F1AC23F9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1136375" y="2004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As a data analyst for the department of education of Hawaii, I am tasked with analyzing the national average performance on SAT &amp; ACT tests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Find factors influencing scores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Understand Hawaii's standing when it comes to these tests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Suggest improvements through data analysis &amp; external research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315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55400" y="865550"/>
            <a:ext cx="75057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final dataset is a combined set of three different ones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SAT Dataset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collegevine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 Dataset 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prepscholar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2018 SAT &amp; ACT data: Manually collected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collegeboard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7800" y="2013600"/>
            <a:ext cx="3861026" cy="25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43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setters (Good and Bad)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50875" y="1460525"/>
            <a:ext cx="7505700" cy="31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states which had the highest SAT participation were: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Connecticut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Delaware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District of Columbia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Michigan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SAT participation: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Iowa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Mississippi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North Dakota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ACT participation: 16 states showed the highest rate of particpation in the ACT’s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ACT participation: Maine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69000" y="14424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Participation Box plots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00" y="1869775"/>
            <a:ext cx="4323251" cy="27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 (Contd)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4877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participation in the tests relate to each other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125" y="1837250"/>
            <a:ext cx="3018125" cy="2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Hawaii’s Participation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19150" y="1455975"/>
            <a:ext cx="7505700" cy="29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Hawaii’s participation rates are clearly much higher than the National average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5" y="1936350"/>
            <a:ext cx="4928650" cy="24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620" y="3356145"/>
            <a:ext cx="2494224" cy="9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Hawaii’s Performance at the ACT &amp; ACT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 Performance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SAT Performance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71750"/>
            <a:ext cx="3686101" cy="1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925" y="2645350"/>
            <a:ext cx="3329388" cy="17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330</Words>
  <Application>Microsoft Macintosh PowerPoint</Application>
  <PresentationFormat>On-screen Show (16:9)</PresentationFormat>
  <Paragraphs>50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Nunito</vt:lpstr>
      <vt:lpstr>Arial</vt:lpstr>
      <vt:lpstr>Shift</vt:lpstr>
      <vt:lpstr>Project Mahalo</vt:lpstr>
      <vt:lpstr>PowerPoint Presentation</vt:lpstr>
      <vt:lpstr>Problem Statement</vt:lpstr>
      <vt:lpstr>The Dataset</vt:lpstr>
      <vt:lpstr>Example setters (Good and Bad)</vt:lpstr>
      <vt:lpstr>Visualisations</vt:lpstr>
      <vt:lpstr>Visualisations (Contd)</vt:lpstr>
      <vt:lpstr>Hawaii’s Participation</vt:lpstr>
      <vt:lpstr>Hawaii’s Performance at the ACT &amp; ACT</vt:lpstr>
      <vt:lpstr>Key Findings</vt:lpstr>
      <vt:lpstr>External Research</vt:lpstr>
      <vt:lpstr>Conclusions &amp;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cp:lastModifiedBy>Antony Paulson Chazhoor</cp:lastModifiedBy>
  <cp:revision>7</cp:revision>
  <dcterms:modified xsi:type="dcterms:W3CDTF">2019-06-14T22:26:10Z</dcterms:modified>
</cp:coreProperties>
</file>