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6" r:id="rId10"/>
    <p:sldId id="275" r:id="rId11"/>
    <p:sldId id="267" r:id="rId12"/>
    <p:sldId id="268" r:id="rId13"/>
    <p:sldId id="269" r:id="rId14"/>
    <p:sldId id="270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seudo" initials="p" lastIdx="1" clrIdx="0">
    <p:extLst>
      <p:ext uri="{19B8F6BF-5375-455C-9EA6-DF929625EA0E}">
        <p15:presenceInfo xmlns:p15="http://schemas.microsoft.com/office/powerpoint/2012/main" userId="pseu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3484" autoAdjust="0"/>
  </p:normalViewPr>
  <p:slideViewPr>
    <p:cSldViewPr snapToGrid="0">
      <p:cViewPr varScale="1">
        <p:scale>
          <a:sx n="63" d="100"/>
          <a:sy n="63" d="100"/>
        </p:scale>
        <p:origin x="7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7BF22-6E73-4832-A37D-9BB2AAA0818F}" type="doc">
      <dgm:prSet loTypeId="urn:microsoft.com/office/officeart/2005/8/layout/process1" loCatId="process" qsTypeId="urn:microsoft.com/office/officeart/2005/8/quickstyle/3d2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4B5EB0B0-AA59-49FE-AEA8-4A652BFE70EA}">
      <dgm:prSet/>
      <dgm:spPr/>
      <dgm:t>
        <a:bodyPr/>
        <a:lstStyle/>
        <a:p>
          <a:r>
            <a:rPr lang="en-US" b="1" i="0" dirty="0"/>
            <a:t>Review-based Popularity Analysis of the Online Fashion Industry</a:t>
          </a:r>
          <a:endParaRPr lang="en-US" dirty="0"/>
        </a:p>
      </dgm:t>
    </dgm:pt>
    <dgm:pt modelId="{76E52C2A-40B6-4910-9BB8-C6CEE09369A4}" type="parTrans" cxnId="{D92281C4-B11E-4051-93EA-2505922D8A84}">
      <dgm:prSet/>
      <dgm:spPr/>
      <dgm:t>
        <a:bodyPr/>
        <a:lstStyle/>
        <a:p>
          <a:endParaRPr lang="en-US"/>
        </a:p>
      </dgm:t>
    </dgm:pt>
    <dgm:pt modelId="{8247BF54-F626-4B61-8170-8161DB84F046}" type="sibTrans" cxnId="{D92281C4-B11E-4051-93EA-2505922D8A84}">
      <dgm:prSet/>
      <dgm:spPr/>
      <dgm:t>
        <a:bodyPr/>
        <a:lstStyle/>
        <a:p>
          <a:endParaRPr lang="en-US"/>
        </a:p>
      </dgm:t>
    </dgm:pt>
    <dgm:pt modelId="{0525DA7D-61A7-4CEE-BEDB-31087DB17EC8}" type="pres">
      <dgm:prSet presAssocID="{8A57BF22-6E73-4832-A37D-9BB2AAA0818F}" presName="Name0" presStyleCnt="0">
        <dgm:presLayoutVars>
          <dgm:dir/>
          <dgm:resizeHandles val="exact"/>
        </dgm:presLayoutVars>
      </dgm:prSet>
      <dgm:spPr/>
    </dgm:pt>
    <dgm:pt modelId="{F65DF5C7-91D5-42B9-AD6F-312E4FB87AEE}" type="pres">
      <dgm:prSet presAssocID="{4B5EB0B0-AA59-49FE-AEA8-4A652BFE70EA}" presName="node" presStyleLbl="node1" presStyleIdx="0" presStyleCnt="1" custLinFactNeighborX="-4460" custLinFactNeighborY="-3972">
        <dgm:presLayoutVars>
          <dgm:bulletEnabled val="1"/>
        </dgm:presLayoutVars>
      </dgm:prSet>
      <dgm:spPr/>
    </dgm:pt>
  </dgm:ptLst>
  <dgm:cxnLst>
    <dgm:cxn modelId="{9185127B-770D-43DC-907A-72619FBF3EE7}" type="presOf" srcId="{8A57BF22-6E73-4832-A37D-9BB2AAA0818F}" destId="{0525DA7D-61A7-4CEE-BEDB-31087DB17EC8}" srcOrd="0" destOrd="0" presId="urn:microsoft.com/office/officeart/2005/8/layout/process1"/>
    <dgm:cxn modelId="{7BCB987F-944A-48E4-9115-3B8D442947BE}" type="presOf" srcId="{4B5EB0B0-AA59-49FE-AEA8-4A652BFE70EA}" destId="{F65DF5C7-91D5-42B9-AD6F-312E4FB87AEE}" srcOrd="0" destOrd="0" presId="urn:microsoft.com/office/officeart/2005/8/layout/process1"/>
    <dgm:cxn modelId="{D92281C4-B11E-4051-93EA-2505922D8A84}" srcId="{8A57BF22-6E73-4832-A37D-9BB2AAA0818F}" destId="{4B5EB0B0-AA59-49FE-AEA8-4A652BFE70EA}" srcOrd="0" destOrd="0" parTransId="{76E52C2A-40B6-4910-9BB8-C6CEE09369A4}" sibTransId="{8247BF54-F626-4B61-8170-8161DB84F046}"/>
    <dgm:cxn modelId="{7C0DA8E5-AC13-4621-904C-FDDC4563DDF3}" type="presParOf" srcId="{0525DA7D-61A7-4CEE-BEDB-31087DB17EC8}" destId="{F65DF5C7-91D5-42B9-AD6F-312E4FB87AE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3CACF0D-725E-40D8-888C-79DC4BA55EF2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4DE7FC-4B15-4A06-90F3-8D2DF0C74E2B}">
      <dgm:prSet/>
      <dgm:spPr/>
      <dgm:t>
        <a:bodyPr/>
        <a:lstStyle/>
        <a:p>
          <a:r>
            <a:rPr lang="en-US" dirty="0"/>
            <a:t>Training on 824 records, validating on 384</a:t>
          </a:r>
        </a:p>
      </dgm:t>
    </dgm:pt>
    <dgm:pt modelId="{5FC77CDE-FF2C-4904-B77B-41485AD9BCC3}" type="parTrans" cxnId="{B6612C75-1E3E-4078-884A-7BE0F5B96235}">
      <dgm:prSet/>
      <dgm:spPr/>
      <dgm:t>
        <a:bodyPr/>
        <a:lstStyle/>
        <a:p>
          <a:endParaRPr lang="en-US"/>
        </a:p>
      </dgm:t>
    </dgm:pt>
    <dgm:pt modelId="{A9BACB8A-4075-4080-BC89-CF9E1FF97D0B}" type="sibTrans" cxnId="{B6612C75-1E3E-4078-884A-7BE0F5B96235}">
      <dgm:prSet/>
      <dgm:spPr/>
      <dgm:t>
        <a:bodyPr/>
        <a:lstStyle/>
        <a:p>
          <a:endParaRPr lang="en-US"/>
        </a:p>
      </dgm:t>
    </dgm:pt>
    <dgm:pt modelId="{EC6B61D4-B13D-4FFC-9EA3-E0DA010421A5}">
      <dgm:prSet/>
      <dgm:spPr/>
      <dgm:t>
        <a:bodyPr/>
        <a:lstStyle/>
        <a:p>
          <a:r>
            <a:rPr lang="en-US" dirty="0"/>
            <a:t>96.3% accuracy</a:t>
          </a:r>
        </a:p>
      </dgm:t>
    </dgm:pt>
    <dgm:pt modelId="{B72C2B82-0C21-4842-A75F-7758598F5B9B}" type="parTrans" cxnId="{9B764B5C-BE49-4B98-A3CB-ED9B2C83ADA1}">
      <dgm:prSet/>
      <dgm:spPr/>
      <dgm:t>
        <a:bodyPr/>
        <a:lstStyle/>
        <a:p>
          <a:endParaRPr lang="en-US"/>
        </a:p>
      </dgm:t>
    </dgm:pt>
    <dgm:pt modelId="{6FABADCE-2F87-40C6-98EE-0604811AD73E}" type="sibTrans" cxnId="{9B764B5C-BE49-4B98-A3CB-ED9B2C83ADA1}">
      <dgm:prSet/>
      <dgm:spPr/>
      <dgm:t>
        <a:bodyPr/>
        <a:lstStyle/>
        <a:p>
          <a:endParaRPr lang="en-US"/>
        </a:p>
      </dgm:t>
    </dgm:pt>
    <dgm:pt modelId="{3BF5F29B-83B3-4C5D-B9BA-C0C45990359B}">
      <dgm:prSet/>
      <dgm:spPr/>
      <dgm:t>
        <a:bodyPr/>
        <a:lstStyle/>
        <a:p>
          <a:r>
            <a:rPr lang="en-US" dirty="0"/>
            <a:t>Only 13 items misclassified</a:t>
          </a:r>
        </a:p>
      </dgm:t>
    </dgm:pt>
    <dgm:pt modelId="{4B5C8554-697F-4B3B-9E4B-45A2F09E99B9}" type="parTrans" cxnId="{27BD85F3-22F7-4A1D-A75B-F1780824B592}">
      <dgm:prSet/>
      <dgm:spPr/>
      <dgm:t>
        <a:bodyPr/>
        <a:lstStyle/>
        <a:p>
          <a:endParaRPr lang="en-US"/>
        </a:p>
      </dgm:t>
    </dgm:pt>
    <dgm:pt modelId="{38B1EB3E-1E7D-414D-8104-65CC072F33DB}" type="sibTrans" cxnId="{27BD85F3-22F7-4A1D-A75B-F1780824B592}">
      <dgm:prSet/>
      <dgm:spPr/>
      <dgm:t>
        <a:bodyPr/>
        <a:lstStyle/>
        <a:p>
          <a:endParaRPr lang="en-US"/>
        </a:p>
      </dgm:t>
    </dgm:pt>
    <dgm:pt modelId="{6FA393D3-024E-4A39-BB99-FC5D7FC5BCCF}">
      <dgm:prSet/>
      <dgm:spPr/>
      <dgm:t>
        <a:bodyPr/>
        <a:lstStyle/>
        <a:p>
          <a:r>
            <a:rPr lang="en-US" dirty="0"/>
            <a:t>Only 9 popular items predicted as unpopular</a:t>
          </a:r>
        </a:p>
      </dgm:t>
    </dgm:pt>
    <dgm:pt modelId="{31B6E760-4DF1-48D5-9215-49EE5E393756}" type="parTrans" cxnId="{0D80CE09-F41F-463F-8CCD-EF191E31768C}">
      <dgm:prSet/>
      <dgm:spPr/>
      <dgm:t>
        <a:bodyPr/>
        <a:lstStyle/>
        <a:p>
          <a:endParaRPr lang="en-US"/>
        </a:p>
      </dgm:t>
    </dgm:pt>
    <dgm:pt modelId="{12E5893D-F094-4CAA-A0D2-07FB558421F7}" type="sibTrans" cxnId="{0D80CE09-F41F-463F-8CCD-EF191E31768C}">
      <dgm:prSet/>
      <dgm:spPr/>
      <dgm:t>
        <a:bodyPr/>
        <a:lstStyle/>
        <a:p>
          <a:endParaRPr lang="en-US"/>
        </a:p>
      </dgm:t>
    </dgm:pt>
    <dgm:pt modelId="{D96A28C6-3273-4DFA-9464-B8EF5AB0ACAF}">
      <dgm:prSet/>
      <dgm:spPr/>
      <dgm:t>
        <a:bodyPr/>
        <a:lstStyle/>
        <a:p>
          <a:r>
            <a:rPr lang="en-US" dirty="0"/>
            <a:t>Only 4 unpopular items predicted as popular</a:t>
          </a:r>
        </a:p>
      </dgm:t>
    </dgm:pt>
    <dgm:pt modelId="{57CE6B4E-3A94-4678-A569-12D041CA4BFD}" type="parTrans" cxnId="{8DE8087E-85E1-4181-89E6-DD8EEE423079}">
      <dgm:prSet/>
      <dgm:spPr/>
      <dgm:t>
        <a:bodyPr/>
        <a:lstStyle/>
        <a:p>
          <a:endParaRPr lang="en-US"/>
        </a:p>
      </dgm:t>
    </dgm:pt>
    <dgm:pt modelId="{4CBFE2BF-4C7A-46F9-A603-4141CEB517E4}" type="sibTrans" cxnId="{8DE8087E-85E1-4181-89E6-DD8EEE423079}">
      <dgm:prSet/>
      <dgm:spPr/>
      <dgm:t>
        <a:bodyPr/>
        <a:lstStyle/>
        <a:p>
          <a:endParaRPr lang="en-US"/>
        </a:p>
      </dgm:t>
    </dgm:pt>
    <dgm:pt modelId="{A8B02412-C628-4364-9FE4-66F004A5F3A4}" type="pres">
      <dgm:prSet presAssocID="{A3CACF0D-725E-40D8-888C-79DC4BA55EF2}" presName="cycle" presStyleCnt="0">
        <dgm:presLayoutVars>
          <dgm:dir/>
          <dgm:resizeHandles val="exact"/>
        </dgm:presLayoutVars>
      </dgm:prSet>
      <dgm:spPr/>
    </dgm:pt>
    <dgm:pt modelId="{B75D206B-6BBD-4B57-8C16-AB8D8310F127}" type="pres">
      <dgm:prSet presAssocID="{3B4DE7FC-4B15-4A06-90F3-8D2DF0C74E2B}" presName="node" presStyleLbl="node1" presStyleIdx="0" presStyleCnt="5" custRadScaleRad="108187" custRadScaleInc="-134">
        <dgm:presLayoutVars>
          <dgm:bulletEnabled val="1"/>
        </dgm:presLayoutVars>
      </dgm:prSet>
      <dgm:spPr/>
    </dgm:pt>
    <dgm:pt modelId="{DF315588-7FD7-4A51-BD9C-F87771B4DBEC}" type="pres">
      <dgm:prSet presAssocID="{3B4DE7FC-4B15-4A06-90F3-8D2DF0C74E2B}" presName="spNode" presStyleCnt="0"/>
      <dgm:spPr/>
    </dgm:pt>
    <dgm:pt modelId="{D67716B0-ADC8-4D78-A7F6-D5CE7448BA38}" type="pres">
      <dgm:prSet presAssocID="{A9BACB8A-4075-4080-BC89-CF9E1FF97D0B}" presName="sibTrans" presStyleLbl="sibTrans1D1" presStyleIdx="0" presStyleCnt="5"/>
      <dgm:spPr/>
    </dgm:pt>
    <dgm:pt modelId="{24A31827-C665-4401-B7B3-C1DE07D6E7B4}" type="pres">
      <dgm:prSet presAssocID="{EC6B61D4-B13D-4FFC-9EA3-E0DA010421A5}" presName="node" presStyleLbl="node1" presStyleIdx="1" presStyleCnt="5" custRadScaleRad="116355" custRadScaleInc="-400">
        <dgm:presLayoutVars>
          <dgm:bulletEnabled val="1"/>
        </dgm:presLayoutVars>
      </dgm:prSet>
      <dgm:spPr/>
    </dgm:pt>
    <dgm:pt modelId="{25FC1A36-4FA0-4CCA-877A-0F367BE6941A}" type="pres">
      <dgm:prSet presAssocID="{EC6B61D4-B13D-4FFC-9EA3-E0DA010421A5}" presName="spNode" presStyleCnt="0"/>
      <dgm:spPr/>
    </dgm:pt>
    <dgm:pt modelId="{EE72E6AE-EC51-4FCB-ADD3-687DB35012DD}" type="pres">
      <dgm:prSet presAssocID="{6FABADCE-2F87-40C6-98EE-0604811AD73E}" presName="sibTrans" presStyleLbl="sibTrans1D1" presStyleIdx="1" presStyleCnt="5"/>
      <dgm:spPr/>
    </dgm:pt>
    <dgm:pt modelId="{1DDD4232-2ADD-4590-B0B1-3B7993ED9C10}" type="pres">
      <dgm:prSet presAssocID="{3BF5F29B-83B3-4C5D-B9BA-C0C45990359B}" presName="node" presStyleLbl="node1" presStyleIdx="2" presStyleCnt="5" custRadScaleRad="113522" custRadScaleInc="-34649">
        <dgm:presLayoutVars>
          <dgm:bulletEnabled val="1"/>
        </dgm:presLayoutVars>
      </dgm:prSet>
      <dgm:spPr/>
    </dgm:pt>
    <dgm:pt modelId="{C62BE2E0-E5CD-42E0-BA43-96D969C3E79A}" type="pres">
      <dgm:prSet presAssocID="{3BF5F29B-83B3-4C5D-B9BA-C0C45990359B}" presName="spNode" presStyleCnt="0"/>
      <dgm:spPr/>
    </dgm:pt>
    <dgm:pt modelId="{BF6F3688-973E-40E4-AAA1-7E2431C75417}" type="pres">
      <dgm:prSet presAssocID="{38B1EB3E-1E7D-414D-8104-65CC072F33DB}" presName="sibTrans" presStyleLbl="sibTrans1D1" presStyleIdx="2" presStyleCnt="5"/>
      <dgm:spPr/>
    </dgm:pt>
    <dgm:pt modelId="{1A212334-8667-4EE5-BA11-09E3CA9B0FAA}" type="pres">
      <dgm:prSet presAssocID="{6FA393D3-024E-4A39-BB99-FC5D7FC5BCCF}" presName="node" presStyleLbl="node1" presStyleIdx="3" presStyleCnt="5" custRadScaleRad="109770" custRadScaleInc="26136">
        <dgm:presLayoutVars>
          <dgm:bulletEnabled val="1"/>
        </dgm:presLayoutVars>
      </dgm:prSet>
      <dgm:spPr/>
    </dgm:pt>
    <dgm:pt modelId="{860A6EAA-B0BA-4FC3-90BA-619E75694F90}" type="pres">
      <dgm:prSet presAssocID="{6FA393D3-024E-4A39-BB99-FC5D7FC5BCCF}" presName="spNode" presStyleCnt="0"/>
      <dgm:spPr/>
    </dgm:pt>
    <dgm:pt modelId="{C4AE4AA4-63B8-4876-A295-22FFD03EFDBD}" type="pres">
      <dgm:prSet presAssocID="{12E5893D-F094-4CAA-A0D2-07FB558421F7}" presName="sibTrans" presStyleLbl="sibTrans1D1" presStyleIdx="3" presStyleCnt="5"/>
      <dgm:spPr/>
    </dgm:pt>
    <dgm:pt modelId="{B6EEF966-6E1C-4837-B6B2-2912453D4664}" type="pres">
      <dgm:prSet presAssocID="{D96A28C6-3273-4DFA-9464-B8EF5AB0ACAF}" presName="node" presStyleLbl="node1" presStyleIdx="4" presStyleCnt="5" custRadScaleRad="119742" custRadScaleInc="9566">
        <dgm:presLayoutVars>
          <dgm:bulletEnabled val="1"/>
        </dgm:presLayoutVars>
      </dgm:prSet>
      <dgm:spPr/>
    </dgm:pt>
    <dgm:pt modelId="{E45AD5DD-68CA-4A8D-B7B7-C44151D8BC8F}" type="pres">
      <dgm:prSet presAssocID="{D96A28C6-3273-4DFA-9464-B8EF5AB0ACAF}" presName="spNode" presStyleCnt="0"/>
      <dgm:spPr/>
    </dgm:pt>
    <dgm:pt modelId="{6D8A8103-00B5-4DE2-89B5-E2A5F005247A}" type="pres">
      <dgm:prSet presAssocID="{4CBFE2BF-4C7A-46F9-A603-4141CEB517E4}" presName="sibTrans" presStyleLbl="sibTrans1D1" presStyleIdx="4" presStyleCnt="5"/>
      <dgm:spPr/>
    </dgm:pt>
  </dgm:ptLst>
  <dgm:cxnLst>
    <dgm:cxn modelId="{0D80CE09-F41F-463F-8CCD-EF191E31768C}" srcId="{A3CACF0D-725E-40D8-888C-79DC4BA55EF2}" destId="{6FA393D3-024E-4A39-BB99-FC5D7FC5BCCF}" srcOrd="3" destOrd="0" parTransId="{31B6E760-4DF1-48D5-9215-49EE5E393756}" sibTransId="{12E5893D-F094-4CAA-A0D2-07FB558421F7}"/>
    <dgm:cxn modelId="{477E6F0D-4F49-4094-9CCA-11A197165849}" type="presOf" srcId="{6FA393D3-024E-4A39-BB99-FC5D7FC5BCCF}" destId="{1A212334-8667-4EE5-BA11-09E3CA9B0FAA}" srcOrd="0" destOrd="0" presId="urn:microsoft.com/office/officeart/2005/8/layout/cycle6"/>
    <dgm:cxn modelId="{E619CE14-2A9A-4982-A730-E893C3715756}" type="presOf" srcId="{6FABADCE-2F87-40C6-98EE-0604811AD73E}" destId="{EE72E6AE-EC51-4FCB-ADD3-687DB35012DD}" srcOrd="0" destOrd="0" presId="urn:microsoft.com/office/officeart/2005/8/layout/cycle6"/>
    <dgm:cxn modelId="{A26DA027-C58D-4299-BDB0-FE03F00B6475}" type="presOf" srcId="{A9BACB8A-4075-4080-BC89-CF9E1FF97D0B}" destId="{D67716B0-ADC8-4D78-A7F6-D5CE7448BA38}" srcOrd="0" destOrd="0" presId="urn:microsoft.com/office/officeart/2005/8/layout/cycle6"/>
    <dgm:cxn modelId="{9B764B5C-BE49-4B98-A3CB-ED9B2C83ADA1}" srcId="{A3CACF0D-725E-40D8-888C-79DC4BA55EF2}" destId="{EC6B61D4-B13D-4FFC-9EA3-E0DA010421A5}" srcOrd="1" destOrd="0" parTransId="{B72C2B82-0C21-4842-A75F-7758598F5B9B}" sibTransId="{6FABADCE-2F87-40C6-98EE-0604811AD73E}"/>
    <dgm:cxn modelId="{3723C641-3305-4DD2-A48E-895387FCFF4D}" type="presOf" srcId="{EC6B61D4-B13D-4FFC-9EA3-E0DA010421A5}" destId="{24A31827-C665-4401-B7B3-C1DE07D6E7B4}" srcOrd="0" destOrd="0" presId="urn:microsoft.com/office/officeart/2005/8/layout/cycle6"/>
    <dgm:cxn modelId="{53DD2E73-0E35-4338-AE47-8AC0FFEA182D}" type="presOf" srcId="{3B4DE7FC-4B15-4A06-90F3-8D2DF0C74E2B}" destId="{B75D206B-6BBD-4B57-8C16-AB8D8310F127}" srcOrd="0" destOrd="0" presId="urn:microsoft.com/office/officeart/2005/8/layout/cycle6"/>
    <dgm:cxn modelId="{B6612C75-1E3E-4078-884A-7BE0F5B96235}" srcId="{A3CACF0D-725E-40D8-888C-79DC4BA55EF2}" destId="{3B4DE7FC-4B15-4A06-90F3-8D2DF0C74E2B}" srcOrd="0" destOrd="0" parTransId="{5FC77CDE-FF2C-4904-B77B-41485AD9BCC3}" sibTransId="{A9BACB8A-4075-4080-BC89-CF9E1FF97D0B}"/>
    <dgm:cxn modelId="{8DE8087E-85E1-4181-89E6-DD8EEE423079}" srcId="{A3CACF0D-725E-40D8-888C-79DC4BA55EF2}" destId="{D96A28C6-3273-4DFA-9464-B8EF5AB0ACAF}" srcOrd="4" destOrd="0" parTransId="{57CE6B4E-3A94-4678-A569-12D041CA4BFD}" sibTransId="{4CBFE2BF-4C7A-46F9-A603-4141CEB517E4}"/>
    <dgm:cxn modelId="{07149A81-F209-4A91-8B2F-E48AA9718EBC}" type="presOf" srcId="{D96A28C6-3273-4DFA-9464-B8EF5AB0ACAF}" destId="{B6EEF966-6E1C-4837-B6B2-2912453D4664}" srcOrd="0" destOrd="0" presId="urn:microsoft.com/office/officeart/2005/8/layout/cycle6"/>
    <dgm:cxn modelId="{3B6210A8-F378-400A-B990-7F8570A9907D}" type="presOf" srcId="{3BF5F29B-83B3-4C5D-B9BA-C0C45990359B}" destId="{1DDD4232-2ADD-4590-B0B1-3B7993ED9C10}" srcOrd="0" destOrd="0" presId="urn:microsoft.com/office/officeart/2005/8/layout/cycle6"/>
    <dgm:cxn modelId="{2BBEA1BE-6857-4F65-A87B-9ECCFA625F08}" type="presOf" srcId="{38B1EB3E-1E7D-414D-8104-65CC072F33DB}" destId="{BF6F3688-973E-40E4-AAA1-7E2431C75417}" srcOrd="0" destOrd="0" presId="urn:microsoft.com/office/officeart/2005/8/layout/cycle6"/>
    <dgm:cxn modelId="{A87BEFBE-1D6A-4200-9327-7E4914125920}" type="presOf" srcId="{4CBFE2BF-4C7A-46F9-A603-4141CEB517E4}" destId="{6D8A8103-00B5-4DE2-89B5-E2A5F005247A}" srcOrd="0" destOrd="0" presId="urn:microsoft.com/office/officeart/2005/8/layout/cycle6"/>
    <dgm:cxn modelId="{FCD8F2C9-9B93-43AB-81A2-C245D4EB4950}" type="presOf" srcId="{A3CACF0D-725E-40D8-888C-79DC4BA55EF2}" destId="{A8B02412-C628-4364-9FE4-66F004A5F3A4}" srcOrd="0" destOrd="0" presId="urn:microsoft.com/office/officeart/2005/8/layout/cycle6"/>
    <dgm:cxn modelId="{8A5432F1-8B76-43DE-98F9-36F517FB656F}" type="presOf" srcId="{12E5893D-F094-4CAA-A0D2-07FB558421F7}" destId="{C4AE4AA4-63B8-4876-A295-22FFD03EFDBD}" srcOrd="0" destOrd="0" presId="urn:microsoft.com/office/officeart/2005/8/layout/cycle6"/>
    <dgm:cxn modelId="{27BD85F3-22F7-4A1D-A75B-F1780824B592}" srcId="{A3CACF0D-725E-40D8-888C-79DC4BA55EF2}" destId="{3BF5F29B-83B3-4C5D-B9BA-C0C45990359B}" srcOrd="2" destOrd="0" parTransId="{4B5C8554-697F-4B3B-9E4B-45A2F09E99B9}" sibTransId="{38B1EB3E-1E7D-414D-8104-65CC072F33DB}"/>
    <dgm:cxn modelId="{6A69C243-D95C-4CC3-8E72-EAC4D7B89BBF}" type="presParOf" srcId="{A8B02412-C628-4364-9FE4-66F004A5F3A4}" destId="{B75D206B-6BBD-4B57-8C16-AB8D8310F127}" srcOrd="0" destOrd="0" presId="urn:microsoft.com/office/officeart/2005/8/layout/cycle6"/>
    <dgm:cxn modelId="{1930E3DF-31E0-4AEE-A26D-339DCFDC82FC}" type="presParOf" srcId="{A8B02412-C628-4364-9FE4-66F004A5F3A4}" destId="{DF315588-7FD7-4A51-BD9C-F87771B4DBEC}" srcOrd="1" destOrd="0" presId="urn:microsoft.com/office/officeart/2005/8/layout/cycle6"/>
    <dgm:cxn modelId="{45C67774-B44F-4C16-9978-DB1A9F5FA63D}" type="presParOf" srcId="{A8B02412-C628-4364-9FE4-66F004A5F3A4}" destId="{D67716B0-ADC8-4D78-A7F6-D5CE7448BA38}" srcOrd="2" destOrd="0" presId="urn:microsoft.com/office/officeart/2005/8/layout/cycle6"/>
    <dgm:cxn modelId="{50FA65DE-6B1F-4F5E-A26E-4A8D63D5F853}" type="presParOf" srcId="{A8B02412-C628-4364-9FE4-66F004A5F3A4}" destId="{24A31827-C665-4401-B7B3-C1DE07D6E7B4}" srcOrd="3" destOrd="0" presId="urn:microsoft.com/office/officeart/2005/8/layout/cycle6"/>
    <dgm:cxn modelId="{3DD6A0F5-666F-40D5-9402-5B775D1F8DA5}" type="presParOf" srcId="{A8B02412-C628-4364-9FE4-66F004A5F3A4}" destId="{25FC1A36-4FA0-4CCA-877A-0F367BE6941A}" srcOrd="4" destOrd="0" presId="urn:microsoft.com/office/officeart/2005/8/layout/cycle6"/>
    <dgm:cxn modelId="{6A982C06-2510-4AF5-A0DE-647252650455}" type="presParOf" srcId="{A8B02412-C628-4364-9FE4-66F004A5F3A4}" destId="{EE72E6AE-EC51-4FCB-ADD3-687DB35012DD}" srcOrd="5" destOrd="0" presId="urn:microsoft.com/office/officeart/2005/8/layout/cycle6"/>
    <dgm:cxn modelId="{82D600E4-B08D-40EE-8DCF-9BCB8923073F}" type="presParOf" srcId="{A8B02412-C628-4364-9FE4-66F004A5F3A4}" destId="{1DDD4232-2ADD-4590-B0B1-3B7993ED9C10}" srcOrd="6" destOrd="0" presId="urn:microsoft.com/office/officeart/2005/8/layout/cycle6"/>
    <dgm:cxn modelId="{7ABFF076-C0E8-4BD0-BCE7-821604B4C1D7}" type="presParOf" srcId="{A8B02412-C628-4364-9FE4-66F004A5F3A4}" destId="{C62BE2E0-E5CD-42E0-BA43-96D969C3E79A}" srcOrd="7" destOrd="0" presId="urn:microsoft.com/office/officeart/2005/8/layout/cycle6"/>
    <dgm:cxn modelId="{281661DA-42F5-4487-821E-5011457FC974}" type="presParOf" srcId="{A8B02412-C628-4364-9FE4-66F004A5F3A4}" destId="{BF6F3688-973E-40E4-AAA1-7E2431C75417}" srcOrd="8" destOrd="0" presId="urn:microsoft.com/office/officeart/2005/8/layout/cycle6"/>
    <dgm:cxn modelId="{D9111AB5-EB6F-4C10-80FC-7CE7C441433B}" type="presParOf" srcId="{A8B02412-C628-4364-9FE4-66F004A5F3A4}" destId="{1A212334-8667-4EE5-BA11-09E3CA9B0FAA}" srcOrd="9" destOrd="0" presId="urn:microsoft.com/office/officeart/2005/8/layout/cycle6"/>
    <dgm:cxn modelId="{4BF93A0F-A386-40AF-9F1E-67171EA70F2F}" type="presParOf" srcId="{A8B02412-C628-4364-9FE4-66F004A5F3A4}" destId="{860A6EAA-B0BA-4FC3-90BA-619E75694F90}" srcOrd="10" destOrd="0" presId="urn:microsoft.com/office/officeart/2005/8/layout/cycle6"/>
    <dgm:cxn modelId="{50E9AAD7-D998-4675-8202-8EC464C75372}" type="presParOf" srcId="{A8B02412-C628-4364-9FE4-66F004A5F3A4}" destId="{C4AE4AA4-63B8-4876-A295-22FFD03EFDBD}" srcOrd="11" destOrd="0" presId="urn:microsoft.com/office/officeart/2005/8/layout/cycle6"/>
    <dgm:cxn modelId="{08940EEA-857A-4AC4-A9BE-DEC7EFC76F1E}" type="presParOf" srcId="{A8B02412-C628-4364-9FE4-66F004A5F3A4}" destId="{B6EEF966-6E1C-4837-B6B2-2912453D4664}" srcOrd="12" destOrd="0" presId="urn:microsoft.com/office/officeart/2005/8/layout/cycle6"/>
    <dgm:cxn modelId="{08C35CC9-875B-44DA-BF9F-DCDC57EB33BB}" type="presParOf" srcId="{A8B02412-C628-4364-9FE4-66F004A5F3A4}" destId="{E45AD5DD-68CA-4A8D-B7B7-C44151D8BC8F}" srcOrd="13" destOrd="0" presId="urn:microsoft.com/office/officeart/2005/8/layout/cycle6"/>
    <dgm:cxn modelId="{E3089B57-036E-4636-82AC-7CC45D94BD6C}" type="presParOf" srcId="{A8B02412-C628-4364-9FE4-66F004A5F3A4}" destId="{6D8A8103-00B5-4DE2-89B5-E2A5F005247A}" srcOrd="14" destOrd="0" presId="urn:microsoft.com/office/officeart/2005/8/layout/cycle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3CACF0D-725E-40D8-888C-79DC4BA55EF2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4DE7FC-4B15-4A06-90F3-8D2DF0C74E2B}">
      <dgm:prSet/>
      <dgm:spPr/>
      <dgm:t>
        <a:bodyPr/>
        <a:lstStyle/>
        <a:p>
          <a:r>
            <a:rPr lang="en-US" dirty="0"/>
            <a:t>Easy to interpret</a:t>
          </a:r>
        </a:p>
        <a:p>
          <a:endParaRPr lang="en-US" dirty="0"/>
        </a:p>
      </dgm:t>
    </dgm:pt>
    <dgm:pt modelId="{5FC77CDE-FF2C-4904-B77B-41485AD9BCC3}" type="parTrans" cxnId="{B6612C75-1E3E-4078-884A-7BE0F5B96235}">
      <dgm:prSet/>
      <dgm:spPr/>
      <dgm:t>
        <a:bodyPr/>
        <a:lstStyle/>
        <a:p>
          <a:endParaRPr lang="en-US"/>
        </a:p>
      </dgm:t>
    </dgm:pt>
    <dgm:pt modelId="{A9BACB8A-4075-4080-BC89-CF9E1FF97D0B}" type="sibTrans" cxnId="{B6612C75-1E3E-4078-884A-7BE0F5B96235}">
      <dgm:prSet/>
      <dgm:spPr/>
      <dgm:t>
        <a:bodyPr/>
        <a:lstStyle/>
        <a:p>
          <a:endParaRPr lang="en-US"/>
        </a:p>
      </dgm:t>
    </dgm:pt>
    <dgm:pt modelId="{EC6B61D4-B13D-4FFC-9EA3-E0DA010421A5}">
      <dgm:prSet/>
      <dgm:spPr/>
      <dgm:t>
        <a:bodyPr/>
        <a:lstStyle/>
        <a:p>
          <a:r>
            <a:rPr lang="en-US" dirty="0"/>
            <a:t>98% accuracy</a:t>
          </a:r>
        </a:p>
        <a:p>
          <a:endParaRPr lang="en-US" dirty="0"/>
        </a:p>
      </dgm:t>
    </dgm:pt>
    <dgm:pt modelId="{B72C2B82-0C21-4842-A75F-7758598F5B9B}" type="parTrans" cxnId="{9B764B5C-BE49-4B98-A3CB-ED9B2C83ADA1}">
      <dgm:prSet/>
      <dgm:spPr/>
      <dgm:t>
        <a:bodyPr/>
        <a:lstStyle/>
        <a:p>
          <a:endParaRPr lang="en-US"/>
        </a:p>
      </dgm:t>
    </dgm:pt>
    <dgm:pt modelId="{6FABADCE-2F87-40C6-98EE-0604811AD73E}" type="sibTrans" cxnId="{9B764B5C-BE49-4B98-A3CB-ED9B2C83ADA1}">
      <dgm:prSet/>
      <dgm:spPr/>
      <dgm:t>
        <a:bodyPr/>
        <a:lstStyle/>
        <a:p>
          <a:endParaRPr lang="en-US"/>
        </a:p>
      </dgm:t>
    </dgm:pt>
    <dgm:pt modelId="{3BF5F29B-83B3-4C5D-B9BA-C0C45990359B}">
      <dgm:prSet/>
      <dgm:spPr/>
      <dgm:t>
        <a:bodyPr/>
        <a:lstStyle/>
        <a:p>
          <a:r>
            <a:rPr lang="en-US" dirty="0"/>
            <a:t>Only 7 items misclassified</a:t>
          </a:r>
        </a:p>
      </dgm:t>
    </dgm:pt>
    <dgm:pt modelId="{4B5C8554-697F-4B3B-9E4B-45A2F09E99B9}" type="parTrans" cxnId="{27BD85F3-22F7-4A1D-A75B-F1780824B592}">
      <dgm:prSet/>
      <dgm:spPr/>
      <dgm:t>
        <a:bodyPr/>
        <a:lstStyle/>
        <a:p>
          <a:endParaRPr lang="en-US"/>
        </a:p>
      </dgm:t>
    </dgm:pt>
    <dgm:pt modelId="{38B1EB3E-1E7D-414D-8104-65CC072F33DB}" type="sibTrans" cxnId="{27BD85F3-22F7-4A1D-A75B-F1780824B592}">
      <dgm:prSet/>
      <dgm:spPr/>
      <dgm:t>
        <a:bodyPr/>
        <a:lstStyle/>
        <a:p>
          <a:endParaRPr lang="en-US"/>
        </a:p>
      </dgm:t>
    </dgm:pt>
    <dgm:pt modelId="{6FA393D3-024E-4A39-BB99-FC5D7FC5BCCF}">
      <dgm:prSet/>
      <dgm:spPr/>
      <dgm:t>
        <a:bodyPr/>
        <a:lstStyle/>
        <a:p>
          <a:r>
            <a:rPr lang="en-US" dirty="0"/>
            <a:t>Only 3 popular items predicted as unpopular</a:t>
          </a:r>
        </a:p>
      </dgm:t>
    </dgm:pt>
    <dgm:pt modelId="{31B6E760-4DF1-48D5-9215-49EE5E393756}" type="parTrans" cxnId="{0D80CE09-F41F-463F-8CCD-EF191E31768C}">
      <dgm:prSet/>
      <dgm:spPr/>
      <dgm:t>
        <a:bodyPr/>
        <a:lstStyle/>
        <a:p>
          <a:endParaRPr lang="en-US"/>
        </a:p>
      </dgm:t>
    </dgm:pt>
    <dgm:pt modelId="{12E5893D-F094-4CAA-A0D2-07FB558421F7}" type="sibTrans" cxnId="{0D80CE09-F41F-463F-8CCD-EF191E31768C}">
      <dgm:prSet/>
      <dgm:spPr/>
      <dgm:t>
        <a:bodyPr/>
        <a:lstStyle/>
        <a:p>
          <a:endParaRPr lang="en-US"/>
        </a:p>
      </dgm:t>
    </dgm:pt>
    <dgm:pt modelId="{D96A28C6-3273-4DFA-9464-B8EF5AB0ACAF}">
      <dgm:prSet/>
      <dgm:spPr/>
      <dgm:t>
        <a:bodyPr/>
        <a:lstStyle/>
        <a:p>
          <a:r>
            <a:rPr lang="en-US" dirty="0"/>
            <a:t>Only 4 unpopular items predicted as popular</a:t>
          </a:r>
        </a:p>
      </dgm:t>
    </dgm:pt>
    <dgm:pt modelId="{57CE6B4E-3A94-4678-A569-12D041CA4BFD}" type="parTrans" cxnId="{8DE8087E-85E1-4181-89E6-DD8EEE423079}">
      <dgm:prSet/>
      <dgm:spPr/>
      <dgm:t>
        <a:bodyPr/>
        <a:lstStyle/>
        <a:p>
          <a:endParaRPr lang="en-US"/>
        </a:p>
      </dgm:t>
    </dgm:pt>
    <dgm:pt modelId="{4CBFE2BF-4C7A-46F9-A603-4141CEB517E4}" type="sibTrans" cxnId="{8DE8087E-85E1-4181-89E6-DD8EEE423079}">
      <dgm:prSet/>
      <dgm:spPr/>
      <dgm:t>
        <a:bodyPr/>
        <a:lstStyle/>
        <a:p>
          <a:endParaRPr lang="en-US"/>
        </a:p>
      </dgm:t>
    </dgm:pt>
    <dgm:pt modelId="{A8B02412-C628-4364-9FE4-66F004A5F3A4}" type="pres">
      <dgm:prSet presAssocID="{A3CACF0D-725E-40D8-888C-79DC4BA55EF2}" presName="cycle" presStyleCnt="0">
        <dgm:presLayoutVars>
          <dgm:dir/>
          <dgm:resizeHandles val="exact"/>
        </dgm:presLayoutVars>
      </dgm:prSet>
      <dgm:spPr/>
    </dgm:pt>
    <dgm:pt modelId="{B75D206B-6BBD-4B57-8C16-AB8D8310F127}" type="pres">
      <dgm:prSet presAssocID="{3B4DE7FC-4B15-4A06-90F3-8D2DF0C74E2B}" presName="node" presStyleLbl="node1" presStyleIdx="0" presStyleCnt="5">
        <dgm:presLayoutVars>
          <dgm:bulletEnabled val="1"/>
        </dgm:presLayoutVars>
      </dgm:prSet>
      <dgm:spPr/>
    </dgm:pt>
    <dgm:pt modelId="{DF315588-7FD7-4A51-BD9C-F87771B4DBEC}" type="pres">
      <dgm:prSet presAssocID="{3B4DE7FC-4B15-4A06-90F3-8D2DF0C74E2B}" presName="spNode" presStyleCnt="0"/>
      <dgm:spPr/>
    </dgm:pt>
    <dgm:pt modelId="{D67716B0-ADC8-4D78-A7F6-D5CE7448BA38}" type="pres">
      <dgm:prSet presAssocID="{A9BACB8A-4075-4080-BC89-CF9E1FF97D0B}" presName="sibTrans" presStyleLbl="sibTrans1D1" presStyleIdx="0" presStyleCnt="5"/>
      <dgm:spPr/>
    </dgm:pt>
    <dgm:pt modelId="{24A31827-C665-4401-B7B3-C1DE07D6E7B4}" type="pres">
      <dgm:prSet presAssocID="{EC6B61D4-B13D-4FFC-9EA3-E0DA010421A5}" presName="node" presStyleLbl="node1" presStyleIdx="1" presStyleCnt="5" custScaleY="70098" custRadScaleRad="116355" custRadScaleInc="-400">
        <dgm:presLayoutVars>
          <dgm:bulletEnabled val="1"/>
        </dgm:presLayoutVars>
      </dgm:prSet>
      <dgm:spPr/>
    </dgm:pt>
    <dgm:pt modelId="{25FC1A36-4FA0-4CCA-877A-0F367BE6941A}" type="pres">
      <dgm:prSet presAssocID="{EC6B61D4-B13D-4FFC-9EA3-E0DA010421A5}" presName="spNode" presStyleCnt="0"/>
      <dgm:spPr/>
    </dgm:pt>
    <dgm:pt modelId="{EE72E6AE-EC51-4FCB-ADD3-687DB35012DD}" type="pres">
      <dgm:prSet presAssocID="{6FABADCE-2F87-40C6-98EE-0604811AD73E}" presName="sibTrans" presStyleLbl="sibTrans1D1" presStyleIdx="1" presStyleCnt="5"/>
      <dgm:spPr/>
    </dgm:pt>
    <dgm:pt modelId="{1DDD4232-2ADD-4590-B0B1-3B7993ED9C10}" type="pres">
      <dgm:prSet presAssocID="{3BF5F29B-83B3-4C5D-B9BA-C0C45990359B}" presName="node" presStyleLbl="node1" presStyleIdx="2" presStyleCnt="5" custRadScaleRad="113522" custRadScaleInc="-34649">
        <dgm:presLayoutVars>
          <dgm:bulletEnabled val="1"/>
        </dgm:presLayoutVars>
      </dgm:prSet>
      <dgm:spPr/>
    </dgm:pt>
    <dgm:pt modelId="{C62BE2E0-E5CD-42E0-BA43-96D969C3E79A}" type="pres">
      <dgm:prSet presAssocID="{3BF5F29B-83B3-4C5D-B9BA-C0C45990359B}" presName="spNode" presStyleCnt="0"/>
      <dgm:spPr/>
    </dgm:pt>
    <dgm:pt modelId="{BF6F3688-973E-40E4-AAA1-7E2431C75417}" type="pres">
      <dgm:prSet presAssocID="{38B1EB3E-1E7D-414D-8104-65CC072F33DB}" presName="sibTrans" presStyleLbl="sibTrans1D1" presStyleIdx="2" presStyleCnt="5"/>
      <dgm:spPr/>
    </dgm:pt>
    <dgm:pt modelId="{1A212334-8667-4EE5-BA11-09E3CA9B0FAA}" type="pres">
      <dgm:prSet presAssocID="{6FA393D3-024E-4A39-BB99-FC5D7FC5BCCF}" presName="node" presStyleLbl="node1" presStyleIdx="3" presStyleCnt="5" custRadScaleRad="109770" custRadScaleInc="26136">
        <dgm:presLayoutVars>
          <dgm:bulletEnabled val="1"/>
        </dgm:presLayoutVars>
      </dgm:prSet>
      <dgm:spPr/>
    </dgm:pt>
    <dgm:pt modelId="{860A6EAA-B0BA-4FC3-90BA-619E75694F90}" type="pres">
      <dgm:prSet presAssocID="{6FA393D3-024E-4A39-BB99-FC5D7FC5BCCF}" presName="spNode" presStyleCnt="0"/>
      <dgm:spPr/>
    </dgm:pt>
    <dgm:pt modelId="{C4AE4AA4-63B8-4876-A295-22FFD03EFDBD}" type="pres">
      <dgm:prSet presAssocID="{12E5893D-F094-4CAA-A0D2-07FB558421F7}" presName="sibTrans" presStyleLbl="sibTrans1D1" presStyleIdx="3" presStyleCnt="5"/>
      <dgm:spPr/>
    </dgm:pt>
    <dgm:pt modelId="{B6EEF966-6E1C-4837-B6B2-2912453D4664}" type="pres">
      <dgm:prSet presAssocID="{D96A28C6-3273-4DFA-9464-B8EF5AB0ACAF}" presName="node" presStyleLbl="node1" presStyleIdx="4" presStyleCnt="5" custRadScaleRad="119742" custRadScaleInc="9566">
        <dgm:presLayoutVars>
          <dgm:bulletEnabled val="1"/>
        </dgm:presLayoutVars>
      </dgm:prSet>
      <dgm:spPr/>
    </dgm:pt>
    <dgm:pt modelId="{E45AD5DD-68CA-4A8D-B7B7-C44151D8BC8F}" type="pres">
      <dgm:prSet presAssocID="{D96A28C6-3273-4DFA-9464-B8EF5AB0ACAF}" presName="spNode" presStyleCnt="0"/>
      <dgm:spPr/>
    </dgm:pt>
    <dgm:pt modelId="{6D8A8103-00B5-4DE2-89B5-E2A5F005247A}" type="pres">
      <dgm:prSet presAssocID="{4CBFE2BF-4C7A-46F9-A603-4141CEB517E4}" presName="sibTrans" presStyleLbl="sibTrans1D1" presStyleIdx="4" presStyleCnt="5"/>
      <dgm:spPr/>
    </dgm:pt>
  </dgm:ptLst>
  <dgm:cxnLst>
    <dgm:cxn modelId="{0D80CE09-F41F-463F-8CCD-EF191E31768C}" srcId="{A3CACF0D-725E-40D8-888C-79DC4BA55EF2}" destId="{6FA393D3-024E-4A39-BB99-FC5D7FC5BCCF}" srcOrd="3" destOrd="0" parTransId="{31B6E760-4DF1-48D5-9215-49EE5E393756}" sibTransId="{12E5893D-F094-4CAA-A0D2-07FB558421F7}"/>
    <dgm:cxn modelId="{477E6F0D-4F49-4094-9CCA-11A197165849}" type="presOf" srcId="{6FA393D3-024E-4A39-BB99-FC5D7FC5BCCF}" destId="{1A212334-8667-4EE5-BA11-09E3CA9B0FAA}" srcOrd="0" destOrd="0" presId="urn:microsoft.com/office/officeart/2005/8/layout/cycle6"/>
    <dgm:cxn modelId="{E619CE14-2A9A-4982-A730-E893C3715756}" type="presOf" srcId="{6FABADCE-2F87-40C6-98EE-0604811AD73E}" destId="{EE72E6AE-EC51-4FCB-ADD3-687DB35012DD}" srcOrd="0" destOrd="0" presId="urn:microsoft.com/office/officeart/2005/8/layout/cycle6"/>
    <dgm:cxn modelId="{A26DA027-C58D-4299-BDB0-FE03F00B6475}" type="presOf" srcId="{A9BACB8A-4075-4080-BC89-CF9E1FF97D0B}" destId="{D67716B0-ADC8-4D78-A7F6-D5CE7448BA38}" srcOrd="0" destOrd="0" presId="urn:microsoft.com/office/officeart/2005/8/layout/cycle6"/>
    <dgm:cxn modelId="{9B764B5C-BE49-4B98-A3CB-ED9B2C83ADA1}" srcId="{A3CACF0D-725E-40D8-888C-79DC4BA55EF2}" destId="{EC6B61D4-B13D-4FFC-9EA3-E0DA010421A5}" srcOrd="1" destOrd="0" parTransId="{B72C2B82-0C21-4842-A75F-7758598F5B9B}" sibTransId="{6FABADCE-2F87-40C6-98EE-0604811AD73E}"/>
    <dgm:cxn modelId="{3723C641-3305-4DD2-A48E-895387FCFF4D}" type="presOf" srcId="{EC6B61D4-B13D-4FFC-9EA3-E0DA010421A5}" destId="{24A31827-C665-4401-B7B3-C1DE07D6E7B4}" srcOrd="0" destOrd="0" presId="urn:microsoft.com/office/officeart/2005/8/layout/cycle6"/>
    <dgm:cxn modelId="{53DD2E73-0E35-4338-AE47-8AC0FFEA182D}" type="presOf" srcId="{3B4DE7FC-4B15-4A06-90F3-8D2DF0C74E2B}" destId="{B75D206B-6BBD-4B57-8C16-AB8D8310F127}" srcOrd="0" destOrd="0" presId="urn:microsoft.com/office/officeart/2005/8/layout/cycle6"/>
    <dgm:cxn modelId="{B6612C75-1E3E-4078-884A-7BE0F5B96235}" srcId="{A3CACF0D-725E-40D8-888C-79DC4BA55EF2}" destId="{3B4DE7FC-4B15-4A06-90F3-8D2DF0C74E2B}" srcOrd="0" destOrd="0" parTransId="{5FC77CDE-FF2C-4904-B77B-41485AD9BCC3}" sibTransId="{A9BACB8A-4075-4080-BC89-CF9E1FF97D0B}"/>
    <dgm:cxn modelId="{8DE8087E-85E1-4181-89E6-DD8EEE423079}" srcId="{A3CACF0D-725E-40D8-888C-79DC4BA55EF2}" destId="{D96A28C6-3273-4DFA-9464-B8EF5AB0ACAF}" srcOrd="4" destOrd="0" parTransId="{57CE6B4E-3A94-4678-A569-12D041CA4BFD}" sibTransId="{4CBFE2BF-4C7A-46F9-A603-4141CEB517E4}"/>
    <dgm:cxn modelId="{07149A81-F209-4A91-8B2F-E48AA9718EBC}" type="presOf" srcId="{D96A28C6-3273-4DFA-9464-B8EF5AB0ACAF}" destId="{B6EEF966-6E1C-4837-B6B2-2912453D4664}" srcOrd="0" destOrd="0" presId="urn:microsoft.com/office/officeart/2005/8/layout/cycle6"/>
    <dgm:cxn modelId="{3B6210A8-F378-400A-B990-7F8570A9907D}" type="presOf" srcId="{3BF5F29B-83B3-4C5D-B9BA-C0C45990359B}" destId="{1DDD4232-2ADD-4590-B0B1-3B7993ED9C10}" srcOrd="0" destOrd="0" presId="urn:microsoft.com/office/officeart/2005/8/layout/cycle6"/>
    <dgm:cxn modelId="{2BBEA1BE-6857-4F65-A87B-9ECCFA625F08}" type="presOf" srcId="{38B1EB3E-1E7D-414D-8104-65CC072F33DB}" destId="{BF6F3688-973E-40E4-AAA1-7E2431C75417}" srcOrd="0" destOrd="0" presId="urn:microsoft.com/office/officeart/2005/8/layout/cycle6"/>
    <dgm:cxn modelId="{A87BEFBE-1D6A-4200-9327-7E4914125920}" type="presOf" srcId="{4CBFE2BF-4C7A-46F9-A603-4141CEB517E4}" destId="{6D8A8103-00B5-4DE2-89B5-E2A5F005247A}" srcOrd="0" destOrd="0" presId="urn:microsoft.com/office/officeart/2005/8/layout/cycle6"/>
    <dgm:cxn modelId="{FCD8F2C9-9B93-43AB-81A2-C245D4EB4950}" type="presOf" srcId="{A3CACF0D-725E-40D8-888C-79DC4BA55EF2}" destId="{A8B02412-C628-4364-9FE4-66F004A5F3A4}" srcOrd="0" destOrd="0" presId="urn:microsoft.com/office/officeart/2005/8/layout/cycle6"/>
    <dgm:cxn modelId="{8A5432F1-8B76-43DE-98F9-36F517FB656F}" type="presOf" srcId="{12E5893D-F094-4CAA-A0D2-07FB558421F7}" destId="{C4AE4AA4-63B8-4876-A295-22FFD03EFDBD}" srcOrd="0" destOrd="0" presId="urn:microsoft.com/office/officeart/2005/8/layout/cycle6"/>
    <dgm:cxn modelId="{27BD85F3-22F7-4A1D-A75B-F1780824B592}" srcId="{A3CACF0D-725E-40D8-888C-79DC4BA55EF2}" destId="{3BF5F29B-83B3-4C5D-B9BA-C0C45990359B}" srcOrd="2" destOrd="0" parTransId="{4B5C8554-697F-4B3B-9E4B-45A2F09E99B9}" sibTransId="{38B1EB3E-1E7D-414D-8104-65CC072F33DB}"/>
    <dgm:cxn modelId="{6A69C243-D95C-4CC3-8E72-EAC4D7B89BBF}" type="presParOf" srcId="{A8B02412-C628-4364-9FE4-66F004A5F3A4}" destId="{B75D206B-6BBD-4B57-8C16-AB8D8310F127}" srcOrd="0" destOrd="0" presId="urn:microsoft.com/office/officeart/2005/8/layout/cycle6"/>
    <dgm:cxn modelId="{1930E3DF-31E0-4AEE-A26D-339DCFDC82FC}" type="presParOf" srcId="{A8B02412-C628-4364-9FE4-66F004A5F3A4}" destId="{DF315588-7FD7-4A51-BD9C-F87771B4DBEC}" srcOrd="1" destOrd="0" presId="urn:microsoft.com/office/officeart/2005/8/layout/cycle6"/>
    <dgm:cxn modelId="{45C67774-B44F-4C16-9978-DB1A9F5FA63D}" type="presParOf" srcId="{A8B02412-C628-4364-9FE4-66F004A5F3A4}" destId="{D67716B0-ADC8-4D78-A7F6-D5CE7448BA38}" srcOrd="2" destOrd="0" presId="urn:microsoft.com/office/officeart/2005/8/layout/cycle6"/>
    <dgm:cxn modelId="{50FA65DE-6B1F-4F5E-A26E-4A8D63D5F853}" type="presParOf" srcId="{A8B02412-C628-4364-9FE4-66F004A5F3A4}" destId="{24A31827-C665-4401-B7B3-C1DE07D6E7B4}" srcOrd="3" destOrd="0" presId="urn:microsoft.com/office/officeart/2005/8/layout/cycle6"/>
    <dgm:cxn modelId="{3DD6A0F5-666F-40D5-9402-5B775D1F8DA5}" type="presParOf" srcId="{A8B02412-C628-4364-9FE4-66F004A5F3A4}" destId="{25FC1A36-4FA0-4CCA-877A-0F367BE6941A}" srcOrd="4" destOrd="0" presId="urn:microsoft.com/office/officeart/2005/8/layout/cycle6"/>
    <dgm:cxn modelId="{6A982C06-2510-4AF5-A0DE-647252650455}" type="presParOf" srcId="{A8B02412-C628-4364-9FE4-66F004A5F3A4}" destId="{EE72E6AE-EC51-4FCB-ADD3-687DB35012DD}" srcOrd="5" destOrd="0" presId="urn:microsoft.com/office/officeart/2005/8/layout/cycle6"/>
    <dgm:cxn modelId="{82D600E4-B08D-40EE-8DCF-9BCB8923073F}" type="presParOf" srcId="{A8B02412-C628-4364-9FE4-66F004A5F3A4}" destId="{1DDD4232-2ADD-4590-B0B1-3B7993ED9C10}" srcOrd="6" destOrd="0" presId="urn:microsoft.com/office/officeart/2005/8/layout/cycle6"/>
    <dgm:cxn modelId="{7ABFF076-C0E8-4BD0-BCE7-821604B4C1D7}" type="presParOf" srcId="{A8B02412-C628-4364-9FE4-66F004A5F3A4}" destId="{C62BE2E0-E5CD-42E0-BA43-96D969C3E79A}" srcOrd="7" destOrd="0" presId="urn:microsoft.com/office/officeart/2005/8/layout/cycle6"/>
    <dgm:cxn modelId="{281661DA-42F5-4487-821E-5011457FC974}" type="presParOf" srcId="{A8B02412-C628-4364-9FE4-66F004A5F3A4}" destId="{BF6F3688-973E-40E4-AAA1-7E2431C75417}" srcOrd="8" destOrd="0" presId="urn:microsoft.com/office/officeart/2005/8/layout/cycle6"/>
    <dgm:cxn modelId="{D9111AB5-EB6F-4C10-80FC-7CE7C441433B}" type="presParOf" srcId="{A8B02412-C628-4364-9FE4-66F004A5F3A4}" destId="{1A212334-8667-4EE5-BA11-09E3CA9B0FAA}" srcOrd="9" destOrd="0" presId="urn:microsoft.com/office/officeart/2005/8/layout/cycle6"/>
    <dgm:cxn modelId="{4BF93A0F-A386-40AF-9F1E-67171EA70F2F}" type="presParOf" srcId="{A8B02412-C628-4364-9FE4-66F004A5F3A4}" destId="{860A6EAA-B0BA-4FC3-90BA-619E75694F90}" srcOrd="10" destOrd="0" presId="urn:microsoft.com/office/officeart/2005/8/layout/cycle6"/>
    <dgm:cxn modelId="{50E9AAD7-D998-4675-8202-8EC464C75372}" type="presParOf" srcId="{A8B02412-C628-4364-9FE4-66F004A5F3A4}" destId="{C4AE4AA4-63B8-4876-A295-22FFD03EFDBD}" srcOrd="11" destOrd="0" presId="urn:microsoft.com/office/officeart/2005/8/layout/cycle6"/>
    <dgm:cxn modelId="{08940EEA-857A-4AC4-A9BE-DEC7EFC76F1E}" type="presParOf" srcId="{A8B02412-C628-4364-9FE4-66F004A5F3A4}" destId="{B6EEF966-6E1C-4837-B6B2-2912453D4664}" srcOrd="12" destOrd="0" presId="urn:microsoft.com/office/officeart/2005/8/layout/cycle6"/>
    <dgm:cxn modelId="{08C35CC9-875B-44DA-BF9F-DCDC57EB33BB}" type="presParOf" srcId="{A8B02412-C628-4364-9FE4-66F004A5F3A4}" destId="{E45AD5DD-68CA-4A8D-B7B7-C44151D8BC8F}" srcOrd="13" destOrd="0" presId="urn:microsoft.com/office/officeart/2005/8/layout/cycle6"/>
    <dgm:cxn modelId="{E3089B57-036E-4636-82AC-7CC45D94BD6C}" type="presParOf" srcId="{A8B02412-C628-4364-9FE4-66F004A5F3A4}" destId="{6D8A8103-00B5-4DE2-89B5-E2A5F005247A}" srcOrd="14" destOrd="0" presId="urn:microsoft.com/office/officeart/2005/8/layout/cycle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4E6BC7-9DCA-4735-A492-6D6EB99C406F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0B7B4C-035B-4B9C-A318-346D8DC45BA2}">
      <dgm:prSet custT="1"/>
      <dgm:spPr/>
      <dgm:t>
        <a:bodyPr/>
        <a:lstStyle/>
        <a:p>
          <a:r>
            <a:rPr lang="en-US" sz="2800" dirty="0"/>
            <a:t>The Model learned to predict unpopular items better</a:t>
          </a:r>
        </a:p>
      </dgm:t>
    </dgm:pt>
    <dgm:pt modelId="{0DF8DC97-90E9-44AE-A442-C52D29B46DD1}" type="parTrans" cxnId="{B85B76DA-D89C-4EFF-9188-988B6804C917}">
      <dgm:prSet/>
      <dgm:spPr/>
      <dgm:t>
        <a:bodyPr/>
        <a:lstStyle/>
        <a:p>
          <a:endParaRPr lang="en-US"/>
        </a:p>
      </dgm:t>
    </dgm:pt>
    <dgm:pt modelId="{954A9AAE-D4D2-4D28-B4E5-6E4AE085CB46}" type="sibTrans" cxnId="{B85B76DA-D89C-4EFF-9188-988B6804C917}">
      <dgm:prSet/>
      <dgm:spPr/>
      <dgm:t>
        <a:bodyPr/>
        <a:lstStyle/>
        <a:p>
          <a:endParaRPr lang="en-US"/>
        </a:p>
      </dgm:t>
    </dgm:pt>
    <dgm:pt modelId="{23F88937-87B2-46AF-8892-F27BFF189668}">
      <dgm:prSet custT="1"/>
      <dgm:spPr/>
      <dgm:t>
        <a:bodyPr/>
        <a:lstStyle/>
        <a:p>
          <a:r>
            <a:rPr lang="en-US" sz="2800" dirty="0"/>
            <a:t>Balance by collecting more data on popular items and training the model to predict popular items</a:t>
          </a:r>
        </a:p>
      </dgm:t>
    </dgm:pt>
    <dgm:pt modelId="{D7E81F71-4442-45D3-93CE-012191EB657C}" type="parTrans" cxnId="{1E514235-A75A-4CF1-BC41-9A6ADFCFDCA8}">
      <dgm:prSet/>
      <dgm:spPr/>
      <dgm:t>
        <a:bodyPr/>
        <a:lstStyle/>
        <a:p>
          <a:endParaRPr lang="en-US"/>
        </a:p>
      </dgm:t>
    </dgm:pt>
    <dgm:pt modelId="{699F1A1A-DD54-4B56-8766-B8E64D5B5C3A}" type="sibTrans" cxnId="{1E514235-A75A-4CF1-BC41-9A6ADFCFDCA8}">
      <dgm:prSet/>
      <dgm:spPr/>
      <dgm:t>
        <a:bodyPr/>
        <a:lstStyle/>
        <a:p>
          <a:endParaRPr lang="en-US"/>
        </a:p>
      </dgm:t>
    </dgm:pt>
    <dgm:pt modelId="{93B1A519-135E-4237-8A80-DF2D72B5AFE3}">
      <dgm:prSet custT="1"/>
      <dgm:spPr/>
      <dgm:t>
        <a:bodyPr/>
        <a:lstStyle/>
        <a:p>
          <a:r>
            <a:rPr lang="en-US" sz="2800" dirty="0"/>
            <a:t>Features in the original dataset can be used to make a holistic prediction model</a:t>
          </a:r>
        </a:p>
      </dgm:t>
    </dgm:pt>
    <dgm:pt modelId="{98956AE8-F14A-4CC3-8453-8F413CAAFAC2}" type="parTrans" cxnId="{373AD0FC-0B83-4A1A-B1CA-F857C037502B}">
      <dgm:prSet/>
      <dgm:spPr/>
      <dgm:t>
        <a:bodyPr/>
        <a:lstStyle/>
        <a:p>
          <a:endParaRPr lang="en-US"/>
        </a:p>
      </dgm:t>
    </dgm:pt>
    <dgm:pt modelId="{94DF5F06-4835-45D3-ABDC-54C97AE00D7A}" type="sibTrans" cxnId="{373AD0FC-0B83-4A1A-B1CA-F857C037502B}">
      <dgm:prSet/>
      <dgm:spPr/>
      <dgm:t>
        <a:bodyPr/>
        <a:lstStyle/>
        <a:p>
          <a:endParaRPr lang="en-US"/>
        </a:p>
      </dgm:t>
    </dgm:pt>
    <dgm:pt modelId="{3248A7C8-6FD7-4ACD-B57F-BD8C9F97E796}" type="pres">
      <dgm:prSet presAssocID="{3E4E6BC7-9DCA-4735-A492-6D6EB99C406F}" presName="linear" presStyleCnt="0">
        <dgm:presLayoutVars>
          <dgm:dir/>
          <dgm:animLvl val="lvl"/>
          <dgm:resizeHandles val="exact"/>
        </dgm:presLayoutVars>
      </dgm:prSet>
      <dgm:spPr/>
    </dgm:pt>
    <dgm:pt modelId="{44FBFFF3-C613-4489-96C9-6E49EF968F61}" type="pres">
      <dgm:prSet presAssocID="{210B7B4C-035B-4B9C-A318-346D8DC45BA2}" presName="parentLin" presStyleCnt="0"/>
      <dgm:spPr/>
    </dgm:pt>
    <dgm:pt modelId="{3D5EC0F7-C5FC-4B6B-B2A3-949F59D5C904}" type="pres">
      <dgm:prSet presAssocID="{210B7B4C-035B-4B9C-A318-346D8DC45BA2}" presName="parentLeftMargin" presStyleLbl="node1" presStyleIdx="0" presStyleCnt="3"/>
      <dgm:spPr/>
    </dgm:pt>
    <dgm:pt modelId="{346EAC45-4334-486D-8BAA-34A390F0F26D}" type="pres">
      <dgm:prSet presAssocID="{210B7B4C-035B-4B9C-A318-346D8DC45BA2}" presName="parentText" presStyleLbl="node1" presStyleIdx="0" presStyleCnt="3" custScaleX="103848" custScaleY="339406">
        <dgm:presLayoutVars>
          <dgm:chMax val="0"/>
          <dgm:bulletEnabled val="1"/>
        </dgm:presLayoutVars>
      </dgm:prSet>
      <dgm:spPr/>
    </dgm:pt>
    <dgm:pt modelId="{9410F1CF-D00A-44DC-9C70-9BB7E792B21D}" type="pres">
      <dgm:prSet presAssocID="{210B7B4C-035B-4B9C-A318-346D8DC45BA2}" presName="negativeSpace" presStyleCnt="0"/>
      <dgm:spPr/>
    </dgm:pt>
    <dgm:pt modelId="{4BEF3A8A-F73B-4478-A8A4-C4932B54820F}" type="pres">
      <dgm:prSet presAssocID="{210B7B4C-035B-4B9C-A318-346D8DC45BA2}" presName="childText" presStyleLbl="conFgAcc1" presStyleIdx="0" presStyleCnt="3">
        <dgm:presLayoutVars>
          <dgm:bulletEnabled val="1"/>
        </dgm:presLayoutVars>
      </dgm:prSet>
      <dgm:spPr/>
    </dgm:pt>
    <dgm:pt modelId="{4D7DE307-5F22-4E09-9845-5E0596CDE41E}" type="pres">
      <dgm:prSet presAssocID="{954A9AAE-D4D2-4D28-B4E5-6E4AE085CB46}" presName="spaceBetweenRectangles" presStyleCnt="0"/>
      <dgm:spPr/>
    </dgm:pt>
    <dgm:pt modelId="{6A4FE8DF-0085-4C5F-86E1-3498E85F71DE}" type="pres">
      <dgm:prSet presAssocID="{23F88937-87B2-46AF-8892-F27BFF189668}" presName="parentLin" presStyleCnt="0"/>
      <dgm:spPr/>
    </dgm:pt>
    <dgm:pt modelId="{AFD04703-860A-4D11-823E-C9F223C04ED0}" type="pres">
      <dgm:prSet presAssocID="{23F88937-87B2-46AF-8892-F27BFF189668}" presName="parentLeftMargin" presStyleLbl="node1" presStyleIdx="0" presStyleCnt="3"/>
      <dgm:spPr/>
    </dgm:pt>
    <dgm:pt modelId="{4A9C27CB-F7E9-44B9-AE18-38EF361A5865}" type="pres">
      <dgm:prSet presAssocID="{23F88937-87B2-46AF-8892-F27BFF189668}" presName="parentText" presStyleLbl="node1" presStyleIdx="1" presStyleCnt="3" custScaleX="103367" custScaleY="315349">
        <dgm:presLayoutVars>
          <dgm:chMax val="0"/>
          <dgm:bulletEnabled val="1"/>
        </dgm:presLayoutVars>
      </dgm:prSet>
      <dgm:spPr/>
    </dgm:pt>
    <dgm:pt modelId="{B205C3B0-0A29-4C19-ABDC-D7C147F4FDD8}" type="pres">
      <dgm:prSet presAssocID="{23F88937-87B2-46AF-8892-F27BFF189668}" presName="negativeSpace" presStyleCnt="0"/>
      <dgm:spPr/>
    </dgm:pt>
    <dgm:pt modelId="{621BF2A4-B4AA-4EAE-B272-A047936F1A7D}" type="pres">
      <dgm:prSet presAssocID="{23F88937-87B2-46AF-8892-F27BFF189668}" presName="childText" presStyleLbl="conFgAcc1" presStyleIdx="1" presStyleCnt="3">
        <dgm:presLayoutVars>
          <dgm:bulletEnabled val="1"/>
        </dgm:presLayoutVars>
      </dgm:prSet>
      <dgm:spPr/>
    </dgm:pt>
    <dgm:pt modelId="{5C17CB30-2EE3-4632-A12E-AEC7DD68EB35}" type="pres">
      <dgm:prSet presAssocID="{699F1A1A-DD54-4B56-8766-B8E64D5B5C3A}" presName="spaceBetweenRectangles" presStyleCnt="0"/>
      <dgm:spPr/>
    </dgm:pt>
    <dgm:pt modelId="{3BAAE78F-39B1-449E-B865-C89D82454212}" type="pres">
      <dgm:prSet presAssocID="{93B1A519-135E-4237-8A80-DF2D72B5AFE3}" presName="parentLin" presStyleCnt="0"/>
      <dgm:spPr/>
    </dgm:pt>
    <dgm:pt modelId="{DD887480-B217-4AF1-B0B6-A859DD3EC297}" type="pres">
      <dgm:prSet presAssocID="{93B1A519-135E-4237-8A80-DF2D72B5AFE3}" presName="parentLeftMargin" presStyleLbl="node1" presStyleIdx="1" presStyleCnt="3"/>
      <dgm:spPr/>
    </dgm:pt>
    <dgm:pt modelId="{F4626485-2EA5-4F93-868F-3AD7DD154205}" type="pres">
      <dgm:prSet presAssocID="{93B1A519-135E-4237-8A80-DF2D72B5AFE3}" presName="parentText" presStyleLbl="node1" presStyleIdx="2" presStyleCnt="3" custScaleX="106253" custScaleY="362134">
        <dgm:presLayoutVars>
          <dgm:chMax val="0"/>
          <dgm:bulletEnabled val="1"/>
        </dgm:presLayoutVars>
      </dgm:prSet>
      <dgm:spPr/>
    </dgm:pt>
    <dgm:pt modelId="{13C5A4BA-4E79-4B34-8560-E3D4D0E57D5C}" type="pres">
      <dgm:prSet presAssocID="{93B1A519-135E-4237-8A80-DF2D72B5AFE3}" presName="negativeSpace" presStyleCnt="0"/>
      <dgm:spPr/>
    </dgm:pt>
    <dgm:pt modelId="{CE408ACB-9547-4A08-99C9-AE9C4F52A90F}" type="pres">
      <dgm:prSet presAssocID="{93B1A519-135E-4237-8A80-DF2D72B5AFE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F654805-5B81-4026-88F1-644C1D3B9834}" type="presOf" srcId="{210B7B4C-035B-4B9C-A318-346D8DC45BA2}" destId="{3D5EC0F7-C5FC-4B6B-B2A3-949F59D5C904}" srcOrd="0" destOrd="0" presId="urn:microsoft.com/office/officeart/2005/8/layout/list1"/>
    <dgm:cxn modelId="{CE824F2E-F8EE-4AC9-B63C-4D4FCB4A6119}" type="presOf" srcId="{23F88937-87B2-46AF-8892-F27BFF189668}" destId="{AFD04703-860A-4D11-823E-C9F223C04ED0}" srcOrd="0" destOrd="0" presId="urn:microsoft.com/office/officeart/2005/8/layout/list1"/>
    <dgm:cxn modelId="{1E514235-A75A-4CF1-BC41-9A6ADFCFDCA8}" srcId="{3E4E6BC7-9DCA-4735-A492-6D6EB99C406F}" destId="{23F88937-87B2-46AF-8892-F27BFF189668}" srcOrd="1" destOrd="0" parTransId="{D7E81F71-4442-45D3-93CE-012191EB657C}" sibTransId="{699F1A1A-DD54-4B56-8766-B8E64D5B5C3A}"/>
    <dgm:cxn modelId="{29961564-6B35-4B79-9884-644F0EC11173}" type="presOf" srcId="{3E4E6BC7-9DCA-4735-A492-6D6EB99C406F}" destId="{3248A7C8-6FD7-4ACD-B57F-BD8C9F97E796}" srcOrd="0" destOrd="0" presId="urn:microsoft.com/office/officeart/2005/8/layout/list1"/>
    <dgm:cxn modelId="{049CF851-966F-4515-B7C1-8D238093FB97}" type="presOf" srcId="{93B1A519-135E-4237-8A80-DF2D72B5AFE3}" destId="{DD887480-B217-4AF1-B0B6-A859DD3EC297}" srcOrd="0" destOrd="0" presId="urn:microsoft.com/office/officeart/2005/8/layout/list1"/>
    <dgm:cxn modelId="{47D7A37D-80A6-407A-A51C-15D6F736337C}" type="presOf" srcId="{210B7B4C-035B-4B9C-A318-346D8DC45BA2}" destId="{346EAC45-4334-486D-8BAA-34A390F0F26D}" srcOrd="1" destOrd="0" presId="urn:microsoft.com/office/officeart/2005/8/layout/list1"/>
    <dgm:cxn modelId="{6EE7C17D-1863-40F2-B87A-38DC0AC06ABE}" type="presOf" srcId="{93B1A519-135E-4237-8A80-DF2D72B5AFE3}" destId="{F4626485-2EA5-4F93-868F-3AD7DD154205}" srcOrd="1" destOrd="0" presId="urn:microsoft.com/office/officeart/2005/8/layout/list1"/>
    <dgm:cxn modelId="{B85B76DA-D89C-4EFF-9188-988B6804C917}" srcId="{3E4E6BC7-9DCA-4735-A492-6D6EB99C406F}" destId="{210B7B4C-035B-4B9C-A318-346D8DC45BA2}" srcOrd="0" destOrd="0" parTransId="{0DF8DC97-90E9-44AE-A442-C52D29B46DD1}" sibTransId="{954A9AAE-D4D2-4D28-B4E5-6E4AE085CB46}"/>
    <dgm:cxn modelId="{645B65E7-00F8-4847-8AFA-43EDFD0CED17}" type="presOf" srcId="{23F88937-87B2-46AF-8892-F27BFF189668}" destId="{4A9C27CB-F7E9-44B9-AE18-38EF361A5865}" srcOrd="1" destOrd="0" presId="urn:microsoft.com/office/officeart/2005/8/layout/list1"/>
    <dgm:cxn modelId="{373AD0FC-0B83-4A1A-B1CA-F857C037502B}" srcId="{3E4E6BC7-9DCA-4735-A492-6D6EB99C406F}" destId="{93B1A519-135E-4237-8A80-DF2D72B5AFE3}" srcOrd="2" destOrd="0" parTransId="{98956AE8-F14A-4CC3-8453-8F413CAAFAC2}" sibTransId="{94DF5F06-4835-45D3-ABDC-54C97AE00D7A}"/>
    <dgm:cxn modelId="{9D945994-1238-4A58-81BD-F563934819B6}" type="presParOf" srcId="{3248A7C8-6FD7-4ACD-B57F-BD8C9F97E796}" destId="{44FBFFF3-C613-4489-96C9-6E49EF968F61}" srcOrd="0" destOrd="0" presId="urn:microsoft.com/office/officeart/2005/8/layout/list1"/>
    <dgm:cxn modelId="{13F79B79-31C7-4F50-BDF8-B521EEF51BA2}" type="presParOf" srcId="{44FBFFF3-C613-4489-96C9-6E49EF968F61}" destId="{3D5EC0F7-C5FC-4B6B-B2A3-949F59D5C904}" srcOrd="0" destOrd="0" presId="urn:microsoft.com/office/officeart/2005/8/layout/list1"/>
    <dgm:cxn modelId="{E56A7477-1F1A-4B62-A5B4-BDAD7A22FAAE}" type="presParOf" srcId="{44FBFFF3-C613-4489-96C9-6E49EF968F61}" destId="{346EAC45-4334-486D-8BAA-34A390F0F26D}" srcOrd="1" destOrd="0" presId="urn:microsoft.com/office/officeart/2005/8/layout/list1"/>
    <dgm:cxn modelId="{551F76F2-AD6F-46B4-943E-9063BDBCAEB8}" type="presParOf" srcId="{3248A7C8-6FD7-4ACD-B57F-BD8C9F97E796}" destId="{9410F1CF-D00A-44DC-9C70-9BB7E792B21D}" srcOrd="1" destOrd="0" presId="urn:microsoft.com/office/officeart/2005/8/layout/list1"/>
    <dgm:cxn modelId="{A49C5B24-3090-4596-8A34-6ED0574499A7}" type="presParOf" srcId="{3248A7C8-6FD7-4ACD-B57F-BD8C9F97E796}" destId="{4BEF3A8A-F73B-4478-A8A4-C4932B54820F}" srcOrd="2" destOrd="0" presId="urn:microsoft.com/office/officeart/2005/8/layout/list1"/>
    <dgm:cxn modelId="{6719507E-BC6A-4794-B90C-69FA010A8131}" type="presParOf" srcId="{3248A7C8-6FD7-4ACD-B57F-BD8C9F97E796}" destId="{4D7DE307-5F22-4E09-9845-5E0596CDE41E}" srcOrd="3" destOrd="0" presId="urn:microsoft.com/office/officeart/2005/8/layout/list1"/>
    <dgm:cxn modelId="{37A4DEB1-7119-4FE4-B488-5EE402C792A7}" type="presParOf" srcId="{3248A7C8-6FD7-4ACD-B57F-BD8C9F97E796}" destId="{6A4FE8DF-0085-4C5F-86E1-3498E85F71DE}" srcOrd="4" destOrd="0" presId="urn:microsoft.com/office/officeart/2005/8/layout/list1"/>
    <dgm:cxn modelId="{6BFE41D7-E38A-49EA-A74C-B0E013D5C9E5}" type="presParOf" srcId="{6A4FE8DF-0085-4C5F-86E1-3498E85F71DE}" destId="{AFD04703-860A-4D11-823E-C9F223C04ED0}" srcOrd="0" destOrd="0" presId="urn:microsoft.com/office/officeart/2005/8/layout/list1"/>
    <dgm:cxn modelId="{E78F03BC-5A00-4AF5-902F-0B964E7FB557}" type="presParOf" srcId="{6A4FE8DF-0085-4C5F-86E1-3498E85F71DE}" destId="{4A9C27CB-F7E9-44B9-AE18-38EF361A5865}" srcOrd="1" destOrd="0" presId="urn:microsoft.com/office/officeart/2005/8/layout/list1"/>
    <dgm:cxn modelId="{483C7073-CA00-4585-98A6-F2DA1C768911}" type="presParOf" srcId="{3248A7C8-6FD7-4ACD-B57F-BD8C9F97E796}" destId="{B205C3B0-0A29-4C19-ABDC-D7C147F4FDD8}" srcOrd="5" destOrd="0" presId="urn:microsoft.com/office/officeart/2005/8/layout/list1"/>
    <dgm:cxn modelId="{F36C79F1-91E2-4C41-AFE0-A702C3C9D86C}" type="presParOf" srcId="{3248A7C8-6FD7-4ACD-B57F-BD8C9F97E796}" destId="{621BF2A4-B4AA-4EAE-B272-A047936F1A7D}" srcOrd="6" destOrd="0" presId="urn:microsoft.com/office/officeart/2005/8/layout/list1"/>
    <dgm:cxn modelId="{0FDB2B19-ED8F-49A6-9F68-0C6A78B22214}" type="presParOf" srcId="{3248A7C8-6FD7-4ACD-B57F-BD8C9F97E796}" destId="{5C17CB30-2EE3-4632-A12E-AEC7DD68EB35}" srcOrd="7" destOrd="0" presId="urn:microsoft.com/office/officeart/2005/8/layout/list1"/>
    <dgm:cxn modelId="{F33B6A39-E014-4970-BF6B-32A5B5DF95E0}" type="presParOf" srcId="{3248A7C8-6FD7-4ACD-B57F-BD8C9F97E796}" destId="{3BAAE78F-39B1-449E-B865-C89D82454212}" srcOrd="8" destOrd="0" presId="urn:microsoft.com/office/officeart/2005/8/layout/list1"/>
    <dgm:cxn modelId="{4CE0D388-088F-4144-969C-D077B72B3C46}" type="presParOf" srcId="{3BAAE78F-39B1-449E-B865-C89D82454212}" destId="{DD887480-B217-4AF1-B0B6-A859DD3EC297}" srcOrd="0" destOrd="0" presId="urn:microsoft.com/office/officeart/2005/8/layout/list1"/>
    <dgm:cxn modelId="{327F9682-744C-4533-B1EC-C84BC69840FF}" type="presParOf" srcId="{3BAAE78F-39B1-449E-B865-C89D82454212}" destId="{F4626485-2EA5-4F93-868F-3AD7DD154205}" srcOrd="1" destOrd="0" presId="urn:microsoft.com/office/officeart/2005/8/layout/list1"/>
    <dgm:cxn modelId="{EBE33647-A2C4-43E2-9880-24686273ED20}" type="presParOf" srcId="{3248A7C8-6FD7-4ACD-B57F-BD8C9F97E796}" destId="{13C5A4BA-4E79-4B34-8560-E3D4D0E57D5C}" srcOrd="9" destOrd="0" presId="urn:microsoft.com/office/officeart/2005/8/layout/list1"/>
    <dgm:cxn modelId="{657A6F6F-56A7-4646-88DF-9EBD5AA240FE}" type="presParOf" srcId="{3248A7C8-6FD7-4ACD-B57F-BD8C9F97E796}" destId="{CE408ACB-9547-4A08-99C9-AE9C4F52A90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BE9C0FE-97A9-4D83-9FF3-6A30E96E99E4}" type="doc">
      <dgm:prSet loTypeId="urn:microsoft.com/office/officeart/2005/8/layout/hierarchy4" loCatId="list" qsTypeId="urn:microsoft.com/office/officeart/2005/8/quickstyle/3d4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E9A005-24E2-4456-B301-FFEB30AF692E}">
      <dgm:prSet/>
      <dgm:spPr/>
      <dgm:t>
        <a:bodyPr/>
        <a:lstStyle/>
        <a:p>
          <a:r>
            <a:rPr lang="en-US" dirty="0"/>
            <a:t>THANK YOU!</a:t>
          </a:r>
          <a:br>
            <a:rPr lang="en-US" dirty="0"/>
          </a:br>
          <a:br>
            <a:rPr lang="en-US" dirty="0"/>
          </a:br>
          <a:r>
            <a:rPr lang="en-US" dirty="0"/>
            <a:t>Questions?</a:t>
          </a:r>
        </a:p>
      </dgm:t>
    </dgm:pt>
    <dgm:pt modelId="{14D7730A-FC1A-4D5E-B429-F215F65613B4}" type="parTrans" cxnId="{755322F8-9DB7-46B4-B028-E6EA7089030F}">
      <dgm:prSet/>
      <dgm:spPr/>
      <dgm:t>
        <a:bodyPr/>
        <a:lstStyle/>
        <a:p>
          <a:endParaRPr lang="en-US"/>
        </a:p>
      </dgm:t>
    </dgm:pt>
    <dgm:pt modelId="{A2643BEA-2B04-49A1-A4FA-96573341961B}" type="sibTrans" cxnId="{755322F8-9DB7-46B4-B028-E6EA7089030F}">
      <dgm:prSet/>
      <dgm:spPr/>
      <dgm:t>
        <a:bodyPr/>
        <a:lstStyle/>
        <a:p>
          <a:endParaRPr lang="en-US"/>
        </a:p>
      </dgm:t>
    </dgm:pt>
    <dgm:pt modelId="{3A1F527C-4B33-4CA3-B272-82EDF481EDD2}" type="pres">
      <dgm:prSet presAssocID="{5BE9C0FE-97A9-4D83-9FF3-6A30E96E99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91A77C-D152-4DBD-A973-ABC87848A826}" type="pres">
      <dgm:prSet presAssocID="{33E9A005-24E2-4456-B301-FFEB30AF692E}" presName="vertOne" presStyleCnt="0"/>
      <dgm:spPr/>
    </dgm:pt>
    <dgm:pt modelId="{9B4D6973-B0D7-4982-8DFD-18FFD9FBA2C6}" type="pres">
      <dgm:prSet presAssocID="{33E9A005-24E2-4456-B301-FFEB30AF692E}" presName="txOne" presStyleLbl="node0" presStyleIdx="0" presStyleCnt="1">
        <dgm:presLayoutVars>
          <dgm:chPref val="3"/>
        </dgm:presLayoutVars>
      </dgm:prSet>
      <dgm:spPr/>
    </dgm:pt>
    <dgm:pt modelId="{7EF683AE-8BEF-4EBA-A989-C6B59B4A044A}" type="pres">
      <dgm:prSet presAssocID="{33E9A005-24E2-4456-B301-FFEB30AF692E}" presName="horzOne" presStyleCnt="0"/>
      <dgm:spPr/>
    </dgm:pt>
  </dgm:ptLst>
  <dgm:cxnLst>
    <dgm:cxn modelId="{AC74AE99-A584-4161-A3BC-DC711EC725A1}" type="presOf" srcId="{33E9A005-24E2-4456-B301-FFEB30AF692E}" destId="{9B4D6973-B0D7-4982-8DFD-18FFD9FBA2C6}" srcOrd="0" destOrd="0" presId="urn:microsoft.com/office/officeart/2005/8/layout/hierarchy4"/>
    <dgm:cxn modelId="{F30D92F7-681C-497A-845C-CB8013980F59}" type="presOf" srcId="{5BE9C0FE-97A9-4D83-9FF3-6A30E96E99E4}" destId="{3A1F527C-4B33-4CA3-B272-82EDF481EDD2}" srcOrd="0" destOrd="0" presId="urn:microsoft.com/office/officeart/2005/8/layout/hierarchy4"/>
    <dgm:cxn modelId="{755322F8-9DB7-46B4-B028-E6EA7089030F}" srcId="{5BE9C0FE-97A9-4D83-9FF3-6A30E96E99E4}" destId="{33E9A005-24E2-4456-B301-FFEB30AF692E}" srcOrd="0" destOrd="0" parTransId="{14D7730A-FC1A-4D5E-B429-F215F65613B4}" sibTransId="{A2643BEA-2B04-49A1-A4FA-96573341961B}"/>
    <dgm:cxn modelId="{E4FB465A-FFCD-4609-AF67-91E393639C7A}" type="presParOf" srcId="{3A1F527C-4B33-4CA3-B272-82EDF481EDD2}" destId="{EC91A77C-D152-4DBD-A973-ABC87848A826}" srcOrd="0" destOrd="0" presId="urn:microsoft.com/office/officeart/2005/8/layout/hierarchy4"/>
    <dgm:cxn modelId="{7E8FD0DB-3D62-4DDC-8DE0-6178CAE80A4C}" type="presParOf" srcId="{EC91A77C-D152-4DBD-A973-ABC87848A826}" destId="{9B4D6973-B0D7-4982-8DFD-18FFD9FBA2C6}" srcOrd="0" destOrd="0" presId="urn:microsoft.com/office/officeart/2005/8/layout/hierarchy4"/>
    <dgm:cxn modelId="{13B327BD-D50F-4834-B0A6-AA6B2FF890CE}" type="presParOf" srcId="{EC91A77C-D152-4DBD-A973-ABC87848A826}" destId="{7EF683AE-8BEF-4EBA-A989-C6B59B4A044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C9C480-C8D2-45ED-A02D-4B6340FB719E}" type="doc">
      <dgm:prSet loTypeId="urn:microsoft.com/office/officeart/2005/8/layout/radial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BF0FD-A858-4DA1-85E5-167E58247015}">
      <dgm:prSet phldrT="[Text]"/>
      <dgm:spPr/>
      <dgm:t>
        <a:bodyPr/>
        <a:lstStyle/>
        <a:p>
          <a:r>
            <a:rPr lang="en-US" b="1" dirty="0"/>
            <a:t>RESEARCH QUESTIONS</a:t>
          </a:r>
        </a:p>
      </dgm:t>
    </dgm:pt>
    <dgm:pt modelId="{DAED3B0E-801B-4618-ADA0-B964CFECBA62}" type="parTrans" cxnId="{42A7D692-7F6F-4C11-95DA-258C2366E1ED}">
      <dgm:prSet/>
      <dgm:spPr/>
      <dgm:t>
        <a:bodyPr/>
        <a:lstStyle/>
        <a:p>
          <a:endParaRPr lang="en-US"/>
        </a:p>
      </dgm:t>
    </dgm:pt>
    <dgm:pt modelId="{85BB2AEB-97C9-4862-809D-FE6AD77556B7}" type="sibTrans" cxnId="{42A7D692-7F6F-4C11-95DA-258C2366E1ED}">
      <dgm:prSet/>
      <dgm:spPr/>
      <dgm:t>
        <a:bodyPr/>
        <a:lstStyle/>
        <a:p>
          <a:endParaRPr lang="en-US"/>
        </a:p>
      </dgm:t>
    </dgm:pt>
    <dgm:pt modelId="{8C5D8DB7-0723-405D-B5F3-9A14A473BAB5}">
      <dgm:prSet phldrT="[Text]"/>
      <dgm:spPr/>
      <dgm:t>
        <a:bodyPr/>
        <a:lstStyle/>
        <a:p>
          <a:r>
            <a:rPr lang="en-US" dirty="0"/>
            <a:t>What are the most popular items?</a:t>
          </a:r>
        </a:p>
      </dgm:t>
    </dgm:pt>
    <dgm:pt modelId="{BF2716A3-8E41-463C-9889-B4982C414A18}" type="parTrans" cxnId="{F00FA223-9090-4E73-AC16-934C8AEDF4B0}">
      <dgm:prSet/>
      <dgm:spPr/>
      <dgm:t>
        <a:bodyPr/>
        <a:lstStyle/>
        <a:p>
          <a:endParaRPr lang="en-US"/>
        </a:p>
      </dgm:t>
    </dgm:pt>
    <dgm:pt modelId="{AA9B69A9-29DF-455E-9051-FCBA1E233949}" type="sibTrans" cxnId="{F00FA223-9090-4E73-AC16-934C8AEDF4B0}">
      <dgm:prSet/>
      <dgm:spPr/>
      <dgm:t>
        <a:bodyPr/>
        <a:lstStyle/>
        <a:p>
          <a:endParaRPr lang="en-US"/>
        </a:p>
      </dgm:t>
    </dgm:pt>
    <dgm:pt modelId="{642B5E33-2AA5-4077-BDC3-3C141B6B13A4}">
      <dgm:prSet phldrT="[Text]"/>
      <dgm:spPr/>
      <dgm:t>
        <a:bodyPr/>
        <a:lstStyle/>
        <a:p>
          <a:r>
            <a:rPr lang="en-US" dirty="0"/>
            <a:t>What are the most frequent words used by reviewers?</a:t>
          </a:r>
        </a:p>
      </dgm:t>
    </dgm:pt>
    <dgm:pt modelId="{38119DBC-5557-4EE5-A7CB-854F1E0EE296}" type="parTrans" cxnId="{872B9CFB-AB8A-4DE6-9881-5804AA8B3BEE}">
      <dgm:prSet/>
      <dgm:spPr/>
      <dgm:t>
        <a:bodyPr/>
        <a:lstStyle/>
        <a:p>
          <a:endParaRPr lang="en-US"/>
        </a:p>
      </dgm:t>
    </dgm:pt>
    <dgm:pt modelId="{54150BD3-E924-4250-982F-E086F96037EB}" type="sibTrans" cxnId="{872B9CFB-AB8A-4DE6-9881-5804AA8B3BEE}">
      <dgm:prSet/>
      <dgm:spPr/>
      <dgm:t>
        <a:bodyPr/>
        <a:lstStyle/>
        <a:p>
          <a:endParaRPr lang="en-US"/>
        </a:p>
      </dgm:t>
    </dgm:pt>
    <dgm:pt modelId="{1424BFA9-23BF-4987-8673-1A8350104C93}">
      <dgm:prSet phldrT="[Text]"/>
      <dgm:spPr/>
      <dgm:t>
        <a:bodyPr/>
        <a:lstStyle/>
        <a:p>
          <a:r>
            <a:rPr lang="en-US" dirty="0"/>
            <a:t>Do popular products have characteristic keywords?</a:t>
          </a:r>
        </a:p>
      </dgm:t>
    </dgm:pt>
    <dgm:pt modelId="{7E761764-52AE-4C8F-B210-7D369E773EE3}" type="parTrans" cxnId="{E2A4F3AB-045E-422E-BAB0-89ACE43BC41E}">
      <dgm:prSet/>
      <dgm:spPr/>
      <dgm:t>
        <a:bodyPr/>
        <a:lstStyle/>
        <a:p>
          <a:endParaRPr lang="en-US"/>
        </a:p>
      </dgm:t>
    </dgm:pt>
    <dgm:pt modelId="{70C96D03-A8E3-49F5-B1A6-88FE83103593}" type="sibTrans" cxnId="{E2A4F3AB-045E-422E-BAB0-89ACE43BC41E}">
      <dgm:prSet/>
      <dgm:spPr/>
      <dgm:t>
        <a:bodyPr/>
        <a:lstStyle/>
        <a:p>
          <a:endParaRPr lang="en-US"/>
        </a:p>
      </dgm:t>
    </dgm:pt>
    <dgm:pt modelId="{346684F0-D94F-458E-87D2-185A6B62DAA1}">
      <dgm:prSet/>
      <dgm:spPr/>
      <dgm:t>
        <a:bodyPr/>
        <a:lstStyle/>
        <a:p>
          <a:r>
            <a:rPr lang="en-US" dirty="0"/>
            <a:t>Possible to predict popularity based on review text?</a:t>
          </a:r>
        </a:p>
      </dgm:t>
    </dgm:pt>
    <dgm:pt modelId="{0C22FF64-D594-404E-8E8C-87AD0AAB344D}" type="parTrans" cxnId="{9FCE8B31-EF12-45CA-AAB4-50EA8771E0D6}">
      <dgm:prSet/>
      <dgm:spPr/>
      <dgm:t>
        <a:bodyPr/>
        <a:lstStyle/>
        <a:p>
          <a:endParaRPr lang="en-US"/>
        </a:p>
      </dgm:t>
    </dgm:pt>
    <dgm:pt modelId="{CB019AA1-2D3F-432B-8558-7E7BC1AEE59D}" type="sibTrans" cxnId="{9FCE8B31-EF12-45CA-AAB4-50EA8771E0D6}">
      <dgm:prSet/>
      <dgm:spPr/>
      <dgm:t>
        <a:bodyPr/>
        <a:lstStyle/>
        <a:p>
          <a:endParaRPr lang="en-US"/>
        </a:p>
      </dgm:t>
    </dgm:pt>
    <dgm:pt modelId="{17D1AC64-1830-493E-BDA3-2B238FD38C82}" type="pres">
      <dgm:prSet presAssocID="{96C9C480-C8D2-45ED-A02D-4B6340FB719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4D619C-B9B6-41EC-B9EB-0E1E7203F804}" type="pres">
      <dgm:prSet presAssocID="{218BF0FD-A858-4DA1-85E5-167E58247015}" presName="centerShape" presStyleLbl="node0" presStyleIdx="0" presStyleCnt="1" custScaleX="111393" custScaleY="102653"/>
      <dgm:spPr/>
    </dgm:pt>
    <dgm:pt modelId="{6A5C45B1-0E2E-4A95-9D73-78A07FC0C34D}" type="pres">
      <dgm:prSet presAssocID="{BF2716A3-8E41-463C-9889-B4982C414A18}" presName="parTrans" presStyleLbl="bgSibTrans2D1" presStyleIdx="0" presStyleCnt="4"/>
      <dgm:spPr/>
    </dgm:pt>
    <dgm:pt modelId="{D507BC5F-5537-4DD3-A48C-E27E370A1781}" type="pres">
      <dgm:prSet presAssocID="{8C5D8DB7-0723-405D-B5F3-9A14A473BAB5}" presName="node" presStyleLbl="node1" presStyleIdx="0" presStyleCnt="4">
        <dgm:presLayoutVars>
          <dgm:bulletEnabled val="1"/>
        </dgm:presLayoutVars>
      </dgm:prSet>
      <dgm:spPr/>
    </dgm:pt>
    <dgm:pt modelId="{145B472E-4F37-4AF8-9410-6D10F1C55058}" type="pres">
      <dgm:prSet presAssocID="{38119DBC-5557-4EE5-A7CB-854F1E0EE296}" presName="parTrans" presStyleLbl="bgSibTrans2D1" presStyleIdx="1" presStyleCnt="4" custAng="20801281" custLinFactNeighborX="-10034" custLinFactNeighborY="18840"/>
      <dgm:spPr/>
    </dgm:pt>
    <dgm:pt modelId="{38F9AFFE-6EF4-4757-8730-EEE1858D18C0}" type="pres">
      <dgm:prSet presAssocID="{642B5E33-2AA5-4077-BDC3-3C141B6B13A4}" presName="node" presStyleLbl="node1" presStyleIdx="1" presStyleCnt="4">
        <dgm:presLayoutVars>
          <dgm:bulletEnabled val="1"/>
        </dgm:presLayoutVars>
      </dgm:prSet>
      <dgm:spPr/>
    </dgm:pt>
    <dgm:pt modelId="{6AFB315A-B304-4DDC-B9B0-3B03E06A5C3C}" type="pres">
      <dgm:prSet presAssocID="{7E761764-52AE-4C8F-B210-7D369E773EE3}" presName="parTrans" presStyleLbl="bgSibTrans2D1" presStyleIdx="2" presStyleCnt="4"/>
      <dgm:spPr/>
    </dgm:pt>
    <dgm:pt modelId="{A4BA18BD-B56B-4D70-8933-5FCEA701BBEB}" type="pres">
      <dgm:prSet presAssocID="{1424BFA9-23BF-4987-8673-1A8350104C93}" presName="node" presStyleLbl="node1" presStyleIdx="2" presStyleCnt="4">
        <dgm:presLayoutVars>
          <dgm:bulletEnabled val="1"/>
        </dgm:presLayoutVars>
      </dgm:prSet>
      <dgm:spPr/>
    </dgm:pt>
    <dgm:pt modelId="{B2430C25-4334-47B3-9A7E-135E083FD1B8}" type="pres">
      <dgm:prSet presAssocID="{0C22FF64-D594-404E-8E8C-87AD0AAB344D}" presName="parTrans" presStyleLbl="bgSibTrans2D1" presStyleIdx="3" presStyleCnt="4"/>
      <dgm:spPr/>
    </dgm:pt>
    <dgm:pt modelId="{0C8FD00F-4708-4ADD-8900-40C92085432D}" type="pres">
      <dgm:prSet presAssocID="{346684F0-D94F-458E-87D2-185A6B62DAA1}" presName="node" presStyleLbl="node1" presStyleIdx="3" presStyleCnt="4">
        <dgm:presLayoutVars>
          <dgm:bulletEnabled val="1"/>
        </dgm:presLayoutVars>
      </dgm:prSet>
      <dgm:spPr/>
    </dgm:pt>
  </dgm:ptLst>
  <dgm:cxnLst>
    <dgm:cxn modelId="{BAA68212-5463-4DA0-8BAB-4A0772DE5C74}" type="presOf" srcId="{1424BFA9-23BF-4987-8673-1A8350104C93}" destId="{A4BA18BD-B56B-4D70-8933-5FCEA701BBEB}" srcOrd="0" destOrd="0" presId="urn:microsoft.com/office/officeart/2005/8/layout/radial4"/>
    <dgm:cxn modelId="{F00FA223-9090-4E73-AC16-934C8AEDF4B0}" srcId="{218BF0FD-A858-4DA1-85E5-167E58247015}" destId="{8C5D8DB7-0723-405D-B5F3-9A14A473BAB5}" srcOrd="0" destOrd="0" parTransId="{BF2716A3-8E41-463C-9889-B4982C414A18}" sibTransId="{AA9B69A9-29DF-455E-9051-FCBA1E233949}"/>
    <dgm:cxn modelId="{90810F25-7F50-44DE-BF37-F3571BCAB667}" type="presOf" srcId="{BF2716A3-8E41-463C-9889-B4982C414A18}" destId="{6A5C45B1-0E2E-4A95-9D73-78A07FC0C34D}" srcOrd="0" destOrd="0" presId="urn:microsoft.com/office/officeart/2005/8/layout/radial4"/>
    <dgm:cxn modelId="{815AC225-A609-432F-8E71-4BD1831F31A3}" type="presOf" srcId="{96C9C480-C8D2-45ED-A02D-4B6340FB719E}" destId="{17D1AC64-1830-493E-BDA3-2B238FD38C82}" srcOrd="0" destOrd="0" presId="urn:microsoft.com/office/officeart/2005/8/layout/radial4"/>
    <dgm:cxn modelId="{95F1D42C-3705-42C5-83E0-BAD7D151E4ED}" type="presOf" srcId="{346684F0-D94F-458E-87D2-185A6B62DAA1}" destId="{0C8FD00F-4708-4ADD-8900-40C92085432D}" srcOrd="0" destOrd="0" presId="urn:microsoft.com/office/officeart/2005/8/layout/radial4"/>
    <dgm:cxn modelId="{9FCE8B31-EF12-45CA-AAB4-50EA8771E0D6}" srcId="{218BF0FD-A858-4DA1-85E5-167E58247015}" destId="{346684F0-D94F-458E-87D2-185A6B62DAA1}" srcOrd="3" destOrd="0" parTransId="{0C22FF64-D594-404E-8E8C-87AD0AAB344D}" sibTransId="{CB019AA1-2D3F-432B-8558-7E7BC1AEE59D}"/>
    <dgm:cxn modelId="{D91A8F7D-EDF6-425E-BE2C-B10E24E5C992}" type="presOf" srcId="{8C5D8DB7-0723-405D-B5F3-9A14A473BAB5}" destId="{D507BC5F-5537-4DD3-A48C-E27E370A1781}" srcOrd="0" destOrd="0" presId="urn:microsoft.com/office/officeart/2005/8/layout/radial4"/>
    <dgm:cxn modelId="{B08DA789-3AF5-4986-8494-98F719028547}" type="presOf" srcId="{218BF0FD-A858-4DA1-85E5-167E58247015}" destId="{FA4D619C-B9B6-41EC-B9EB-0E1E7203F804}" srcOrd="0" destOrd="0" presId="urn:microsoft.com/office/officeart/2005/8/layout/radial4"/>
    <dgm:cxn modelId="{5160B189-197C-4B72-8E3E-53DA00A5B711}" type="presOf" srcId="{642B5E33-2AA5-4077-BDC3-3C141B6B13A4}" destId="{38F9AFFE-6EF4-4757-8730-EEE1858D18C0}" srcOrd="0" destOrd="0" presId="urn:microsoft.com/office/officeart/2005/8/layout/radial4"/>
    <dgm:cxn modelId="{D0AA7A8E-9265-485A-B4BB-FEDF9F7E576E}" type="presOf" srcId="{38119DBC-5557-4EE5-A7CB-854F1E0EE296}" destId="{145B472E-4F37-4AF8-9410-6D10F1C55058}" srcOrd="0" destOrd="0" presId="urn:microsoft.com/office/officeart/2005/8/layout/radial4"/>
    <dgm:cxn modelId="{42A7D692-7F6F-4C11-95DA-258C2366E1ED}" srcId="{96C9C480-C8D2-45ED-A02D-4B6340FB719E}" destId="{218BF0FD-A858-4DA1-85E5-167E58247015}" srcOrd="0" destOrd="0" parTransId="{DAED3B0E-801B-4618-ADA0-B964CFECBA62}" sibTransId="{85BB2AEB-97C9-4862-809D-FE6AD77556B7}"/>
    <dgm:cxn modelId="{E2A4F3AB-045E-422E-BAB0-89ACE43BC41E}" srcId="{218BF0FD-A858-4DA1-85E5-167E58247015}" destId="{1424BFA9-23BF-4987-8673-1A8350104C93}" srcOrd="2" destOrd="0" parTransId="{7E761764-52AE-4C8F-B210-7D369E773EE3}" sibTransId="{70C96D03-A8E3-49F5-B1A6-88FE83103593}"/>
    <dgm:cxn modelId="{DB8EDCBE-FABB-4BB6-8B4C-1DDA4CA56F2D}" type="presOf" srcId="{0C22FF64-D594-404E-8E8C-87AD0AAB344D}" destId="{B2430C25-4334-47B3-9A7E-135E083FD1B8}" srcOrd="0" destOrd="0" presId="urn:microsoft.com/office/officeart/2005/8/layout/radial4"/>
    <dgm:cxn modelId="{167F3AF9-0915-4EBF-9683-0804B17C18FA}" type="presOf" srcId="{7E761764-52AE-4C8F-B210-7D369E773EE3}" destId="{6AFB315A-B304-4DDC-B9B0-3B03E06A5C3C}" srcOrd="0" destOrd="0" presId="urn:microsoft.com/office/officeart/2005/8/layout/radial4"/>
    <dgm:cxn modelId="{872B9CFB-AB8A-4DE6-9881-5804AA8B3BEE}" srcId="{218BF0FD-A858-4DA1-85E5-167E58247015}" destId="{642B5E33-2AA5-4077-BDC3-3C141B6B13A4}" srcOrd="1" destOrd="0" parTransId="{38119DBC-5557-4EE5-A7CB-854F1E0EE296}" sibTransId="{54150BD3-E924-4250-982F-E086F96037EB}"/>
    <dgm:cxn modelId="{272B6E69-66BE-4466-AB80-C71F1CC430A0}" type="presParOf" srcId="{17D1AC64-1830-493E-BDA3-2B238FD38C82}" destId="{FA4D619C-B9B6-41EC-B9EB-0E1E7203F804}" srcOrd="0" destOrd="0" presId="urn:microsoft.com/office/officeart/2005/8/layout/radial4"/>
    <dgm:cxn modelId="{4F9B2257-B408-4F65-8E37-977D0A011BC8}" type="presParOf" srcId="{17D1AC64-1830-493E-BDA3-2B238FD38C82}" destId="{6A5C45B1-0E2E-4A95-9D73-78A07FC0C34D}" srcOrd="1" destOrd="0" presId="urn:microsoft.com/office/officeart/2005/8/layout/radial4"/>
    <dgm:cxn modelId="{CDA14367-BA88-426D-912A-A17E59583EB7}" type="presParOf" srcId="{17D1AC64-1830-493E-BDA3-2B238FD38C82}" destId="{D507BC5F-5537-4DD3-A48C-E27E370A1781}" srcOrd="2" destOrd="0" presId="urn:microsoft.com/office/officeart/2005/8/layout/radial4"/>
    <dgm:cxn modelId="{4AA7B336-750B-41F8-8A62-9E576A7EC6D0}" type="presParOf" srcId="{17D1AC64-1830-493E-BDA3-2B238FD38C82}" destId="{145B472E-4F37-4AF8-9410-6D10F1C55058}" srcOrd="3" destOrd="0" presId="urn:microsoft.com/office/officeart/2005/8/layout/radial4"/>
    <dgm:cxn modelId="{8FEA51D7-1E22-4C92-853D-C935FD4707F4}" type="presParOf" srcId="{17D1AC64-1830-493E-BDA3-2B238FD38C82}" destId="{38F9AFFE-6EF4-4757-8730-EEE1858D18C0}" srcOrd="4" destOrd="0" presId="urn:microsoft.com/office/officeart/2005/8/layout/radial4"/>
    <dgm:cxn modelId="{2189CC39-6D97-4A49-AAB3-EE680999134B}" type="presParOf" srcId="{17D1AC64-1830-493E-BDA3-2B238FD38C82}" destId="{6AFB315A-B304-4DDC-B9B0-3B03E06A5C3C}" srcOrd="5" destOrd="0" presId="urn:microsoft.com/office/officeart/2005/8/layout/radial4"/>
    <dgm:cxn modelId="{684D4985-B2A4-4DB1-A59B-8839C75BD573}" type="presParOf" srcId="{17D1AC64-1830-493E-BDA3-2B238FD38C82}" destId="{A4BA18BD-B56B-4D70-8933-5FCEA701BBEB}" srcOrd="6" destOrd="0" presId="urn:microsoft.com/office/officeart/2005/8/layout/radial4"/>
    <dgm:cxn modelId="{78045179-23E3-4AFC-837B-A58C6BBD35A8}" type="presParOf" srcId="{17D1AC64-1830-493E-BDA3-2B238FD38C82}" destId="{B2430C25-4334-47B3-9A7E-135E083FD1B8}" srcOrd="7" destOrd="0" presId="urn:microsoft.com/office/officeart/2005/8/layout/radial4"/>
    <dgm:cxn modelId="{B2BC0AFA-6DD2-4FD4-B395-DC60B87B1204}" type="presParOf" srcId="{17D1AC64-1830-493E-BDA3-2B238FD38C82}" destId="{0C8FD00F-4708-4ADD-8900-40C92085432D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D76C68-68BE-4B09-83C9-144BF5BE4C24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F3A12C-0C68-4F6B-8B71-5058EEF3BE52}">
      <dgm:prSet/>
      <dgm:spPr/>
      <dgm:t>
        <a:bodyPr/>
        <a:lstStyle/>
        <a:p>
          <a:r>
            <a:rPr lang="en-US" dirty="0"/>
            <a:t>Popular products dictate future stock and promotions</a:t>
          </a:r>
        </a:p>
      </dgm:t>
    </dgm:pt>
    <dgm:pt modelId="{3F2AF5EB-C152-4A53-B895-9E1400C61ACF}" type="parTrans" cxnId="{98920FF6-D068-47B4-87A2-0E258FA962B3}">
      <dgm:prSet/>
      <dgm:spPr/>
      <dgm:t>
        <a:bodyPr/>
        <a:lstStyle/>
        <a:p>
          <a:endParaRPr lang="en-US"/>
        </a:p>
      </dgm:t>
    </dgm:pt>
    <dgm:pt modelId="{D8832315-52CC-42C5-A8C8-95B1A193FC3E}" type="sibTrans" cxnId="{98920FF6-D068-47B4-87A2-0E258FA962B3}">
      <dgm:prSet/>
      <dgm:spPr/>
      <dgm:t>
        <a:bodyPr/>
        <a:lstStyle/>
        <a:p>
          <a:endParaRPr lang="en-US"/>
        </a:p>
      </dgm:t>
    </dgm:pt>
    <dgm:pt modelId="{C68A38EA-AC50-44D5-969C-C573714DFBEB}">
      <dgm:prSet/>
      <dgm:spPr/>
      <dgm:t>
        <a:bodyPr/>
        <a:lstStyle/>
        <a:p>
          <a:r>
            <a:rPr lang="en-US" dirty="0"/>
            <a:t>Automated system to detect popular products</a:t>
          </a:r>
        </a:p>
      </dgm:t>
    </dgm:pt>
    <dgm:pt modelId="{742E8F18-16B0-4F06-BE5C-CF936E63FD27}" type="parTrans" cxnId="{E855521B-7344-41DF-9FFB-45EA12B7B28B}">
      <dgm:prSet/>
      <dgm:spPr/>
      <dgm:t>
        <a:bodyPr/>
        <a:lstStyle/>
        <a:p>
          <a:endParaRPr lang="en-US"/>
        </a:p>
      </dgm:t>
    </dgm:pt>
    <dgm:pt modelId="{E7E7CEA8-2C9B-4DCE-B2C2-99C94E9AB167}" type="sibTrans" cxnId="{E855521B-7344-41DF-9FFB-45EA12B7B28B}">
      <dgm:prSet/>
      <dgm:spPr/>
      <dgm:t>
        <a:bodyPr/>
        <a:lstStyle/>
        <a:p>
          <a:endParaRPr lang="en-US"/>
        </a:p>
      </dgm:t>
    </dgm:pt>
    <dgm:pt modelId="{28A363E7-2BA4-495F-AF3F-4EDE4B62EFD0}">
      <dgm:prSet/>
      <dgm:spPr/>
      <dgm:t>
        <a:bodyPr/>
        <a:lstStyle/>
        <a:p>
          <a:r>
            <a:rPr lang="en-US" dirty="0"/>
            <a:t>Unpopular products changed or advertised differently</a:t>
          </a:r>
        </a:p>
      </dgm:t>
    </dgm:pt>
    <dgm:pt modelId="{1A347FF2-3096-46B9-B73A-F52986BC6C8F}" type="parTrans" cxnId="{999A0513-97CC-42BA-94D6-1206B93CAA91}">
      <dgm:prSet/>
      <dgm:spPr/>
      <dgm:t>
        <a:bodyPr/>
        <a:lstStyle/>
        <a:p>
          <a:endParaRPr lang="en-US"/>
        </a:p>
      </dgm:t>
    </dgm:pt>
    <dgm:pt modelId="{7C5CDB62-CB61-44D2-857E-9994683C3C25}" type="sibTrans" cxnId="{999A0513-97CC-42BA-94D6-1206B93CAA91}">
      <dgm:prSet/>
      <dgm:spPr/>
      <dgm:t>
        <a:bodyPr/>
        <a:lstStyle/>
        <a:p>
          <a:endParaRPr lang="en-US"/>
        </a:p>
      </dgm:t>
    </dgm:pt>
    <dgm:pt modelId="{72C24AD3-1E8E-4E9A-AE95-D1A10E2BA9A5}">
      <dgm:prSet/>
      <dgm:spPr/>
      <dgm:t>
        <a:bodyPr/>
        <a:lstStyle/>
        <a:p>
          <a:r>
            <a:rPr lang="en-US" dirty="0"/>
            <a:t>Detect trends to adjust marketing strategy and research</a:t>
          </a:r>
        </a:p>
      </dgm:t>
    </dgm:pt>
    <dgm:pt modelId="{AABE1986-B8F0-45E2-9579-9B00AC25C758}" type="parTrans" cxnId="{483B3669-03F1-4B21-B279-4097C1183828}">
      <dgm:prSet/>
      <dgm:spPr/>
      <dgm:t>
        <a:bodyPr/>
        <a:lstStyle/>
        <a:p>
          <a:endParaRPr lang="en-US"/>
        </a:p>
      </dgm:t>
    </dgm:pt>
    <dgm:pt modelId="{98825418-2B7E-44E8-B108-0BD96BAC6AA8}" type="sibTrans" cxnId="{483B3669-03F1-4B21-B279-4097C1183828}">
      <dgm:prSet/>
      <dgm:spPr/>
      <dgm:t>
        <a:bodyPr/>
        <a:lstStyle/>
        <a:p>
          <a:endParaRPr lang="en-US"/>
        </a:p>
      </dgm:t>
    </dgm:pt>
    <dgm:pt modelId="{CE64B7FB-1153-4B83-A3BD-87EA2BC6F92D}">
      <dgm:prSet/>
      <dgm:spPr/>
      <dgm:t>
        <a:bodyPr/>
        <a:lstStyle/>
        <a:p>
          <a:r>
            <a:rPr lang="en-US" dirty="0"/>
            <a:t>Curb customer criticism and engender customer engagement</a:t>
          </a:r>
        </a:p>
      </dgm:t>
    </dgm:pt>
    <dgm:pt modelId="{22030883-41BA-4B94-BBA6-47DFFEA23DA6}" type="parTrans" cxnId="{1092595F-A0C6-438A-90E7-FAEF1553F6C0}">
      <dgm:prSet/>
      <dgm:spPr/>
      <dgm:t>
        <a:bodyPr/>
        <a:lstStyle/>
        <a:p>
          <a:endParaRPr lang="en-US"/>
        </a:p>
      </dgm:t>
    </dgm:pt>
    <dgm:pt modelId="{E08D26C9-61A3-423A-8F57-80A574045B94}" type="sibTrans" cxnId="{1092595F-A0C6-438A-90E7-FAEF1553F6C0}">
      <dgm:prSet/>
      <dgm:spPr/>
      <dgm:t>
        <a:bodyPr/>
        <a:lstStyle/>
        <a:p>
          <a:endParaRPr lang="en-US"/>
        </a:p>
      </dgm:t>
    </dgm:pt>
    <dgm:pt modelId="{CCAACDAE-3D92-4AA7-B11F-8AE75444E2C7}">
      <dgm:prSet/>
      <dgm:spPr/>
      <dgm:t>
        <a:bodyPr/>
        <a:lstStyle/>
        <a:p>
          <a:r>
            <a:rPr lang="en-US" dirty="0"/>
            <a:t>Decrease return rate and avoid restocking fees</a:t>
          </a:r>
        </a:p>
      </dgm:t>
    </dgm:pt>
    <dgm:pt modelId="{02DE34B5-55EE-49D0-9E1C-7C53FA8456F9}" type="parTrans" cxnId="{3BE618B1-679B-4BC7-AD6F-66FE40F1347D}">
      <dgm:prSet/>
      <dgm:spPr/>
      <dgm:t>
        <a:bodyPr/>
        <a:lstStyle/>
        <a:p>
          <a:endParaRPr lang="en-US"/>
        </a:p>
      </dgm:t>
    </dgm:pt>
    <dgm:pt modelId="{4046F602-9903-460F-9976-42141076BFBA}" type="sibTrans" cxnId="{3BE618B1-679B-4BC7-AD6F-66FE40F1347D}">
      <dgm:prSet/>
      <dgm:spPr/>
      <dgm:t>
        <a:bodyPr/>
        <a:lstStyle/>
        <a:p>
          <a:endParaRPr lang="en-US"/>
        </a:p>
      </dgm:t>
    </dgm:pt>
    <dgm:pt modelId="{4700676E-66E1-470D-AC15-4B92C48231FB}" type="pres">
      <dgm:prSet presAssocID="{80D76C68-68BE-4B09-83C9-144BF5BE4C24}" presName="linear" presStyleCnt="0">
        <dgm:presLayoutVars>
          <dgm:animLvl val="lvl"/>
          <dgm:resizeHandles val="exact"/>
        </dgm:presLayoutVars>
      </dgm:prSet>
      <dgm:spPr/>
    </dgm:pt>
    <dgm:pt modelId="{22CC58AF-35AD-4E42-A83F-A16371104B37}" type="pres">
      <dgm:prSet presAssocID="{E0F3A12C-0C68-4F6B-8B71-5058EEF3BE5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1F3C409-8D00-4868-93F9-39A4C2970F4A}" type="pres">
      <dgm:prSet presAssocID="{D8832315-52CC-42C5-A8C8-95B1A193FC3E}" presName="spacer" presStyleCnt="0"/>
      <dgm:spPr/>
    </dgm:pt>
    <dgm:pt modelId="{6D6D7C6D-9318-4FCA-AC37-3A26E41B1A18}" type="pres">
      <dgm:prSet presAssocID="{C68A38EA-AC50-44D5-969C-C573714DFBE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D0ACA3F-6238-4325-B793-0D1309CC318D}" type="pres">
      <dgm:prSet presAssocID="{E7E7CEA8-2C9B-4DCE-B2C2-99C94E9AB167}" presName="spacer" presStyleCnt="0"/>
      <dgm:spPr/>
    </dgm:pt>
    <dgm:pt modelId="{0F712B22-87BB-41F5-8933-A868C20C459B}" type="pres">
      <dgm:prSet presAssocID="{28A363E7-2BA4-495F-AF3F-4EDE4B62EFD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2AA75EA-8D70-4839-B97C-8D70B43E4C53}" type="pres">
      <dgm:prSet presAssocID="{7C5CDB62-CB61-44D2-857E-9994683C3C25}" presName="spacer" presStyleCnt="0"/>
      <dgm:spPr/>
    </dgm:pt>
    <dgm:pt modelId="{1D24D7A5-DCDE-4550-A24A-13509E92346A}" type="pres">
      <dgm:prSet presAssocID="{72C24AD3-1E8E-4E9A-AE95-D1A10E2BA9A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B663B2A-B2F2-4AA3-8BE2-4B4B2999B9F8}" type="pres">
      <dgm:prSet presAssocID="{98825418-2B7E-44E8-B108-0BD96BAC6AA8}" presName="spacer" presStyleCnt="0"/>
      <dgm:spPr/>
    </dgm:pt>
    <dgm:pt modelId="{6AA0819F-4FAC-4D9E-8183-AD289833920A}" type="pres">
      <dgm:prSet presAssocID="{CE64B7FB-1153-4B83-A3BD-87EA2BC6F92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C71D787-7E52-4F34-AD17-1631FC7CEDBF}" type="pres">
      <dgm:prSet presAssocID="{E08D26C9-61A3-423A-8F57-80A574045B94}" presName="spacer" presStyleCnt="0"/>
      <dgm:spPr/>
    </dgm:pt>
    <dgm:pt modelId="{B46087EB-46DF-42E5-BC4C-C396E7E08CD4}" type="pres">
      <dgm:prSet presAssocID="{CCAACDAE-3D92-4AA7-B11F-8AE75444E2C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99A0513-97CC-42BA-94D6-1206B93CAA91}" srcId="{80D76C68-68BE-4B09-83C9-144BF5BE4C24}" destId="{28A363E7-2BA4-495F-AF3F-4EDE4B62EFD0}" srcOrd="2" destOrd="0" parTransId="{1A347FF2-3096-46B9-B73A-F52986BC6C8F}" sibTransId="{7C5CDB62-CB61-44D2-857E-9994683C3C25}"/>
    <dgm:cxn modelId="{E855521B-7344-41DF-9FFB-45EA12B7B28B}" srcId="{80D76C68-68BE-4B09-83C9-144BF5BE4C24}" destId="{C68A38EA-AC50-44D5-969C-C573714DFBEB}" srcOrd="1" destOrd="0" parTransId="{742E8F18-16B0-4F06-BE5C-CF936E63FD27}" sibTransId="{E7E7CEA8-2C9B-4DCE-B2C2-99C94E9AB167}"/>
    <dgm:cxn modelId="{FFFEB234-B6C1-4C18-ACAC-D4A0DF9884CA}" type="presOf" srcId="{72C24AD3-1E8E-4E9A-AE95-D1A10E2BA9A5}" destId="{1D24D7A5-DCDE-4550-A24A-13509E92346A}" srcOrd="0" destOrd="0" presId="urn:microsoft.com/office/officeart/2005/8/layout/vList2"/>
    <dgm:cxn modelId="{1092595F-A0C6-438A-90E7-FAEF1553F6C0}" srcId="{80D76C68-68BE-4B09-83C9-144BF5BE4C24}" destId="{CE64B7FB-1153-4B83-A3BD-87EA2BC6F92D}" srcOrd="4" destOrd="0" parTransId="{22030883-41BA-4B94-BBA6-47DFFEA23DA6}" sibTransId="{E08D26C9-61A3-423A-8F57-80A574045B94}"/>
    <dgm:cxn modelId="{9325DE46-21D0-4161-B467-70E4B38B8990}" type="presOf" srcId="{E0F3A12C-0C68-4F6B-8B71-5058EEF3BE52}" destId="{22CC58AF-35AD-4E42-A83F-A16371104B37}" srcOrd="0" destOrd="0" presId="urn:microsoft.com/office/officeart/2005/8/layout/vList2"/>
    <dgm:cxn modelId="{483B3669-03F1-4B21-B279-4097C1183828}" srcId="{80D76C68-68BE-4B09-83C9-144BF5BE4C24}" destId="{72C24AD3-1E8E-4E9A-AE95-D1A10E2BA9A5}" srcOrd="3" destOrd="0" parTransId="{AABE1986-B8F0-45E2-9579-9B00AC25C758}" sibTransId="{98825418-2B7E-44E8-B108-0BD96BAC6AA8}"/>
    <dgm:cxn modelId="{5C18966C-FBA8-4816-AEFD-44FD1A2A69B0}" type="presOf" srcId="{CE64B7FB-1153-4B83-A3BD-87EA2BC6F92D}" destId="{6AA0819F-4FAC-4D9E-8183-AD289833920A}" srcOrd="0" destOrd="0" presId="urn:microsoft.com/office/officeart/2005/8/layout/vList2"/>
    <dgm:cxn modelId="{B466E184-0196-4BF3-8AC9-33EE015987B7}" type="presOf" srcId="{CCAACDAE-3D92-4AA7-B11F-8AE75444E2C7}" destId="{B46087EB-46DF-42E5-BC4C-C396E7E08CD4}" srcOrd="0" destOrd="0" presId="urn:microsoft.com/office/officeart/2005/8/layout/vList2"/>
    <dgm:cxn modelId="{99A36B9C-BA40-4250-90EF-FF3CA67D7FE8}" type="presOf" srcId="{28A363E7-2BA4-495F-AF3F-4EDE4B62EFD0}" destId="{0F712B22-87BB-41F5-8933-A868C20C459B}" srcOrd="0" destOrd="0" presId="urn:microsoft.com/office/officeart/2005/8/layout/vList2"/>
    <dgm:cxn modelId="{CBBBE4A3-2A3B-427D-AAEA-3CA66E215DFC}" type="presOf" srcId="{C68A38EA-AC50-44D5-969C-C573714DFBEB}" destId="{6D6D7C6D-9318-4FCA-AC37-3A26E41B1A18}" srcOrd="0" destOrd="0" presId="urn:microsoft.com/office/officeart/2005/8/layout/vList2"/>
    <dgm:cxn modelId="{3BE618B1-679B-4BC7-AD6F-66FE40F1347D}" srcId="{80D76C68-68BE-4B09-83C9-144BF5BE4C24}" destId="{CCAACDAE-3D92-4AA7-B11F-8AE75444E2C7}" srcOrd="5" destOrd="0" parTransId="{02DE34B5-55EE-49D0-9E1C-7C53FA8456F9}" sibTransId="{4046F602-9903-460F-9976-42141076BFBA}"/>
    <dgm:cxn modelId="{98920FF6-D068-47B4-87A2-0E258FA962B3}" srcId="{80D76C68-68BE-4B09-83C9-144BF5BE4C24}" destId="{E0F3A12C-0C68-4F6B-8B71-5058EEF3BE52}" srcOrd="0" destOrd="0" parTransId="{3F2AF5EB-C152-4A53-B895-9E1400C61ACF}" sibTransId="{D8832315-52CC-42C5-A8C8-95B1A193FC3E}"/>
    <dgm:cxn modelId="{057F08FD-30A2-470D-A0D3-748863D95293}" type="presOf" srcId="{80D76C68-68BE-4B09-83C9-144BF5BE4C24}" destId="{4700676E-66E1-470D-AC15-4B92C48231FB}" srcOrd="0" destOrd="0" presId="urn:microsoft.com/office/officeart/2005/8/layout/vList2"/>
    <dgm:cxn modelId="{593F076A-13D2-4204-8310-7A1B06B2DF6D}" type="presParOf" srcId="{4700676E-66E1-470D-AC15-4B92C48231FB}" destId="{22CC58AF-35AD-4E42-A83F-A16371104B37}" srcOrd="0" destOrd="0" presId="urn:microsoft.com/office/officeart/2005/8/layout/vList2"/>
    <dgm:cxn modelId="{0C78543F-5798-4065-8FAA-4E62A2EDA8EF}" type="presParOf" srcId="{4700676E-66E1-470D-AC15-4B92C48231FB}" destId="{91F3C409-8D00-4868-93F9-39A4C2970F4A}" srcOrd="1" destOrd="0" presId="urn:microsoft.com/office/officeart/2005/8/layout/vList2"/>
    <dgm:cxn modelId="{CBD47648-E53E-4782-9140-743A63678E65}" type="presParOf" srcId="{4700676E-66E1-470D-AC15-4B92C48231FB}" destId="{6D6D7C6D-9318-4FCA-AC37-3A26E41B1A18}" srcOrd="2" destOrd="0" presId="urn:microsoft.com/office/officeart/2005/8/layout/vList2"/>
    <dgm:cxn modelId="{CEE7A8CD-CE76-4E73-A695-412A11E8DC0C}" type="presParOf" srcId="{4700676E-66E1-470D-AC15-4B92C48231FB}" destId="{CD0ACA3F-6238-4325-B793-0D1309CC318D}" srcOrd="3" destOrd="0" presId="urn:microsoft.com/office/officeart/2005/8/layout/vList2"/>
    <dgm:cxn modelId="{2823FB2D-2EED-4F17-AC8D-7940A04753DE}" type="presParOf" srcId="{4700676E-66E1-470D-AC15-4B92C48231FB}" destId="{0F712B22-87BB-41F5-8933-A868C20C459B}" srcOrd="4" destOrd="0" presId="urn:microsoft.com/office/officeart/2005/8/layout/vList2"/>
    <dgm:cxn modelId="{992918D1-4612-4398-B749-E486E3EF855F}" type="presParOf" srcId="{4700676E-66E1-470D-AC15-4B92C48231FB}" destId="{92AA75EA-8D70-4839-B97C-8D70B43E4C53}" srcOrd="5" destOrd="0" presId="urn:microsoft.com/office/officeart/2005/8/layout/vList2"/>
    <dgm:cxn modelId="{F860378F-41B3-4CB1-86AB-FDCC497308F7}" type="presParOf" srcId="{4700676E-66E1-470D-AC15-4B92C48231FB}" destId="{1D24D7A5-DCDE-4550-A24A-13509E92346A}" srcOrd="6" destOrd="0" presId="urn:microsoft.com/office/officeart/2005/8/layout/vList2"/>
    <dgm:cxn modelId="{FB7A120B-E0E9-4F8B-9E83-94A517281AB2}" type="presParOf" srcId="{4700676E-66E1-470D-AC15-4B92C48231FB}" destId="{5B663B2A-B2F2-4AA3-8BE2-4B4B2999B9F8}" srcOrd="7" destOrd="0" presId="urn:microsoft.com/office/officeart/2005/8/layout/vList2"/>
    <dgm:cxn modelId="{421D343B-90FB-41FB-AA83-B9CBC7075C50}" type="presParOf" srcId="{4700676E-66E1-470D-AC15-4B92C48231FB}" destId="{6AA0819F-4FAC-4D9E-8183-AD289833920A}" srcOrd="8" destOrd="0" presId="urn:microsoft.com/office/officeart/2005/8/layout/vList2"/>
    <dgm:cxn modelId="{9F709216-7209-4C78-8FF7-0D4A01FAF57E}" type="presParOf" srcId="{4700676E-66E1-470D-AC15-4B92C48231FB}" destId="{EC71D787-7E52-4F34-AD17-1631FC7CEDBF}" srcOrd="9" destOrd="0" presId="urn:microsoft.com/office/officeart/2005/8/layout/vList2"/>
    <dgm:cxn modelId="{D9D0B7B3-4116-4FAC-99BE-676504B63008}" type="presParOf" srcId="{4700676E-66E1-470D-AC15-4B92C48231FB}" destId="{B46087EB-46DF-42E5-BC4C-C396E7E08CD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B21AAB-4689-4D49-AF56-D071FDC3B5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461BDC-A5CF-4209-AC47-0BCC61704F38}">
      <dgm:prSet/>
      <dgm:spPr/>
      <dgm:t>
        <a:bodyPr/>
        <a:lstStyle/>
        <a:p>
          <a:r>
            <a:rPr lang="en-US" dirty="0"/>
            <a:t>Kaggle.com, a data repository website</a:t>
          </a:r>
        </a:p>
      </dgm:t>
    </dgm:pt>
    <dgm:pt modelId="{782BA8E7-BB99-4F3B-B08D-0E382435A6FB}" type="parTrans" cxnId="{39CD177A-BFE6-4BD0-BD8F-A86AA3E66750}">
      <dgm:prSet/>
      <dgm:spPr/>
      <dgm:t>
        <a:bodyPr/>
        <a:lstStyle/>
        <a:p>
          <a:endParaRPr lang="en-US"/>
        </a:p>
      </dgm:t>
    </dgm:pt>
    <dgm:pt modelId="{6992EAED-38F5-4040-A3DB-AFA2882D427B}" type="sibTrans" cxnId="{39CD177A-BFE6-4BD0-BD8F-A86AA3E66750}">
      <dgm:prSet/>
      <dgm:spPr/>
      <dgm:t>
        <a:bodyPr/>
        <a:lstStyle/>
        <a:p>
          <a:endParaRPr lang="en-US"/>
        </a:p>
      </dgm:t>
    </dgm:pt>
    <dgm:pt modelId="{24E4EC34-05E2-4F16-8504-DF818E339B07}">
      <dgm:prSet/>
      <dgm:spPr/>
      <dgm:t>
        <a:bodyPr/>
        <a:lstStyle/>
        <a:p>
          <a:r>
            <a:rPr lang="en-US" dirty="0"/>
            <a:t>23486 rows, 10 feature variables for women's clothing</a:t>
          </a:r>
        </a:p>
      </dgm:t>
    </dgm:pt>
    <dgm:pt modelId="{D6D5AB52-B812-436A-9E24-E3755C30F887}" type="parTrans" cxnId="{35022564-8AEE-4F25-8DCA-1F4A33AB2F42}">
      <dgm:prSet/>
      <dgm:spPr/>
      <dgm:t>
        <a:bodyPr/>
        <a:lstStyle/>
        <a:p>
          <a:endParaRPr lang="en-US"/>
        </a:p>
      </dgm:t>
    </dgm:pt>
    <dgm:pt modelId="{40B48865-3D27-4594-B988-60A1F31CCB80}" type="sibTrans" cxnId="{35022564-8AEE-4F25-8DCA-1F4A33AB2F42}">
      <dgm:prSet/>
      <dgm:spPr/>
      <dgm:t>
        <a:bodyPr/>
        <a:lstStyle/>
        <a:p>
          <a:endParaRPr lang="en-US"/>
        </a:p>
      </dgm:t>
    </dgm:pt>
    <dgm:pt modelId="{FEB12D09-CA68-4033-A90A-B3343AFB6D6E}">
      <dgm:prSet/>
      <dgm:spPr/>
      <dgm:t>
        <a:bodyPr/>
        <a:lstStyle/>
        <a:p>
          <a:r>
            <a:rPr lang="en-US" dirty="0"/>
            <a:t>Main attributes:</a:t>
          </a:r>
        </a:p>
      </dgm:t>
    </dgm:pt>
    <dgm:pt modelId="{0264F213-1789-4382-94D5-30481E1478E2}" type="parTrans" cxnId="{24457A07-B90B-4915-AF20-08ABEBB949CB}">
      <dgm:prSet/>
      <dgm:spPr/>
      <dgm:t>
        <a:bodyPr/>
        <a:lstStyle/>
        <a:p>
          <a:endParaRPr lang="en-US"/>
        </a:p>
      </dgm:t>
    </dgm:pt>
    <dgm:pt modelId="{00C9EC3C-47CA-4398-A9AD-2EDD25280B7C}" type="sibTrans" cxnId="{24457A07-B90B-4915-AF20-08ABEBB949CB}">
      <dgm:prSet/>
      <dgm:spPr/>
      <dgm:t>
        <a:bodyPr/>
        <a:lstStyle/>
        <a:p>
          <a:endParaRPr lang="en-US"/>
        </a:p>
      </dgm:t>
    </dgm:pt>
    <dgm:pt modelId="{64F7D048-02C0-474F-9590-4ACA06E21259}">
      <dgm:prSet/>
      <dgm:spPr/>
      <dgm:t>
        <a:bodyPr/>
        <a:lstStyle/>
        <a:p>
          <a:r>
            <a:rPr lang="en-US"/>
            <a:t>-Clothing ID</a:t>
          </a:r>
        </a:p>
      </dgm:t>
    </dgm:pt>
    <dgm:pt modelId="{52C0D075-7245-490F-BE64-6E376D22406D}" type="parTrans" cxnId="{A69FAD34-01E2-462B-969D-EE1332D2A017}">
      <dgm:prSet/>
      <dgm:spPr/>
      <dgm:t>
        <a:bodyPr/>
        <a:lstStyle/>
        <a:p>
          <a:endParaRPr lang="en-US"/>
        </a:p>
      </dgm:t>
    </dgm:pt>
    <dgm:pt modelId="{9825C506-D1AC-49DB-B14B-B7B9A252B4BF}" type="sibTrans" cxnId="{A69FAD34-01E2-462B-969D-EE1332D2A017}">
      <dgm:prSet/>
      <dgm:spPr/>
      <dgm:t>
        <a:bodyPr/>
        <a:lstStyle/>
        <a:p>
          <a:endParaRPr lang="en-US"/>
        </a:p>
      </dgm:t>
    </dgm:pt>
    <dgm:pt modelId="{F364FCCD-A0CC-4028-BB67-F53C60D46F20}">
      <dgm:prSet/>
      <dgm:spPr/>
      <dgm:t>
        <a:bodyPr/>
        <a:lstStyle/>
        <a:p>
          <a:r>
            <a:rPr lang="en-US"/>
            <a:t>-Review Text</a:t>
          </a:r>
        </a:p>
      </dgm:t>
    </dgm:pt>
    <dgm:pt modelId="{765509EA-8FCB-4869-9250-1D74520220FB}" type="parTrans" cxnId="{26457CBA-7024-4B26-821A-7F24388FD5E7}">
      <dgm:prSet/>
      <dgm:spPr/>
      <dgm:t>
        <a:bodyPr/>
        <a:lstStyle/>
        <a:p>
          <a:endParaRPr lang="en-US"/>
        </a:p>
      </dgm:t>
    </dgm:pt>
    <dgm:pt modelId="{4E79E19D-F11F-4B08-B04F-11245A715949}" type="sibTrans" cxnId="{26457CBA-7024-4B26-821A-7F24388FD5E7}">
      <dgm:prSet/>
      <dgm:spPr/>
      <dgm:t>
        <a:bodyPr/>
        <a:lstStyle/>
        <a:p>
          <a:endParaRPr lang="en-US"/>
        </a:p>
      </dgm:t>
    </dgm:pt>
    <dgm:pt modelId="{EB4B1A1C-49B3-42FE-85E9-EAF76B364333}" type="pres">
      <dgm:prSet presAssocID="{55B21AAB-4689-4D49-AF56-D071FDC3B5DE}" presName="vert0" presStyleCnt="0">
        <dgm:presLayoutVars>
          <dgm:dir/>
          <dgm:animOne val="branch"/>
          <dgm:animLvl val="lvl"/>
        </dgm:presLayoutVars>
      </dgm:prSet>
      <dgm:spPr/>
    </dgm:pt>
    <dgm:pt modelId="{CAB9C892-16B9-4F00-9A33-88C2E5688534}" type="pres">
      <dgm:prSet presAssocID="{EE461BDC-A5CF-4209-AC47-0BCC61704F38}" presName="thickLine" presStyleLbl="alignNode1" presStyleIdx="0" presStyleCnt="5"/>
      <dgm:spPr/>
    </dgm:pt>
    <dgm:pt modelId="{E7291B10-7304-4DCA-8243-36FBC0862E07}" type="pres">
      <dgm:prSet presAssocID="{EE461BDC-A5CF-4209-AC47-0BCC61704F38}" presName="horz1" presStyleCnt="0"/>
      <dgm:spPr/>
    </dgm:pt>
    <dgm:pt modelId="{69B6DD36-CBD6-4606-B915-CC8026E17376}" type="pres">
      <dgm:prSet presAssocID="{EE461BDC-A5CF-4209-AC47-0BCC61704F38}" presName="tx1" presStyleLbl="revTx" presStyleIdx="0" presStyleCnt="5"/>
      <dgm:spPr/>
    </dgm:pt>
    <dgm:pt modelId="{55DB5B8A-DAFB-42C3-83D7-20FD9D113249}" type="pres">
      <dgm:prSet presAssocID="{EE461BDC-A5CF-4209-AC47-0BCC61704F38}" presName="vert1" presStyleCnt="0"/>
      <dgm:spPr/>
    </dgm:pt>
    <dgm:pt modelId="{5431992D-8AFD-4A03-90A8-4DD65A44BF07}" type="pres">
      <dgm:prSet presAssocID="{24E4EC34-05E2-4F16-8504-DF818E339B07}" presName="thickLine" presStyleLbl="alignNode1" presStyleIdx="1" presStyleCnt="5"/>
      <dgm:spPr/>
    </dgm:pt>
    <dgm:pt modelId="{F4E8FA5C-9A11-426D-92C6-50F30CE27F38}" type="pres">
      <dgm:prSet presAssocID="{24E4EC34-05E2-4F16-8504-DF818E339B07}" presName="horz1" presStyleCnt="0"/>
      <dgm:spPr/>
    </dgm:pt>
    <dgm:pt modelId="{CFCB476B-DDB8-44B4-86AF-B9EE43B1F044}" type="pres">
      <dgm:prSet presAssocID="{24E4EC34-05E2-4F16-8504-DF818E339B07}" presName="tx1" presStyleLbl="revTx" presStyleIdx="1" presStyleCnt="5"/>
      <dgm:spPr/>
    </dgm:pt>
    <dgm:pt modelId="{F52FDA59-7A6E-448D-893E-530FF60C1531}" type="pres">
      <dgm:prSet presAssocID="{24E4EC34-05E2-4F16-8504-DF818E339B07}" presName="vert1" presStyleCnt="0"/>
      <dgm:spPr/>
    </dgm:pt>
    <dgm:pt modelId="{C0EBA9F2-3E21-4C1A-934B-1922F7B0A240}" type="pres">
      <dgm:prSet presAssocID="{FEB12D09-CA68-4033-A90A-B3343AFB6D6E}" presName="thickLine" presStyleLbl="alignNode1" presStyleIdx="2" presStyleCnt="5"/>
      <dgm:spPr/>
    </dgm:pt>
    <dgm:pt modelId="{7B146D6D-40BE-4D9F-877A-F4982483CE22}" type="pres">
      <dgm:prSet presAssocID="{FEB12D09-CA68-4033-A90A-B3343AFB6D6E}" presName="horz1" presStyleCnt="0"/>
      <dgm:spPr/>
    </dgm:pt>
    <dgm:pt modelId="{F04310A7-C8C5-480F-A9A8-32F893C5611D}" type="pres">
      <dgm:prSet presAssocID="{FEB12D09-CA68-4033-A90A-B3343AFB6D6E}" presName="tx1" presStyleLbl="revTx" presStyleIdx="2" presStyleCnt="5"/>
      <dgm:spPr/>
    </dgm:pt>
    <dgm:pt modelId="{D86CEC74-5EEE-4E53-9416-15965BB1AD71}" type="pres">
      <dgm:prSet presAssocID="{FEB12D09-CA68-4033-A90A-B3343AFB6D6E}" presName="vert1" presStyleCnt="0"/>
      <dgm:spPr/>
    </dgm:pt>
    <dgm:pt modelId="{B24DBF04-D546-43EE-A089-F128949659EB}" type="pres">
      <dgm:prSet presAssocID="{64F7D048-02C0-474F-9590-4ACA06E21259}" presName="thickLine" presStyleLbl="alignNode1" presStyleIdx="3" presStyleCnt="5"/>
      <dgm:spPr/>
    </dgm:pt>
    <dgm:pt modelId="{85A106B3-4B34-45DE-AB84-71B0F352B43E}" type="pres">
      <dgm:prSet presAssocID="{64F7D048-02C0-474F-9590-4ACA06E21259}" presName="horz1" presStyleCnt="0"/>
      <dgm:spPr/>
    </dgm:pt>
    <dgm:pt modelId="{02B58FA7-388C-4B00-95EB-6F7FA1E0A538}" type="pres">
      <dgm:prSet presAssocID="{64F7D048-02C0-474F-9590-4ACA06E21259}" presName="tx1" presStyleLbl="revTx" presStyleIdx="3" presStyleCnt="5"/>
      <dgm:spPr/>
    </dgm:pt>
    <dgm:pt modelId="{23F01BDE-A82A-4561-A8A2-95C7696A4E28}" type="pres">
      <dgm:prSet presAssocID="{64F7D048-02C0-474F-9590-4ACA06E21259}" presName="vert1" presStyleCnt="0"/>
      <dgm:spPr/>
    </dgm:pt>
    <dgm:pt modelId="{A3022CF1-1E2C-48CA-8238-F6C8FD246AB9}" type="pres">
      <dgm:prSet presAssocID="{F364FCCD-A0CC-4028-BB67-F53C60D46F20}" presName="thickLine" presStyleLbl="alignNode1" presStyleIdx="4" presStyleCnt="5"/>
      <dgm:spPr/>
    </dgm:pt>
    <dgm:pt modelId="{7D86B620-B483-4E87-B8ED-3E52290A50F7}" type="pres">
      <dgm:prSet presAssocID="{F364FCCD-A0CC-4028-BB67-F53C60D46F20}" presName="horz1" presStyleCnt="0"/>
      <dgm:spPr/>
    </dgm:pt>
    <dgm:pt modelId="{113B42CB-E1D9-4D30-AE72-430FA258E899}" type="pres">
      <dgm:prSet presAssocID="{F364FCCD-A0CC-4028-BB67-F53C60D46F20}" presName="tx1" presStyleLbl="revTx" presStyleIdx="4" presStyleCnt="5"/>
      <dgm:spPr/>
    </dgm:pt>
    <dgm:pt modelId="{54D5C46A-F777-4CA8-8EBA-B3022D4653E4}" type="pres">
      <dgm:prSet presAssocID="{F364FCCD-A0CC-4028-BB67-F53C60D46F20}" presName="vert1" presStyleCnt="0"/>
      <dgm:spPr/>
    </dgm:pt>
  </dgm:ptLst>
  <dgm:cxnLst>
    <dgm:cxn modelId="{24457A07-B90B-4915-AF20-08ABEBB949CB}" srcId="{55B21AAB-4689-4D49-AF56-D071FDC3B5DE}" destId="{FEB12D09-CA68-4033-A90A-B3343AFB6D6E}" srcOrd="2" destOrd="0" parTransId="{0264F213-1789-4382-94D5-30481E1478E2}" sibTransId="{00C9EC3C-47CA-4398-A9AD-2EDD25280B7C}"/>
    <dgm:cxn modelId="{CEB3B62C-217F-46A5-AC44-FC8F529E286D}" type="presOf" srcId="{55B21AAB-4689-4D49-AF56-D071FDC3B5DE}" destId="{EB4B1A1C-49B3-42FE-85E9-EAF76B364333}" srcOrd="0" destOrd="0" presId="urn:microsoft.com/office/officeart/2008/layout/LinedList"/>
    <dgm:cxn modelId="{807FD72E-B450-48DE-919E-A2C31A8512EA}" type="presOf" srcId="{24E4EC34-05E2-4F16-8504-DF818E339B07}" destId="{CFCB476B-DDB8-44B4-86AF-B9EE43B1F044}" srcOrd="0" destOrd="0" presId="urn:microsoft.com/office/officeart/2008/layout/LinedList"/>
    <dgm:cxn modelId="{A69FAD34-01E2-462B-969D-EE1332D2A017}" srcId="{55B21AAB-4689-4D49-AF56-D071FDC3B5DE}" destId="{64F7D048-02C0-474F-9590-4ACA06E21259}" srcOrd="3" destOrd="0" parTransId="{52C0D075-7245-490F-BE64-6E376D22406D}" sibTransId="{9825C506-D1AC-49DB-B14B-B7B9A252B4BF}"/>
    <dgm:cxn modelId="{54AD5643-05E2-4490-8460-5A77EF6960E4}" type="presOf" srcId="{EE461BDC-A5CF-4209-AC47-0BCC61704F38}" destId="{69B6DD36-CBD6-4606-B915-CC8026E17376}" srcOrd="0" destOrd="0" presId="urn:microsoft.com/office/officeart/2008/layout/LinedList"/>
    <dgm:cxn modelId="{35022564-8AEE-4F25-8DCA-1F4A33AB2F42}" srcId="{55B21AAB-4689-4D49-AF56-D071FDC3B5DE}" destId="{24E4EC34-05E2-4F16-8504-DF818E339B07}" srcOrd="1" destOrd="0" parTransId="{D6D5AB52-B812-436A-9E24-E3755C30F887}" sibTransId="{40B48865-3D27-4594-B988-60A1F31CCB80}"/>
    <dgm:cxn modelId="{39CD177A-BFE6-4BD0-BD8F-A86AA3E66750}" srcId="{55B21AAB-4689-4D49-AF56-D071FDC3B5DE}" destId="{EE461BDC-A5CF-4209-AC47-0BCC61704F38}" srcOrd="0" destOrd="0" parTransId="{782BA8E7-BB99-4F3B-B08D-0E382435A6FB}" sibTransId="{6992EAED-38F5-4040-A3DB-AFA2882D427B}"/>
    <dgm:cxn modelId="{04F358AC-4F6E-4EC0-807D-FCFAA23CC50C}" type="presOf" srcId="{64F7D048-02C0-474F-9590-4ACA06E21259}" destId="{02B58FA7-388C-4B00-95EB-6F7FA1E0A538}" srcOrd="0" destOrd="0" presId="urn:microsoft.com/office/officeart/2008/layout/LinedList"/>
    <dgm:cxn modelId="{EBB9F8B3-D997-4F0B-A026-BB9E00CDA1B8}" type="presOf" srcId="{FEB12D09-CA68-4033-A90A-B3343AFB6D6E}" destId="{F04310A7-C8C5-480F-A9A8-32F893C5611D}" srcOrd="0" destOrd="0" presId="urn:microsoft.com/office/officeart/2008/layout/LinedList"/>
    <dgm:cxn modelId="{26457CBA-7024-4B26-821A-7F24388FD5E7}" srcId="{55B21AAB-4689-4D49-AF56-D071FDC3B5DE}" destId="{F364FCCD-A0CC-4028-BB67-F53C60D46F20}" srcOrd="4" destOrd="0" parTransId="{765509EA-8FCB-4869-9250-1D74520220FB}" sibTransId="{4E79E19D-F11F-4B08-B04F-11245A715949}"/>
    <dgm:cxn modelId="{80AD90F0-5CB6-4C31-AA22-C005767CFA75}" type="presOf" srcId="{F364FCCD-A0CC-4028-BB67-F53C60D46F20}" destId="{113B42CB-E1D9-4D30-AE72-430FA258E899}" srcOrd="0" destOrd="0" presId="urn:microsoft.com/office/officeart/2008/layout/LinedList"/>
    <dgm:cxn modelId="{CA8566D0-8BFB-466F-8261-887414CCBDD5}" type="presParOf" srcId="{EB4B1A1C-49B3-42FE-85E9-EAF76B364333}" destId="{CAB9C892-16B9-4F00-9A33-88C2E5688534}" srcOrd="0" destOrd="0" presId="urn:microsoft.com/office/officeart/2008/layout/LinedList"/>
    <dgm:cxn modelId="{BE707617-3C17-4BEF-91AA-ABB8F05DE437}" type="presParOf" srcId="{EB4B1A1C-49B3-42FE-85E9-EAF76B364333}" destId="{E7291B10-7304-4DCA-8243-36FBC0862E07}" srcOrd="1" destOrd="0" presId="urn:microsoft.com/office/officeart/2008/layout/LinedList"/>
    <dgm:cxn modelId="{97E620FD-2AED-41D9-A512-0FBDBF77F2C9}" type="presParOf" srcId="{E7291B10-7304-4DCA-8243-36FBC0862E07}" destId="{69B6DD36-CBD6-4606-B915-CC8026E17376}" srcOrd="0" destOrd="0" presId="urn:microsoft.com/office/officeart/2008/layout/LinedList"/>
    <dgm:cxn modelId="{5F58E1A1-1F41-431A-84CC-98ED2E221E39}" type="presParOf" srcId="{E7291B10-7304-4DCA-8243-36FBC0862E07}" destId="{55DB5B8A-DAFB-42C3-83D7-20FD9D113249}" srcOrd="1" destOrd="0" presId="urn:microsoft.com/office/officeart/2008/layout/LinedList"/>
    <dgm:cxn modelId="{09886F8B-8463-45A7-B4E3-099006DD2741}" type="presParOf" srcId="{EB4B1A1C-49B3-42FE-85E9-EAF76B364333}" destId="{5431992D-8AFD-4A03-90A8-4DD65A44BF07}" srcOrd="2" destOrd="0" presId="urn:microsoft.com/office/officeart/2008/layout/LinedList"/>
    <dgm:cxn modelId="{90D5A9F2-8A24-418E-BFB4-886870D70C79}" type="presParOf" srcId="{EB4B1A1C-49B3-42FE-85E9-EAF76B364333}" destId="{F4E8FA5C-9A11-426D-92C6-50F30CE27F38}" srcOrd="3" destOrd="0" presId="urn:microsoft.com/office/officeart/2008/layout/LinedList"/>
    <dgm:cxn modelId="{18DE759A-7A1F-4A96-BF14-6F323C2BBB31}" type="presParOf" srcId="{F4E8FA5C-9A11-426D-92C6-50F30CE27F38}" destId="{CFCB476B-DDB8-44B4-86AF-B9EE43B1F044}" srcOrd="0" destOrd="0" presId="urn:microsoft.com/office/officeart/2008/layout/LinedList"/>
    <dgm:cxn modelId="{E0E3576B-4142-4691-9AF8-82119217FBA6}" type="presParOf" srcId="{F4E8FA5C-9A11-426D-92C6-50F30CE27F38}" destId="{F52FDA59-7A6E-448D-893E-530FF60C1531}" srcOrd="1" destOrd="0" presId="urn:microsoft.com/office/officeart/2008/layout/LinedList"/>
    <dgm:cxn modelId="{5B49D433-B041-4D58-9875-552B31C1250E}" type="presParOf" srcId="{EB4B1A1C-49B3-42FE-85E9-EAF76B364333}" destId="{C0EBA9F2-3E21-4C1A-934B-1922F7B0A240}" srcOrd="4" destOrd="0" presId="urn:microsoft.com/office/officeart/2008/layout/LinedList"/>
    <dgm:cxn modelId="{ACE84E3F-9916-405D-B1BF-14B936F20876}" type="presParOf" srcId="{EB4B1A1C-49B3-42FE-85E9-EAF76B364333}" destId="{7B146D6D-40BE-4D9F-877A-F4982483CE22}" srcOrd="5" destOrd="0" presId="urn:microsoft.com/office/officeart/2008/layout/LinedList"/>
    <dgm:cxn modelId="{7B453416-69D3-4F47-8450-8CE33947E7C6}" type="presParOf" srcId="{7B146D6D-40BE-4D9F-877A-F4982483CE22}" destId="{F04310A7-C8C5-480F-A9A8-32F893C5611D}" srcOrd="0" destOrd="0" presId="urn:microsoft.com/office/officeart/2008/layout/LinedList"/>
    <dgm:cxn modelId="{45D86C0E-3A57-4ECE-806D-5E90138EE97B}" type="presParOf" srcId="{7B146D6D-40BE-4D9F-877A-F4982483CE22}" destId="{D86CEC74-5EEE-4E53-9416-15965BB1AD71}" srcOrd="1" destOrd="0" presId="urn:microsoft.com/office/officeart/2008/layout/LinedList"/>
    <dgm:cxn modelId="{7929E66D-137A-4B69-82DB-D1237D87A0D6}" type="presParOf" srcId="{EB4B1A1C-49B3-42FE-85E9-EAF76B364333}" destId="{B24DBF04-D546-43EE-A089-F128949659EB}" srcOrd="6" destOrd="0" presId="urn:microsoft.com/office/officeart/2008/layout/LinedList"/>
    <dgm:cxn modelId="{F27839A4-718D-4A82-A8EF-01E4ABBB6B4A}" type="presParOf" srcId="{EB4B1A1C-49B3-42FE-85E9-EAF76B364333}" destId="{85A106B3-4B34-45DE-AB84-71B0F352B43E}" srcOrd="7" destOrd="0" presId="urn:microsoft.com/office/officeart/2008/layout/LinedList"/>
    <dgm:cxn modelId="{47F41115-3731-4A70-BB7E-2257780428D7}" type="presParOf" srcId="{85A106B3-4B34-45DE-AB84-71B0F352B43E}" destId="{02B58FA7-388C-4B00-95EB-6F7FA1E0A538}" srcOrd="0" destOrd="0" presId="urn:microsoft.com/office/officeart/2008/layout/LinedList"/>
    <dgm:cxn modelId="{66ABFB72-4B88-4DCA-9078-CE13C3EC3C48}" type="presParOf" srcId="{85A106B3-4B34-45DE-AB84-71B0F352B43E}" destId="{23F01BDE-A82A-4561-A8A2-95C7696A4E28}" srcOrd="1" destOrd="0" presId="urn:microsoft.com/office/officeart/2008/layout/LinedList"/>
    <dgm:cxn modelId="{8AB13816-45BC-47E4-9731-DAACFE666730}" type="presParOf" srcId="{EB4B1A1C-49B3-42FE-85E9-EAF76B364333}" destId="{A3022CF1-1E2C-48CA-8238-F6C8FD246AB9}" srcOrd="8" destOrd="0" presId="urn:microsoft.com/office/officeart/2008/layout/LinedList"/>
    <dgm:cxn modelId="{3495162C-4FC9-44DF-B2D1-8D9294FDFDB3}" type="presParOf" srcId="{EB4B1A1C-49B3-42FE-85E9-EAF76B364333}" destId="{7D86B620-B483-4E87-B8ED-3E52290A50F7}" srcOrd="9" destOrd="0" presId="urn:microsoft.com/office/officeart/2008/layout/LinedList"/>
    <dgm:cxn modelId="{822DA606-2C40-48F1-9AF6-167F3C526BB0}" type="presParOf" srcId="{7D86B620-B483-4E87-B8ED-3E52290A50F7}" destId="{113B42CB-E1D9-4D30-AE72-430FA258E899}" srcOrd="0" destOrd="0" presId="urn:microsoft.com/office/officeart/2008/layout/LinedList"/>
    <dgm:cxn modelId="{52E9EF8F-DEA1-46B4-8097-BC08650D9525}" type="presParOf" srcId="{7D86B620-B483-4E87-B8ED-3E52290A50F7}" destId="{54D5C46A-F777-4CA8-8EBA-B3022D4653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645F07-890F-4079-995F-40D4CCE6F489}" type="doc">
      <dgm:prSet loTypeId="urn:microsoft.com/office/officeart/2005/8/layout/vList6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DE6E43-FC95-4447-BB73-CEB1B2860D39}">
      <dgm:prSet/>
      <dgm:spPr/>
      <dgm:t>
        <a:bodyPr/>
        <a:lstStyle/>
        <a:p>
          <a:r>
            <a:rPr lang="en-US" dirty="0"/>
            <a:t>Age group-Ratings Breakdown</a:t>
          </a:r>
        </a:p>
      </dgm:t>
    </dgm:pt>
    <dgm:pt modelId="{15D1D1F3-A463-4E75-9D2A-A0E443FF7B87}" type="parTrans" cxnId="{A7BD822B-5400-4AFB-92E1-847FE52CD957}">
      <dgm:prSet/>
      <dgm:spPr/>
      <dgm:t>
        <a:bodyPr/>
        <a:lstStyle/>
        <a:p>
          <a:endParaRPr lang="en-US"/>
        </a:p>
      </dgm:t>
    </dgm:pt>
    <dgm:pt modelId="{9E66A9EF-B27A-4BF1-BE93-DA7FDCD34216}" type="sibTrans" cxnId="{A7BD822B-5400-4AFB-92E1-847FE52CD957}">
      <dgm:prSet/>
      <dgm:spPr/>
      <dgm:t>
        <a:bodyPr/>
        <a:lstStyle/>
        <a:p>
          <a:endParaRPr lang="en-US"/>
        </a:p>
      </dgm:t>
    </dgm:pt>
    <dgm:pt modelId="{FCA0BEA8-A577-4F22-8364-491CE000327B}">
      <dgm:prSet/>
      <dgm:spPr/>
      <dgm:t>
        <a:bodyPr/>
        <a:lstStyle/>
        <a:p>
          <a:r>
            <a:rPr lang="en-US" dirty="0"/>
            <a:t>Age group 30-40 gave best ratings and review the most</a:t>
          </a:r>
        </a:p>
      </dgm:t>
    </dgm:pt>
    <dgm:pt modelId="{CFF14A27-8F26-4E7A-B556-C0238B65D762}" type="parTrans" cxnId="{E852CF7C-3CD8-41BB-BB16-0F0B093A8FF6}">
      <dgm:prSet/>
      <dgm:spPr/>
      <dgm:t>
        <a:bodyPr/>
        <a:lstStyle/>
        <a:p>
          <a:endParaRPr lang="en-US"/>
        </a:p>
      </dgm:t>
    </dgm:pt>
    <dgm:pt modelId="{6367BAA3-97A3-4B3D-A8B2-3A0B79DBE652}" type="sibTrans" cxnId="{E852CF7C-3CD8-41BB-BB16-0F0B093A8FF6}">
      <dgm:prSet/>
      <dgm:spPr/>
      <dgm:t>
        <a:bodyPr/>
        <a:lstStyle/>
        <a:p>
          <a:endParaRPr lang="en-US"/>
        </a:p>
      </dgm:t>
    </dgm:pt>
    <dgm:pt modelId="{73DD393F-F26F-4AB1-863B-E9CCCEE102F9}" type="pres">
      <dgm:prSet presAssocID="{EA645F07-890F-4079-995F-40D4CCE6F489}" presName="Name0" presStyleCnt="0">
        <dgm:presLayoutVars>
          <dgm:dir/>
          <dgm:animLvl val="lvl"/>
          <dgm:resizeHandles/>
        </dgm:presLayoutVars>
      </dgm:prSet>
      <dgm:spPr/>
    </dgm:pt>
    <dgm:pt modelId="{62125439-C130-4088-AFD0-C1DCE39889D3}" type="pres">
      <dgm:prSet presAssocID="{2BDE6E43-FC95-4447-BB73-CEB1B2860D39}" presName="linNode" presStyleCnt="0"/>
      <dgm:spPr/>
    </dgm:pt>
    <dgm:pt modelId="{E0C3061B-E8AF-42B4-8AAD-1C1F69AD42D8}" type="pres">
      <dgm:prSet presAssocID="{2BDE6E43-FC95-4447-BB73-CEB1B2860D39}" presName="parentShp" presStyleLbl="node1" presStyleIdx="0" presStyleCnt="2">
        <dgm:presLayoutVars>
          <dgm:bulletEnabled val="1"/>
        </dgm:presLayoutVars>
      </dgm:prSet>
      <dgm:spPr/>
    </dgm:pt>
    <dgm:pt modelId="{C3F53315-DC05-4980-87EE-888D16678983}" type="pres">
      <dgm:prSet presAssocID="{2BDE6E43-FC95-4447-BB73-CEB1B2860D39}" presName="childShp" presStyleLbl="bgAccFollowNode1" presStyleIdx="0" presStyleCnt="2">
        <dgm:presLayoutVars>
          <dgm:bulletEnabled val="1"/>
        </dgm:presLayoutVars>
      </dgm:prSet>
      <dgm:spPr/>
    </dgm:pt>
    <dgm:pt modelId="{671FA770-6FBD-4957-9AF5-A3A25913A72F}" type="pres">
      <dgm:prSet presAssocID="{9E66A9EF-B27A-4BF1-BE93-DA7FDCD34216}" presName="spacing" presStyleCnt="0"/>
      <dgm:spPr/>
    </dgm:pt>
    <dgm:pt modelId="{B6AAC02A-AF2B-452D-97E6-C7739E79E10D}" type="pres">
      <dgm:prSet presAssocID="{FCA0BEA8-A577-4F22-8364-491CE000327B}" presName="linNode" presStyleCnt="0"/>
      <dgm:spPr/>
    </dgm:pt>
    <dgm:pt modelId="{C58FE6A2-A51B-4502-9E64-636CAC3053A9}" type="pres">
      <dgm:prSet presAssocID="{FCA0BEA8-A577-4F22-8364-491CE000327B}" presName="parentShp" presStyleLbl="node1" presStyleIdx="1" presStyleCnt="2">
        <dgm:presLayoutVars>
          <dgm:bulletEnabled val="1"/>
        </dgm:presLayoutVars>
      </dgm:prSet>
      <dgm:spPr/>
    </dgm:pt>
    <dgm:pt modelId="{5F649918-C62B-49D4-96CA-E6DD99366C62}" type="pres">
      <dgm:prSet presAssocID="{FCA0BEA8-A577-4F22-8364-491CE000327B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FABF0B0F-7678-4CF7-8716-1CDFB7E3FAB5}" type="presOf" srcId="{EA645F07-890F-4079-995F-40D4CCE6F489}" destId="{73DD393F-F26F-4AB1-863B-E9CCCEE102F9}" srcOrd="0" destOrd="0" presId="urn:microsoft.com/office/officeart/2005/8/layout/vList6"/>
    <dgm:cxn modelId="{A7BD822B-5400-4AFB-92E1-847FE52CD957}" srcId="{EA645F07-890F-4079-995F-40D4CCE6F489}" destId="{2BDE6E43-FC95-4447-BB73-CEB1B2860D39}" srcOrd="0" destOrd="0" parTransId="{15D1D1F3-A463-4E75-9D2A-A0E443FF7B87}" sibTransId="{9E66A9EF-B27A-4BF1-BE93-DA7FDCD34216}"/>
    <dgm:cxn modelId="{248AF352-50E2-44B9-A649-EFBE0DC89568}" type="presOf" srcId="{2BDE6E43-FC95-4447-BB73-CEB1B2860D39}" destId="{E0C3061B-E8AF-42B4-8AAD-1C1F69AD42D8}" srcOrd="0" destOrd="0" presId="urn:microsoft.com/office/officeart/2005/8/layout/vList6"/>
    <dgm:cxn modelId="{E852CF7C-3CD8-41BB-BB16-0F0B093A8FF6}" srcId="{EA645F07-890F-4079-995F-40D4CCE6F489}" destId="{FCA0BEA8-A577-4F22-8364-491CE000327B}" srcOrd="1" destOrd="0" parTransId="{CFF14A27-8F26-4E7A-B556-C0238B65D762}" sibTransId="{6367BAA3-97A3-4B3D-A8B2-3A0B79DBE652}"/>
    <dgm:cxn modelId="{77EBBE89-6E65-44CB-94A4-1EC47F60358B}" type="presOf" srcId="{FCA0BEA8-A577-4F22-8364-491CE000327B}" destId="{C58FE6A2-A51B-4502-9E64-636CAC3053A9}" srcOrd="0" destOrd="0" presId="urn:microsoft.com/office/officeart/2005/8/layout/vList6"/>
    <dgm:cxn modelId="{32424655-D16C-48DD-9495-39F2CBE3ACAB}" type="presParOf" srcId="{73DD393F-F26F-4AB1-863B-E9CCCEE102F9}" destId="{62125439-C130-4088-AFD0-C1DCE39889D3}" srcOrd="0" destOrd="0" presId="urn:microsoft.com/office/officeart/2005/8/layout/vList6"/>
    <dgm:cxn modelId="{73D94680-6AC2-40CA-97AC-882E5616E9E6}" type="presParOf" srcId="{62125439-C130-4088-AFD0-C1DCE39889D3}" destId="{E0C3061B-E8AF-42B4-8AAD-1C1F69AD42D8}" srcOrd="0" destOrd="0" presId="urn:microsoft.com/office/officeart/2005/8/layout/vList6"/>
    <dgm:cxn modelId="{A997AB76-4425-4AC6-8449-1C09576C9D8C}" type="presParOf" srcId="{62125439-C130-4088-AFD0-C1DCE39889D3}" destId="{C3F53315-DC05-4980-87EE-888D16678983}" srcOrd="1" destOrd="0" presId="urn:microsoft.com/office/officeart/2005/8/layout/vList6"/>
    <dgm:cxn modelId="{34D33647-5385-4956-A49C-1A07BCA7D9FE}" type="presParOf" srcId="{73DD393F-F26F-4AB1-863B-E9CCCEE102F9}" destId="{671FA770-6FBD-4957-9AF5-A3A25913A72F}" srcOrd="1" destOrd="0" presId="urn:microsoft.com/office/officeart/2005/8/layout/vList6"/>
    <dgm:cxn modelId="{3DBB75D3-3B36-4986-8EE9-D424ABD21C3F}" type="presParOf" srcId="{73DD393F-F26F-4AB1-863B-E9CCCEE102F9}" destId="{B6AAC02A-AF2B-452D-97E6-C7739E79E10D}" srcOrd="2" destOrd="0" presId="urn:microsoft.com/office/officeart/2005/8/layout/vList6"/>
    <dgm:cxn modelId="{585A9B05-90F5-4F91-BE13-57310854F8FE}" type="presParOf" srcId="{B6AAC02A-AF2B-452D-97E6-C7739E79E10D}" destId="{C58FE6A2-A51B-4502-9E64-636CAC3053A9}" srcOrd="0" destOrd="0" presId="urn:microsoft.com/office/officeart/2005/8/layout/vList6"/>
    <dgm:cxn modelId="{1F628DB7-FA07-4C29-B8F2-D333868C295D}" type="presParOf" srcId="{B6AAC02A-AF2B-452D-97E6-C7739E79E10D}" destId="{5F649918-C62B-49D4-96CA-E6DD99366C6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D04C9D-43DD-44F9-AC8A-E308F80E0B3E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85645F-0843-42E9-AAFC-E5F20F2929F4}">
      <dgm:prSet/>
      <dgm:spPr/>
      <dgm:t>
        <a:bodyPr/>
        <a:lstStyle/>
        <a:p>
          <a:r>
            <a:rPr lang="en-US" dirty="0"/>
            <a:t>The most recommended items are from General Division</a:t>
          </a:r>
        </a:p>
      </dgm:t>
    </dgm:pt>
    <dgm:pt modelId="{735FA0AB-338E-4DFE-BD03-16E9EDB6C8BD}" type="parTrans" cxnId="{3CBE097E-8195-4364-A72F-5E5FD4593D22}">
      <dgm:prSet/>
      <dgm:spPr/>
      <dgm:t>
        <a:bodyPr/>
        <a:lstStyle/>
        <a:p>
          <a:endParaRPr lang="en-US"/>
        </a:p>
      </dgm:t>
    </dgm:pt>
    <dgm:pt modelId="{51F4F4B5-7B07-46F1-A71A-54C56A7ABD75}" type="sibTrans" cxnId="{3CBE097E-8195-4364-A72F-5E5FD4593D22}">
      <dgm:prSet/>
      <dgm:spPr/>
      <dgm:t>
        <a:bodyPr/>
        <a:lstStyle/>
        <a:p>
          <a:endParaRPr lang="en-US"/>
        </a:p>
      </dgm:t>
    </dgm:pt>
    <dgm:pt modelId="{F8AB697E-F211-4EDE-8000-CDE3C981E054}">
      <dgm:prSet/>
      <dgm:spPr/>
      <dgm:t>
        <a:bodyPr/>
        <a:lstStyle/>
        <a:p>
          <a:r>
            <a:rPr lang="en-US" dirty="0"/>
            <a:t>The most recommended items are from the Tops, Dresses and Bottoms department	</a:t>
          </a:r>
        </a:p>
      </dgm:t>
    </dgm:pt>
    <dgm:pt modelId="{9FD2DEC2-4F8B-4755-9ED7-389AC04F4640}" type="parTrans" cxnId="{3966C995-4FC0-41D4-BA1F-73395A16581A}">
      <dgm:prSet/>
      <dgm:spPr/>
      <dgm:t>
        <a:bodyPr/>
        <a:lstStyle/>
        <a:p>
          <a:endParaRPr lang="en-US"/>
        </a:p>
      </dgm:t>
    </dgm:pt>
    <dgm:pt modelId="{6F912BD4-7E2A-4C9C-B866-DE4C7968F0A6}" type="sibTrans" cxnId="{3966C995-4FC0-41D4-BA1F-73395A16581A}">
      <dgm:prSet/>
      <dgm:spPr/>
      <dgm:t>
        <a:bodyPr/>
        <a:lstStyle/>
        <a:p>
          <a:endParaRPr lang="en-US"/>
        </a:p>
      </dgm:t>
    </dgm:pt>
    <dgm:pt modelId="{A0D30917-06C6-4177-96F4-BEB07AD53EFA}">
      <dgm:prSet/>
      <dgm:spPr/>
      <dgm:t>
        <a:bodyPr/>
        <a:lstStyle/>
        <a:p>
          <a:r>
            <a:rPr lang="en-US" dirty="0"/>
            <a:t>The most recommended items are from Dresses, Fine Gauge and Intimates Class</a:t>
          </a:r>
        </a:p>
      </dgm:t>
    </dgm:pt>
    <dgm:pt modelId="{14885F6B-BEBD-47F0-B64B-0C8924D7501C}" type="parTrans" cxnId="{3588077C-E5E3-4105-B9A4-0E77DCA5A3DB}">
      <dgm:prSet/>
      <dgm:spPr/>
      <dgm:t>
        <a:bodyPr/>
        <a:lstStyle/>
        <a:p>
          <a:endParaRPr lang="en-US"/>
        </a:p>
      </dgm:t>
    </dgm:pt>
    <dgm:pt modelId="{B821577E-B87D-4DCC-A8D9-5120C5F08368}" type="sibTrans" cxnId="{3588077C-E5E3-4105-B9A4-0E77DCA5A3DB}">
      <dgm:prSet/>
      <dgm:spPr/>
      <dgm:t>
        <a:bodyPr/>
        <a:lstStyle/>
        <a:p>
          <a:endParaRPr lang="en-US"/>
        </a:p>
      </dgm:t>
    </dgm:pt>
    <dgm:pt modelId="{F69179FF-B47A-4D04-B084-C91B0FC9302E}" type="pres">
      <dgm:prSet presAssocID="{64D04C9D-43DD-44F9-AC8A-E308F80E0B3E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9A4E092-E3D9-4F9F-8153-5C6BE0A754DC}" type="pres">
      <dgm:prSet presAssocID="{7485645F-0843-42E9-AAFC-E5F20F2929F4}" presName="composite" presStyleCnt="0"/>
      <dgm:spPr/>
    </dgm:pt>
    <dgm:pt modelId="{7AE6527D-3252-40E7-A4FD-038B8E635655}" type="pres">
      <dgm:prSet presAssocID="{7485645F-0843-42E9-AAFC-E5F20F2929F4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EC3E087-6278-4CEB-AC09-28489D51E11A}" type="pres">
      <dgm:prSet presAssocID="{7485645F-0843-42E9-AAFC-E5F20F2929F4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73DFBF8F-1D53-4506-8963-C0799DC8F7EF}" type="pres">
      <dgm:prSet presAssocID="{7485645F-0843-42E9-AAFC-E5F20F2929F4}" presName="Accent" presStyleLbl="parChTrans1D1" presStyleIdx="0" presStyleCnt="3"/>
      <dgm:spPr/>
    </dgm:pt>
    <dgm:pt modelId="{99666B14-A421-463B-9F9E-63D630457E75}" type="pres">
      <dgm:prSet presAssocID="{51F4F4B5-7B07-46F1-A71A-54C56A7ABD75}" presName="sibTrans" presStyleCnt="0"/>
      <dgm:spPr/>
    </dgm:pt>
    <dgm:pt modelId="{BC850CAC-5295-4C9B-874A-C0E34175DE5C}" type="pres">
      <dgm:prSet presAssocID="{F8AB697E-F211-4EDE-8000-CDE3C981E054}" presName="composite" presStyleCnt="0"/>
      <dgm:spPr/>
    </dgm:pt>
    <dgm:pt modelId="{885CECA8-83A1-41F0-B1BF-3267423CA153}" type="pres">
      <dgm:prSet presAssocID="{F8AB697E-F211-4EDE-8000-CDE3C981E054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3F61E59-317F-48C9-8103-9750AE43C11B}" type="pres">
      <dgm:prSet presAssocID="{F8AB697E-F211-4EDE-8000-CDE3C981E054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F7E0877E-5CC9-4831-8553-54F05D946A99}" type="pres">
      <dgm:prSet presAssocID="{F8AB697E-F211-4EDE-8000-CDE3C981E054}" presName="Accent" presStyleLbl="parChTrans1D1" presStyleIdx="1" presStyleCnt="3"/>
      <dgm:spPr/>
    </dgm:pt>
    <dgm:pt modelId="{C5B3DA16-C89F-4B9C-A951-F54BDB8BB3FB}" type="pres">
      <dgm:prSet presAssocID="{6F912BD4-7E2A-4C9C-B866-DE4C7968F0A6}" presName="sibTrans" presStyleCnt="0"/>
      <dgm:spPr/>
    </dgm:pt>
    <dgm:pt modelId="{8097ECA4-C342-48A0-A9C8-EB5B2990EE60}" type="pres">
      <dgm:prSet presAssocID="{A0D30917-06C6-4177-96F4-BEB07AD53EFA}" presName="composite" presStyleCnt="0"/>
      <dgm:spPr/>
    </dgm:pt>
    <dgm:pt modelId="{3D60BEE7-7407-46D1-8F54-413AD99DBD3F}" type="pres">
      <dgm:prSet presAssocID="{A0D30917-06C6-4177-96F4-BEB07AD53EFA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30F3BC7-64FD-4248-9883-32355620A662}" type="pres">
      <dgm:prSet presAssocID="{A0D30917-06C6-4177-96F4-BEB07AD53EFA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1E983F15-5D25-4AAA-8D15-562ABB4D6E3D}" type="pres">
      <dgm:prSet presAssocID="{A0D30917-06C6-4177-96F4-BEB07AD53EFA}" presName="Accent" presStyleLbl="parChTrans1D1" presStyleIdx="2" presStyleCnt="3"/>
      <dgm:spPr/>
    </dgm:pt>
  </dgm:ptLst>
  <dgm:cxnLst>
    <dgm:cxn modelId="{59706E77-8050-4AEB-8302-2BFBCE77221E}" type="presOf" srcId="{7485645F-0843-42E9-AAFC-E5F20F2929F4}" destId="{CEC3E087-6278-4CEB-AC09-28489D51E11A}" srcOrd="0" destOrd="0" presId="urn:microsoft.com/office/officeart/2011/layout/TabList"/>
    <dgm:cxn modelId="{3588077C-E5E3-4105-B9A4-0E77DCA5A3DB}" srcId="{64D04C9D-43DD-44F9-AC8A-E308F80E0B3E}" destId="{A0D30917-06C6-4177-96F4-BEB07AD53EFA}" srcOrd="2" destOrd="0" parTransId="{14885F6B-BEBD-47F0-B64B-0C8924D7501C}" sibTransId="{B821577E-B87D-4DCC-A8D9-5120C5F08368}"/>
    <dgm:cxn modelId="{3CBE097E-8195-4364-A72F-5E5FD4593D22}" srcId="{64D04C9D-43DD-44F9-AC8A-E308F80E0B3E}" destId="{7485645F-0843-42E9-AAFC-E5F20F2929F4}" srcOrd="0" destOrd="0" parTransId="{735FA0AB-338E-4DFE-BD03-16E9EDB6C8BD}" sibTransId="{51F4F4B5-7B07-46F1-A71A-54C56A7ABD75}"/>
    <dgm:cxn modelId="{ED0C7182-58EA-455E-AD5B-4C5DCFD97E95}" type="presOf" srcId="{A0D30917-06C6-4177-96F4-BEB07AD53EFA}" destId="{B30F3BC7-64FD-4248-9883-32355620A662}" srcOrd="0" destOrd="0" presId="urn:microsoft.com/office/officeart/2011/layout/TabList"/>
    <dgm:cxn modelId="{3966C995-4FC0-41D4-BA1F-73395A16581A}" srcId="{64D04C9D-43DD-44F9-AC8A-E308F80E0B3E}" destId="{F8AB697E-F211-4EDE-8000-CDE3C981E054}" srcOrd="1" destOrd="0" parTransId="{9FD2DEC2-4F8B-4755-9ED7-389AC04F4640}" sibTransId="{6F912BD4-7E2A-4C9C-B866-DE4C7968F0A6}"/>
    <dgm:cxn modelId="{2499D3D8-5EFA-403D-9327-CB8DEF40BD80}" type="presOf" srcId="{F8AB697E-F211-4EDE-8000-CDE3C981E054}" destId="{B3F61E59-317F-48C9-8103-9750AE43C11B}" srcOrd="0" destOrd="0" presId="urn:microsoft.com/office/officeart/2011/layout/TabList"/>
    <dgm:cxn modelId="{6DF47EF7-F774-42CE-9342-27067CC792C2}" type="presOf" srcId="{64D04C9D-43DD-44F9-AC8A-E308F80E0B3E}" destId="{F69179FF-B47A-4D04-B084-C91B0FC9302E}" srcOrd="0" destOrd="0" presId="urn:microsoft.com/office/officeart/2011/layout/TabList"/>
    <dgm:cxn modelId="{C92F1AF5-A360-428B-944C-56732D311F5B}" type="presParOf" srcId="{F69179FF-B47A-4D04-B084-C91B0FC9302E}" destId="{F9A4E092-E3D9-4F9F-8153-5C6BE0A754DC}" srcOrd="0" destOrd="0" presId="urn:microsoft.com/office/officeart/2011/layout/TabList"/>
    <dgm:cxn modelId="{50BA092A-B86B-4575-BFF5-6DD1603D7CE0}" type="presParOf" srcId="{F9A4E092-E3D9-4F9F-8153-5C6BE0A754DC}" destId="{7AE6527D-3252-40E7-A4FD-038B8E635655}" srcOrd="0" destOrd="0" presId="urn:microsoft.com/office/officeart/2011/layout/TabList"/>
    <dgm:cxn modelId="{7FA94D80-41F0-4E20-AE35-69D052DFABD4}" type="presParOf" srcId="{F9A4E092-E3D9-4F9F-8153-5C6BE0A754DC}" destId="{CEC3E087-6278-4CEB-AC09-28489D51E11A}" srcOrd="1" destOrd="0" presId="urn:microsoft.com/office/officeart/2011/layout/TabList"/>
    <dgm:cxn modelId="{713331E2-2CEC-4FD8-BCAB-017BEBB47A63}" type="presParOf" srcId="{F9A4E092-E3D9-4F9F-8153-5C6BE0A754DC}" destId="{73DFBF8F-1D53-4506-8963-C0799DC8F7EF}" srcOrd="2" destOrd="0" presId="urn:microsoft.com/office/officeart/2011/layout/TabList"/>
    <dgm:cxn modelId="{FBF4265A-D3F7-46BD-8829-962E8CEC723C}" type="presParOf" srcId="{F69179FF-B47A-4D04-B084-C91B0FC9302E}" destId="{99666B14-A421-463B-9F9E-63D630457E75}" srcOrd="1" destOrd="0" presId="urn:microsoft.com/office/officeart/2011/layout/TabList"/>
    <dgm:cxn modelId="{055D81B2-367A-4461-9145-4005DA5D4771}" type="presParOf" srcId="{F69179FF-B47A-4D04-B084-C91B0FC9302E}" destId="{BC850CAC-5295-4C9B-874A-C0E34175DE5C}" srcOrd="2" destOrd="0" presId="urn:microsoft.com/office/officeart/2011/layout/TabList"/>
    <dgm:cxn modelId="{0A3A8E8E-724B-4D43-AB12-19070C8C5DB4}" type="presParOf" srcId="{BC850CAC-5295-4C9B-874A-C0E34175DE5C}" destId="{885CECA8-83A1-41F0-B1BF-3267423CA153}" srcOrd="0" destOrd="0" presId="urn:microsoft.com/office/officeart/2011/layout/TabList"/>
    <dgm:cxn modelId="{993D4C74-EA33-44B5-9DC1-94C618C7D9DD}" type="presParOf" srcId="{BC850CAC-5295-4C9B-874A-C0E34175DE5C}" destId="{B3F61E59-317F-48C9-8103-9750AE43C11B}" srcOrd="1" destOrd="0" presId="urn:microsoft.com/office/officeart/2011/layout/TabList"/>
    <dgm:cxn modelId="{8267BEDE-B505-47FC-A51C-D047759975BA}" type="presParOf" srcId="{BC850CAC-5295-4C9B-874A-C0E34175DE5C}" destId="{F7E0877E-5CC9-4831-8553-54F05D946A99}" srcOrd="2" destOrd="0" presId="urn:microsoft.com/office/officeart/2011/layout/TabList"/>
    <dgm:cxn modelId="{816E32F7-4B42-4578-9859-595FAEC02805}" type="presParOf" srcId="{F69179FF-B47A-4D04-B084-C91B0FC9302E}" destId="{C5B3DA16-C89F-4B9C-A951-F54BDB8BB3FB}" srcOrd="3" destOrd="0" presId="urn:microsoft.com/office/officeart/2011/layout/TabList"/>
    <dgm:cxn modelId="{7D113877-861B-4CEE-9F5F-A75A110B5D8E}" type="presParOf" srcId="{F69179FF-B47A-4D04-B084-C91B0FC9302E}" destId="{8097ECA4-C342-48A0-A9C8-EB5B2990EE60}" srcOrd="4" destOrd="0" presId="urn:microsoft.com/office/officeart/2011/layout/TabList"/>
    <dgm:cxn modelId="{532CB972-E045-435C-BBB4-7A21E8BF56F7}" type="presParOf" srcId="{8097ECA4-C342-48A0-A9C8-EB5B2990EE60}" destId="{3D60BEE7-7407-46D1-8F54-413AD99DBD3F}" srcOrd="0" destOrd="0" presId="urn:microsoft.com/office/officeart/2011/layout/TabList"/>
    <dgm:cxn modelId="{8398817C-883C-4C2F-BD85-7E4A281F9D17}" type="presParOf" srcId="{8097ECA4-C342-48A0-A9C8-EB5B2990EE60}" destId="{B30F3BC7-64FD-4248-9883-32355620A662}" srcOrd="1" destOrd="0" presId="urn:microsoft.com/office/officeart/2011/layout/TabList"/>
    <dgm:cxn modelId="{C9AEB52D-0992-475F-9779-1CF63F45751C}" type="presParOf" srcId="{8097ECA4-C342-48A0-A9C8-EB5B2990EE60}" destId="{1E983F15-5D25-4AAA-8D15-562ABB4D6E3D}" srcOrd="2" destOrd="0" presId="urn:microsoft.com/office/officeart/2011/layout/Tab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397BF0-0510-4A83-B6A7-2E9079DF95E2}" type="doc">
      <dgm:prSet loTypeId="urn:microsoft.com/office/officeart/2008/layout/VerticalCurvedList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556907-D410-4469-8299-5239FC0645A7}">
      <dgm:prSet/>
      <dgm:spPr/>
      <dgm:t>
        <a:bodyPr/>
        <a:lstStyle/>
        <a:p>
          <a:r>
            <a:rPr lang="en-US" dirty="0"/>
            <a:t>Reviews have approx. 200 or more words in length</a:t>
          </a:r>
        </a:p>
      </dgm:t>
    </dgm:pt>
    <dgm:pt modelId="{F1E796B1-94E6-44FE-999D-36908E0B71B6}" type="parTrans" cxnId="{6001893E-C263-4F04-94FD-8544C126B22F}">
      <dgm:prSet/>
      <dgm:spPr/>
      <dgm:t>
        <a:bodyPr/>
        <a:lstStyle/>
        <a:p>
          <a:endParaRPr lang="en-US"/>
        </a:p>
      </dgm:t>
    </dgm:pt>
    <dgm:pt modelId="{114217DF-0CD2-4667-891E-0A2DC7DC0490}" type="sibTrans" cxnId="{6001893E-C263-4F04-94FD-8544C126B22F}">
      <dgm:prSet/>
      <dgm:spPr/>
      <dgm:t>
        <a:bodyPr/>
        <a:lstStyle/>
        <a:p>
          <a:endParaRPr lang="en-US"/>
        </a:p>
      </dgm:t>
    </dgm:pt>
    <dgm:pt modelId="{D0678A6A-9FEE-43B4-BC20-40872A3B3C8E}">
      <dgm:prSet/>
      <dgm:spPr/>
      <dgm:t>
        <a:bodyPr/>
        <a:lstStyle/>
        <a:p>
          <a:r>
            <a:rPr lang="en-US" dirty="0"/>
            <a:t>Reviews of ratings 3 and 4 have greater length</a:t>
          </a:r>
        </a:p>
      </dgm:t>
    </dgm:pt>
    <dgm:pt modelId="{7A5E31D6-2148-46A5-8A49-819267A605A2}" type="parTrans" cxnId="{B35C3DAD-5C36-4C1B-856C-15981CFE19E1}">
      <dgm:prSet/>
      <dgm:spPr/>
      <dgm:t>
        <a:bodyPr/>
        <a:lstStyle/>
        <a:p>
          <a:endParaRPr lang="en-US"/>
        </a:p>
      </dgm:t>
    </dgm:pt>
    <dgm:pt modelId="{73818D04-7247-469A-8B81-E9CCEE7D16D9}" type="sibTrans" cxnId="{B35C3DAD-5C36-4C1B-856C-15981CFE19E1}">
      <dgm:prSet/>
      <dgm:spPr/>
      <dgm:t>
        <a:bodyPr/>
        <a:lstStyle/>
        <a:p>
          <a:endParaRPr lang="en-US"/>
        </a:p>
      </dgm:t>
    </dgm:pt>
    <dgm:pt modelId="{56DCA64E-2B34-4285-AF0F-DC582AAB08E7}">
      <dgm:prSet/>
      <dgm:spPr/>
      <dgm:t>
        <a:bodyPr/>
        <a:lstStyle/>
        <a:p>
          <a:r>
            <a:rPr lang="en-US" dirty="0"/>
            <a:t>482,899 words in reviews corpus</a:t>
          </a:r>
        </a:p>
      </dgm:t>
    </dgm:pt>
    <dgm:pt modelId="{C3F58A11-910B-4714-872C-493D261BF210}" type="parTrans" cxnId="{957AC8EA-0545-4E37-96CB-1FC0E51D3618}">
      <dgm:prSet/>
      <dgm:spPr/>
      <dgm:t>
        <a:bodyPr/>
        <a:lstStyle/>
        <a:p>
          <a:endParaRPr lang="en-US"/>
        </a:p>
      </dgm:t>
    </dgm:pt>
    <dgm:pt modelId="{55E904E8-46D3-47CD-BF54-06A0A917EEC8}" type="sibTrans" cxnId="{957AC8EA-0545-4E37-96CB-1FC0E51D3618}">
      <dgm:prSet/>
      <dgm:spPr/>
      <dgm:t>
        <a:bodyPr/>
        <a:lstStyle/>
        <a:p>
          <a:endParaRPr lang="en-US"/>
        </a:p>
      </dgm:t>
    </dgm:pt>
    <dgm:pt modelId="{F1CF83B9-4EDD-491A-AF01-9A0ED68DB390}" type="pres">
      <dgm:prSet presAssocID="{F5397BF0-0510-4A83-B6A7-2E9079DF95E2}" presName="Name0" presStyleCnt="0">
        <dgm:presLayoutVars>
          <dgm:chMax val="7"/>
          <dgm:chPref val="7"/>
          <dgm:dir/>
        </dgm:presLayoutVars>
      </dgm:prSet>
      <dgm:spPr/>
    </dgm:pt>
    <dgm:pt modelId="{FAE6E79A-1D05-45E0-9029-A6F838BDB82D}" type="pres">
      <dgm:prSet presAssocID="{F5397BF0-0510-4A83-B6A7-2E9079DF95E2}" presName="Name1" presStyleCnt="0"/>
      <dgm:spPr/>
    </dgm:pt>
    <dgm:pt modelId="{3312FD64-2FAA-4D14-8C94-7131209B270E}" type="pres">
      <dgm:prSet presAssocID="{F5397BF0-0510-4A83-B6A7-2E9079DF95E2}" presName="cycle" presStyleCnt="0"/>
      <dgm:spPr/>
    </dgm:pt>
    <dgm:pt modelId="{BB4617B8-B383-4114-89EB-C488B215575E}" type="pres">
      <dgm:prSet presAssocID="{F5397BF0-0510-4A83-B6A7-2E9079DF95E2}" presName="srcNode" presStyleLbl="node1" presStyleIdx="0" presStyleCnt="3"/>
      <dgm:spPr/>
    </dgm:pt>
    <dgm:pt modelId="{E435F8D5-A589-40E7-B3F9-23C5529D34BE}" type="pres">
      <dgm:prSet presAssocID="{F5397BF0-0510-4A83-B6A7-2E9079DF95E2}" presName="conn" presStyleLbl="parChTrans1D2" presStyleIdx="0" presStyleCnt="1"/>
      <dgm:spPr/>
    </dgm:pt>
    <dgm:pt modelId="{7310F898-B9FF-4BA6-BC01-C9660D2C70A9}" type="pres">
      <dgm:prSet presAssocID="{F5397BF0-0510-4A83-B6A7-2E9079DF95E2}" presName="extraNode" presStyleLbl="node1" presStyleIdx="0" presStyleCnt="3"/>
      <dgm:spPr/>
    </dgm:pt>
    <dgm:pt modelId="{9823A955-91B3-485D-8853-C5B4D2819393}" type="pres">
      <dgm:prSet presAssocID="{F5397BF0-0510-4A83-B6A7-2E9079DF95E2}" presName="dstNode" presStyleLbl="node1" presStyleIdx="0" presStyleCnt="3"/>
      <dgm:spPr/>
    </dgm:pt>
    <dgm:pt modelId="{0ADA5287-4E0B-430A-A49E-6247E77435FD}" type="pres">
      <dgm:prSet presAssocID="{5E556907-D410-4469-8299-5239FC0645A7}" presName="text_1" presStyleLbl="node1" presStyleIdx="0" presStyleCnt="3">
        <dgm:presLayoutVars>
          <dgm:bulletEnabled val="1"/>
        </dgm:presLayoutVars>
      </dgm:prSet>
      <dgm:spPr/>
    </dgm:pt>
    <dgm:pt modelId="{1DF8DD00-E62F-4DA7-9624-11ADBD2031B7}" type="pres">
      <dgm:prSet presAssocID="{5E556907-D410-4469-8299-5239FC0645A7}" presName="accent_1" presStyleCnt="0"/>
      <dgm:spPr/>
    </dgm:pt>
    <dgm:pt modelId="{7F24390C-8441-401F-8BBD-EE664DF5859F}" type="pres">
      <dgm:prSet presAssocID="{5E556907-D410-4469-8299-5239FC0645A7}" presName="accentRepeatNode" presStyleLbl="solidFgAcc1" presStyleIdx="0" presStyleCnt="3"/>
      <dgm:spPr/>
    </dgm:pt>
    <dgm:pt modelId="{EFCEF1A2-190C-4AE1-B665-4C8C47FC3D3E}" type="pres">
      <dgm:prSet presAssocID="{D0678A6A-9FEE-43B4-BC20-40872A3B3C8E}" presName="text_2" presStyleLbl="node1" presStyleIdx="1" presStyleCnt="3">
        <dgm:presLayoutVars>
          <dgm:bulletEnabled val="1"/>
        </dgm:presLayoutVars>
      </dgm:prSet>
      <dgm:spPr/>
    </dgm:pt>
    <dgm:pt modelId="{A8F6F89C-EEAB-4C2B-AE00-D94AF876118A}" type="pres">
      <dgm:prSet presAssocID="{D0678A6A-9FEE-43B4-BC20-40872A3B3C8E}" presName="accent_2" presStyleCnt="0"/>
      <dgm:spPr/>
    </dgm:pt>
    <dgm:pt modelId="{F34BDD07-79FB-4515-8CA8-076B4EC75AC6}" type="pres">
      <dgm:prSet presAssocID="{D0678A6A-9FEE-43B4-BC20-40872A3B3C8E}" presName="accentRepeatNode" presStyleLbl="solidFgAcc1" presStyleIdx="1" presStyleCnt="3"/>
      <dgm:spPr/>
    </dgm:pt>
    <dgm:pt modelId="{0622D810-A8EF-4E00-A60B-9626B51297A1}" type="pres">
      <dgm:prSet presAssocID="{56DCA64E-2B34-4285-AF0F-DC582AAB08E7}" presName="text_3" presStyleLbl="node1" presStyleIdx="2" presStyleCnt="3">
        <dgm:presLayoutVars>
          <dgm:bulletEnabled val="1"/>
        </dgm:presLayoutVars>
      </dgm:prSet>
      <dgm:spPr/>
    </dgm:pt>
    <dgm:pt modelId="{58CB608D-B771-400C-B31F-CAF329B19CAA}" type="pres">
      <dgm:prSet presAssocID="{56DCA64E-2B34-4285-AF0F-DC582AAB08E7}" presName="accent_3" presStyleCnt="0"/>
      <dgm:spPr/>
    </dgm:pt>
    <dgm:pt modelId="{DB9B5387-8FA1-4F7A-83BE-2568CE04BF2E}" type="pres">
      <dgm:prSet presAssocID="{56DCA64E-2B34-4285-AF0F-DC582AAB08E7}" presName="accentRepeatNode" presStyleLbl="solidFgAcc1" presStyleIdx="2" presStyleCnt="3"/>
      <dgm:spPr/>
    </dgm:pt>
  </dgm:ptLst>
  <dgm:cxnLst>
    <dgm:cxn modelId="{F54B9A0D-DF0C-4DF1-A87B-4FAA74DCBBBA}" type="presOf" srcId="{F5397BF0-0510-4A83-B6A7-2E9079DF95E2}" destId="{F1CF83B9-4EDD-491A-AF01-9A0ED68DB390}" srcOrd="0" destOrd="0" presId="urn:microsoft.com/office/officeart/2008/layout/VerticalCurvedList"/>
    <dgm:cxn modelId="{289F0B0F-11AE-4F84-9141-1E8A5F762880}" type="presOf" srcId="{5E556907-D410-4469-8299-5239FC0645A7}" destId="{0ADA5287-4E0B-430A-A49E-6247E77435FD}" srcOrd="0" destOrd="0" presId="urn:microsoft.com/office/officeart/2008/layout/VerticalCurvedList"/>
    <dgm:cxn modelId="{961D7211-6EC5-4C88-AD85-5ED1F3A9F583}" type="presOf" srcId="{D0678A6A-9FEE-43B4-BC20-40872A3B3C8E}" destId="{EFCEF1A2-190C-4AE1-B665-4C8C47FC3D3E}" srcOrd="0" destOrd="0" presId="urn:microsoft.com/office/officeart/2008/layout/VerticalCurvedList"/>
    <dgm:cxn modelId="{6001893E-C263-4F04-94FD-8544C126B22F}" srcId="{F5397BF0-0510-4A83-B6A7-2E9079DF95E2}" destId="{5E556907-D410-4469-8299-5239FC0645A7}" srcOrd="0" destOrd="0" parTransId="{F1E796B1-94E6-44FE-999D-36908E0B71B6}" sibTransId="{114217DF-0CD2-4667-891E-0A2DC7DC0490}"/>
    <dgm:cxn modelId="{B35C3DAD-5C36-4C1B-856C-15981CFE19E1}" srcId="{F5397BF0-0510-4A83-B6A7-2E9079DF95E2}" destId="{D0678A6A-9FEE-43B4-BC20-40872A3B3C8E}" srcOrd="1" destOrd="0" parTransId="{7A5E31D6-2148-46A5-8A49-819267A605A2}" sibTransId="{73818D04-7247-469A-8B81-E9CCEE7D16D9}"/>
    <dgm:cxn modelId="{AE3387B9-DF09-4B22-A52D-4AB071BD17E9}" type="presOf" srcId="{56DCA64E-2B34-4285-AF0F-DC582AAB08E7}" destId="{0622D810-A8EF-4E00-A60B-9626B51297A1}" srcOrd="0" destOrd="0" presId="urn:microsoft.com/office/officeart/2008/layout/VerticalCurvedList"/>
    <dgm:cxn modelId="{957AC8EA-0545-4E37-96CB-1FC0E51D3618}" srcId="{F5397BF0-0510-4A83-B6A7-2E9079DF95E2}" destId="{56DCA64E-2B34-4285-AF0F-DC582AAB08E7}" srcOrd="2" destOrd="0" parTransId="{C3F58A11-910B-4714-872C-493D261BF210}" sibTransId="{55E904E8-46D3-47CD-BF54-06A0A917EEC8}"/>
    <dgm:cxn modelId="{DC0397F1-534D-4DA4-A1A7-C92D88E09A20}" type="presOf" srcId="{114217DF-0CD2-4667-891E-0A2DC7DC0490}" destId="{E435F8D5-A589-40E7-B3F9-23C5529D34BE}" srcOrd="0" destOrd="0" presId="urn:microsoft.com/office/officeart/2008/layout/VerticalCurvedList"/>
    <dgm:cxn modelId="{1D7ED547-2B5D-4C8A-873B-A4085D209DB0}" type="presParOf" srcId="{F1CF83B9-4EDD-491A-AF01-9A0ED68DB390}" destId="{FAE6E79A-1D05-45E0-9029-A6F838BDB82D}" srcOrd="0" destOrd="0" presId="urn:microsoft.com/office/officeart/2008/layout/VerticalCurvedList"/>
    <dgm:cxn modelId="{E14398AB-3749-45BE-A69A-E355355240EE}" type="presParOf" srcId="{FAE6E79A-1D05-45E0-9029-A6F838BDB82D}" destId="{3312FD64-2FAA-4D14-8C94-7131209B270E}" srcOrd="0" destOrd="0" presId="urn:microsoft.com/office/officeart/2008/layout/VerticalCurvedList"/>
    <dgm:cxn modelId="{44EA4FCB-7E04-4494-9519-16CD0C4381DB}" type="presParOf" srcId="{3312FD64-2FAA-4D14-8C94-7131209B270E}" destId="{BB4617B8-B383-4114-89EB-C488B215575E}" srcOrd="0" destOrd="0" presId="urn:microsoft.com/office/officeart/2008/layout/VerticalCurvedList"/>
    <dgm:cxn modelId="{B9450A36-64E1-406A-B6A6-07812079C8A7}" type="presParOf" srcId="{3312FD64-2FAA-4D14-8C94-7131209B270E}" destId="{E435F8D5-A589-40E7-B3F9-23C5529D34BE}" srcOrd="1" destOrd="0" presId="urn:microsoft.com/office/officeart/2008/layout/VerticalCurvedList"/>
    <dgm:cxn modelId="{41CAD28D-1C92-4CA4-8590-467A40155CDD}" type="presParOf" srcId="{3312FD64-2FAA-4D14-8C94-7131209B270E}" destId="{7310F898-B9FF-4BA6-BC01-C9660D2C70A9}" srcOrd="2" destOrd="0" presId="urn:microsoft.com/office/officeart/2008/layout/VerticalCurvedList"/>
    <dgm:cxn modelId="{463CB4F4-609A-4F1B-AE83-441C01AEE742}" type="presParOf" srcId="{3312FD64-2FAA-4D14-8C94-7131209B270E}" destId="{9823A955-91B3-485D-8853-C5B4D2819393}" srcOrd="3" destOrd="0" presId="urn:microsoft.com/office/officeart/2008/layout/VerticalCurvedList"/>
    <dgm:cxn modelId="{0F410A84-FD02-4191-8CD0-3C780D287DC1}" type="presParOf" srcId="{FAE6E79A-1D05-45E0-9029-A6F838BDB82D}" destId="{0ADA5287-4E0B-430A-A49E-6247E77435FD}" srcOrd="1" destOrd="0" presId="urn:microsoft.com/office/officeart/2008/layout/VerticalCurvedList"/>
    <dgm:cxn modelId="{A49B4101-AACE-4FA8-A3BC-C2F4757FEBC1}" type="presParOf" srcId="{FAE6E79A-1D05-45E0-9029-A6F838BDB82D}" destId="{1DF8DD00-E62F-4DA7-9624-11ADBD2031B7}" srcOrd="2" destOrd="0" presId="urn:microsoft.com/office/officeart/2008/layout/VerticalCurvedList"/>
    <dgm:cxn modelId="{408CA1CA-1412-40E7-A0E3-E0943EDE6A1C}" type="presParOf" srcId="{1DF8DD00-E62F-4DA7-9624-11ADBD2031B7}" destId="{7F24390C-8441-401F-8BBD-EE664DF5859F}" srcOrd="0" destOrd="0" presId="urn:microsoft.com/office/officeart/2008/layout/VerticalCurvedList"/>
    <dgm:cxn modelId="{FB713667-5E05-46C0-9B84-A2C468BB9755}" type="presParOf" srcId="{FAE6E79A-1D05-45E0-9029-A6F838BDB82D}" destId="{EFCEF1A2-190C-4AE1-B665-4C8C47FC3D3E}" srcOrd="3" destOrd="0" presId="urn:microsoft.com/office/officeart/2008/layout/VerticalCurvedList"/>
    <dgm:cxn modelId="{62956515-8305-4D56-8F6A-0EA82274734F}" type="presParOf" srcId="{FAE6E79A-1D05-45E0-9029-A6F838BDB82D}" destId="{A8F6F89C-EEAB-4C2B-AE00-D94AF876118A}" srcOrd="4" destOrd="0" presId="urn:microsoft.com/office/officeart/2008/layout/VerticalCurvedList"/>
    <dgm:cxn modelId="{054310EE-48B9-4C69-BC0B-4331359FF085}" type="presParOf" srcId="{A8F6F89C-EEAB-4C2B-AE00-D94AF876118A}" destId="{F34BDD07-79FB-4515-8CA8-076B4EC75AC6}" srcOrd="0" destOrd="0" presId="urn:microsoft.com/office/officeart/2008/layout/VerticalCurvedList"/>
    <dgm:cxn modelId="{A59C1239-5FAA-47AD-AB64-35D5F5B77F43}" type="presParOf" srcId="{FAE6E79A-1D05-45E0-9029-A6F838BDB82D}" destId="{0622D810-A8EF-4E00-A60B-9626B51297A1}" srcOrd="5" destOrd="0" presId="urn:microsoft.com/office/officeart/2008/layout/VerticalCurvedList"/>
    <dgm:cxn modelId="{9A652280-948F-455D-8C30-33609D1EA773}" type="presParOf" srcId="{FAE6E79A-1D05-45E0-9029-A6F838BDB82D}" destId="{58CB608D-B771-400C-B31F-CAF329B19CAA}" srcOrd="6" destOrd="0" presId="urn:microsoft.com/office/officeart/2008/layout/VerticalCurvedList"/>
    <dgm:cxn modelId="{7A7122B7-E256-431D-BCA3-C56671103BAA}" type="presParOf" srcId="{58CB608D-B771-400C-B31F-CAF329B19CAA}" destId="{DB9B5387-8FA1-4F7A-83BE-2568CE04BF2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81FD10-13EE-47A3-A2D3-FB759A135094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575383-F68F-4C1E-9ACC-5E354B6B3D6B}">
      <dgm:prSet/>
      <dgm:spPr/>
      <dgm:t>
        <a:bodyPr/>
        <a:lstStyle/>
        <a:p>
          <a:r>
            <a:rPr lang="en-US" dirty="0"/>
            <a:t>Top 50 adjectives picked with at least  500 repetitions</a:t>
          </a:r>
        </a:p>
      </dgm:t>
    </dgm:pt>
    <dgm:pt modelId="{8791C468-22F2-494F-B6B7-0602738059F8}" type="parTrans" cxnId="{1F2FBE3E-35EA-4565-B0EC-098128672088}">
      <dgm:prSet/>
      <dgm:spPr/>
      <dgm:t>
        <a:bodyPr/>
        <a:lstStyle/>
        <a:p>
          <a:endParaRPr lang="en-US"/>
        </a:p>
      </dgm:t>
    </dgm:pt>
    <dgm:pt modelId="{BED1A106-3C13-4A20-B740-1F33DBB7FC31}" type="sibTrans" cxnId="{1F2FBE3E-35EA-4565-B0EC-098128672088}">
      <dgm:prSet/>
      <dgm:spPr/>
      <dgm:t>
        <a:bodyPr/>
        <a:lstStyle/>
        <a:p>
          <a:endParaRPr lang="en-US"/>
        </a:p>
      </dgm:t>
    </dgm:pt>
    <dgm:pt modelId="{9036AA62-C97A-43F2-BA2B-BBCFB2BCABD6}">
      <dgm:prSet/>
      <dgm:spPr/>
      <dgm:t>
        <a:bodyPr/>
        <a:lstStyle/>
        <a:p>
          <a:r>
            <a:rPr lang="en-US" dirty="0"/>
            <a:t>‘JJ’, ‘JJR’ and ‘JJS’ part of speech tagging</a:t>
          </a:r>
        </a:p>
      </dgm:t>
    </dgm:pt>
    <dgm:pt modelId="{884140C8-7155-420B-90EA-F501C6A11DAF}" type="parTrans" cxnId="{900A4D4F-0D17-4A50-B657-CED92A5F8783}">
      <dgm:prSet/>
      <dgm:spPr/>
      <dgm:t>
        <a:bodyPr/>
        <a:lstStyle/>
        <a:p>
          <a:endParaRPr lang="en-US"/>
        </a:p>
      </dgm:t>
    </dgm:pt>
    <dgm:pt modelId="{9D9C1042-C7BB-4DBD-B4ED-EB4DF971C238}" type="sibTrans" cxnId="{900A4D4F-0D17-4A50-B657-CED92A5F8783}">
      <dgm:prSet/>
      <dgm:spPr/>
      <dgm:t>
        <a:bodyPr/>
        <a:lstStyle/>
        <a:p>
          <a:endParaRPr lang="en-US"/>
        </a:p>
      </dgm:t>
    </dgm:pt>
    <dgm:pt modelId="{59CC8C02-006D-4BFD-BB0B-2C174C6508BD}">
      <dgm:prSet/>
      <dgm:spPr/>
      <dgm:t>
        <a:bodyPr/>
        <a:lstStyle/>
        <a:p>
          <a:r>
            <a:rPr lang="en-US" dirty="0"/>
            <a:t>Top adjectives - Top, Great, Small, Little</a:t>
          </a:r>
        </a:p>
      </dgm:t>
    </dgm:pt>
    <dgm:pt modelId="{69EF886D-37C7-41D4-8211-6D486F25C9BB}" type="parTrans" cxnId="{77254540-E099-4A00-B051-7D9EDDDD06C1}">
      <dgm:prSet/>
      <dgm:spPr/>
      <dgm:t>
        <a:bodyPr/>
        <a:lstStyle/>
        <a:p>
          <a:endParaRPr lang="en-US"/>
        </a:p>
      </dgm:t>
    </dgm:pt>
    <dgm:pt modelId="{207C434F-D6B4-4CED-939A-725791070A47}" type="sibTrans" cxnId="{77254540-E099-4A00-B051-7D9EDDDD06C1}">
      <dgm:prSet/>
      <dgm:spPr/>
      <dgm:t>
        <a:bodyPr/>
        <a:lstStyle/>
        <a:p>
          <a:endParaRPr lang="en-US"/>
        </a:p>
      </dgm:t>
    </dgm:pt>
    <dgm:pt modelId="{ABB348FC-D311-4D9E-9012-0109FA015AF1}" type="pres">
      <dgm:prSet presAssocID="{D681FD10-13EE-47A3-A2D3-FB759A135094}" presName="Name0" presStyleCnt="0">
        <dgm:presLayoutVars>
          <dgm:dir/>
          <dgm:resizeHandles val="exact"/>
        </dgm:presLayoutVars>
      </dgm:prSet>
      <dgm:spPr/>
    </dgm:pt>
    <dgm:pt modelId="{4979E2F6-E038-405A-954A-6046D6F73AF8}" type="pres">
      <dgm:prSet presAssocID="{C6575383-F68F-4C1E-9ACC-5E354B6B3D6B}" presName="parTxOnly" presStyleLbl="node1" presStyleIdx="0" presStyleCnt="3">
        <dgm:presLayoutVars>
          <dgm:bulletEnabled val="1"/>
        </dgm:presLayoutVars>
      </dgm:prSet>
      <dgm:spPr/>
    </dgm:pt>
    <dgm:pt modelId="{64EF87BF-B06D-464D-96DA-79920FF6A1F1}" type="pres">
      <dgm:prSet presAssocID="{BED1A106-3C13-4A20-B740-1F33DBB7FC31}" presName="parSpace" presStyleCnt="0"/>
      <dgm:spPr/>
    </dgm:pt>
    <dgm:pt modelId="{E910E332-1467-4A73-A1CE-6567E48EFFA1}" type="pres">
      <dgm:prSet presAssocID="{9036AA62-C97A-43F2-BA2B-BBCFB2BCABD6}" presName="parTxOnly" presStyleLbl="node1" presStyleIdx="1" presStyleCnt="3">
        <dgm:presLayoutVars>
          <dgm:bulletEnabled val="1"/>
        </dgm:presLayoutVars>
      </dgm:prSet>
      <dgm:spPr/>
    </dgm:pt>
    <dgm:pt modelId="{B81415AC-2108-4A10-8788-BC8BE6790147}" type="pres">
      <dgm:prSet presAssocID="{9D9C1042-C7BB-4DBD-B4ED-EB4DF971C238}" presName="parSpace" presStyleCnt="0"/>
      <dgm:spPr/>
    </dgm:pt>
    <dgm:pt modelId="{6484DA22-98C0-4C7B-A8C7-3B5B11AF55F3}" type="pres">
      <dgm:prSet presAssocID="{59CC8C02-006D-4BFD-BB0B-2C174C6508B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750A012F-C86B-4683-BA62-F3BB454B8F8C}" type="presOf" srcId="{D681FD10-13EE-47A3-A2D3-FB759A135094}" destId="{ABB348FC-D311-4D9E-9012-0109FA015AF1}" srcOrd="0" destOrd="0" presId="urn:microsoft.com/office/officeart/2005/8/layout/hChevron3"/>
    <dgm:cxn modelId="{1F2FBE3E-35EA-4565-B0EC-098128672088}" srcId="{D681FD10-13EE-47A3-A2D3-FB759A135094}" destId="{C6575383-F68F-4C1E-9ACC-5E354B6B3D6B}" srcOrd="0" destOrd="0" parTransId="{8791C468-22F2-494F-B6B7-0602738059F8}" sibTransId="{BED1A106-3C13-4A20-B740-1F33DBB7FC31}"/>
    <dgm:cxn modelId="{77254540-E099-4A00-B051-7D9EDDDD06C1}" srcId="{D681FD10-13EE-47A3-A2D3-FB759A135094}" destId="{59CC8C02-006D-4BFD-BB0B-2C174C6508BD}" srcOrd="2" destOrd="0" parTransId="{69EF886D-37C7-41D4-8211-6D486F25C9BB}" sibTransId="{207C434F-D6B4-4CED-939A-725791070A47}"/>
    <dgm:cxn modelId="{900A4D4F-0D17-4A50-B657-CED92A5F8783}" srcId="{D681FD10-13EE-47A3-A2D3-FB759A135094}" destId="{9036AA62-C97A-43F2-BA2B-BBCFB2BCABD6}" srcOrd="1" destOrd="0" parTransId="{884140C8-7155-420B-90EA-F501C6A11DAF}" sibTransId="{9D9C1042-C7BB-4DBD-B4ED-EB4DF971C238}"/>
    <dgm:cxn modelId="{CE063080-FFB4-413A-9C8A-8FBDD96817E5}" type="presOf" srcId="{C6575383-F68F-4C1E-9ACC-5E354B6B3D6B}" destId="{4979E2F6-E038-405A-954A-6046D6F73AF8}" srcOrd="0" destOrd="0" presId="urn:microsoft.com/office/officeart/2005/8/layout/hChevron3"/>
    <dgm:cxn modelId="{4148108D-387A-4FB2-816F-108C0E331089}" type="presOf" srcId="{59CC8C02-006D-4BFD-BB0B-2C174C6508BD}" destId="{6484DA22-98C0-4C7B-A8C7-3B5B11AF55F3}" srcOrd="0" destOrd="0" presId="urn:microsoft.com/office/officeart/2005/8/layout/hChevron3"/>
    <dgm:cxn modelId="{93CE30F2-8A15-4933-B53F-AD28F0A6752C}" type="presOf" srcId="{9036AA62-C97A-43F2-BA2B-BBCFB2BCABD6}" destId="{E910E332-1467-4A73-A1CE-6567E48EFFA1}" srcOrd="0" destOrd="0" presId="urn:microsoft.com/office/officeart/2005/8/layout/hChevron3"/>
    <dgm:cxn modelId="{7B93C2F1-BF2D-4A71-A2FF-A33A681AD464}" type="presParOf" srcId="{ABB348FC-D311-4D9E-9012-0109FA015AF1}" destId="{4979E2F6-E038-405A-954A-6046D6F73AF8}" srcOrd="0" destOrd="0" presId="urn:microsoft.com/office/officeart/2005/8/layout/hChevron3"/>
    <dgm:cxn modelId="{1BB8F7BE-CDBE-45F2-A7BD-752FAC208FD3}" type="presParOf" srcId="{ABB348FC-D311-4D9E-9012-0109FA015AF1}" destId="{64EF87BF-B06D-464D-96DA-79920FF6A1F1}" srcOrd="1" destOrd="0" presId="urn:microsoft.com/office/officeart/2005/8/layout/hChevron3"/>
    <dgm:cxn modelId="{E01C1C5A-8811-4BCC-BD2B-B06F4EB6FE2C}" type="presParOf" srcId="{ABB348FC-D311-4D9E-9012-0109FA015AF1}" destId="{E910E332-1467-4A73-A1CE-6567E48EFFA1}" srcOrd="2" destOrd="0" presId="urn:microsoft.com/office/officeart/2005/8/layout/hChevron3"/>
    <dgm:cxn modelId="{CB04B0EA-E140-4D1E-92F6-86D7ACE0C6BC}" type="presParOf" srcId="{ABB348FC-D311-4D9E-9012-0109FA015AF1}" destId="{B81415AC-2108-4A10-8788-BC8BE6790147}" srcOrd="3" destOrd="0" presId="urn:microsoft.com/office/officeart/2005/8/layout/hChevron3"/>
    <dgm:cxn modelId="{654F574F-4B17-4329-9740-647F6116FBC4}" type="presParOf" srcId="{ABB348FC-D311-4D9E-9012-0109FA015AF1}" destId="{6484DA22-98C0-4C7B-A8C7-3B5B11AF55F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4E6BC7-9DCA-4735-A492-6D6EB99C406F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0B7B4C-035B-4B9C-A318-346D8DC45BA2}">
      <dgm:prSet/>
      <dgm:spPr/>
      <dgm:t>
        <a:bodyPr/>
        <a:lstStyle/>
        <a:p>
          <a:r>
            <a:rPr lang="en-US" dirty="0"/>
            <a:t>50 new columns with individual adjective frequency</a:t>
          </a:r>
        </a:p>
      </dgm:t>
    </dgm:pt>
    <dgm:pt modelId="{0DF8DC97-90E9-44AE-A442-C52D29B46DD1}" type="parTrans" cxnId="{B85B76DA-D89C-4EFF-9188-988B6804C917}">
      <dgm:prSet/>
      <dgm:spPr/>
      <dgm:t>
        <a:bodyPr/>
        <a:lstStyle/>
        <a:p>
          <a:endParaRPr lang="en-US"/>
        </a:p>
      </dgm:t>
    </dgm:pt>
    <dgm:pt modelId="{954A9AAE-D4D2-4D28-B4E5-6E4AE085CB46}" type="sibTrans" cxnId="{B85B76DA-D89C-4EFF-9188-988B6804C917}">
      <dgm:prSet/>
      <dgm:spPr/>
      <dgm:t>
        <a:bodyPr/>
        <a:lstStyle/>
        <a:p>
          <a:endParaRPr lang="en-US"/>
        </a:p>
      </dgm:t>
    </dgm:pt>
    <dgm:pt modelId="{23F88937-87B2-46AF-8892-F27BFF189668}">
      <dgm:prSet/>
      <dgm:spPr/>
      <dgm:t>
        <a:bodyPr/>
        <a:lstStyle/>
        <a:p>
          <a:r>
            <a:rPr lang="en-US" dirty="0"/>
            <a:t>"Popular" column based on number of reviews</a:t>
          </a:r>
        </a:p>
      </dgm:t>
    </dgm:pt>
    <dgm:pt modelId="{D7E81F71-4442-45D3-93CE-012191EB657C}" type="parTrans" cxnId="{1E514235-A75A-4CF1-BC41-9A6ADFCFDCA8}">
      <dgm:prSet/>
      <dgm:spPr/>
      <dgm:t>
        <a:bodyPr/>
        <a:lstStyle/>
        <a:p>
          <a:endParaRPr lang="en-US"/>
        </a:p>
      </dgm:t>
    </dgm:pt>
    <dgm:pt modelId="{699F1A1A-DD54-4B56-8766-B8E64D5B5C3A}" type="sibTrans" cxnId="{1E514235-A75A-4CF1-BC41-9A6ADFCFDCA8}">
      <dgm:prSet/>
      <dgm:spPr/>
      <dgm:t>
        <a:bodyPr/>
        <a:lstStyle/>
        <a:p>
          <a:endParaRPr lang="en-US"/>
        </a:p>
      </dgm:t>
    </dgm:pt>
    <dgm:pt modelId="{93B1A519-135E-4237-8A80-DF2D72B5AFE3}">
      <dgm:prSet/>
      <dgm:spPr/>
      <dgm:t>
        <a:bodyPr/>
        <a:lstStyle/>
        <a:p>
          <a:r>
            <a:rPr lang="en-US" dirty="0"/>
            <a:t>Columns: clothing ID, reviews, adjectives, popular</a:t>
          </a:r>
        </a:p>
      </dgm:t>
    </dgm:pt>
    <dgm:pt modelId="{98956AE8-F14A-4CC3-8453-8F413CAAFAC2}" type="parTrans" cxnId="{373AD0FC-0B83-4A1A-B1CA-F857C037502B}">
      <dgm:prSet/>
      <dgm:spPr/>
      <dgm:t>
        <a:bodyPr/>
        <a:lstStyle/>
        <a:p>
          <a:endParaRPr lang="en-US"/>
        </a:p>
      </dgm:t>
    </dgm:pt>
    <dgm:pt modelId="{94DF5F06-4835-45D3-ABDC-54C97AE00D7A}" type="sibTrans" cxnId="{373AD0FC-0B83-4A1A-B1CA-F857C037502B}">
      <dgm:prSet/>
      <dgm:spPr/>
      <dgm:t>
        <a:bodyPr/>
        <a:lstStyle/>
        <a:p>
          <a:endParaRPr lang="en-US"/>
        </a:p>
      </dgm:t>
    </dgm:pt>
    <dgm:pt modelId="{3248A7C8-6FD7-4ACD-B57F-BD8C9F97E796}" type="pres">
      <dgm:prSet presAssocID="{3E4E6BC7-9DCA-4735-A492-6D6EB99C406F}" presName="linear" presStyleCnt="0">
        <dgm:presLayoutVars>
          <dgm:dir/>
          <dgm:animLvl val="lvl"/>
          <dgm:resizeHandles val="exact"/>
        </dgm:presLayoutVars>
      </dgm:prSet>
      <dgm:spPr/>
    </dgm:pt>
    <dgm:pt modelId="{44FBFFF3-C613-4489-96C9-6E49EF968F61}" type="pres">
      <dgm:prSet presAssocID="{210B7B4C-035B-4B9C-A318-346D8DC45BA2}" presName="parentLin" presStyleCnt="0"/>
      <dgm:spPr/>
    </dgm:pt>
    <dgm:pt modelId="{3D5EC0F7-C5FC-4B6B-B2A3-949F59D5C904}" type="pres">
      <dgm:prSet presAssocID="{210B7B4C-035B-4B9C-A318-346D8DC45BA2}" presName="parentLeftMargin" presStyleLbl="node1" presStyleIdx="0" presStyleCnt="3"/>
      <dgm:spPr/>
    </dgm:pt>
    <dgm:pt modelId="{346EAC45-4334-486D-8BAA-34A390F0F26D}" type="pres">
      <dgm:prSet presAssocID="{210B7B4C-035B-4B9C-A318-346D8DC45BA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10F1CF-D00A-44DC-9C70-9BB7E792B21D}" type="pres">
      <dgm:prSet presAssocID="{210B7B4C-035B-4B9C-A318-346D8DC45BA2}" presName="negativeSpace" presStyleCnt="0"/>
      <dgm:spPr/>
    </dgm:pt>
    <dgm:pt modelId="{4BEF3A8A-F73B-4478-A8A4-C4932B54820F}" type="pres">
      <dgm:prSet presAssocID="{210B7B4C-035B-4B9C-A318-346D8DC45BA2}" presName="childText" presStyleLbl="conFgAcc1" presStyleIdx="0" presStyleCnt="3">
        <dgm:presLayoutVars>
          <dgm:bulletEnabled val="1"/>
        </dgm:presLayoutVars>
      </dgm:prSet>
      <dgm:spPr/>
    </dgm:pt>
    <dgm:pt modelId="{4D7DE307-5F22-4E09-9845-5E0596CDE41E}" type="pres">
      <dgm:prSet presAssocID="{954A9AAE-D4D2-4D28-B4E5-6E4AE085CB46}" presName="spaceBetweenRectangles" presStyleCnt="0"/>
      <dgm:spPr/>
    </dgm:pt>
    <dgm:pt modelId="{6A4FE8DF-0085-4C5F-86E1-3498E85F71DE}" type="pres">
      <dgm:prSet presAssocID="{23F88937-87B2-46AF-8892-F27BFF189668}" presName="parentLin" presStyleCnt="0"/>
      <dgm:spPr/>
    </dgm:pt>
    <dgm:pt modelId="{AFD04703-860A-4D11-823E-C9F223C04ED0}" type="pres">
      <dgm:prSet presAssocID="{23F88937-87B2-46AF-8892-F27BFF189668}" presName="parentLeftMargin" presStyleLbl="node1" presStyleIdx="0" presStyleCnt="3"/>
      <dgm:spPr/>
    </dgm:pt>
    <dgm:pt modelId="{4A9C27CB-F7E9-44B9-AE18-38EF361A5865}" type="pres">
      <dgm:prSet presAssocID="{23F88937-87B2-46AF-8892-F27BFF18966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05C3B0-0A29-4C19-ABDC-D7C147F4FDD8}" type="pres">
      <dgm:prSet presAssocID="{23F88937-87B2-46AF-8892-F27BFF189668}" presName="negativeSpace" presStyleCnt="0"/>
      <dgm:spPr/>
    </dgm:pt>
    <dgm:pt modelId="{621BF2A4-B4AA-4EAE-B272-A047936F1A7D}" type="pres">
      <dgm:prSet presAssocID="{23F88937-87B2-46AF-8892-F27BFF189668}" presName="childText" presStyleLbl="conFgAcc1" presStyleIdx="1" presStyleCnt="3">
        <dgm:presLayoutVars>
          <dgm:bulletEnabled val="1"/>
        </dgm:presLayoutVars>
      </dgm:prSet>
      <dgm:spPr/>
    </dgm:pt>
    <dgm:pt modelId="{5C17CB30-2EE3-4632-A12E-AEC7DD68EB35}" type="pres">
      <dgm:prSet presAssocID="{699F1A1A-DD54-4B56-8766-B8E64D5B5C3A}" presName="spaceBetweenRectangles" presStyleCnt="0"/>
      <dgm:spPr/>
    </dgm:pt>
    <dgm:pt modelId="{3BAAE78F-39B1-449E-B865-C89D82454212}" type="pres">
      <dgm:prSet presAssocID="{93B1A519-135E-4237-8A80-DF2D72B5AFE3}" presName="parentLin" presStyleCnt="0"/>
      <dgm:spPr/>
    </dgm:pt>
    <dgm:pt modelId="{DD887480-B217-4AF1-B0B6-A859DD3EC297}" type="pres">
      <dgm:prSet presAssocID="{93B1A519-135E-4237-8A80-DF2D72B5AFE3}" presName="parentLeftMargin" presStyleLbl="node1" presStyleIdx="1" presStyleCnt="3"/>
      <dgm:spPr/>
    </dgm:pt>
    <dgm:pt modelId="{F4626485-2EA5-4F93-868F-3AD7DD154205}" type="pres">
      <dgm:prSet presAssocID="{93B1A519-135E-4237-8A80-DF2D72B5AFE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3C5A4BA-4E79-4B34-8560-E3D4D0E57D5C}" type="pres">
      <dgm:prSet presAssocID="{93B1A519-135E-4237-8A80-DF2D72B5AFE3}" presName="negativeSpace" presStyleCnt="0"/>
      <dgm:spPr/>
    </dgm:pt>
    <dgm:pt modelId="{CE408ACB-9547-4A08-99C9-AE9C4F52A90F}" type="pres">
      <dgm:prSet presAssocID="{93B1A519-135E-4237-8A80-DF2D72B5AFE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F654805-5B81-4026-88F1-644C1D3B9834}" type="presOf" srcId="{210B7B4C-035B-4B9C-A318-346D8DC45BA2}" destId="{3D5EC0F7-C5FC-4B6B-B2A3-949F59D5C904}" srcOrd="0" destOrd="0" presId="urn:microsoft.com/office/officeart/2005/8/layout/list1"/>
    <dgm:cxn modelId="{CE824F2E-F8EE-4AC9-B63C-4D4FCB4A6119}" type="presOf" srcId="{23F88937-87B2-46AF-8892-F27BFF189668}" destId="{AFD04703-860A-4D11-823E-C9F223C04ED0}" srcOrd="0" destOrd="0" presId="urn:microsoft.com/office/officeart/2005/8/layout/list1"/>
    <dgm:cxn modelId="{1E514235-A75A-4CF1-BC41-9A6ADFCFDCA8}" srcId="{3E4E6BC7-9DCA-4735-A492-6D6EB99C406F}" destId="{23F88937-87B2-46AF-8892-F27BFF189668}" srcOrd="1" destOrd="0" parTransId="{D7E81F71-4442-45D3-93CE-012191EB657C}" sibTransId="{699F1A1A-DD54-4B56-8766-B8E64D5B5C3A}"/>
    <dgm:cxn modelId="{29961564-6B35-4B79-9884-644F0EC11173}" type="presOf" srcId="{3E4E6BC7-9DCA-4735-A492-6D6EB99C406F}" destId="{3248A7C8-6FD7-4ACD-B57F-BD8C9F97E796}" srcOrd="0" destOrd="0" presId="urn:microsoft.com/office/officeart/2005/8/layout/list1"/>
    <dgm:cxn modelId="{049CF851-966F-4515-B7C1-8D238093FB97}" type="presOf" srcId="{93B1A519-135E-4237-8A80-DF2D72B5AFE3}" destId="{DD887480-B217-4AF1-B0B6-A859DD3EC297}" srcOrd="0" destOrd="0" presId="urn:microsoft.com/office/officeart/2005/8/layout/list1"/>
    <dgm:cxn modelId="{47D7A37D-80A6-407A-A51C-15D6F736337C}" type="presOf" srcId="{210B7B4C-035B-4B9C-A318-346D8DC45BA2}" destId="{346EAC45-4334-486D-8BAA-34A390F0F26D}" srcOrd="1" destOrd="0" presId="urn:microsoft.com/office/officeart/2005/8/layout/list1"/>
    <dgm:cxn modelId="{6EE7C17D-1863-40F2-B87A-38DC0AC06ABE}" type="presOf" srcId="{93B1A519-135E-4237-8A80-DF2D72B5AFE3}" destId="{F4626485-2EA5-4F93-868F-3AD7DD154205}" srcOrd="1" destOrd="0" presId="urn:microsoft.com/office/officeart/2005/8/layout/list1"/>
    <dgm:cxn modelId="{B85B76DA-D89C-4EFF-9188-988B6804C917}" srcId="{3E4E6BC7-9DCA-4735-A492-6D6EB99C406F}" destId="{210B7B4C-035B-4B9C-A318-346D8DC45BA2}" srcOrd="0" destOrd="0" parTransId="{0DF8DC97-90E9-44AE-A442-C52D29B46DD1}" sibTransId="{954A9AAE-D4D2-4D28-B4E5-6E4AE085CB46}"/>
    <dgm:cxn modelId="{645B65E7-00F8-4847-8AFA-43EDFD0CED17}" type="presOf" srcId="{23F88937-87B2-46AF-8892-F27BFF189668}" destId="{4A9C27CB-F7E9-44B9-AE18-38EF361A5865}" srcOrd="1" destOrd="0" presId="urn:microsoft.com/office/officeart/2005/8/layout/list1"/>
    <dgm:cxn modelId="{373AD0FC-0B83-4A1A-B1CA-F857C037502B}" srcId="{3E4E6BC7-9DCA-4735-A492-6D6EB99C406F}" destId="{93B1A519-135E-4237-8A80-DF2D72B5AFE3}" srcOrd="2" destOrd="0" parTransId="{98956AE8-F14A-4CC3-8453-8F413CAAFAC2}" sibTransId="{94DF5F06-4835-45D3-ABDC-54C97AE00D7A}"/>
    <dgm:cxn modelId="{9D945994-1238-4A58-81BD-F563934819B6}" type="presParOf" srcId="{3248A7C8-6FD7-4ACD-B57F-BD8C9F97E796}" destId="{44FBFFF3-C613-4489-96C9-6E49EF968F61}" srcOrd="0" destOrd="0" presId="urn:microsoft.com/office/officeart/2005/8/layout/list1"/>
    <dgm:cxn modelId="{13F79B79-31C7-4F50-BDF8-B521EEF51BA2}" type="presParOf" srcId="{44FBFFF3-C613-4489-96C9-6E49EF968F61}" destId="{3D5EC0F7-C5FC-4B6B-B2A3-949F59D5C904}" srcOrd="0" destOrd="0" presId="urn:microsoft.com/office/officeart/2005/8/layout/list1"/>
    <dgm:cxn modelId="{E56A7477-1F1A-4B62-A5B4-BDAD7A22FAAE}" type="presParOf" srcId="{44FBFFF3-C613-4489-96C9-6E49EF968F61}" destId="{346EAC45-4334-486D-8BAA-34A390F0F26D}" srcOrd="1" destOrd="0" presId="urn:microsoft.com/office/officeart/2005/8/layout/list1"/>
    <dgm:cxn modelId="{551F76F2-AD6F-46B4-943E-9063BDBCAEB8}" type="presParOf" srcId="{3248A7C8-6FD7-4ACD-B57F-BD8C9F97E796}" destId="{9410F1CF-D00A-44DC-9C70-9BB7E792B21D}" srcOrd="1" destOrd="0" presId="urn:microsoft.com/office/officeart/2005/8/layout/list1"/>
    <dgm:cxn modelId="{A49C5B24-3090-4596-8A34-6ED0574499A7}" type="presParOf" srcId="{3248A7C8-6FD7-4ACD-B57F-BD8C9F97E796}" destId="{4BEF3A8A-F73B-4478-A8A4-C4932B54820F}" srcOrd="2" destOrd="0" presId="urn:microsoft.com/office/officeart/2005/8/layout/list1"/>
    <dgm:cxn modelId="{6719507E-BC6A-4794-B90C-69FA010A8131}" type="presParOf" srcId="{3248A7C8-6FD7-4ACD-B57F-BD8C9F97E796}" destId="{4D7DE307-5F22-4E09-9845-5E0596CDE41E}" srcOrd="3" destOrd="0" presId="urn:microsoft.com/office/officeart/2005/8/layout/list1"/>
    <dgm:cxn modelId="{37A4DEB1-7119-4FE4-B488-5EE402C792A7}" type="presParOf" srcId="{3248A7C8-6FD7-4ACD-B57F-BD8C9F97E796}" destId="{6A4FE8DF-0085-4C5F-86E1-3498E85F71DE}" srcOrd="4" destOrd="0" presId="urn:microsoft.com/office/officeart/2005/8/layout/list1"/>
    <dgm:cxn modelId="{6BFE41D7-E38A-49EA-A74C-B0E013D5C9E5}" type="presParOf" srcId="{6A4FE8DF-0085-4C5F-86E1-3498E85F71DE}" destId="{AFD04703-860A-4D11-823E-C9F223C04ED0}" srcOrd="0" destOrd="0" presId="urn:microsoft.com/office/officeart/2005/8/layout/list1"/>
    <dgm:cxn modelId="{E78F03BC-5A00-4AF5-902F-0B964E7FB557}" type="presParOf" srcId="{6A4FE8DF-0085-4C5F-86E1-3498E85F71DE}" destId="{4A9C27CB-F7E9-44B9-AE18-38EF361A5865}" srcOrd="1" destOrd="0" presId="urn:microsoft.com/office/officeart/2005/8/layout/list1"/>
    <dgm:cxn modelId="{483C7073-CA00-4585-98A6-F2DA1C768911}" type="presParOf" srcId="{3248A7C8-6FD7-4ACD-B57F-BD8C9F97E796}" destId="{B205C3B0-0A29-4C19-ABDC-D7C147F4FDD8}" srcOrd="5" destOrd="0" presId="urn:microsoft.com/office/officeart/2005/8/layout/list1"/>
    <dgm:cxn modelId="{F36C79F1-91E2-4C41-AFE0-A702C3C9D86C}" type="presParOf" srcId="{3248A7C8-6FD7-4ACD-B57F-BD8C9F97E796}" destId="{621BF2A4-B4AA-4EAE-B272-A047936F1A7D}" srcOrd="6" destOrd="0" presId="urn:microsoft.com/office/officeart/2005/8/layout/list1"/>
    <dgm:cxn modelId="{0FDB2B19-ED8F-49A6-9F68-0C6A78B22214}" type="presParOf" srcId="{3248A7C8-6FD7-4ACD-B57F-BD8C9F97E796}" destId="{5C17CB30-2EE3-4632-A12E-AEC7DD68EB35}" srcOrd="7" destOrd="0" presId="urn:microsoft.com/office/officeart/2005/8/layout/list1"/>
    <dgm:cxn modelId="{F33B6A39-E014-4970-BF6B-32A5B5DF95E0}" type="presParOf" srcId="{3248A7C8-6FD7-4ACD-B57F-BD8C9F97E796}" destId="{3BAAE78F-39B1-449E-B865-C89D82454212}" srcOrd="8" destOrd="0" presId="urn:microsoft.com/office/officeart/2005/8/layout/list1"/>
    <dgm:cxn modelId="{4CE0D388-088F-4144-969C-D077B72B3C46}" type="presParOf" srcId="{3BAAE78F-39B1-449E-B865-C89D82454212}" destId="{DD887480-B217-4AF1-B0B6-A859DD3EC297}" srcOrd="0" destOrd="0" presId="urn:microsoft.com/office/officeart/2005/8/layout/list1"/>
    <dgm:cxn modelId="{327F9682-744C-4533-B1EC-C84BC69840FF}" type="presParOf" srcId="{3BAAE78F-39B1-449E-B865-C89D82454212}" destId="{F4626485-2EA5-4F93-868F-3AD7DD154205}" srcOrd="1" destOrd="0" presId="urn:microsoft.com/office/officeart/2005/8/layout/list1"/>
    <dgm:cxn modelId="{EBE33647-A2C4-43E2-9880-24686273ED20}" type="presParOf" srcId="{3248A7C8-6FD7-4ACD-B57F-BD8C9F97E796}" destId="{13C5A4BA-4E79-4B34-8560-E3D4D0E57D5C}" srcOrd="9" destOrd="0" presId="urn:microsoft.com/office/officeart/2005/8/layout/list1"/>
    <dgm:cxn modelId="{657A6F6F-56A7-4646-88DF-9EBD5AA240FE}" type="presParOf" srcId="{3248A7C8-6FD7-4ACD-B57F-BD8C9F97E796}" destId="{CE408ACB-9547-4A08-99C9-AE9C4F52A90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DF5C7-91D5-42B9-AD6F-312E4FB87AEE}">
      <dsp:nvSpPr>
        <dsp:cNvPr id="0" name=""/>
        <dsp:cNvSpPr/>
      </dsp:nvSpPr>
      <dsp:spPr>
        <a:xfrm>
          <a:off x="0" y="0"/>
          <a:ext cx="11266585" cy="3069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b="1" i="0" kern="1200" dirty="0"/>
            <a:t>Review-based Popularity Analysis of the Online Fashion Industry</a:t>
          </a:r>
          <a:endParaRPr lang="en-US" sz="5800" kern="1200" dirty="0"/>
        </a:p>
      </dsp:txBody>
      <dsp:txXfrm>
        <a:off x="89900" y="89900"/>
        <a:ext cx="11086785" cy="28896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D206B-6BBD-4B57-8C16-AB8D8310F127}">
      <dsp:nvSpPr>
        <dsp:cNvPr id="0" name=""/>
        <dsp:cNvSpPr/>
      </dsp:nvSpPr>
      <dsp:spPr>
        <a:xfrm>
          <a:off x="5085352" y="0"/>
          <a:ext cx="2018109" cy="1311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Training on 824 records, validating on 384</a:t>
          </a:r>
        </a:p>
      </dsp:txBody>
      <dsp:txXfrm>
        <a:off x="5149387" y="64035"/>
        <a:ext cx="1890039" cy="1183700"/>
      </dsp:txXfrm>
    </dsp:sp>
    <dsp:sp modelId="{D67716B0-ADC8-4D78-A7F6-D5CE7448BA38}">
      <dsp:nvSpPr>
        <dsp:cNvPr id="0" name=""/>
        <dsp:cNvSpPr/>
      </dsp:nvSpPr>
      <dsp:spPr>
        <a:xfrm>
          <a:off x="4144863" y="835403"/>
          <a:ext cx="5245951" cy="5245951"/>
        </a:xfrm>
        <a:custGeom>
          <a:avLst/>
          <a:gdLst/>
          <a:ahLst/>
          <a:cxnLst/>
          <a:rect l="0" t="0" r="0" b="0"/>
          <a:pathLst>
            <a:path>
              <a:moveTo>
                <a:pt x="2976322" y="23909"/>
              </a:moveTo>
              <a:arcTo wR="2622975" hR="2622975" stAng="16664519" swAng="2344367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31827-C665-4401-B7B3-C1DE07D6E7B4}">
      <dsp:nvSpPr>
        <dsp:cNvPr id="0" name=""/>
        <dsp:cNvSpPr/>
      </dsp:nvSpPr>
      <dsp:spPr>
        <a:xfrm>
          <a:off x="7987950" y="1676399"/>
          <a:ext cx="2018109" cy="1311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96.3% accuracy</a:t>
          </a:r>
        </a:p>
      </dsp:txBody>
      <dsp:txXfrm>
        <a:off x="8051985" y="1740434"/>
        <a:ext cx="1890039" cy="1183700"/>
      </dsp:txXfrm>
    </dsp:sp>
    <dsp:sp modelId="{EE72E6AE-EC51-4FCB-ADD3-687DB35012DD}">
      <dsp:nvSpPr>
        <dsp:cNvPr id="0" name=""/>
        <dsp:cNvSpPr/>
      </dsp:nvSpPr>
      <dsp:spPr>
        <a:xfrm>
          <a:off x="3902450" y="640118"/>
          <a:ext cx="5245951" cy="5245951"/>
        </a:xfrm>
        <a:custGeom>
          <a:avLst/>
          <a:gdLst/>
          <a:ahLst/>
          <a:cxnLst/>
          <a:rect l="0" t="0" r="0" b="0"/>
          <a:pathLst>
            <a:path>
              <a:moveTo>
                <a:pt x="5233351" y="2366192"/>
              </a:moveTo>
              <a:arcTo wR="2622975" hR="2622975" stAng="21262912" swAng="2392932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D4232-2ADD-4590-B0B1-3B7993ED9C10}">
      <dsp:nvSpPr>
        <dsp:cNvPr id="0" name=""/>
        <dsp:cNvSpPr/>
      </dsp:nvSpPr>
      <dsp:spPr>
        <a:xfrm>
          <a:off x="7167170" y="4754883"/>
          <a:ext cx="2018109" cy="1311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Only 13 items misclassified</a:t>
          </a:r>
        </a:p>
      </dsp:txBody>
      <dsp:txXfrm>
        <a:off x="7231205" y="4818918"/>
        <a:ext cx="1890039" cy="1183700"/>
      </dsp:txXfrm>
    </dsp:sp>
    <dsp:sp modelId="{BF6F3688-973E-40E4-AAA1-7E2431C75417}">
      <dsp:nvSpPr>
        <dsp:cNvPr id="0" name=""/>
        <dsp:cNvSpPr/>
      </dsp:nvSpPr>
      <dsp:spPr>
        <a:xfrm>
          <a:off x="3608574" y="985160"/>
          <a:ext cx="5245951" cy="5245951"/>
        </a:xfrm>
        <a:custGeom>
          <a:avLst/>
          <a:gdLst/>
          <a:ahLst/>
          <a:cxnLst/>
          <a:rect l="0" t="0" r="0" b="0"/>
          <a:pathLst>
            <a:path>
              <a:moveTo>
                <a:pt x="3539888" y="5080468"/>
              </a:moveTo>
              <a:arcTo wR="2622975" hR="2622975" stAng="4172340" swAng="2636267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12334-8667-4EE5-BA11-09E3CA9B0FAA}">
      <dsp:nvSpPr>
        <dsp:cNvPr id="0" name=""/>
        <dsp:cNvSpPr/>
      </dsp:nvSpPr>
      <dsp:spPr>
        <a:xfrm>
          <a:off x="3150197" y="4754870"/>
          <a:ext cx="2018109" cy="1311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Only 9 popular items predicted as unpopular</a:t>
          </a:r>
        </a:p>
      </dsp:txBody>
      <dsp:txXfrm>
        <a:off x="3214232" y="4818905"/>
        <a:ext cx="1890039" cy="1183700"/>
      </dsp:txXfrm>
    </dsp:sp>
    <dsp:sp modelId="{C4AE4AA4-63B8-4876-A295-22FFD03EFDBD}">
      <dsp:nvSpPr>
        <dsp:cNvPr id="0" name=""/>
        <dsp:cNvSpPr/>
      </dsp:nvSpPr>
      <dsp:spPr>
        <a:xfrm>
          <a:off x="2978647" y="409917"/>
          <a:ext cx="5245951" cy="5245951"/>
        </a:xfrm>
        <a:custGeom>
          <a:avLst/>
          <a:gdLst/>
          <a:ahLst/>
          <a:cxnLst/>
          <a:rect l="0" t="0" r="0" b="0"/>
          <a:pathLst>
            <a:path>
              <a:moveTo>
                <a:pt x="631241" y="4329726"/>
              </a:moveTo>
              <a:arcTo wR="2622975" hR="2622975" stAng="8364370" swAng="265349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EF966-6E1C-4837-B6B2-2912453D4664}">
      <dsp:nvSpPr>
        <dsp:cNvPr id="0" name=""/>
        <dsp:cNvSpPr/>
      </dsp:nvSpPr>
      <dsp:spPr>
        <a:xfrm>
          <a:off x="2141140" y="1534927"/>
          <a:ext cx="2018109" cy="1311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Only 4 unpopular items predicted as popular</a:t>
          </a:r>
        </a:p>
      </dsp:txBody>
      <dsp:txXfrm>
        <a:off x="2205175" y="1598962"/>
        <a:ext cx="1890039" cy="1183700"/>
      </dsp:txXfrm>
    </dsp:sp>
    <dsp:sp modelId="{6D8A8103-00B5-4DE2-89B5-E2A5F005247A}">
      <dsp:nvSpPr>
        <dsp:cNvPr id="0" name=""/>
        <dsp:cNvSpPr/>
      </dsp:nvSpPr>
      <dsp:spPr>
        <a:xfrm>
          <a:off x="2625766" y="853197"/>
          <a:ext cx="5245951" cy="5245951"/>
        </a:xfrm>
        <a:custGeom>
          <a:avLst/>
          <a:gdLst/>
          <a:ahLst/>
          <a:cxnLst/>
          <a:rect l="0" t="0" r="0" b="0"/>
          <a:pathLst>
            <a:path>
              <a:moveTo>
                <a:pt x="871911" y="670086"/>
              </a:moveTo>
              <a:arcTo wR="2622975" hR="2622975" stAng="13687134" swAng="227580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D206B-6BBD-4B57-8C16-AB8D8310F127}">
      <dsp:nvSpPr>
        <dsp:cNvPr id="0" name=""/>
        <dsp:cNvSpPr/>
      </dsp:nvSpPr>
      <dsp:spPr>
        <a:xfrm>
          <a:off x="5023891" y="453"/>
          <a:ext cx="2042616" cy="132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Easy to interpret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088704" y="65266"/>
        <a:ext cx="1912990" cy="1198074"/>
      </dsp:txXfrm>
    </dsp:sp>
    <dsp:sp modelId="{D67716B0-ADC8-4D78-A7F6-D5CE7448BA38}">
      <dsp:nvSpPr>
        <dsp:cNvPr id="0" name=""/>
        <dsp:cNvSpPr/>
      </dsp:nvSpPr>
      <dsp:spPr>
        <a:xfrm>
          <a:off x="4012498" y="838366"/>
          <a:ext cx="5308047" cy="5308047"/>
        </a:xfrm>
        <a:custGeom>
          <a:avLst/>
          <a:gdLst/>
          <a:ahLst/>
          <a:cxnLst/>
          <a:rect l="0" t="0" r="0" b="0"/>
          <a:pathLst>
            <a:path>
              <a:moveTo>
                <a:pt x="3073779" y="33404"/>
              </a:moveTo>
              <a:arcTo wR="2654023" hR="2654023" stAng="16746001" swAng="260585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31827-C665-4401-B7B3-C1DE07D6E7B4}">
      <dsp:nvSpPr>
        <dsp:cNvPr id="0" name=""/>
        <dsp:cNvSpPr/>
      </dsp:nvSpPr>
      <dsp:spPr>
        <a:xfrm>
          <a:off x="7959235" y="1893790"/>
          <a:ext cx="2042616" cy="9306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98% accuracy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8004668" y="1939223"/>
        <a:ext cx="1951750" cy="839825"/>
      </dsp:txXfrm>
    </dsp:sp>
    <dsp:sp modelId="{EE72E6AE-EC51-4FCB-ADD3-687DB35012DD}">
      <dsp:nvSpPr>
        <dsp:cNvPr id="0" name=""/>
        <dsp:cNvSpPr/>
      </dsp:nvSpPr>
      <dsp:spPr>
        <a:xfrm>
          <a:off x="3828004" y="643554"/>
          <a:ext cx="5308047" cy="5308047"/>
        </a:xfrm>
        <a:custGeom>
          <a:avLst/>
          <a:gdLst/>
          <a:ahLst/>
          <a:cxnLst/>
          <a:rect l="0" t="0" r="0" b="0"/>
          <a:pathLst>
            <a:path>
              <a:moveTo>
                <a:pt x="5269086" y="2200934"/>
              </a:moveTo>
              <a:arcTo wR="2654023" hR="2654023" stAng="21010226" swAng="2648212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D4232-2ADD-4590-B0B1-3B7993ED9C10}">
      <dsp:nvSpPr>
        <dsp:cNvPr id="0" name=""/>
        <dsp:cNvSpPr/>
      </dsp:nvSpPr>
      <dsp:spPr>
        <a:xfrm>
          <a:off x="7128740" y="4810209"/>
          <a:ext cx="2042616" cy="132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Only 7 items misclassified</a:t>
          </a:r>
        </a:p>
      </dsp:txBody>
      <dsp:txXfrm>
        <a:off x="7193553" y="4875022"/>
        <a:ext cx="1912990" cy="1198074"/>
      </dsp:txXfrm>
    </dsp:sp>
    <dsp:sp modelId="{BF6F3688-973E-40E4-AAA1-7E2431C75417}">
      <dsp:nvSpPr>
        <dsp:cNvPr id="0" name=""/>
        <dsp:cNvSpPr/>
      </dsp:nvSpPr>
      <dsp:spPr>
        <a:xfrm>
          <a:off x="3528371" y="996051"/>
          <a:ext cx="5308047" cy="5308047"/>
        </a:xfrm>
        <a:custGeom>
          <a:avLst/>
          <a:gdLst/>
          <a:ahLst/>
          <a:cxnLst/>
          <a:rect l="0" t="0" r="0" b="0"/>
          <a:pathLst>
            <a:path>
              <a:moveTo>
                <a:pt x="3581445" y="5140734"/>
              </a:moveTo>
              <a:arcTo wR="2654023" hR="2654023" stAng="4172817" swAng="2635417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12334-8667-4EE5-BA11-09E3CA9B0FAA}">
      <dsp:nvSpPr>
        <dsp:cNvPr id="0" name=""/>
        <dsp:cNvSpPr/>
      </dsp:nvSpPr>
      <dsp:spPr>
        <a:xfrm>
          <a:off x="3064218" y="4810196"/>
          <a:ext cx="2042616" cy="132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Only 3 popular items predicted as unpopular</a:t>
          </a:r>
        </a:p>
      </dsp:txBody>
      <dsp:txXfrm>
        <a:off x="3129031" y="4875009"/>
        <a:ext cx="1912990" cy="1198074"/>
      </dsp:txXfrm>
    </dsp:sp>
    <dsp:sp modelId="{C4AE4AA4-63B8-4876-A295-22FFD03EFDBD}">
      <dsp:nvSpPr>
        <dsp:cNvPr id="0" name=""/>
        <dsp:cNvSpPr/>
      </dsp:nvSpPr>
      <dsp:spPr>
        <a:xfrm>
          <a:off x="2890938" y="413940"/>
          <a:ext cx="5308047" cy="5308047"/>
        </a:xfrm>
        <a:custGeom>
          <a:avLst/>
          <a:gdLst/>
          <a:ahLst/>
          <a:cxnLst/>
          <a:rect l="0" t="0" r="0" b="0"/>
          <a:pathLst>
            <a:path>
              <a:moveTo>
                <a:pt x="638605" y="4380851"/>
              </a:moveTo>
              <a:arcTo wR="2654023" hR="2654023" stAng="8364585" swAng="2652934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EF966-6E1C-4837-B6B2-2912453D4664}">
      <dsp:nvSpPr>
        <dsp:cNvPr id="0" name=""/>
        <dsp:cNvSpPr/>
      </dsp:nvSpPr>
      <dsp:spPr>
        <a:xfrm>
          <a:off x="2043217" y="1552138"/>
          <a:ext cx="2042616" cy="132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Only 4 unpopular items predicted as popular</a:t>
          </a:r>
        </a:p>
      </dsp:txBody>
      <dsp:txXfrm>
        <a:off x="2108030" y="1616951"/>
        <a:ext cx="1912990" cy="1198074"/>
      </dsp:txXfrm>
    </dsp:sp>
    <dsp:sp modelId="{6D8A8103-00B5-4DE2-89B5-E2A5F005247A}">
      <dsp:nvSpPr>
        <dsp:cNvPr id="0" name=""/>
        <dsp:cNvSpPr/>
      </dsp:nvSpPr>
      <dsp:spPr>
        <a:xfrm>
          <a:off x="2532534" y="863690"/>
          <a:ext cx="5308047" cy="5308047"/>
        </a:xfrm>
        <a:custGeom>
          <a:avLst/>
          <a:gdLst/>
          <a:ahLst/>
          <a:cxnLst/>
          <a:rect l="0" t="0" r="0" b="0"/>
          <a:pathLst>
            <a:path>
              <a:moveTo>
                <a:pt x="883734" y="676672"/>
              </a:moveTo>
              <a:arcTo wR="2654023" hR="2654023" stAng="13689747" swAng="2276636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F3A8A-F73B-4478-A8A4-C4932B54820F}">
      <dsp:nvSpPr>
        <dsp:cNvPr id="0" name=""/>
        <dsp:cNvSpPr/>
      </dsp:nvSpPr>
      <dsp:spPr>
        <a:xfrm>
          <a:off x="0" y="1519637"/>
          <a:ext cx="119684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6EAC45-4334-486D-8BAA-34A390F0F26D}">
      <dsp:nvSpPr>
        <dsp:cNvPr id="0" name=""/>
        <dsp:cNvSpPr/>
      </dsp:nvSpPr>
      <dsp:spPr>
        <a:xfrm>
          <a:off x="597839" y="67282"/>
          <a:ext cx="8691822" cy="17032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6666" tIns="0" rIns="31666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Model learned to predict unpopular items better</a:t>
          </a:r>
        </a:p>
      </dsp:txBody>
      <dsp:txXfrm>
        <a:off x="680986" y="150429"/>
        <a:ext cx="8525528" cy="1536981"/>
      </dsp:txXfrm>
    </dsp:sp>
    <dsp:sp modelId="{621BF2A4-B4AA-4EAE-B272-A047936F1A7D}">
      <dsp:nvSpPr>
        <dsp:cNvPr id="0" name=""/>
        <dsp:cNvSpPr/>
      </dsp:nvSpPr>
      <dsp:spPr>
        <a:xfrm>
          <a:off x="0" y="3371464"/>
          <a:ext cx="119684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9C27CB-F7E9-44B9-AE18-38EF361A5865}">
      <dsp:nvSpPr>
        <dsp:cNvPr id="0" name=""/>
        <dsp:cNvSpPr/>
      </dsp:nvSpPr>
      <dsp:spPr>
        <a:xfrm>
          <a:off x="597839" y="2039837"/>
          <a:ext cx="8651564" cy="15825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6666" tIns="0" rIns="31666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Balance by collecting more data on popular items and training the model to predict popular items</a:t>
          </a:r>
        </a:p>
      </dsp:txBody>
      <dsp:txXfrm>
        <a:off x="675093" y="2117091"/>
        <a:ext cx="8497056" cy="1428039"/>
      </dsp:txXfrm>
    </dsp:sp>
    <dsp:sp modelId="{CE408ACB-9547-4A08-99C9-AE9C4F52A90F}">
      <dsp:nvSpPr>
        <dsp:cNvPr id="0" name=""/>
        <dsp:cNvSpPr/>
      </dsp:nvSpPr>
      <dsp:spPr>
        <a:xfrm>
          <a:off x="0" y="5458077"/>
          <a:ext cx="119684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626485-2EA5-4F93-868F-3AD7DD154205}">
      <dsp:nvSpPr>
        <dsp:cNvPr id="0" name=""/>
        <dsp:cNvSpPr/>
      </dsp:nvSpPr>
      <dsp:spPr>
        <a:xfrm>
          <a:off x="597839" y="3891664"/>
          <a:ext cx="8893115" cy="18173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6666" tIns="0" rIns="31666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Features in the original dataset can be used to make a holistic prediction model</a:t>
          </a:r>
        </a:p>
      </dsp:txBody>
      <dsp:txXfrm>
        <a:off x="686554" y="3980379"/>
        <a:ext cx="8715685" cy="163990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D6973-B0D7-4982-8DFD-18FFD9FBA2C6}">
      <dsp:nvSpPr>
        <dsp:cNvPr id="0" name=""/>
        <dsp:cNvSpPr/>
      </dsp:nvSpPr>
      <dsp:spPr>
        <a:xfrm>
          <a:off x="0" y="0"/>
          <a:ext cx="9905998" cy="1905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THANK YOU!</a:t>
          </a:r>
          <a:br>
            <a:rPr lang="en-US" sz="3600" kern="1200" dirty="0"/>
          </a:br>
          <a:br>
            <a:rPr lang="en-US" sz="3600" kern="1200" dirty="0"/>
          </a:br>
          <a:r>
            <a:rPr lang="en-US" sz="3600" kern="1200" dirty="0"/>
            <a:t>Questions?</a:t>
          </a:r>
        </a:p>
      </dsp:txBody>
      <dsp:txXfrm>
        <a:off x="55796" y="55796"/>
        <a:ext cx="9794406" cy="1793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D619C-B9B6-41EC-B9EB-0E1E7203F804}">
      <dsp:nvSpPr>
        <dsp:cNvPr id="0" name=""/>
        <dsp:cNvSpPr/>
      </dsp:nvSpPr>
      <dsp:spPr>
        <a:xfrm>
          <a:off x="4451757" y="3301718"/>
          <a:ext cx="3583124" cy="33019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RESEARCH QUESTIONS</a:t>
          </a:r>
        </a:p>
      </dsp:txBody>
      <dsp:txXfrm>
        <a:off x="4976493" y="3785283"/>
        <a:ext cx="2533652" cy="2334858"/>
      </dsp:txXfrm>
    </dsp:sp>
    <dsp:sp modelId="{6A5C45B1-0E2E-4A95-9D73-78A07FC0C34D}">
      <dsp:nvSpPr>
        <dsp:cNvPr id="0" name=""/>
        <dsp:cNvSpPr/>
      </dsp:nvSpPr>
      <dsp:spPr>
        <a:xfrm rot="11700000">
          <a:off x="2208250" y="3711572"/>
          <a:ext cx="2227478" cy="91674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07BC5F-5537-4DD3-A48C-E27E370A1781}">
      <dsp:nvSpPr>
        <dsp:cNvPr id="0" name=""/>
        <dsp:cNvSpPr/>
      </dsp:nvSpPr>
      <dsp:spPr>
        <a:xfrm>
          <a:off x="718290" y="2659360"/>
          <a:ext cx="3055818" cy="24446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What are the most popular items?</a:t>
          </a:r>
        </a:p>
      </dsp:txBody>
      <dsp:txXfrm>
        <a:off x="789891" y="2730961"/>
        <a:ext cx="2912616" cy="2301452"/>
      </dsp:txXfrm>
    </dsp:sp>
    <dsp:sp modelId="{145B472E-4F37-4AF8-9410-6D10F1C55058}">
      <dsp:nvSpPr>
        <dsp:cNvPr id="0" name=""/>
        <dsp:cNvSpPr/>
      </dsp:nvSpPr>
      <dsp:spPr>
        <a:xfrm rot="13901281">
          <a:off x="3588461" y="1971990"/>
          <a:ext cx="2328896" cy="91674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F9AFFE-6EF4-4757-8730-EEE1858D18C0}">
      <dsp:nvSpPr>
        <dsp:cNvPr id="0" name=""/>
        <dsp:cNvSpPr/>
      </dsp:nvSpPr>
      <dsp:spPr>
        <a:xfrm>
          <a:off x="2966564" y="-20027"/>
          <a:ext cx="3055818" cy="24446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What are the most frequent words used by reviewers?</a:t>
          </a:r>
        </a:p>
      </dsp:txBody>
      <dsp:txXfrm>
        <a:off x="3038165" y="51574"/>
        <a:ext cx="2912616" cy="2301452"/>
      </dsp:txXfrm>
    </dsp:sp>
    <dsp:sp modelId="{6AFB315A-B304-4DDC-B9B0-3B03E06A5C3C}">
      <dsp:nvSpPr>
        <dsp:cNvPr id="0" name=""/>
        <dsp:cNvSpPr/>
      </dsp:nvSpPr>
      <dsp:spPr>
        <a:xfrm rot="17700000">
          <a:off x="6335601" y="1799275"/>
          <a:ext cx="2328896" cy="91674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BA18BD-B56B-4D70-8933-5FCEA701BBEB}">
      <dsp:nvSpPr>
        <dsp:cNvPr id="0" name=""/>
        <dsp:cNvSpPr/>
      </dsp:nvSpPr>
      <dsp:spPr>
        <a:xfrm>
          <a:off x="6464257" y="-20027"/>
          <a:ext cx="3055818" cy="24446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Do popular products have characteristic keywords?</a:t>
          </a:r>
        </a:p>
      </dsp:txBody>
      <dsp:txXfrm>
        <a:off x="6535858" y="51574"/>
        <a:ext cx="2912616" cy="2301452"/>
      </dsp:txXfrm>
    </dsp:sp>
    <dsp:sp modelId="{B2430C25-4334-47B3-9A7E-135E083FD1B8}">
      <dsp:nvSpPr>
        <dsp:cNvPr id="0" name=""/>
        <dsp:cNvSpPr/>
      </dsp:nvSpPr>
      <dsp:spPr>
        <a:xfrm rot="20700000">
          <a:off x="8050911" y="3711572"/>
          <a:ext cx="2227478" cy="91674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8FD00F-4708-4ADD-8900-40C92085432D}">
      <dsp:nvSpPr>
        <dsp:cNvPr id="0" name=""/>
        <dsp:cNvSpPr/>
      </dsp:nvSpPr>
      <dsp:spPr>
        <a:xfrm>
          <a:off x="8712530" y="2659360"/>
          <a:ext cx="3055818" cy="24446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Possible to predict popularity based on review text?</a:t>
          </a:r>
        </a:p>
      </dsp:txBody>
      <dsp:txXfrm>
        <a:off x="8784131" y="2730961"/>
        <a:ext cx="2912616" cy="2301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C58AF-35AD-4E42-A83F-A16371104B37}">
      <dsp:nvSpPr>
        <dsp:cNvPr id="0" name=""/>
        <dsp:cNvSpPr/>
      </dsp:nvSpPr>
      <dsp:spPr>
        <a:xfrm>
          <a:off x="0" y="257620"/>
          <a:ext cx="11389360" cy="6715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Popular products dictate future stock and promotions</a:t>
          </a:r>
        </a:p>
      </dsp:txBody>
      <dsp:txXfrm>
        <a:off x="32784" y="290404"/>
        <a:ext cx="11323792" cy="606012"/>
      </dsp:txXfrm>
    </dsp:sp>
    <dsp:sp modelId="{6D6D7C6D-9318-4FCA-AC37-3A26E41B1A18}">
      <dsp:nvSpPr>
        <dsp:cNvPr id="0" name=""/>
        <dsp:cNvSpPr/>
      </dsp:nvSpPr>
      <dsp:spPr>
        <a:xfrm>
          <a:off x="0" y="1009840"/>
          <a:ext cx="11389360" cy="6715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Automated system to detect popular products</a:t>
          </a:r>
        </a:p>
      </dsp:txBody>
      <dsp:txXfrm>
        <a:off x="32784" y="1042624"/>
        <a:ext cx="11323792" cy="606012"/>
      </dsp:txXfrm>
    </dsp:sp>
    <dsp:sp modelId="{0F712B22-87BB-41F5-8933-A868C20C459B}">
      <dsp:nvSpPr>
        <dsp:cNvPr id="0" name=""/>
        <dsp:cNvSpPr/>
      </dsp:nvSpPr>
      <dsp:spPr>
        <a:xfrm>
          <a:off x="0" y="1762060"/>
          <a:ext cx="11389360" cy="6715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Unpopular products changed or advertised differently</a:t>
          </a:r>
        </a:p>
      </dsp:txBody>
      <dsp:txXfrm>
        <a:off x="32784" y="1794844"/>
        <a:ext cx="11323792" cy="606012"/>
      </dsp:txXfrm>
    </dsp:sp>
    <dsp:sp modelId="{1D24D7A5-DCDE-4550-A24A-13509E92346A}">
      <dsp:nvSpPr>
        <dsp:cNvPr id="0" name=""/>
        <dsp:cNvSpPr/>
      </dsp:nvSpPr>
      <dsp:spPr>
        <a:xfrm>
          <a:off x="0" y="2514280"/>
          <a:ext cx="11389360" cy="6715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Detect trends to adjust marketing strategy and research</a:t>
          </a:r>
        </a:p>
      </dsp:txBody>
      <dsp:txXfrm>
        <a:off x="32784" y="2547064"/>
        <a:ext cx="11323792" cy="606012"/>
      </dsp:txXfrm>
    </dsp:sp>
    <dsp:sp modelId="{6AA0819F-4FAC-4D9E-8183-AD289833920A}">
      <dsp:nvSpPr>
        <dsp:cNvPr id="0" name=""/>
        <dsp:cNvSpPr/>
      </dsp:nvSpPr>
      <dsp:spPr>
        <a:xfrm>
          <a:off x="0" y="3266500"/>
          <a:ext cx="11389360" cy="6715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Curb customer criticism and engender customer engagement</a:t>
          </a:r>
        </a:p>
      </dsp:txBody>
      <dsp:txXfrm>
        <a:off x="32784" y="3299284"/>
        <a:ext cx="11323792" cy="606012"/>
      </dsp:txXfrm>
    </dsp:sp>
    <dsp:sp modelId="{B46087EB-46DF-42E5-BC4C-C396E7E08CD4}">
      <dsp:nvSpPr>
        <dsp:cNvPr id="0" name=""/>
        <dsp:cNvSpPr/>
      </dsp:nvSpPr>
      <dsp:spPr>
        <a:xfrm>
          <a:off x="0" y="4018720"/>
          <a:ext cx="11389360" cy="6715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Decrease return rate and avoid restocking fees</a:t>
          </a:r>
        </a:p>
      </dsp:txBody>
      <dsp:txXfrm>
        <a:off x="32784" y="4051504"/>
        <a:ext cx="11323792" cy="6060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9C892-16B9-4F00-9A33-88C2E5688534}">
      <dsp:nvSpPr>
        <dsp:cNvPr id="0" name=""/>
        <dsp:cNvSpPr/>
      </dsp:nvSpPr>
      <dsp:spPr>
        <a:xfrm>
          <a:off x="0" y="527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6DD36-CBD6-4606-B915-CC8026E17376}">
      <dsp:nvSpPr>
        <dsp:cNvPr id="0" name=""/>
        <dsp:cNvSpPr/>
      </dsp:nvSpPr>
      <dsp:spPr>
        <a:xfrm>
          <a:off x="0" y="527"/>
          <a:ext cx="9905998" cy="863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Kaggle.com, a data repository website</a:t>
          </a:r>
        </a:p>
      </dsp:txBody>
      <dsp:txXfrm>
        <a:off x="0" y="527"/>
        <a:ext cx="9905998" cy="863389"/>
      </dsp:txXfrm>
    </dsp:sp>
    <dsp:sp modelId="{5431992D-8AFD-4A03-90A8-4DD65A44BF07}">
      <dsp:nvSpPr>
        <dsp:cNvPr id="0" name=""/>
        <dsp:cNvSpPr/>
      </dsp:nvSpPr>
      <dsp:spPr>
        <a:xfrm>
          <a:off x="0" y="863916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B476B-DDB8-44B4-86AF-B9EE43B1F044}">
      <dsp:nvSpPr>
        <dsp:cNvPr id="0" name=""/>
        <dsp:cNvSpPr/>
      </dsp:nvSpPr>
      <dsp:spPr>
        <a:xfrm>
          <a:off x="0" y="863916"/>
          <a:ext cx="9905998" cy="863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23486 rows, 10 feature variables for women's clothing</a:t>
          </a:r>
        </a:p>
      </dsp:txBody>
      <dsp:txXfrm>
        <a:off x="0" y="863916"/>
        <a:ext cx="9905998" cy="863389"/>
      </dsp:txXfrm>
    </dsp:sp>
    <dsp:sp modelId="{C0EBA9F2-3E21-4C1A-934B-1922F7B0A240}">
      <dsp:nvSpPr>
        <dsp:cNvPr id="0" name=""/>
        <dsp:cNvSpPr/>
      </dsp:nvSpPr>
      <dsp:spPr>
        <a:xfrm>
          <a:off x="0" y="1727305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310A7-C8C5-480F-A9A8-32F893C5611D}">
      <dsp:nvSpPr>
        <dsp:cNvPr id="0" name=""/>
        <dsp:cNvSpPr/>
      </dsp:nvSpPr>
      <dsp:spPr>
        <a:xfrm>
          <a:off x="0" y="1727305"/>
          <a:ext cx="9905998" cy="863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Main attributes:</a:t>
          </a:r>
        </a:p>
      </dsp:txBody>
      <dsp:txXfrm>
        <a:off x="0" y="1727305"/>
        <a:ext cx="9905998" cy="863389"/>
      </dsp:txXfrm>
    </dsp:sp>
    <dsp:sp modelId="{B24DBF04-D546-43EE-A089-F128949659EB}">
      <dsp:nvSpPr>
        <dsp:cNvPr id="0" name=""/>
        <dsp:cNvSpPr/>
      </dsp:nvSpPr>
      <dsp:spPr>
        <a:xfrm>
          <a:off x="0" y="2590695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58FA7-388C-4B00-95EB-6F7FA1E0A538}">
      <dsp:nvSpPr>
        <dsp:cNvPr id="0" name=""/>
        <dsp:cNvSpPr/>
      </dsp:nvSpPr>
      <dsp:spPr>
        <a:xfrm>
          <a:off x="0" y="2590695"/>
          <a:ext cx="9905998" cy="863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-Clothing ID</a:t>
          </a:r>
        </a:p>
      </dsp:txBody>
      <dsp:txXfrm>
        <a:off x="0" y="2590695"/>
        <a:ext cx="9905998" cy="863389"/>
      </dsp:txXfrm>
    </dsp:sp>
    <dsp:sp modelId="{A3022CF1-1E2C-48CA-8238-F6C8FD246AB9}">
      <dsp:nvSpPr>
        <dsp:cNvPr id="0" name=""/>
        <dsp:cNvSpPr/>
      </dsp:nvSpPr>
      <dsp:spPr>
        <a:xfrm>
          <a:off x="0" y="3454084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B42CB-E1D9-4D30-AE72-430FA258E899}">
      <dsp:nvSpPr>
        <dsp:cNvPr id="0" name=""/>
        <dsp:cNvSpPr/>
      </dsp:nvSpPr>
      <dsp:spPr>
        <a:xfrm>
          <a:off x="0" y="3454084"/>
          <a:ext cx="9905998" cy="863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-Review Text</a:t>
          </a:r>
        </a:p>
      </dsp:txBody>
      <dsp:txXfrm>
        <a:off x="0" y="3454084"/>
        <a:ext cx="9905998" cy="8633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53315-DC05-4980-87EE-888D16678983}">
      <dsp:nvSpPr>
        <dsp:cNvPr id="0" name=""/>
        <dsp:cNvSpPr/>
      </dsp:nvSpPr>
      <dsp:spPr>
        <a:xfrm>
          <a:off x="3962399" y="381"/>
          <a:ext cx="5943598" cy="148735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C3061B-E8AF-42B4-8AAD-1C1F69AD42D8}">
      <dsp:nvSpPr>
        <dsp:cNvPr id="0" name=""/>
        <dsp:cNvSpPr/>
      </dsp:nvSpPr>
      <dsp:spPr>
        <a:xfrm>
          <a:off x="0" y="381"/>
          <a:ext cx="3962399" cy="14873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Age group-Ratings Breakdown</a:t>
          </a:r>
        </a:p>
      </dsp:txBody>
      <dsp:txXfrm>
        <a:off x="72606" y="72987"/>
        <a:ext cx="3817187" cy="1342139"/>
      </dsp:txXfrm>
    </dsp:sp>
    <dsp:sp modelId="{5F649918-C62B-49D4-96CA-E6DD99366C62}">
      <dsp:nvSpPr>
        <dsp:cNvPr id="0" name=""/>
        <dsp:cNvSpPr/>
      </dsp:nvSpPr>
      <dsp:spPr>
        <a:xfrm>
          <a:off x="3962399" y="1636468"/>
          <a:ext cx="5943598" cy="148735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8FE6A2-A51B-4502-9E64-636CAC3053A9}">
      <dsp:nvSpPr>
        <dsp:cNvPr id="0" name=""/>
        <dsp:cNvSpPr/>
      </dsp:nvSpPr>
      <dsp:spPr>
        <a:xfrm>
          <a:off x="0" y="1636468"/>
          <a:ext cx="3962399" cy="14873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Age group 30-40 gave best ratings and review the most</a:t>
          </a:r>
        </a:p>
      </dsp:txBody>
      <dsp:txXfrm>
        <a:off x="72606" y="1709074"/>
        <a:ext cx="3817187" cy="13421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83F15-5D25-4AAA-8D15-562ABB4D6E3D}">
      <dsp:nvSpPr>
        <dsp:cNvPr id="0" name=""/>
        <dsp:cNvSpPr/>
      </dsp:nvSpPr>
      <dsp:spPr>
        <a:xfrm>
          <a:off x="0" y="6298987"/>
          <a:ext cx="1148080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0877E-5CC9-4831-8553-54F05D946A99}">
      <dsp:nvSpPr>
        <dsp:cNvPr id="0" name=""/>
        <dsp:cNvSpPr/>
      </dsp:nvSpPr>
      <dsp:spPr>
        <a:xfrm>
          <a:off x="0" y="4165531"/>
          <a:ext cx="1148080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FBF8F-1D53-4506-8963-C0799DC8F7EF}">
      <dsp:nvSpPr>
        <dsp:cNvPr id="0" name=""/>
        <dsp:cNvSpPr/>
      </dsp:nvSpPr>
      <dsp:spPr>
        <a:xfrm>
          <a:off x="0" y="2032075"/>
          <a:ext cx="1148080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6527D-3252-40E7-A4FD-038B8E635655}">
      <dsp:nvSpPr>
        <dsp:cNvPr id="0" name=""/>
        <dsp:cNvSpPr/>
      </dsp:nvSpPr>
      <dsp:spPr>
        <a:xfrm>
          <a:off x="2985007" y="212"/>
          <a:ext cx="8495792" cy="203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3E087-6278-4CEB-AC09-28489D51E11A}">
      <dsp:nvSpPr>
        <dsp:cNvPr id="0" name=""/>
        <dsp:cNvSpPr/>
      </dsp:nvSpPr>
      <dsp:spPr>
        <a:xfrm>
          <a:off x="0" y="212"/>
          <a:ext cx="2985008" cy="203186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most recommended items are from General Division</a:t>
          </a:r>
        </a:p>
      </dsp:txBody>
      <dsp:txXfrm>
        <a:off x="99205" y="99417"/>
        <a:ext cx="2786598" cy="1932657"/>
      </dsp:txXfrm>
    </dsp:sp>
    <dsp:sp modelId="{885CECA8-83A1-41F0-B1BF-3267423CA153}">
      <dsp:nvSpPr>
        <dsp:cNvPr id="0" name=""/>
        <dsp:cNvSpPr/>
      </dsp:nvSpPr>
      <dsp:spPr>
        <a:xfrm>
          <a:off x="2985007" y="2133668"/>
          <a:ext cx="8495792" cy="203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61E59-317F-48C9-8103-9750AE43C11B}">
      <dsp:nvSpPr>
        <dsp:cNvPr id="0" name=""/>
        <dsp:cNvSpPr/>
      </dsp:nvSpPr>
      <dsp:spPr>
        <a:xfrm>
          <a:off x="0" y="2133668"/>
          <a:ext cx="2985008" cy="203186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most recommended items are from the Tops, Dresses and Bottoms department	</a:t>
          </a:r>
        </a:p>
      </dsp:txBody>
      <dsp:txXfrm>
        <a:off x="99205" y="2232873"/>
        <a:ext cx="2786598" cy="1932657"/>
      </dsp:txXfrm>
    </dsp:sp>
    <dsp:sp modelId="{3D60BEE7-7407-46D1-8F54-413AD99DBD3F}">
      <dsp:nvSpPr>
        <dsp:cNvPr id="0" name=""/>
        <dsp:cNvSpPr/>
      </dsp:nvSpPr>
      <dsp:spPr>
        <a:xfrm>
          <a:off x="2985007" y="4267124"/>
          <a:ext cx="8495792" cy="203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F3BC7-64FD-4248-9883-32355620A662}">
      <dsp:nvSpPr>
        <dsp:cNvPr id="0" name=""/>
        <dsp:cNvSpPr/>
      </dsp:nvSpPr>
      <dsp:spPr>
        <a:xfrm>
          <a:off x="0" y="4267124"/>
          <a:ext cx="2985008" cy="203186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most recommended items are from Dresses, Fine Gauge and Intimates Class</a:t>
          </a:r>
        </a:p>
      </dsp:txBody>
      <dsp:txXfrm>
        <a:off x="99205" y="4366329"/>
        <a:ext cx="2786598" cy="19326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5F8D5-A589-40E7-B3F9-23C5529D34BE}">
      <dsp:nvSpPr>
        <dsp:cNvPr id="0" name=""/>
        <dsp:cNvSpPr/>
      </dsp:nvSpPr>
      <dsp:spPr>
        <a:xfrm>
          <a:off x="-6890147" y="-1053911"/>
          <a:ext cx="8203822" cy="8203822"/>
        </a:xfrm>
        <a:prstGeom prst="blockArc">
          <a:avLst>
            <a:gd name="adj1" fmla="val 18900000"/>
            <a:gd name="adj2" fmla="val 2700000"/>
            <a:gd name="adj3" fmla="val 26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A5287-4E0B-430A-A49E-6247E77435FD}">
      <dsp:nvSpPr>
        <dsp:cNvPr id="0" name=""/>
        <dsp:cNvSpPr/>
      </dsp:nvSpPr>
      <dsp:spPr>
        <a:xfrm>
          <a:off x="846124" y="609599"/>
          <a:ext cx="4606950" cy="1219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Reviews have approx. 200 or more words in length</a:t>
          </a:r>
        </a:p>
      </dsp:txBody>
      <dsp:txXfrm>
        <a:off x="846124" y="609599"/>
        <a:ext cx="4606950" cy="1219199"/>
      </dsp:txXfrm>
    </dsp:sp>
    <dsp:sp modelId="{7F24390C-8441-401F-8BBD-EE664DF5859F}">
      <dsp:nvSpPr>
        <dsp:cNvPr id="0" name=""/>
        <dsp:cNvSpPr/>
      </dsp:nvSpPr>
      <dsp:spPr>
        <a:xfrm>
          <a:off x="84124" y="457199"/>
          <a:ext cx="1523999" cy="1523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CEF1A2-190C-4AE1-B665-4C8C47FC3D3E}">
      <dsp:nvSpPr>
        <dsp:cNvPr id="0" name=""/>
        <dsp:cNvSpPr/>
      </dsp:nvSpPr>
      <dsp:spPr>
        <a:xfrm>
          <a:off x="1289303" y="2438399"/>
          <a:ext cx="4163771" cy="1219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Reviews of ratings 3 and 4 have greater length</a:t>
          </a:r>
        </a:p>
      </dsp:txBody>
      <dsp:txXfrm>
        <a:off x="1289303" y="2438399"/>
        <a:ext cx="4163771" cy="1219199"/>
      </dsp:txXfrm>
    </dsp:sp>
    <dsp:sp modelId="{F34BDD07-79FB-4515-8CA8-076B4EC75AC6}">
      <dsp:nvSpPr>
        <dsp:cNvPr id="0" name=""/>
        <dsp:cNvSpPr/>
      </dsp:nvSpPr>
      <dsp:spPr>
        <a:xfrm>
          <a:off x="527303" y="2285999"/>
          <a:ext cx="1523999" cy="1523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22D810-A8EF-4E00-A60B-9626B51297A1}">
      <dsp:nvSpPr>
        <dsp:cNvPr id="0" name=""/>
        <dsp:cNvSpPr/>
      </dsp:nvSpPr>
      <dsp:spPr>
        <a:xfrm>
          <a:off x="846124" y="4267199"/>
          <a:ext cx="4606950" cy="1219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482,899 words in reviews corpus</a:t>
          </a:r>
        </a:p>
      </dsp:txBody>
      <dsp:txXfrm>
        <a:off x="846124" y="4267199"/>
        <a:ext cx="4606950" cy="1219199"/>
      </dsp:txXfrm>
    </dsp:sp>
    <dsp:sp modelId="{DB9B5387-8FA1-4F7A-83BE-2568CE04BF2E}">
      <dsp:nvSpPr>
        <dsp:cNvPr id="0" name=""/>
        <dsp:cNvSpPr/>
      </dsp:nvSpPr>
      <dsp:spPr>
        <a:xfrm>
          <a:off x="84124" y="4114799"/>
          <a:ext cx="1523999" cy="1523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9E2F6-E038-405A-954A-6046D6F73AF8}">
      <dsp:nvSpPr>
        <dsp:cNvPr id="0" name=""/>
        <dsp:cNvSpPr/>
      </dsp:nvSpPr>
      <dsp:spPr>
        <a:xfrm>
          <a:off x="5121" y="740123"/>
          <a:ext cx="4478183" cy="179127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4686" tIns="77343" rIns="38672" bIns="773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Top 50 adjectives picked with at least  500 repetitions</a:t>
          </a:r>
        </a:p>
      </dsp:txBody>
      <dsp:txXfrm>
        <a:off x="5121" y="740123"/>
        <a:ext cx="4030365" cy="1791273"/>
      </dsp:txXfrm>
    </dsp:sp>
    <dsp:sp modelId="{E910E332-1467-4A73-A1CE-6567E48EFFA1}">
      <dsp:nvSpPr>
        <dsp:cNvPr id="0" name=""/>
        <dsp:cNvSpPr/>
      </dsp:nvSpPr>
      <dsp:spPr>
        <a:xfrm>
          <a:off x="3587667" y="740123"/>
          <a:ext cx="4478183" cy="17912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6015" tIns="77343" rIns="38672" bIns="773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‘JJ’, ‘JJR’ and ‘JJS’ part of speech tagging</a:t>
          </a:r>
        </a:p>
      </dsp:txBody>
      <dsp:txXfrm>
        <a:off x="4483304" y="740123"/>
        <a:ext cx="2686910" cy="1791273"/>
      </dsp:txXfrm>
    </dsp:sp>
    <dsp:sp modelId="{6484DA22-98C0-4C7B-A8C7-3B5B11AF55F3}">
      <dsp:nvSpPr>
        <dsp:cNvPr id="0" name=""/>
        <dsp:cNvSpPr/>
      </dsp:nvSpPr>
      <dsp:spPr>
        <a:xfrm>
          <a:off x="7170214" y="740123"/>
          <a:ext cx="4478183" cy="17912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6015" tIns="77343" rIns="38672" bIns="773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Top adjectives - Top, Great, Small, Little</a:t>
          </a:r>
        </a:p>
      </dsp:txBody>
      <dsp:txXfrm>
        <a:off x="8065851" y="740123"/>
        <a:ext cx="2686910" cy="179127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F3A8A-F73B-4478-A8A4-C4932B54820F}">
      <dsp:nvSpPr>
        <dsp:cNvPr id="0" name=""/>
        <dsp:cNvSpPr/>
      </dsp:nvSpPr>
      <dsp:spPr>
        <a:xfrm>
          <a:off x="0" y="857840"/>
          <a:ext cx="1025493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6EAC45-4334-486D-8BAA-34A390F0F26D}">
      <dsp:nvSpPr>
        <dsp:cNvPr id="0" name=""/>
        <dsp:cNvSpPr/>
      </dsp:nvSpPr>
      <dsp:spPr>
        <a:xfrm>
          <a:off x="512746" y="562640"/>
          <a:ext cx="7178451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1328" tIns="0" rIns="27132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50 new columns with individual adjective frequency</a:t>
          </a:r>
        </a:p>
      </dsp:txBody>
      <dsp:txXfrm>
        <a:off x="541567" y="591461"/>
        <a:ext cx="7120809" cy="532758"/>
      </dsp:txXfrm>
    </dsp:sp>
    <dsp:sp modelId="{621BF2A4-B4AA-4EAE-B272-A047936F1A7D}">
      <dsp:nvSpPr>
        <dsp:cNvPr id="0" name=""/>
        <dsp:cNvSpPr/>
      </dsp:nvSpPr>
      <dsp:spPr>
        <a:xfrm>
          <a:off x="0" y="1765040"/>
          <a:ext cx="1025493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9C27CB-F7E9-44B9-AE18-38EF361A5865}">
      <dsp:nvSpPr>
        <dsp:cNvPr id="0" name=""/>
        <dsp:cNvSpPr/>
      </dsp:nvSpPr>
      <dsp:spPr>
        <a:xfrm>
          <a:off x="512746" y="1469840"/>
          <a:ext cx="7178451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1328" tIns="0" rIns="27132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"Popular" column based on number of reviews</a:t>
          </a:r>
        </a:p>
      </dsp:txBody>
      <dsp:txXfrm>
        <a:off x="541567" y="1498661"/>
        <a:ext cx="7120809" cy="532758"/>
      </dsp:txXfrm>
    </dsp:sp>
    <dsp:sp modelId="{CE408ACB-9547-4A08-99C9-AE9C4F52A90F}">
      <dsp:nvSpPr>
        <dsp:cNvPr id="0" name=""/>
        <dsp:cNvSpPr/>
      </dsp:nvSpPr>
      <dsp:spPr>
        <a:xfrm>
          <a:off x="0" y="2672240"/>
          <a:ext cx="1025493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626485-2EA5-4F93-868F-3AD7DD154205}">
      <dsp:nvSpPr>
        <dsp:cNvPr id="0" name=""/>
        <dsp:cNvSpPr/>
      </dsp:nvSpPr>
      <dsp:spPr>
        <a:xfrm>
          <a:off x="512746" y="2377040"/>
          <a:ext cx="7178451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1328" tIns="0" rIns="27132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Columns: clothing ID, reviews, adjectives, popular</a:t>
          </a:r>
        </a:p>
      </dsp:txBody>
      <dsp:txXfrm>
        <a:off x="541567" y="2405861"/>
        <a:ext cx="7120809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4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6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98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36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68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74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32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18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0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4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6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0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2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1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65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659BB3D-9829-4533-9307-65E181E232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514024"/>
              </p:ext>
            </p:extLst>
          </p:nvPr>
        </p:nvGraphicFramePr>
        <p:xfrm>
          <a:off x="802640" y="274320"/>
          <a:ext cx="11277599" cy="3069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9956D040-8247-4FBB-BB2E-3497F81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68320"/>
            <a:ext cx="12191581" cy="3637279"/>
          </a:xfrm>
        </p:spPr>
        <p:txBody>
          <a:bodyPr>
            <a:normAutofit/>
          </a:bodyPr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presented by: </a:t>
            </a:r>
          </a:p>
          <a:p>
            <a:pPr algn="ctr"/>
            <a:r>
              <a:rPr lang="en-US" sz="2400" b="1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Antony Paulson Chazoor | Komal Jaiswal | Muhtasin Rahman | Shweta Patil</a:t>
            </a:r>
          </a:p>
          <a:p>
            <a:br>
              <a:rPr lang="en-US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</a:br>
            <a:endParaRPr lang="en-US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4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A46B-A5CA-4D5B-9991-BE18D2AD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32080"/>
            <a:ext cx="9905998" cy="176784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methodology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D417807-869A-4329-928B-050C5ADADF4D}"/>
              </a:ext>
            </a:extLst>
          </p:cNvPr>
          <p:cNvGrpSpPr/>
          <p:nvPr/>
        </p:nvGrpSpPr>
        <p:grpSpPr>
          <a:xfrm>
            <a:off x="223520" y="794121"/>
            <a:ext cx="11968480" cy="5880999"/>
            <a:chOff x="9256" y="794121"/>
            <a:chExt cx="11968480" cy="5880999"/>
          </a:xfrm>
        </p:grpSpPr>
        <p:sp>
          <p:nvSpPr>
            <p:cNvPr id="7" name="Arrow: Notched Right 6">
              <a:extLst>
                <a:ext uri="{FF2B5EF4-FFF2-40B4-BE49-F238E27FC236}">
                  <a16:creationId xmlns:a16="http://schemas.microsoft.com/office/drawing/2014/main" id="{4C38865A-F2C0-4BF6-B746-EE16726ABB79}"/>
                </a:ext>
              </a:extLst>
            </p:cNvPr>
            <p:cNvSpPr/>
            <p:nvPr/>
          </p:nvSpPr>
          <p:spPr>
            <a:xfrm>
              <a:off x="9256" y="2811499"/>
              <a:ext cx="11968480" cy="1940556"/>
            </a:xfrm>
            <a:prstGeom prst="notchedRightArrow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BD4DB91-7530-4D00-B9BB-4E0EAEE2E3EE}"/>
                </a:ext>
              </a:extLst>
            </p:cNvPr>
            <p:cNvSpPr/>
            <p:nvPr/>
          </p:nvSpPr>
          <p:spPr>
            <a:xfrm>
              <a:off x="9256" y="943091"/>
              <a:ext cx="1809384" cy="2116369"/>
            </a:xfrm>
            <a:custGeom>
              <a:avLst/>
              <a:gdLst>
                <a:gd name="connsiteX0" fmla="*/ 0 w 1479383"/>
                <a:gd name="connsiteY0" fmla="*/ 0 h 2116369"/>
                <a:gd name="connsiteX1" fmla="*/ 1479383 w 1479383"/>
                <a:gd name="connsiteY1" fmla="*/ 0 h 2116369"/>
                <a:gd name="connsiteX2" fmla="*/ 1479383 w 1479383"/>
                <a:gd name="connsiteY2" fmla="*/ 2116369 h 2116369"/>
                <a:gd name="connsiteX3" fmla="*/ 0 w 1479383"/>
                <a:gd name="connsiteY3" fmla="*/ 2116369 h 2116369"/>
                <a:gd name="connsiteX4" fmla="*/ 0 w 1479383"/>
                <a:gd name="connsiteY4" fmla="*/ 0 h 211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383" h="2116369">
                  <a:moveTo>
                    <a:pt x="0" y="0"/>
                  </a:moveTo>
                  <a:lnTo>
                    <a:pt x="1479383" y="0"/>
                  </a:lnTo>
                  <a:lnTo>
                    <a:pt x="1479383" y="2116369"/>
                  </a:lnTo>
                  <a:lnTo>
                    <a:pt x="0" y="21163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b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Select popular 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apparel: 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Highest number 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of reviews</a:t>
              </a:r>
              <a:endParaRPr lang="en-US" kern="12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6B468E-7785-47FD-A006-E3D5ADED5CCF}"/>
                </a:ext>
              </a:extLst>
            </p:cNvPr>
            <p:cNvSpPr/>
            <p:nvPr/>
          </p:nvSpPr>
          <p:spPr>
            <a:xfrm>
              <a:off x="553548" y="3540188"/>
              <a:ext cx="578104" cy="390799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16466C3-7E42-4B8F-8D22-D8A87B9B4FEF}"/>
                </a:ext>
              </a:extLst>
            </p:cNvPr>
            <p:cNvSpPr/>
            <p:nvPr/>
          </p:nvSpPr>
          <p:spPr>
            <a:xfrm>
              <a:off x="2454146" y="4227013"/>
              <a:ext cx="1812150" cy="2116369"/>
            </a:xfrm>
            <a:custGeom>
              <a:avLst/>
              <a:gdLst>
                <a:gd name="connsiteX0" fmla="*/ 0 w 2039188"/>
                <a:gd name="connsiteY0" fmla="*/ 0 h 2312416"/>
                <a:gd name="connsiteX1" fmla="*/ 2039188 w 2039188"/>
                <a:gd name="connsiteY1" fmla="*/ 0 h 2312416"/>
                <a:gd name="connsiteX2" fmla="*/ 2039188 w 2039188"/>
                <a:gd name="connsiteY2" fmla="*/ 2312416 h 2312416"/>
                <a:gd name="connsiteX3" fmla="*/ 0 w 2039188"/>
                <a:gd name="connsiteY3" fmla="*/ 2312416 h 2312416"/>
                <a:gd name="connsiteX4" fmla="*/ 0 w 2039188"/>
                <a:gd name="connsiteY4" fmla="*/ 0 h 231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9188" h="2312416">
                  <a:moveTo>
                    <a:pt x="0" y="0"/>
                  </a:moveTo>
                  <a:lnTo>
                    <a:pt x="2039188" y="0"/>
                  </a:lnTo>
                  <a:lnTo>
                    <a:pt x="2039188" y="2312416"/>
                  </a:lnTo>
                  <a:lnTo>
                    <a:pt x="0" y="231241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Collate all reviews of these popular items into one</a:t>
              </a:r>
              <a:endParaRPr lang="en-US" sz="2000" kern="12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A801AF7-AA0F-474C-AA88-5F7D95A93F3A}"/>
                </a:ext>
              </a:extLst>
            </p:cNvPr>
            <p:cNvSpPr/>
            <p:nvPr/>
          </p:nvSpPr>
          <p:spPr>
            <a:xfrm>
              <a:off x="2332374" y="3589200"/>
              <a:ext cx="578104" cy="390799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07F6FBE-C37F-4C0A-AA7C-3ABBC6284201}"/>
                </a:ext>
              </a:extLst>
            </p:cNvPr>
            <p:cNvSpPr/>
            <p:nvPr/>
          </p:nvSpPr>
          <p:spPr>
            <a:xfrm>
              <a:off x="3549196" y="1127869"/>
              <a:ext cx="2007780" cy="2301131"/>
            </a:xfrm>
            <a:custGeom>
              <a:avLst/>
              <a:gdLst>
                <a:gd name="connsiteX0" fmla="*/ 0 w 2007780"/>
                <a:gd name="connsiteY0" fmla="*/ 0 h 2301131"/>
                <a:gd name="connsiteX1" fmla="*/ 2007780 w 2007780"/>
                <a:gd name="connsiteY1" fmla="*/ 0 h 2301131"/>
                <a:gd name="connsiteX2" fmla="*/ 2007780 w 2007780"/>
                <a:gd name="connsiteY2" fmla="*/ 2301131 h 2301131"/>
                <a:gd name="connsiteX3" fmla="*/ 0 w 2007780"/>
                <a:gd name="connsiteY3" fmla="*/ 2301131 h 2301131"/>
                <a:gd name="connsiteX4" fmla="*/ 0 w 2007780"/>
                <a:gd name="connsiteY4" fmla="*/ 0 h 23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7780" h="2301131">
                  <a:moveTo>
                    <a:pt x="0" y="0"/>
                  </a:moveTo>
                  <a:lnTo>
                    <a:pt x="2007780" y="0"/>
                  </a:lnTo>
                  <a:lnTo>
                    <a:pt x="2007780" y="2301131"/>
                  </a:lnTo>
                  <a:lnTo>
                    <a:pt x="0" y="2301131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b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Part of Speech tagging, removing stop-words, punctuations to extract adjectives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086FDC-FD05-4ECE-B8C6-EC76599D2223}"/>
                </a:ext>
              </a:extLst>
            </p:cNvPr>
            <p:cNvSpPr/>
            <p:nvPr/>
          </p:nvSpPr>
          <p:spPr>
            <a:xfrm>
              <a:off x="4375399" y="3586379"/>
              <a:ext cx="578104" cy="390799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D3E9DFB-7668-4190-BD8F-512E41BE81FF}"/>
                </a:ext>
              </a:extLst>
            </p:cNvPr>
            <p:cNvSpPr/>
            <p:nvPr/>
          </p:nvSpPr>
          <p:spPr>
            <a:xfrm>
              <a:off x="5813107" y="4362704"/>
              <a:ext cx="2222128" cy="2312416"/>
            </a:xfrm>
            <a:custGeom>
              <a:avLst/>
              <a:gdLst>
                <a:gd name="connsiteX0" fmla="*/ 0 w 1826816"/>
                <a:gd name="connsiteY0" fmla="*/ 0 h 2312416"/>
                <a:gd name="connsiteX1" fmla="*/ 1826816 w 1826816"/>
                <a:gd name="connsiteY1" fmla="*/ 0 h 2312416"/>
                <a:gd name="connsiteX2" fmla="*/ 1826816 w 1826816"/>
                <a:gd name="connsiteY2" fmla="*/ 2312416 h 2312416"/>
                <a:gd name="connsiteX3" fmla="*/ 0 w 1826816"/>
                <a:gd name="connsiteY3" fmla="*/ 2312416 h 2312416"/>
                <a:gd name="connsiteX4" fmla="*/ 0 w 1826816"/>
                <a:gd name="connsiteY4" fmla="*/ 0 h 231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6816" h="2312416">
                  <a:moveTo>
                    <a:pt x="0" y="0"/>
                  </a:moveTo>
                  <a:lnTo>
                    <a:pt x="1826816" y="0"/>
                  </a:lnTo>
                  <a:lnTo>
                    <a:pt x="1826816" y="2312416"/>
                  </a:lnTo>
                  <a:lnTo>
                    <a:pt x="0" y="231241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50 most frequent adjectives used for prediction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2BF30F6-D086-4C3A-8C42-269E11767511}"/>
                </a:ext>
              </a:extLst>
            </p:cNvPr>
            <p:cNvSpPr/>
            <p:nvPr/>
          </p:nvSpPr>
          <p:spPr>
            <a:xfrm>
              <a:off x="6812981" y="3579435"/>
              <a:ext cx="578104" cy="390799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43BC94-7E43-4271-8055-D58C93539840}"/>
                </a:ext>
              </a:extLst>
            </p:cNvPr>
            <p:cNvSpPr/>
            <p:nvPr/>
          </p:nvSpPr>
          <p:spPr>
            <a:xfrm>
              <a:off x="8341360" y="794121"/>
              <a:ext cx="2421015" cy="2712255"/>
            </a:xfrm>
            <a:custGeom>
              <a:avLst/>
              <a:gdLst>
                <a:gd name="connsiteX0" fmla="*/ 0 w 3321789"/>
                <a:gd name="connsiteY0" fmla="*/ 0 h 2712255"/>
                <a:gd name="connsiteX1" fmla="*/ 3321789 w 3321789"/>
                <a:gd name="connsiteY1" fmla="*/ 0 h 2712255"/>
                <a:gd name="connsiteX2" fmla="*/ 3321789 w 3321789"/>
                <a:gd name="connsiteY2" fmla="*/ 2712255 h 2712255"/>
                <a:gd name="connsiteX3" fmla="*/ 0 w 3321789"/>
                <a:gd name="connsiteY3" fmla="*/ 2712255 h 2712255"/>
                <a:gd name="connsiteX4" fmla="*/ 0 w 3321789"/>
                <a:gd name="connsiteY4" fmla="*/ 0 h 271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1789" h="2712255">
                  <a:moveTo>
                    <a:pt x="0" y="0"/>
                  </a:moveTo>
                  <a:lnTo>
                    <a:pt x="3321789" y="0"/>
                  </a:lnTo>
                  <a:lnTo>
                    <a:pt x="3321789" y="2712255"/>
                  </a:lnTo>
                  <a:lnTo>
                    <a:pt x="0" y="2712255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199136" numCol="1" spcCol="1270" anchor="b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Dataset</a:t>
              </a:r>
            </a:p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partitioned to validation and training to approx.</a:t>
              </a:r>
            </a:p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(70:30)</a:t>
              </a:r>
            </a:p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87A19E8-00B6-4CB8-8B05-310EF40E83ED}"/>
                </a:ext>
              </a:extLst>
            </p:cNvPr>
            <p:cNvSpPr/>
            <p:nvPr/>
          </p:nvSpPr>
          <p:spPr>
            <a:xfrm>
              <a:off x="9169911" y="3586378"/>
              <a:ext cx="578104" cy="390799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33E081A-F1E1-EA41-B3DC-6090D5D5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79" y="541871"/>
            <a:ext cx="1658262" cy="24139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BB2682-C42E-CF41-92EE-87322DDE3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4" y="4848103"/>
            <a:ext cx="2590507" cy="13441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8E4FD9-F257-1248-9852-B62A7DFEAA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52586" b="-2572"/>
          <a:stretch/>
        </p:blipFill>
        <p:spPr>
          <a:xfrm>
            <a:off x="5614370" y="1722426"/>
            <a:ext cx="3031790" cy="3209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FC9BA4-C52E-0243-8E39-A03CFD3A4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860" y="4363731"/>
            <a:ext cx="3154390" cy="228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1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5787-98D0-4D1D-A911-9E4DE262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DATA MANIPULATION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E847C4-BD21-42EC-AF2E-6D88EEFC5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719155"/>
              </p:ext>
            </p:extLst>
          </p:nvPr>
        </p:nvGraphicFramePr>
        <p:xfrm>
          <a:off x="792480" y="2052321"/>
          <a:ext cx="10254931" cy="3738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68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B082-C36A-4C66-8D74-9FDAFA2C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889760"/>
          </a:xfrm>
        </p:spPr>
        <p:txBody>
          <a:bodyPr/>
          <a:lstStyle/>
          <a:p>
            <a:r>
              <a:rPr lang="en-US" b="1" dirty="0"/>
              <a:t>Logistic </a:t>
            </a:r>
            <a:br>
              <a:rPr lang="en-US" b="1" dirty="0"/>
            </a:br>
            <a:r>
              <a:rPr lang="en-US" b="1" dirty="0"/>
              <a:t>Regression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B3C96A-CDA0-44EB-A277-6F90912C2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857572"/>
              </p:ext>
            </p:extLst>
          </p:nvPr>
        </p:nvGraphicFramePr>
        <p:xfrm>
          <a:off x="0" y="213360"/>
          <a:ext cx="12191999" cy="614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https://lh6.googleusercontent.com/v4HTz1rpEk2h47eYXHfDBhQRBIKFgrPZm8L1MRdbsg-hcs726MlU9jVCnEtYTAENLJ48-NjLpBDEDv4Gz7iDpWeoNGXczhY3vQDNqQgnTuI4NGGIowz1QHso0XVEo9bX-SyeyCWe">
            <a:extLst>
              <a:ext uri="{FF2B5EF4-FFF2-40B4-BE49-F238E27FC236}">
                <a16:creationId xmlns:a16="http://schemas.microsoft.com/office/drawing/2014/main" id="{8EDE0262-FC85-4B5E-95AA-15448175CF7E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2966720"/>
            <a:ext cx="3724910" cy="1432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03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B082-C36A-4C66-8D74-9FDAFA2C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73" y="0"/>
            <a:ext cx="9905998" cy="1889760"/>
          </a:xfrm>
        </p:spPr>
        <p:txBody>
          <a:bodyPr>
            <a:normAutofit/>
          </a:bodyPr>
          <a:lstStyle/>
          <a:p>
            <a:r>
              <a:rPr lang="en-US" sz="3600" b="1" dirty="0"/>
              <a:t>Decision Tree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B3C96A-CDA0-44EB-A277-6F90912C2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194644"/>
              </p:ext>
            </p:extLst>
          </p:nvPr>
        </p:nvGraphicFramePr>
        <p:xfrm>
          <a:off x="101600" y="142240"/>
          <a:ext cx="12090399" cy="6217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https://lh4.googleusercontent.com/C9VnFXsOUOPxhfbvFM9lJk7o2qAtr-bny0rs3R3T8cwz4Lw5PHqoYZshNohaNvYWoKuzreenC84758OcTt6G9NS5E29s-YS6yAVRwWfbg3mk2ml_vGndqPGk0wLew1XOIgHK4jJn">
            <a:extLst>
              <a:ext uri="{FF2B5EF4-FFF2-40B4-BE49-F238E27FC236}">
                <a16:creationId xmlns:a16="http://schemas.microsoft.com/office/drawing/2014/main" id="{A3E7039B-1CDC-47ED-AD6E-9F5CEBAFE32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912" y="2990850"/>
            <a:ext cx="4031616" cy="1469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756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9DFD-8DC6-495F-AC7B-817A1EBB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B59D-303D-4543-82AD-51B9B15A3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30-40 year olds leave most reviews, followed by 40-50 and 50-60 age groups</a:t>
            </a:r>
          </a:p>
          <a:p>
            <a:pPr lvl="0"/>
            <a:r>
              <a:rPr lang="en-US" dirty="0"/>
              <a:t>Tops are most recommended</a:t>
            </a:r>
          </a:p>
          <a:p>
            <a:pPr lvl="0"/>
            <a:r>
              <a:rPr lang="en-US" dirty="0"/>
              <a:t>Among those Dresses, Fine Gauge and Intimates most recommended</a:t>
            </a:r>
          </a:p>
          <a:p>
            <a:pPr lvl="0"/>
            <a:r>
              <a:rPr lang="en-US" dirty="0"/>
              <a:t>Representative words present in reviews of popular products</a:t>
            </a:r>
          </a:p>
          <a:p>
            <a:pPr lvl="0"/>
            <a:r>
              <a:rPr lang="en-US" dirty="0"/>
              <a:t>Models utilizing adjectives successful in predicting clothing popularity</a:t>
            </a:r>
          </a:p>
          <a:p>
            <a:pPr lvl="0"/>
            <a:r>
              <a:rPr lang="en-US" dirty="0"/>
              <a:t>Decision Tree best model with 98%</a:t>
            </a:r>
          </a:p>
        </p:txBody>
      </p:sp>
    </p:spTree>
    <p:extLst>
      <p:ext uri="{BB962C8B-B14F-4D97-AF65-F5344CB8AC3E}">
        <p14:creationId xmlns:p14="http://schemas.microsoft.com/office/powerpoint/2010/main" val="4103665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5787-98D0-4D1D-A911-9E4DE262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4320"/>
            <a:ext cx="9905998" cy="16052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Further improvements</a:t>
            </a:r>
            <a:br>
              <a:rPr lang="en-US" sz="4000" b="1" dirty="0"/>
            </a:br>
            <a:endParaRPr lang="en-US" sz="4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E847C4-BD21-42EC-AF2E-6D88EEFC5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151687"/>
              </p:ext>
            </p:extLst>
          </p:nvPr>
        </p:nvGraphicFramePr>
        <p:xfrm>
          <a:off x="0" y="1076960"/>
          <a:ext cx="11968480" cy="595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916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BD4916-57C9-4157-B790-DB2C27B09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946877"/>
              </p:ext>
            </p:extLst>
          </p:nvPr>
        </p:nvGraphicFramePr>
        <p:xfrm>
          <a:off x="1141413" y="609600"/>
          <a:ext cx="9905998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472FED6-62EF-4A8F-B3DB-E1E319F20D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6560" y="2875429"/>
            <a:ext cx="3413759" cy="36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6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4D6973-B0D7-4982-8DFD-18FFD9FBA2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B4D6973-B0D7-4982-8DFD-18FFD9FBA2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FD12-7767-450D-B366-E31985E9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23520"/>
            <a:ext cx="10018713" cy="2438399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7E6F2-9335-4626-9B42-4CB07464A55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1484304" y="1920240"/>
            <a:ext cx="10018712" cy="4307839"/>
          </a:xfrm>
        </p:spPr>
        <p:txBody>
          <a:bodyPr>
            <a:normAutofit/>
          </a:bodyPr>
          <a:lstStyle/>
          <a:p>
            <a:r>
              <a:rPr lang="en-US" dirty="0"/>
              <a:t>Fast fashion industry is a profitable arena</a:t>
            </a:r>
          </a:p>
          <a:p>
            <a:r>
              <a:rPr lang="en-US" dirty="0"/>
              <a:t>Driven by word of mouth, perceived fashion value drives sales</a:t>
            </a:r>
          </a:p>
          <a:p>
            <a:r>
              <a:rPr lang="en-US" dirty="0"/>
              <a:t>Reviews extremely impactful, especially online where there are no trials</a:t>
            </a:r>
          </a:p>
          <a:p>
            <a:r>
              <a:rPr lang="en-US" dirty="0"/>
              <a:t>Future-centric thinking needed to follow customer preference and fashion trends</a:t>
            </a:r>
          </a:p>
          <a:p>
            <a:r>
              <a:rPr lang="en-US" dirty="0"/>
              <a:t>Popularity among consumers paramount for continued business success</a:t>
            </a:r>
          </a:p>
          <a:p>
            <a:r>
              <a:rPr lang="en-US" dirty="0"/>
              <a:t>Goal: Predict popularity based on key adjectives in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8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3C53662D-A072-4259-8A59-4F7D0CB8F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123454"/>
              </p:ext>
            </p:extLst>
          </p:nvPr>
        </p:nvGraphicFramePr>
        <p:xfrm>
          <a:off x="-294639" y="81280"/>
          <a:ext cx="12486640" cy="658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11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A4D619C-B9B6-41EC-B9EB-0E1E7203F8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graphicEl>
                                              <a:dgm id="{FA4D619C-B9B6-41EC-B9EB-0E1E7203F8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graphicEl>
                                              <a:dgm id="{FA4D619C-B9B6-41EC-B9EB-0E1E7203F8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graphicEl>
                                              <a:dgm id="{FA4D619C-B9B6-41EC-B9EB-0E1E7203F8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A5C45B1-0E2E-4A95-9D73-78A07FC0C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graphicEl>
                                              <a:dgm id="{6A5C45B1-0E2E-4A95-9D73-78A07FC0C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graphicEl>
                                              <a:dgm id="{6A5C45B1-0E2E-4A95-9D73-78A07FC0C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graphicEl>
                                              <a:dgm id="{6A5C45B1-0E2E-4A95-9D73-78A07FC0C3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507BC5F-5537-4DD3-A48C-E27E370A1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graphicEl>
                                              <a:dgm id="{D507BC5F-5537-4DD3-A48C-E27E370A1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graphicEl>
                                              <a:dgm id="{D507BC5F-5537-4DD3-A48C-E27E370A1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graphicEl>
                                              <a:dgm id="{D507BC5F-5537-4DD3-A48C-E27E370A1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45B472E-4F37-4AF8-9410-6D10F1C55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graphicEl>
                                              <a:dgm id="{145B472E-4F37-4AF8-9410-6D10F1C55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>
                                            <p:graphicEl>
                                              <a:dgm id="{145B472E-4F37-4AF8-9410-6D10F1C55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graphicEl>
                                              <a:dgm id="{145B472E-4F37-4AF8-9410-6D10F1C550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8F9AFFE-6EF4-4757-8730-EEE1858D1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graphicEl>
                                              <a:dgm id="{38F9AFFE-6EF4-4757-8730-EEE1858D1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graphicEl>
                                              <a:dgm id="{38F9AFFE-6EF4-4757-8730-EEE1858D1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graphicEl>
                                              <a:dgm id="{38F9AFFE-6EF4-4757-8730-EEE1858D18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AFB315A-B304-4DDC-B9B0-3B03E06A5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>
                                            <p:graphicEl>
                                              <a:dgm id="{6AFB315A-B304-4DDC-B9B0-3B03E06A5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>
                                            <p:graphicEl>
                                              <a:dgm id="{6AFB315A-B304-4DDC-B9B0-3B03E06A5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graphicEl>
                                              <a:dgm id="{6AFB315A-B304-4DDC-B9B0-3B03E06A5C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4BA18BD-B56B-4D70-8933-5FCEA701B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graphicEl>
                                              <a:dgm id="{A4BA18BD-B56B-4D70-8933-5FCEA701B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graphicEl>
                                              <a:dgm id="{A4BA18BD-B56B-4D70-8933-5FCEA701B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graphicEl>
                                              <a:dgm id="{A4BA18BD-B56B-4D70-8933-5FCEA701BB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2430C25-4334-47B3-9A7E-135E083FD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graphicEl>
                                              <a:dgm id="{B2430C25-4334-47B3-9A7E-135E083FD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>
                                            <p:graphicEl>
                                              <a:dgm id="{B2430C25-4334-47B3-9A7E-135E083FD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graphicEl>
                                              <a:dgm id="{B2430C25-4334-47B3-9A7E-135E083FD1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C8FD00F-4708-4ADD-8900-40C9208543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>
                                            <p:graphicEl>
                                              <a:dgm id="{0C8FD00F-4708-4ADD-8900-40C9208543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>
                                            <p:graphicEl>
                                              <a:dgm id="{0C8FD00F-4708-4ADD-8900-40C9208543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graphicEl>
                                              <a:dgm id="{0C8FD00F-4708-4ADD-8900-40C9208543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E9B2-20A7-47BB-B9BF-71E8E3CB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RESEARCH IMPLICATIONS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A0C8DB-5995-4851-8F30-24472CDEA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570858"/>
              </p:ext>
            </p:extLst>
          </p:nvPr>
        </p:nvGraphicFramePr>
        <p:xfrm>
          <a:off x="447040" y="1188720"/>
          <a:ext cx="11389360" cy="4947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141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836C-CBD3-48A9-942B-9BFC516A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4320"/>
            <a:ext cx="9905998" cy="139192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 DESCRIPTION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3C5956B-F793-4D8D-BEF8-D3BC582EB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443210"/>
              </p:ext>
            </p:extLst>
          </p:nvPr>
        </p:nvGraphicFramePr>
        <p:xfrm>
          <a:off x="1141413" y="1473200"/>
          <a:ext cx="9905998" cy="431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E2E7671-CE1C-47F7-B802-E02F82F25A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2306" y="3251200"/>
            <a:ext cx="725424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1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0F22-A409-459F-9699-3BFAB25F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2031147-6816-4848-9361-E0DE8EE0E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800018"/>
              </p:ext>
            </p:extLst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https://lh5.googleusercontent.com/WDvyDIeQfDAFGOpX_fwfjPJY29nrYDF9ijEckUEX7sO0SBI2d-2YMKYo07Febmk1AC3sh-gk1JBR8iFjfNfb0263Q4u7G43JSasaIFgaLo_VwHaMeDT9LUl_VnnBANeSkh_r-qKt">
            <a:extLst>
              <a:ext uri="{FF2B5EF4-FFF2-40B4-BE49-F238E27FC236}">
                <a16:creationId xmlns:a16="http://schemas.microsoft.com/office/drawing/2014/main" id="{55F9CDEC-D9A2-4748-A550-638449FB0C7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101849"/>
            <a:ext cx="5943600" cy="425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091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CB77CA-F9CB-47BD-83EF-86B774E03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289213"/>
              </p:ext>
            </p:extLst>
          </p:nvPr>
        </p:nvGraphicFramePr>
        <p:xfrm>
          <a:off x="477520" y="396240"/>
          <a:ext cx="11480800" cy="629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https://lh4.googleusercontent.com/d961JtogOdcfgDi-I7UeFYn5ZO0uhTX2c1a1YN3_RAml7QeKnehLI-E4mxcKbhaBfDZEeHabWuZoq0rrIhhVqIase48hYhg-fxwosFG6xivLUFiUksF_gndEuTKZAiJ5omF3SwAa">
            <a:extLst>
              <a:ext uri="{FF2B5EF4-FFF2-40B4-BE49-F238E27FC236}">
                <a16:creationId xmlns:a16="http://schemas.microsoft.com/office/drawing/2014/main" id="{5504155D-F079-482C-ACF4-55BA5B50F09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520" y="71120"/>
            <a:ext cx="8051800" cy="378396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pic>
        <p:nvPicPr>
          <p:cNvPr id="6" name="Picture 5" descr="https://lh4.googleusercontent.com/qa9gITeH2he2oZC_Go6ujeovJTn0C7dNa1GIyPn0cOB2DCG-wzrKe3agHO4VxSX4AukNb6E-nnAOcTAlkmXAHNymcLboVdTppGvZWaaMiTl2Cw9XrsqR_r-yMEVdHTk7WICZ11g3">
            <a:extLst>
              <a:ext uri="{FF2B5EF4-FFF2-40B4-BE49-F238E27FC236}">
                <a16:creationId xmlns:a16="http://schemas.microsoft.com/office/drawing/2014/main" id="{CA5D70D7-B952-43CF-AB15-7E1212558FB2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920" y="3707130"/>
            <a:ext cx="5943600" cy="307975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26148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A1ABA6-264E-485B-8EE1-CF2F5709C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72358"/>
              </p:ext>
            </p:extLst>
          </p:nvPr>
        </p:nvGraphicFramePr>
        <p:xfrm>
          <a:off x="162560" y="416560"/>
          <a:ext cx="5537200" cy="609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https://lh4.googleusercontent.com/OcDk-jYUM2REDs4HKfGgRvSccYf03LWCojdqP9pM2SQD91WarRpfXJ7pIcm6Eefdsyo59cZUoaju2exlMlll0jhtrBCfrXHHTZAzpqm8pkzj5PgSWCVcevZO68YjbY37tGrGfFzw">
            <a:extLst>
              <a:ext uri="{FF2B5EF4-FFF2-40B4-BE49-F238E27FC236}">
                <a16:creationId xmlns:a16="http://schemas.microsoft.com/office/drawing/2014/main" id="{DEAD5A8A-8D81-423B-A6F4-52A05071810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1696720"/>
            <a:ext cx="6451600" cy="3870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3991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A434EF-EE00-4319-9651-160912BF7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56960"/>
              </p:ext>
            </p:extLst>
          </p:nvPr>
        </p:nvGraphicFramePr>
        <p:xfrm>
          <a:off x="386080" y="-243840"/>
          <a:ext cx="11653519" cy="3271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https://lh3.googleusercontent.com/4e98z0f9psX2aUbltniHVv0-RxqF7SimydZQZWxV9GdimmSTRE2dk5r4FgdtZFyjfJTF6IpkrKYOPMl7MiVJAi0KcUGI5Ho7fimvnNaXudzBB3ysA4bV3d8ieKsqXXED0UXVOhYz">
            <a:extLst>
              <a:ext uri="{FF2B5EF4-FFF2-40B4-BE49-F238E27FC236}">
                <a16:creationId xmlns:a16="http://schemas.microsoft.com/office/drawing/2014/main" id="{CB987F7C-2B5B-4C89-BF69-9B26AFF0C2B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160" y="2540001"/>
            <a:ext cx="8493760" cy="4074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82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2638</TotalTime>
  <Words>522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Arimo</vt:lpstr>
      <vt:lpstr>Century Gothic</vt:lpstr>
      <vt:lpstr>Mesh</vt:lpstr>
      <vt:lpstr>PowerPoint Presentation</vt:lpstr>
      <vt:lpstr>Introduction</vt:lpstr>
      <vt:lpstr>PowerPoint Presentation</vt:lpstr>
      <vt:lpstr>RESEARCH IMPLICATIONS  </vt:lpstr>
      <vt:lpstr>DATA DESCRIPTION </vt:lpstr>
      <vt:lpstr>EXPLORATORY DATA ANALYSIS</vt:lpstr>
      <vt:lpstr>PowerPoint Presentation</vt:lpstr>
      <vt:lpstr>PowerPoint Presentation</vt:lpstr>
      <vt:lpstr>PowerPoint Presentation</vt:lpstr>
      <vt:lpstr>methodology</vt:lpstr>
      <vt:lpstr>DATA MANIPULATION</vt:lpstr>
      <vt:lpstr>Logistic  Regression </vt:lpstr>
      <vt:lpstr>Decision Tree</vt:lpstr>
      <vt:lpstr>conclusion</vt:lpstr>
      <vt:lpstr>Further improvements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Review-based Popularity Analysis on the Online Fashion Industry</dc:title>
  <dc:creator>pseudo</dc:creator>
  <cp:lastModifiedBy>pseudo</cp:lastModifiedBy>
  <cp:revision>44</cp:revision>
  <dcterms:created xsi:type="dcterms:W3CDTF">2019-05-05T23:57:24Z</dcterms:created>
  <dcterms:modified xsi:type="dcterms:W3CDTF">2019-05-09T01:18:51Z</dcterms:modified>
</cp:coreProperties>
</file>