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587" r:id="rId3"/>
    <p:sldId id="477" r:id="rId4"/>
    <p:sldId id="493" r:id="rId5"/>
    <p:sldId id="381" r:id="rId6"/>
    <p:sldId id="495" r:id="rId7"/>
    <p:sldId id="494" r:id="rId8"/>
    <p:sldId id="500" r:id="rId9"/>
    <p:sldId id="257" r:id="rId10"/>
    <p:sldId id="380" r:id="rId11"/>
    <p:sldId id="479" r:id="rId12"/>
    <p:sldId id="491" r:id="rId13"/>
    <p:sldId id="503" r:id="rId14"/>
    <p:sldId id="584" r:id="rId15"/>
    <p:sldId id="586" r:id="rId16"/>
    <p:sldId id="502" r:id="rId17"/>
    <p:sldId id="585" r:id="rId18"/>
    <p:sldId id="508" r:id="rId19"/>
    <p:sldId id="286" r:id="rId20"/>
    <p:sldId id="384" r:id="rId21"/>
    <p:sldId id="385" r:id="rId22"/>
    <p:sldId id="386" r:id="rId23"/>
    <p:sldId id="509" r:id="rId24"/>
    <p:sldId id="376" r:id="rId25"/>
    <p:sldId id="377" r:id="rId26"/>
    <p:sldId id="284" r:id="rId27"/>
    <p:sldId id="316" r:id="rId28"/>
    <p:sldId id="258" r:id="rId29"/>
    <p:sldId id="510" r:id="rId30"/>
    <p:sldId id="374" r:id="rId31"/>
    <p:sldId id="522" r:id="rId32"/>
    <p:sldId id="523" r:id="rId33"/>
    <p:sldId id="497" r:id="rId34"/>
    <p:sldId id="524" r:id="rId35"/>
    <p:sldId id="532" r:id="rId36"/>
    <p:sldId id="535" r:id="rId37"/>
    <p:sldId id="537" r:id="rId38"/>
    <p:sldId id="536" r:id="rId39"/>
    <p:sldId id="538" r:id="rId40"/>
    <p:sldId id="468" r:id="rId41"/>
    <p:sldId id="282" r:id="rId42"/>
    <p:sldId id="378" r:id="rId43"/>
    <p:sldId id="387" r:id="rId44"/>
    <p:sldId id="371" r:id="rId45"/>
    <p:sldId id="546" r:id="rId46"/>
    <p:sldId id="372" r:id="rId47"/>
    <p:sldId id="545" r:id="rId48"/>
    <p:sldId id="539" r:id="rId49"/>
    <p:sldId id="291" r:id="rId50"/>
    <p:sldId id="292" r:id="rId51"/>
    <p:sldId id="589" r:id="rId52"/>
    <p:sldId id="588" r:id="rId53"/>
    <p:sldId id="265" r:id="rId54"/>
    <p:sldId id="300" r:id="rId55"/>
    <p:sldId id="302" r:id="rId56"/>
    <p:sldId id="304" r:id="rId57"/>
    <p:sldId id="305" r:id="rId58"/>
    <p:sldId id="556" r:id="rId59"/>
    <p:sldId id="558" r:id="rId60"/>
    <p:sldId id="309" r:id="rId61"/>
    <p:sldId id="311" r:id="rId62"/>
    <p:sldId id="310" r:id="rId63"/>
    <p:sldId id="563" r:id="rId64"/>
    <p:sldId id="306" r:id="rId65"/>
    <p:sldId id="296" r:id="rId66"/>
    <p:sldId id="276" r:id="rId67"/>
    <p:sldId id="458" r:id="rId68"/>
    <p:sldId id="460" r:id="rId69"/>
    <p:sldId id="461" r:id="rId70"/>
    <p:sldId id="475" r:id="rId71"/>
    <p:sldId id="274" r:id="rId72"/>
    <p:sldId id="313" r:id="rId73"/>
    <p:sldId id="336" r:id="rId74"/>
    <p:sldId id="341" r:id="rId75"/>
    <p:sldId id="333" r:id="rId76"/>
    <p:sldId id="334" r:id="rId77"/>
    <p:sldId id="335" r:id="rId78"/>
    <p:sldId id="342" r:id="rId79"/>
    <p:sldId id="339" r:id="rId80"/>
    <p:sldId id="340" r:id="rId81"/>
    <p:sldId id="343" r:id="rId82"/>
    <p:sldId id="591" r:id="rId83"/>
    <p:sldId id="346" r:id="rId84"/>
    <p:sldId id="345" r:id="rId85"/>
    <p:sldId id="344" r:id="rId86"/>
    <p:sldId id="351" r:id="rId87"/>
    <p:sldId id="352" r:id="rId88"/>
    <p:sldId id="388" r:id="rId89"/>
    <p:sldId id="389" r:id="rId90"/>
    <p:sldId id="390" r:id="rId91"/>
    <p:sldId id="391" r:id="rId92"/>
    <p:sldId id="392" r:id="rId93"/>
    <p:sldId id="393" r:id="rId94"/>
    <p:sldId id="281" r:id="rId95"/>
    <p:sldId id="325" r:id="rId96"/>
    <p:sldId id="330" r:id="rId97"/>
    <p:sldId id="328" r:id="rId98"/>
    <p:sldId id="327" r:id="rId99"/>
    <p:sldId id="320" r:id="rId100"/>
    <p:sldId id="322" r:id="rId101"/>
    <p:sldId id="321" r:id="rId102"/>
    <p:sldId id="324" r:id="rId103"/>
    <p:sldId id="323" r:id="rId10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6B36"/>
    <a:srgbClr val="4452F9"/>
    <a:srgbClr val="E46363"/>
    <a:srgbClr val="FB3742"/>
    <a:srgbClr val="1A9ECD"/>
    <a:srgbClr val="5B9BD5"/>
    <a:srgbClr val="70AD47"/>
    <a:srgbClr val="00B050"/>
    <a:srgbClr val="F13959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4" autoAdjust="0"/>
    <p:restoredTop sz="94660"/>
  </p:normalViewPr>
  <p:slideViewPr>
    <p:cSldViewPr snapToGrid="0">
      <p:cViewPr varScale="1">
        <p:scale>
          <a:sx n="75" d="100"/>
          <a:sy n="75" d="100"/>
        </p:scale>
        <p:origin x="2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15D2-A048-4219-9003-8219FA243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A70F0-7441-4C4B-B42E-B00EDF504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1D65F-53B6-4E8D-A08C-9C4A98F4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343A-9DA9-44DF-A4B2-CA1947928D16}" type="datetimeFigureOut">
              <a:rPr lang="en-US" smtClean="0"/>
              <a:t>08/21/2019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ADBF3-6B19-4B40-AA31-6E7B7150C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AA494-2964-4E76-8DA8-9FA8DB90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F73-165B-48CD-8A17-4A687533C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6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6738-EF69-4E91-8D66-9C9D59080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F862D-1164-4D39-96D6-0BC13E551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B017-51B0-413F-92DF-44F1FC8A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343A-9DA9-44DF-A4B2-CA1947928D16}" type="datetimeFigureOut">
              <a:rPr lang="en-US" smtClean="0"/>
              <a:t>08/21/2019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D1FE5-843D-4DA8-A732-4B607372D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3EF85-B5CF-4F72-A6A8-B1A9E023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F73-165B-48CD-8A17-4A687533C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CF0DB7-4EB9-4466-A322-85A11AB02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B2BCE-1D5F-4045-91A8-184A1484F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2C310-69F8-4B80-B781-E8CFFD9B3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343A-9DA9-44DF-A4B2-CA1947928D16}" type="datetimeFigureOut">
              <a:rPr lang="en-US" smtClean="0"/>
              <a:t>08/21/2019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9E66C-4566-4EE9-9680-D65967C25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34191-95E3-4A4B-B6F1-B79A3C5C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F73-165B-48CD-8A17-4A687533C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9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22BB8-0101-4B30-BDE5-26229550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8F089-E1DB-4B2A-AAD1-42FA2F0E1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72A0E-DAD9-440B-AD13-2F384AD2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343A-9DA9-44DF-A4B2-CA1947928D16}" type="datetimeFigureOut">
              <a:rPr lang="en-US" smtClean="0"/>
              <a:t>08/21/2019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D2D80-DAC1-4A63-94FE-3F8DB7B3B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0A941-1543-4C1F-AE2A-E0E6F003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F73-165B-48CD-8A17-4A687533C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6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49CC-E200-4F2B-85C4-ECA13D14D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F1446-56B8-4880-87DF-86384720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573CF-E35C-4303-A750-CCA830969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343A-9DA9-44DF-A4B2-CA1947928D16}" type="datetimeFigureOut">
              <a:rPr lang="en-US" smtClean="0"/>
              <a:t>08/21/2019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D67D3-F583-43EB-9BDB-3F70FDC7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F9387-6C3E-4FCC-944A-8ED20A52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F73-165B-48CD-8A17-4A687533C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1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6202-0095-4694-9247-ECA543DA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98786-61CA-4C0C-84CA-C03025F5E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9F615-705D-47DE-9A0F-4684918FB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A1D2F-EC2E-44A6-8712-72C3D4D9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343A-9DA9-44DF-A4B2-CA1947928D16}" type="datetimeFigureOut">
              <a:rPr lang="en-US" smtClean="0"/>
              <a:t>08/21/2019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50AB3-70B9-45CF-B6AA-1D95B877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5D018-5B0D-438D-953D-E17ACB3F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F73-165B-48CD-8A17-4A687533C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4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5E801-E59F-474D-B78F-97B8A94D6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5057B-BC46-4510-89FC-A0D78EF9B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7ACB1-730D-4791-AC69-6D57F27B9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A2636-1020-410D-BD52-264F45579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F3D02A-C7E2-4BDE-B801-E3E0DACA7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38EE2-A435-448F-867D-A9F9D326C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343A-9DA9-44DF-A4B2-CA1947928D16}" type="datetimeFigureOut">
              <a:rPr lang="en-US" smtClean="0"/>
              <a:t>08/21/2019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E39A2-1E01-46C2-A491-8118B0EE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18A6C-F017-421E-B081-F26762490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F73-165B-48CD-8A17-4A687533C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5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F52F8-5E4A-4195-BE3C-69D98950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5C4CB-8947-4D33-8108-7ED6F13E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343A-9DA9-44DF-A4B2-CA1947928D16}" type="datetimeFigureOut">
              <a:rPr lang="en-US" smtClean="0"/>
              <a:t>08/21/2019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03C30-0319-4E74-A38A-A05BC938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249A9-FB04-4889-BEBD-AC34CB2A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F73-165B-48CD-8A17-4A687533C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7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2C8E3-F590-441C-981B-098A8CDC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343A-9DA9-44DF-A4B2-CA1947928D16}" type="datetimeFigureOut">
              <a:rPr lang="en-US" smtClean="0"/>
              <a:t>08/21/2019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7C43E-025D-488F-90BD-2756B418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7150D-5BC5-4639-850A-5CF4BBD07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F73-165B-48CD-8A17-4A687533C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7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17397-9EBF-480A-B629-F0C177E50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7809F-0C09-430C-9EDD-B78A471F8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0A87F-A0A0-45C6-BD5C-46072ED09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DC2A8-4F06-49E4-A761-BA0550CD5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343A-9DA9-44DF-A4B2-CA1947928D16}" type="datetimeFigureOut">
              <a:rPr lang="en-US" smtClean="0"/>
              <a:t>08/21/2019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D9047-0C5B-4435-A297-E8B8A24C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E599A-905C-4753-8210-8E3C0258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F73-165B-48CD-8A17-4A687533C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7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A4C0-8B2A-4521-8499-087F9AB80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032B13-DD45-470D-B9FB-3B9CD871A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6FF38-8A02-45A7-9C59-670C4E014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A8815-4BEF-43D9-8D44-D97C9796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343A-9DA9-44DF-A4B2-CA1947928D16}" type="datetimeFigureOut">
              <a:rPr lang="en-US" smtClean="0"/>
              <a:t>08/21/2019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2D59D-3581-4E3B-AEC5-BA0CEC825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5BB01-D496-4606-AC91-C43146EC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F73-165B-48CD-8A17-4A687533C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96B830-025E-475F-BB6E-2ADE1602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8D5B1-8918-42C8-969D-C2BE83062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73512-5E60-4851-9EA7-FB54B3AB5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6343A-9DA9-44DF-A4B2-CA1947928D16}" type="datetimeFigureOut">
              <a:rPr lang="en-US" smtClean="0"/>
              <a:t>08/21/2019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A0097-17D1-406C-9391-5D7A6132C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9BC5B-AD04-4133-96E7-0C318414D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25F73-165B-48CD-8A17-4A687533C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4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970F5C-40EF-4C96-8AA0-AB283E0C5548}"/>
              </a:ext>
            </a:extLst>
          </p:cNvPr>
          <p:cNvSpPr/>
          <p:nvPr/>
        </p:nvSpPr>
        <p:spPr>
          <a:xfrm>
            <a:off x="3347491" y="2087690"/>
            <a:ext cx="54970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Machine Learning</a:t>
            </a:r>
            <a:endParaRPr lang="en-US" sz="5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787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0D3E6CE-09D9-417A-AD07-1543641F256B}"/>
              </a:ext>
            </a:extLst>
          </p:cNvPr>
          <p:cNvSpPr txBox="1"/>
          <p:nvPr/>
        </p:nvSpPr>
        <p:spPr>
          <a:xfrm>
            <a:off x="2725420" y="680720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Traditional Software Development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818B9-1854-4265-A4EC-0C26AFB1FB16}"/>
              </a:ext>
            </a:extLst>
          </p:cNvPr>
          <p:cNvSpPr txBox="1"/>
          <p:nvPr/>
        </p:nvSpPr>
        <p:spPr>
          <a:xfrm>
            <a:off x="2355431" y="1327051"/>
            <a:ext cx="7481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Convert a </a:t>
            </a:r>
            <a:r>
              <a:rPr lang="en-US" sz="3600" b="1" dirty="0">
                <a:solidFill>
                  <a:srgbClr val="C00000"/>
                </a:solidFill>
              </a:rPr>
              <a:t>number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its </a:t>
            </a:r>
            <a:r>
              <a:rPr lang="en-US" sz="3600" b="1" dirty="0">
                <a:solidFill>
                  <a:srgbClr val="00B050"/>
                </a:solidFill>
              </a:rPr>
              <a:t>absolute value</a:t>
            </a:r>
            <a:endParaRPr 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2421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477C82-2124-4961-8BE0-1CB999569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810" y="152400"/>
            <a:ext cx="5907295" cy="6858000"/>
          </a:xfrm>
          <a:prstGeom prst="rect">
            <a:avLst/>
          </a:prstGeom>
        </p:spPr>
      </p:pic>
      <p:sp>
        <p:nvSpPr>
          <p:cNvPr id="6" name="AutoShape 4" descr="Image result for uber app">
            <a:extLst>
              <a:ext uri="{FF2B5EF4-FFF2-40B4-BE49-F238E27FC236}">
                <a16:creationId xmlns:a16="http://schemas.microsoft.com/office/drawing/2014/main" id="{89621A08-9F5F-4069-AAA0-1BB1BFB6CF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D80688-1728-4F3E-80C3-4B1180CB3C7A}"/>
              </a:ext>
            </a:extLst>
          </p:cNvPr>
          <p:cNvSpPr/>
          <p:nvPr/>
        </p:nvSpPr>
        <p:spPr>
          <a:xfrm>
            <a:off x="724324" y="1484380"/>
            <a:ext cx="43253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Machine Learning</a:t>
            </a: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31429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477C82-2124-4961-8BE0-1CB999569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810" y="152400"/>
            <a:ext cx="5907295" cy="6858000"/>
          </a:xfrm>
          <a:prstGeom prst="rect">
            <a:avLst/>
          </a:prstGeom>
        </p:spPr>
      </p:pic>
      <p:sp>
        <p:nvSpPr>
          <p:cNvPr id="6" name="AutoShape 4" descr="Image result for uber app">
            <a:extLst>
              <a:ext uri="{FF2B5EF4-FFF2-40B4-BE49-F238E27FC236}">
                <a16:creationId xmlns:a16="http://schemas.microsoft.com/office/drawing/2014/main" id="{89621A08-9F5F-4069-AAA0-1BB1BFB6CF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D80688-1728-4F3E-80C3-4B1180CB3C7A}"/>
              </a:ext>
            </a:extLst>
          </p:cNvPr>
          <p:cNvSpPr/>
          <p:nvPr/>
        </p:nvSpPr>
        <p:spPr>
          <a:xfrm>
            <a:off x="724324" y="1484380"/>
            <a:ext cx="43253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Machine Learning</a:t>
            </a: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6FB66A-94D5-489A-9995-0361E34C177E}"/>
              </a:ext>
            </a:extLst>
          </p:cNvPr>
          <p:cNvSpPr/>
          <p:nvPr/>
        </p:nvSpPr>
        <p:spPr>
          <a:xfrm>
            <a:off x="1606037" y="2691007"/>
            <a:ext cx="25619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Supply-Demand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40200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477C82-2124-4961-8BE0-1CB999569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810" y="152400"/>
            <a:ext cx="5907295" cy="6858000"/>
          </a:xfrm>
          <a:prstGeom prst="rect">
            <a:avLst/>
          </a:prstGeom>
        </p:spPr>
      </p:pic>
      <p:sp>
        <p:nvSpPr>
          <p:cNvPr id="6" name="AutoShape 4" descr="Image result for uber app">
            <a:extLst>
              <a:ext uri="{FF2B5EF4-FFF2-40B4-BE49-F238E27FC236}">
                <a16:creationId xmlns:a16="http://schemas.microsoft.com/office/drawing/2014/main" id="{89621A08-9F5F-4069-AAA0-1BB1BFB6CF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D80688-1728-4F3E-80C3-4B1180CB3C7A}"/>
              </a:ext>
            </a:extLst>
          </p:cNvPr>
          <p:cNvSpPr/>
          <p:nvPr/>
        </p:nvSpPr>
        <p:spPr>
          <a:xfrm>
            <a:off x="724324" y="1484380"/>
            <a:ext cx="43253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Machine Learning</a:t>
            </a: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6FB66A-94D5-489A-9995-0361E34C177E}"/>
              </a:ext>
            </a:extLst>
          </p:cNvPr>
          <p:cNvSpPr/>
          <p:nvPr/>
        </p:nvSpPr>
        <p:spPr>
          <a:xfrm>
            <a:off x="1606037" y="2691007"/>
            <a:ext cx="25619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Supply-Demand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B01F2C-BCA2-4850-A7BC-9FA16761AB77}"/>
              </a:ext>
            </a:extLst>
          </p:cNvPr>
          <p:cNvSpPr/>
          <p:nvPr/>
        </p:nvSpPr>
        <p:spPr>
          <a:xfrm>
            <a:off x="1344299" y="3770708"/>
            <a:ext cx="3085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Route Optimization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20695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477C82-2124-4961-8BE0-1CB999569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810" y="152400"/>
            <a:ext cx="5907295" cy="6858000"/>
          </a:xfrm>
          <a:prstGeom prst="rect">
            <a:avLst/>
          </a:prstGeom>
        </p:spPr>
      </p:pic>
      <p:sp>
        <p:nvSpPr>
          <p:cNvPr id="6" name="AutoShape 4" descr="Image result for uber app">
            <a:extLst>
              <a:ext uri="{FF2B5EF4-FFF2-40B4-BE49-F238E27FC236}">
                <a16:creationId xmlns:a16="http://schemas.microsoft.com/office/drawing/2014/main" id="{89621A08-9F5F-4069-AAA0-1BB1BFB6CF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D80688-1728-4F3E-80C3-4B1180CB3C7A}"/>
              </a:ext>
            </a:extLst>
          </p:cNvPr>
          <p:cNvSpPr/>
          <p:nvPr/>
        </p:nvSpPr>
        <p:spPr>
          <a:xfrm>
            <a:off x="724324" y="1484380"/>
            <a:ext cx="43253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Machine Learning</a:t>
            </a: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6FB66A-94D5-489A-9995-0361E34C177E}"/>
              </a:ext>
            </a:extLst>
          </p:cNvPr>
          <p:cNvSpPr/>
          <p:nvPr/>
        </p:nvSpPr>
        <p:spPr>
          <a:xfrm>
            <a:off x="1606037" y="2691007"/>
            <a:ext cx="25619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Supply-Demand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B01F2C-BCA2-4850-A7BC-9FA16761AB77}"/>
              </a:ext>
            </a:extLst>
          </p:cNvPr>
          <p:cNvSpPr/>
          <p:nvPr/>
        </p:nvSpPr>
        <p:spPr>
          <a:xfrm>
            <a:off x="1344299" y="3770708"/>
            <a:ext cx="3085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Route Optimization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AB87A3-C833-4E66-8C8C-FEBC50AA6E5C}"/>
              </a:ext>
            </a:extLst>
          </p:cNvPr>
          <p:cNvSpPr/>
          <p:nvPr/>
        </p:nvSpPr>
        <p:spPr>
          <a:xfrm>
            <a:off x="1649798" y="4850409"/>
            <a:ext cx="24743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Rush Hour Pool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45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42653FE-2A9E-477E-BBFD-A6E3FA91C52B}"/>
              </a:ext>
            </a:extLst>
          </p:cNvPr>
          <p:cNvSpPr txBox="1"/>
          <p:nvPr/>
        </p:nvSpPr>
        <p:spPr>
          <a:xfrm>
            <a:off x="3033479" y="2934777"/>
            <a:ext cx="57192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endParaRPr lang="en-US" sz="3600" b="1" dirty="0">
              <a:solidFill>
                <a:srgbClr val="C00000"/>
              </a:solidFill>
            </a:endParaRP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D3E6CE-09D9-417A-AD07-1543641F256B}"/>
              </a:ext>
            </a:extLst>
          </p:cNvPr>
          <p:cNvSpPr txBox="1"/>
          <p:nvPr/>
        </p:nvSpPr>
        <p:spPr>
          <a:xfrm>
            <a:off x="2725420" y="680720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Traditional Software Development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691054-14C3-4D4D-ACD6-C5BAE3911C53}"/>
              </a:ext>
            </a:extLst>
          </p:cNvPr>
          <p:cNvSpPr txBox="1"/>
          <p:nvPr/>
        </p:nvSpPr>
        <p:spPr>
          <a:xfrm>
            <a:off x="3033479" y="4998888"/>
            <a:ext cx="4521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Output: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9980CC-CB76-4336-B5B7-3E1B3CDFCFB4}"/>
              </a:ext>
            </a:extLst>
          </p:cNvPr>
          <p:cNvSpPr txBox="1"/>
          <p:nvPr/>
        </p:nvSpPr>
        <p:spPr>
          <a:xfrm>
            <a:off x="3033479" y="1929815"/>
            <a:ext cx="298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Input: 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549CFD-B191-48B2-B0A1-95A9E9AD45A8}"/>
              </a:ext>
            </a:extLst>
          </p:cNvPr>
          <p:cNvSpPr txBox="1"/>
          <p:nvPr/>
        </p:nvSpPr>
        <p:spPr>
          <a:xfrm>
            <a:off x="2355431" y="1327051"/>
            <a:ext cx="7481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Convert a </a:t>
            </a:r>
            <a:r>
              <a:rPr lang="en-US" sz="3600" b="1" dirty="0">
                <a:solidFill>
                  <a:srgbClr val="C00000"/>
                </a:solidFill>
              </a:rPr>
              <a:t>number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its </a:t>
            </a:r>
            <a:r>
              <a:rPr lang="en-US" sz="3600" b="1" dirty="0">
                <a:solidFill>
                  <a:srgbClr val="00B050"/>
                </a:solidFill>
              </a:rPr>
              <a:t>absolute value</a:t>
            </a:r>
            <a:endParaRPr 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825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42653FE-2A9E-477E-BBFD-A6E3FA91C52B}"/>
              </a:ext>
            </a:extLst>
          </p:cNvPr>
          <p:cNvSpPr txBox="1"/>
          <p:nvPr/>
        </p:nvSpPr>
        <p:spPr>
          <a:xfrm>
            <a:off x="3033479" y="2934777"/>
            <a:ext cx="57192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endParaRPr lang="en-US" sz="3600" b="1" dirty="0">
              <a:solidFill>
                <a:srgbClr val="C00000"/>
              </a:solidFill>
            </a:endParaRP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D3E6CE-09D9-417A-AD07-1543641F256B}"/>
              </a:ext>
            </a:extLst>
          </p:cNvPr>
          <p:cNvSpPr txBox="1"/>
          <p:nvPr/>
        </p:nvSpPr>
        <p:spPr>
          <a:xfrm>
            <a:off x="2725420" y="680720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Traditional Software Development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691054-14C3-4D4D-ACD6-C5BAE3911C53}"/>
              </a:ext>
            </a:extLst>
          </p:cNvPr>
          <p:cNvSpPr txBox="1"/>
          <p:nvPr/>
        </p:nvSpPr>
        <p:spPr>
          <a:xfrm>
            <a:off x="3033479" y="4998888"/>
            <a:ext cx="4521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Output: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9980CC-CB76-4336-B5B7-3E1B3CDFCFB4}"/>
              </a:ext>
            </a:extLst>
          </p:cNvPr>
          <p:cNvSpPr txBox="1"/>
          <p:nvPr/>
        </p:nvSpPr>
        <p:spPr>
          <a:xfrm>
            <a:off x="3033479" y="1929815"/>
            <a:ext cx="298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Input: </a:t>
            </a:r>
            <a:r>
              <a:rPr lang="en-US" sz="3600" b="1" dirty="0">
                <a:solidFill>
                  <a:srgbClr val="C00000"/>
                </a:solidFill>
              </a:rPr>
              <a:t>number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874024-A876-43DC-AF85-1A12D8251C71}"/>
              </a:ext>
            </a:extLst>
          </p:cNvPr>
          <p:cNvSpPr txBox="1"/>
          <p:nvPr/>
        </p:nvSpPr>
        <p:spPr>
          <a:xfrm>
            <a:off x="2355431" y="1327051"/>
            <a:ext cx="7481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Convert a </a:t>
            </a:r>
            <a:r>
              <a:rPr lang="en-US" sz="3600" b="1" dirty="0">
                <a:solidFill>
                  <a:srgbClr val="C00000"/>
                </a:solidFill>
              </a:rPr>
              <a:t>number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its </a:t>
            </a:r>
            <a:r>
              <a:rPr lang="en-US" sz="3600" b="1" dirty="0">
                <a:solidFill>
                  <a:srgbClr val="00B050"/>
                </a:solidFill>
              </a:rPr>
              <a:t>absolute value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83AA74-7C26-40E1-BA00-F4C904C3E62C}"/>
              </a:ext>
            </a:extLst>
          </p:cNvPr>
          <p:cNvSpPr/>
          <p:nvPr/>
        </p:nvSpPr>
        <p:spPr>
          <a:xfrm>
            <a:off x="4267200" y="1432560"/>
            <a:ext cx="1574800" cy="426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21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42653FE-2A9E-477E-BBFD-A6E3FA91C52B}"/>
              </a:ext>
            </a:extLst>
          </p:cNvPr>
          <p:cNvSpPr txBox="1"/>
          <p:nvPr/>
        </p:nvSpPr>
        <p:spPr>
          <a:xfrm>
            <a:off x="3033479" y="2934777"/>
            <a:ext cx="94284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Rules: 	</a:t>
            </a: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endParaRPr lang="en-US" sz="3600" b="1" dirty="0">
              <a:solidFill>
                <a:srgbClr val="C00000"/>
              </a:solidFill>
            </a:endParaRP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D3E6CE-09D9-417A-AD07-1543641F256B}"/>
              </a:ext>
            </a:extLst>
          </p:cNvPr>
          <p:cNvSpPr txBox="1"/>
          <p:nvPr/>
        </p:nvSpPr>
        <p:spPr>
          <a:xfrm>
            <a:off x="2725420" y="680720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Traditional Software Development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691054-14C3-4D4D-ACD6-C5BAE3911C53}"/>
              </a:ext>
            </a:extLst>
          </p:cNvPr>
          <p:cNvSpPr txBox="1"/>
          <p:nvPr/>
        </p:nvSpPr>
        <p:spPr>
          <a:xfrm>
            <a:off x="3033479" y="4998888"/>
            <a:ext cx="2353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Output: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9980CC-CB76-4336-B5B7-3E1B3CDFCFB4}"/>
              </a:ext>
            </a:extLst>
          </p:cNvPr>
          <p:cNvSpPr txBox="1"/>
          <p:nvPr/>
        </p:nvSpPr>
        <p:spPr>
          <a:xfrm>
            <a:off x="3033479" y="1929815"/>
            <a:ext cx="298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Input: </a:t>
            </a:r>
            <a:r>
              <a:rPr lang="en-US" sz="3600" b="1" dirty="0">
                <a:solidFill>
                  <a:srgbClr val="C00000"/>
                </a:solidFill>
              </a:rPr>
              <a:t>number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D2D680-C0C2-43F5-8D79-B5D42DCB9587}"/>
              </a:ext>
            </a:extLst>
          </p:cNvPr>
          <p:cNvSpPr txBox="1"/>
          <p:nvPr/>
        </p:nvSpPr>
        <p:spPr>
          <a:xfrm>
            <a:off x="2355431" y="1327051"/>
            <a:ext cx="7481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Convert a </a:t>
            </a:r>
            <a:r>
              <a:rPr lang="en-US" sz="3600" b="1" dirty="0">
                <a:solidFill>
                  <a:srgbClr val="C00000"/>
                </a:solidFill>
              </a:rPr>
              <a:t>number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its </a:t>
            </a:r>
            <a:r>
              <a:rPr lang="en-US" sz="3600" b="1" dirty="0">
                <a:solidFill>
                  <a:srgbClr val="00B050"/>
                </a:solidFill>
              </a:rPr>
              <a:t>absolute value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496F04-CAFF-48F3-B822-040C0EFA0568}"/>
              </a:ext>
            </a:extLst>
          </p:cNvPr>
          <p:cNvSpPr/>
          <p:nvPr/>
        </p:nvSpPr>
        <p:spPr>
          <a:xfrm>
            <a:off x="4267200" y="1432560"/>
            <a:ext cx="1574800" cy="426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06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0D3E6CE-09D9-417A-AD07-1543641F256B}"/>
              </a:ext>
            </a:extLst>
          </p:cNvPr>
          <p:cNvSpPr txBox="1"/>
          <p:nvPr/>
        </p:nvSpPr>
        <p:spPr>
          <a:xfrm>
            <a:off x="2725420" y="680720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Traditional Software Development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691054-14C3-4D4D-ACD6-C5BAE3911C53}"/>
              </a:ext>
            </a:extLst>
          </p:cNvPr>
          <p:cNvSpPr txBox="1"/>
          <p:nvPr/>
        </p:nvSpPr>
        <p:spPr>
          <a:xfrm>
            <a:off x="3033479" y="4998888"/>
            <a:ext cx="2353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Output: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9980CC-CB76-4336-B5B7-3E1B3CDFCFB4}"/>
              </a:ext>
            </a:extLst>
          </p:cNvPr>
          <p:cNvSpPr txBox="1"/>
          <p:nvPr/>
        </p:nvSpPr>
        <p:spPr>
          <a:xfrm>
            <a:off x="3033479" y="1929815"/>
            <a:ext cx="298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Input: </a:t>
            </a:r>
            <a:r>
              <a:rPr lang="en-US" sz="3600" b="1" dirty="0">
                <a:solidFill>
                  <a:srgbClr val="C00000"/>
                </a:solidFill>
              </a:rPr>
              <a:t>number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8D0DFD-D28C-4047-B3B3-76CDF7B05D98}"/>
              </a:ext>
            </a:extLst>
          </p:cNvPr>
          <p:cNvSpPr txBox="1"/>
          <p:nvPr/>
        </p:nvSpPr>
        <p:spPr>
          <a:xfrm>
            <a:off x="3033479" y="2934777"/>
            <a:ext cx="94284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Rules: 	</a:t>
            </a: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if </a:t>
            </a:r>
            <a:r>
              <a:rPr lang="en-US" sz="3600" b="1" dirty="0">
                <a:solidFill>
                  <a:srgbClr val="C00000"/>
                </a:solidFill>
              </a:rPr>
              <a:t>number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&gt;= 0:  </a:t>
            </a:r>
            <a:r>
              <a:rPr lang="en-US" sz="3600" b="1" dirty="0">
                <a:solidFill>
                  <a:srgbClr val="00B050"/>
                </a:solidFill>
              </a:rPr>
              <a:t>abs. value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sz="3600" b="1" dirty="0">
                <a:solidFill>
                  <a:srgbClr val="C00000"/>
                </a:solidFill>
              </a:rPr>
              <a:t>number</a:t>
            </a: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CF76A2-7754-40B4-AA6D-48E636DC4EDC}"/>
              </a:ext>
            </a:extLst>
          </p:cNvPr>
          <p:cNvSpPr/>
          <p:nvPr/>
        </p:nvSpPr>
        <p:spPr>
          <a:xfrm>
            <a:off x="3399240" y="3576320"/>
            <a:ext cx="3169920" cy="5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B8AE77-B86B-4238-B88C-983204BA51CE}"/>
              </a:ext>
            </a:extLst>
          </p:cNvPr>
          <p:cNvSpPr/>
          <p:nvPr/>
        </p:nvSpPr>
        <p:spPr>
          <a:xfrm>
            <a:off x="9027880" y="3586480"/>
            <a:ext cx="2103120" cy="5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43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0D3E6CE-09D9-417A-AD07-1543641F256B}"/>
              </a:ext>
            </a:extLst>
          </p:cNvPr>
          <p:cNvSpPr txBox="1"/>
          <p:nvPr/>
        </p:nvSpPr>
        <p:spPr>
          <a:xfrm>
            <a:off x="2725420" y="680720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Traditional Software Development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691054-14C3-4D4D-ACD6-C5BAE3911C53}"/>
              </a:ext>
            </a:extLst>
          </p:cNvPr>
          <p:cNvSpPr txBox="1"/>
          <p:nvPr/>
        </p:nvSpPr>
        <p:spPr>
          <a:xfrm>
            <a:off x="3033479" y="4998888"/>
            <a:ext cx="2353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Output: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9980CC-CB76-4336-B5B7-3E1B3CDFCFB4}"/>
              </a:ext>
            </a:extLst>
          </p:cNvPr>
          <p:cNvSpPr txBox="1"/>
          <p:nvPr/>
        </p:nvSpPr>
        <p:spPr>
          <a:xfrm>
            <a:off x="3033479" y="1929815"/>
            <a:ext cx="298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Input: </a:t>
            </a:r>
            <a:r>
              <a:rPr lang="en-US" sz="3600" b="1" dirty="0">
                <a:solidFill>
                  <a:srgbClr val="C00000"/>
                </a:solidFill>
              </a:rPr>
              <a:t>number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8D0DFD-D28C-4047-B3B3-76CDF7B05D98}"/>
              </a:ext>
            </a:extLst>
          </p:cNvPr>
          <p:cNvSpPr txBox="1"/>
          <p:nvPr/>
        </p:nvSpPr>
        <p:spPr>
          <a:xfrm>
            <a:off x="3033479" y="2934777"/>
            <a:ext cx="94284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Rules: 	</a:t>
            </a: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if </a:t>
            </a:r>
            <a:r>
              <a:rPr lang="en-US" sz="3600" b="1" dirty="0">
                <a:solidFill>
                  <a:srgbClr val="C00000"/>
                </a:solidFill>
              </a:rPr>
              <a:t>number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&gt;= 0:  </a:t>
            </a:r>
            <a:r>
              <a:rPr lang="en-US" sz="3600" b="1" dirty="0">
                <a:solidFill>
                  <a:srgbClr val="00B050"/>
                </a:solidFill>
              </a:rPr>
              <a:t>abs. value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sz="3600" b="1" dirty="0">
                <a:solidFill>
                  <a:srgbClr val="C00000"/>
                </a:solidFill>
              </a:rPr>
              <a:t>number</a:t>
            </a: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71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42653FE-2A9E-477E-BBFD-A6E3FA91C52B}"/>
              </a:ext>
            </a:extLst>
          </p:cNvPr>
          <p:cNvSpPr txBox="1"/>
          <p:nvPr/>
        </p:nvSpPr>
        <p:spPr>
          <a:xfrm>
            <a:off x="3033479" y="2934777"/>
            <a:ext cx="94284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Rules: 	</a:t>
            </a: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if </a:t>
            </a:r>
            <a:r>
              <a:rPr lang="en-US" sz="3600" b="1" dirty="0">
                <a:solidFill>
                  <a:srgbClr val="C00000"/>
                </a:solidFill>
              </a:rPr>
              <a:t>number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&gt;= 0:  </a:t>
            </a:r>
            <a:r>
              <a:rPr lang="en-US" sz="3600" b="1" dirty="0">
                <a:solidFill>
                  <a:srgbClr val="00B050"/>
                </a:solidFill>
              </a:rPr>
              <a:t>abs. value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sz="3600" b="1" dirty="0">
                <a:solidFill>
                  <a:srgbClr val="C00000"/>
                </a:solidFill>
              </a:rPr>
              <a:t>number</a:t>
            </a: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else: 	                 </a:t>
            </a:r>
            <a:r>
              <a:rPr lang="en-US" sz="3600" b="1" dirty="0">
                <a:solidFill>
                  <a:srgbClr val="00B050"/>
                </a:solidFill>
              </a:rPr>
              <a:t>abs. value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sz="3600" b="1" dirty="0">
                <a:solidFill>
                  <a:srgbClr val="C00000"/>
                </a:solidFill>
              </a:rPr>
              <a:t>number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-1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D3E6CE-09D9-417A-AD07-1543641F256B}"/>
              </a:ext>
            </a:extLst>
          </p:cNvPr>
          <p:cNvSpPr txBox="1"/>
          <p:nvPr/>
        </p:nvSpPr>
        <p:spPr>
          <a:xfrm>
            <a:off x="2725420" y="680720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Traditional Software Development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691054-14C3-4D4D-ACD6-C5BAE3911C53}"/>
              </a:ext>
            </a:extLst>
          </p:cNvPr>
          <p:cNvSpPr txBox="1"/>
          <p:nvPr/>
        </p:nvSpPr>
        <p:spPr>
          <a:xfrm>
            <a:off x="3033479" y="4998888"/>
            <a:ext cx="2353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Output: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9980CC-CB76-4336-B5B7-3E1B3CDFCFB4}"/>
              </a:ext>
            </a:extLst>
          </p:cNvPr>
          <p:cNvSpPr txBox="1"/>
          <p:nvPr/>
        </p:nvSpPr>
        <p:spPr>
          <a:xfrm>
            <a:off x="3033479" y="1929815"/>
            <a:ext cx="298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Input: </a:t>
            </a:r>
            <a:r>
              <a:rPr lang="en-US" sz="3600" b="1" dirty="0">
                <a:solidFill>
                  <a:srgbClr val="C00000"/>
                </a:solidFill>
              </a:rPr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2574025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42653FE-2A9E-477E-BBFD-A6E3FA91C52B}"/>
              </a:ext>
            </a:extLst>
          </p:cNvPr>
          <p:cNvSpPr txBox="1"/>
          <p:nvPr/>
        </p:nvSpPr>
        <p:spPr>
          <a:xfrm>
            <a:off x="3033479" y="2934777"/>
            <a:ext cx="94284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Rules: 	</a:t>
            </a: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if </a:t>
            </a:r>
            <a:r>
              <a:rPr lang="en-US" sz="3600" b="1" dirty="0">
                <a:solidFill>
                  <a:srgbClr val="C00000"/>
                </a:solidFill>
              </a:rPr>
              <a:t>number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&gt;= 0:  </a:t>
            </a:r>
            <a:r>
              <a:rPr lang="en-US" sz="3600" b="1" dirty="0">
                <a:solidFill>
                  <a:srgbClr val="00B050"/>
                </a:solidFill>
              </a:rPr>
              <a:t>abs. value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sz="3600" b="1" dirty="0">
                <a:solidFill>
                  <a:srgbClr val="C00000"/>
                </a:solidFill>
              </a:rPr>
              <a:t>number</a:t>
            </a: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else: 	                 </a:t>
            </a:r>
            <a:r>
              <a:rPr lang="en-US" sz="3600" b="1" dirty="0">
                <a:solidFill>
                  <a:srgbClr val="00B050"/>
                </a:solidFill>
              </a:rPr>
              <a:t>abs. value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sz="3600" b="1" dirty="0">
                <a:solidFill>
                  <a:srgbClr val="C00000"/>
                </a:solidFill>
              </a:rPr>
              <a:t>number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-1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D3E6CE-09D9-417A-AD07-1543641F256B}"/>
              </a:ext>
            </a:extLst>
          </p:cNvPr>
          <p:cNvSpPr txBox="1"/>
          <p:nvPr/>
        </p:nvSpPr>
        <p:spPr>
          <a:xfrm>
            <a:off x="2725420" y="680720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Traditional Software Development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691054-14C3-4D4D-ACD6-C5BAE3911C53}"/>
              </a:ext>
            </a:extLst>
          </p:cNvPr>
          <p:cNvSpPr txBox="1"/>
          <p:nvPr/>
        </p:nvSpPr>
        <p:spPr>
          <a:xfrm>
            <a:off x="3033479" y="4998888"/>
            <a:ext cx="3647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Output: </a:t>
            </a:r>
            <a:r>
              <a:rPr lang="en-US" sz="3600" b="1" dirty="0">
                <a:solidFill>
                  <a:srgbClr val="00B050"/>
                </a:solidFill>
              </a:rPr>
              <a:t>abs. value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9980CC-CB76-4336-B5B7-3E1B3CDFCFB4}"/>
              </a:ext>
            </a:extLst>
          </p:cNvPr>
          <p:cNvSpPr txBox="1"/>
          <p:nvPr/>
        </p:nvSpPr>
        <p:spPr>
          <a:xfrm>
            <a:off x="3033479" y="1929815"/>
            <a:ext cx="298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Input: </a:t>
            </a:r>
            <a:r>
              <a:rPr lang="en-US" sz="3600" b="1" dirty="0">
                <a:solidFill>
                  <a:srgbClr val="C00000"/>
                </a:solidFill>
              </a:rPr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953835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40858D5-8BA4-4D78-8AA6-77CA31714F3F}"/>
              </a:ext>
            </a:extLst>
          </p:cNvPr>
          <p:cNvSpPr txBox="1"/>
          <p:nvPr/>
        </p:nvSpPr>
        <p:spPr>
          <a:xfrm>
            <a:off x="2725420" y="680720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Traditional Software Development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191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A6F0891-E8DB-42F4-9327-39F47CEA66EF}"/>
              </a:ext>
            </a:extLst>
          </p:cNvPr>
          <p:cNvGrpSpPr/>
          <p:nvPr/>
        </p:nvGrpSpPr>
        <p:grpSpPr>
          <a:xfrm>
            <a:off x="2114550" y="355237"/>
            <a:ext cx="7962900" cy="6411686"/>
            <a:chOff x="2114550" y="192677"/>
            <a:chExt cx="7962900" cy="641168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0C64F22-938C-4FCF-BFB1-2A45C3FAFEFB}"/>
                </a:ext>
              </a:extLst>
            </p:cNvPr>
            <p:cNvGrpSpPr/>
            <p:nvPr/>
          </p:nvGrpSpPr>
          <p:grpSpPr>
            <a:xfrm>
              <a:off x="2114550" y="192677"/>
              <a:ext cx="7962900" cy="6411686"/>
              <a:chOff x="2114550" y="223157"/>
              <a:chExt cx="7962900" cy="6411686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6ED6E2FD-8D09-49D9-8F46-4BE05FA274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14550" y="223157"/>
                <a:ext cx="7962900" cy="6411686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C0FC570-4A90-421B-8605-228170D54310}"/>
                  </a:ext>
                </a:extLst>
              </p:cNvPr>
              <p:cNvSpPr/>
              <p:nvPr/>
            </p:nvSpPr>
            <p:spPr>
              <a:xfrm>
                <a:off x="5679440" y="4399280"/>
                <a:ext cx="243840" cy="3759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737BFD-7F8D-4C8D-8A1E-45941978B92E}"/>
                </a:ext>
              </a:extLst>
            </p:cNvPr>
            <p:cNvSpPr/>
            <p:nvPr/>
          </p:nvSpPr>
          <p:spPr>
            <a:xfrm>
              <a:off x="5699760" y="4287520"/>
              <a:ext cx="487680" cy="71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40858D5-8BA4-4D78-8AA6-77CA31714F3F}"/>
              </a:ext>
            </a:extLst>
          </p:cNvPr>
          <p:cNvSpPr txBox="1"/>
          <p:nvPr/>
        </p:nvSpPr>
        <p:spPr>
          <a:xfrm>
            <a:off x="2725420" y="680720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Traditional Software Development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66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0D3E6CE-09D9-417A-AD07-1543641F256B}"/>
              </a:ext>
            </a:extLst>
          </p:cNvPr>
          <p:cNvSpPr txBox="1"/>
          <p:nvPr/>
        </p:nvSpPr>
        <p:spPr>
          <a:xfrm>
            <a:off x="2725420" y="680720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Traditional Software Development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135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6" name="Picture 4" descr="https://pbs.twimg.com/media/BjquvFdIAAA6qld.jpg">
            <a:extLst>
              <a:ext uri="{FF2B5EF4-FFF2-40B4-BE49-F238E27FC236}">
                <a16:creationId xmlns:a16="http://schemas.microsoft.com/office/drawing/2014/main" id="{4D21A9A5-A7DA-4C28-850E-A6DB98531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83" y="592363"/>
            <a:ext cx="3411914" cy="464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22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60" name="Picture 8" descr="Related image">
            <a:extLst>
              <a:ext uri="{FF2B5EF4-FFF2-40B4-BE49-F238E27FC236}">
                <a16:creationId xmlns:a16="http://schemas.microsoft.com/office/drawing/2014/main" id="{3B616F62-22A2-4A85-90C9-F9F1EE733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428" y="2308731"/>
            <a:ext cx="4361173" cy="448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6" name="Picture 4" descr="https://pbs.twimg.com/media/BjquvFdIAAA6qld.jpg">
            <a:extLst>
              <a:ext uri="{FF2B5EF4-FFF2-40B4-BE49-F238E27FC236}">
                <a16:creationId xmlns:a16="http://schemas.microsoft.com/office/drawing/2014/main" id="{4D21A9A5-A7DA-4C28-850E-A6DB98531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83" y="592363"/>
            <a:ext cx="3411914" cy="464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720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60" name="Picture 8" descr="Related image">
            <a:extLst>
              <a:ext uri="{FF2B5EF4-FFF2-40B4-BE49-F238E27FC236}">
                <a16:creationId xmlns:a16="http://schemas.microsoft.com/office/drawing/2014/main" id="{3B616F62-22A2-4A85-90C9-F9F1EE733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428" y="2308731"/>
            <a:ext cx="4361173" cy="448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6" name="Picture 4" descr="https://pbs.twimg.com/media/BjquvFdIAAA6qld.jpg">
            <a:extLst>
              <a:ext uri="{FF2B5EF4-FFF2-40B4-BE49-F238E27FC236}">
                <a16:creationId xmlns:a16="http://schemas.microsoft.com/office/drawing/2014/main" id="{4D21A9A5-A7DA-4C28-850E-A6DB98531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83" y="592363"/>
            <a:ext cx="3411914" cy="464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62" name="Picture 10" descr="https://kittentoob.com/wp-content/uploads/2017/12/Hairless-Cats-3-750x467.jpg">
            <a:extLst>
              <a:ext uri="{FF2B5EF4-FFF2-40B4-BE49-F238E27FC236}">
                <a16:creationId xmlns:a16="http://schemas.microsoft.com/office/drawing/2014/main" id="{BBDAF5E1-78DC-4405-9BAB-0E4C167DC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531" y="669304"/>
            <a:ext cx="5432098" cy="338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092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29435D3-D86D-4DA3-8AEC-9D60EF852B1E}"/>
              </a:ext>
            </a:extLst>
          </p:cNvPr>
          <p:cNvGrpSpPr/>
          <p:nvPr/>
        </p:nvGrpSpPr>
        <p:grpSpPr>
          <a:xfrm>
            <a:off x="4774918" y="1003885"/>
            <a:ext cx="2642163" cy="2127456"/>
            <a:chOff x="4855867" y="1287530"/>
            <a:chExt cx="2178760" cy="17543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964B9A-481D-4EE8-A263-FE8CEC5578A6}"/>
                </a:ext>
              </a:extLst>
            </p:cNvPr>
            <p:cNvGrpSpPr/>
            <p:nvPr/>
          </p:nvGrpSpPr>
          <p:grpSpPr>
            <a:xfrm>
              <a:off x="4855867" y="1287530"/>
              <a:ext cx="2178760" cy="1754326"/>
              <a:chOff x="2114550" y="192677"/>
              <a:chExt cx="7962900" cy="6411686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55BE00E-0115-4494-AB87-ECFE70326024}"/>
                  </a:ext>
                </a:extLst>
              </p:cNvPr>
              <p:cNvGrpSpPr/>
              <p:nvPr/>
            </p:nvGrpSpPr>
            <p:grpSpPr>
              <a:xfrm>
                <a:off x="2114550" y="192677"/>
                <a:ext cx="7962900" cy="6411686"/>
                <a:chOff x="2114550" y="223157"/>
                <a:chExt cx="7962900" cy="6411686"/>
              </a:xfrm>
            </p:grpSpPr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F1ED35F9-7078-41E1-9DD1-40E2F3EDA1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114550" y="223157"/>
                  <a:ext cx="7962900" cy="6411686"/>
                </a:xfrm>
                <a:prstGeom prst="rect">
                  <a:avLst/>
                </a:prstGeom>
              </p:spPr>
            </p:pic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A0E635A-CFBB-4A91-89FC-F74B1715C6D8}"/>
                    </a:ext>
                  </a:extLst>
                </p:cNvPr>
                <p:cNvSpPr/>
                <p:nvPr/>
              </p:nvSpPr>
              <p:spPr>
                <a:xfrm>
                  <a:off x="5679440" y="4399280"/>
                  <a:ext cx="243840" cy="3759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8C891BF-6276-4988-93F8-8362928B79B3}"/>
                  </a:ext>
                </a:extLst>
              </p:cNvPr>
              <p:cNvSpPr/>
              <p:nvPr/>
            </p:nvSpPr>
            <p:spPr>
              <a:xfrm>
                <a:off x="5699760" y="4287520"/>
                <a:ext cx="487680" cy="711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413C8E5-364F-4DCD-8531-6FE344254755}"/>
                </a:ext>
              </a:extLst>
            </p:cNvPr>
            <p:cNvSpPr/>
            <p:nvPr/>
          </p:nvSpPr>
          <p:spPr>
            <a:xfrm>
              <a:off x="5897988" y="1451729"/>
              <a:ext cx="1021286" cy="1263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42653FE-2A9E-477E-BBFD-A6E3FA91C52B}"/>
              </a:ext>
            </a:extLst>
          </p:cNvPr>
          <p:cNvSpPr txBox="1"/>
          <p:nvPr/>
        </p:nvSpPr>
        <p:spPr>
          <a:xfrm>
            <a:off x="3566160" y="3209097"/>
            <a:ext cx="495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Rules: 	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D3E6CE-09D9-417A-AD07-1543641F256B}"/>
              </a:ext>
            </a:extLst>
          </p:cNvPr>
          <p:cNvSpPr txBox="1"/>
          <p:nvPr/>
        </p:nvSpPr>
        <p:spPr>
          <a:xfrm>
            <a:off x="2725420" y="680720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Traditional Software Development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691054-14C3-4D4D-ACD6-C5BAE3911C53}"/>
              </a:ext>
            </a:extLst>
          </p:cNvPr>
          <p:cNvSpPr txBox="1"/>
          <p:nvPr/>
        </p:nvSpPr>
        <p:spPr>
          <a:xfrm>
            <a:off x="3566160" y="5063413"/>
            <a:ext cx="2759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Output: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9980CC-CB76-4336-B5B7-3E1B3CDFCFB4}"/>
              </a:ext>
            </a:extLst>
          </p:cNvPr>
          <p:cNvSpPr txBox="1"/>
          <p:nvPr/>
        </p:nvSpPr>
        <p:spPr>
          <a:xfrm>
            <a:off x="3566160" y="1929815"/>
            <a:ext cx="1686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Input: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702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0E12A6E-4974-4A98-864A-8E57425F08A6}"/>
              </a:ext>
            </a:extLst>
          </p:cNvPr>
          <p:cNvGrpSpPr/>
          <p:nvPr/>
        </p:nvGrpSpPr>
        <p:grpSpPr>
          <a:xfrm>
            <a:off x="4774918" y="1003885"/>
            <a:ext cx="2642163" cy="2127456"/>
            <a:chOff x="4855867" y="1287530"/>
            <a:chExt cx="2178760" cy="175432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AE91AB2-A3E2-4BEC-9CF0-DA31BF72F18F}"/>
                </a:ext>
              </a:extLst>
            </p:cNvPr>
            <p:cNvGrpSpPr/>
            <p:nvPr/>
          </p:nvGrpSpPr>
          <p:grpSpPr>
            <a:xfrm>
              <a:off x="4855867" y="1287530"/>
              <a:ext cx="2178760" cy="1754326"/>
              <a:chOff x="2114550" y="192677"/>
              <a:chExt cx="7962900" cy="6411686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C1B3E07-E801-4E91-98C7-284E2BE320B1}"/>
                  </a:ext>
                </a:extLst>
              </p:cNvPr>
              <p:cNvGrpSpPr/>
              <p:nvPr/>
            </p:nvGrpSpPr>
            <p:grpSpPr>
              <a:xfrm>
                <a:off x="2114550" y="192677"/>
                <a:ext cx="7962900" cy="6411686"/>
                <a:chOff x="2114550" y="223157"/>
                <a:chExt cx="7962900" cy="6411686"/>
              </a:xfrm>
            </p:grpSpPr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B6D75F23-8BD6-4744-B26E-240C20A6CD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114550" y="223157"/>
                  <a:ext cx="7962900" cy="6411686"/>
                </a:xfrm>
                <a:prstGeom prst="rect">
                  <a:avLst/>
                </a:prstGeom>
              </p:spPr>
            </p:pic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877A730F-16FF-4EAD-8E9A-BD83CB683695}"/>
                    </a:ext>
                  </a:extLst>
                </p:cNvPr>
                <p:cNvSpPr/>
                <p:nvPr/>
              </p:nvSpPr>
              <p:spPr>
                <a:xfrm>
                  <a:off x="5679440" y="4399280"/>
                  <a:ext cx="243840" cy="3759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D17361C-8174-4892-9E33-2027B5A23913}"/>
                  </a:ext>
                </a:extLst>
              </p:cNvPr>
              <p:cNvSpPr/>
              <p:nvPr/>
            </p:nvSpPr>
            <p:spPr>
              <a:xfrm>
                <a:off x="5699760" y="4287520"/>
                <a:ext cx="487680" cy="711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350D01-E46D-4060-9B4D-BD2AE0ABB4B6}"/>
                </a:ext>
              </a:extLst>
            </p:cNvPr>
            <p:cNvSpPr/>
            <p:nvPr/>
          </p:nvSpPr>
          <p:spPr>
            <a:xfrm>
              <a:off x="5897988" y="1451729"/>
              <a:ext cx="1021286" cy="1263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42653FE-2A9E-477E-BBFD-A6E3FA91C52B}"/>
              </a:ext>
            </a:extLst>
          </p:cNvPr>
          <p:cNvSpPr txBox="1"/>
          <p:nvPr/>
        </p:nvSpPr>
        <p:spPr>
          <a:xfrm>
            <a:off x="3566160" y="3209097"/>
            <a:ext cx="4958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Rules:	 	</a:t>
            </a:r>
            <a:r>
              <a:rPr lang="en-US" sz="3600" dirty="0">
                <a:solidFill>
                  <a:schemeClr val="accent1"/>
                </a:solidFill>
              </a:rPr>
              <a:t>rule 1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			rule 2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			rule 3 …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D3E6CE-09D9-417A-AD07-1543641F256B}"/>
              </a:ext>
            </a:extLst>
          </p:cNvPr>
          <p:cNvSpPr txBox="1"/>
          <p:nvPr/>
        </p:nvSpPr>
        <p:spPr>
          <a:xfrm>
            <a:off x="2725420" y="680720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Traditional Software Development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691054-14C3-4D4D-ACD6-C5BAE3911C53}"/>
              </a:ext>
            </a:extLst>
          </p:cNvPr>
          <p:cNvSpPr txBox="1"/>
          <p:nvPr/>
        </p:nvSpPr>
        <p:spPr>
          <a:xfrm>
            <a:off x="3566160" y="5063413"/>
            <a:ext cx="2759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Output: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9980CC-CB76-4336-B5B7-3E1B3CDFCFB4}"/>
              </a:ext>
            </a:extLst>
          </p:cNvPr>
          <p:cNvSpPr txBox="1"/>
          <p:nvPr/>
        </p:nvSpPr>
        <p:spPr>
          <a:xfrm>
            <a:off x="3566160" y="1929815"/>
            <a:ext cx="1686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Input: 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378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7545338-5602-493B-AD69-14FE5E9713FE}"/>
              </a:ext>
            </a:extLst>
          </p:cNvPr>
          <p:cNvGrpSpPr/>
          <p:nvPr/>
        </p:nvGrpSpPr>
        <p:grpSpPr>
          <a:xfrm>
            <a:off x="4774918" y="1003885"/>
            <a:ext cx="2642163" cy="2127456"/>
            <a:chOff x="4855867" y="1287530"/>
            <a:chExt cx="2178760" cy="175432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5C6143F-27E9-4562-9258-0DEDD783E889}"/>
                </a:ext>
              </a:extLst>
            </p:cNvPr>
            <p:cNvGrpSpPr/>
            <p:nvPr/>
          </p:nvGrpSpPr>
          <p:grpSpPr>
            <a:xfrm>
              <a:off x="4855867" y="1287530"/>
              <a:ext cx="2178760" cy="1754326"/>
              <a:chOff x="2114550" y="192677"/>
              <a:chExt cx="7962900" cy="6411686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DF0773D-C078-446A-BF0B-1B35DEDBA260}"/>
                  </a:ext>
                </a:extLst>
              </p:cNvPr>
              <p:cNvGrpSpPr/>
              <p:nvPr/>
            </p:nvGrpSpPr>
            <p:grpSpPr>
              <a:xfrm>
                <a:off x="2114550" y="192677"/>
                <a:ext cx="7962900" cy="6411686"/>
                <a:chOff x="2114550" y="223157"/>
                <a:chExt cx="7962900" cy="6411686"/>
              </a:xfrm>
            </p:grpSpPr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0576084B-9066-455C-ADDF-DEA7F80043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114550" y="223157"/>
                  <a:ext cx="7962900" cy="6411686"/>
                </a:xfrm>
                <a:prstGeom prst="rect">
                  <a:avLst/>
                </a:prstGeom>
              </p:spPr>
            </p:pic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CAE0044-3C43-4C39-8565-03EA7A0780E1}"/>
                    </a:ext>
                  </a:extLst>
                </p:cNvPr>
                <p:cNvSpPr/>
                <p:nvPr/>
              </p:nvSpPr>
              <p:spPr>
                <a:xfrm>
                  <a:off x="5679440" y="4399280"/>
                  <a:ext cx="243840" cy="3759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4B30500-A5BD-495F-AED9-19CC8455DB46}"/>
                  </a:ext>
                </a:extLst>
              </p:cNvPr>
              <p:cNvSpPr/>
              <p:nvPr/>
            </p:nvSpPr>
            <p:spPr>
              <a:xfrm>
                <a:off x="5699760" y="4287520"/>
                <a:ext cx="487680" cy="711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9158CB8-13BE-4CF9-A319-C000141550CC}"/>
                </a:ext>
              </a:extLst>
            </p:cNvPr>
            <p:cNvSpPr/>
            <p:nvPr/>
          </p:nvSpPr>
          <p:spPr>
            <a:xfrm>
              <a:off x="5897988" y="1451729"/>
              <a:ext cx="1021286" cy="1263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42653FE-2A9E-477E-BBFD-A6E3FA91C52B}"/>
              </a:ext>
            </a:extLst>
          </p:cNvPr>
          <p:cNvSpPr txBox="1"/>
          <p:nvPr/>
        </p:nvSpPr>
        <p:spPr>
          <a:xfrm>
            <a:off x="3566160" y="3209097"/>
            <a:ext cx="4958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Rules:	 	</a:t>
            </a:r>
            <a:r>
              <a:rPr lang="en-US" sz="3600" dirty="0">
                <a:solidFill>
                  <a:schemeClr val="accent1"/>
                </a:solidFill>
              </a:rPr>
              <a:t>rule 1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			rule 2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			rule 3 …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D3E6CE-09D9-417A-AD07-1543641F256B}"/>
              </a:ext>
            </a:extLst>
          </p:cNvPr>
          <p:cNvSpPr txBox="1"/>
          <p:nvPr/>
        </p:nvSpPr>
        <p:spPr>
          <a:xfrm>
            <a:off x="2725420" y="680720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Traditional Software Development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691054-14C3-4D4D-ACD6-C5BAE3911C53}"/>
              </a:ext>
            </a:extLst>
          </p:cNvPr>
          <p:cNvSpPr txBox="1"/>
          <p:nvPr/>
        </p:nvSpPr>
        <p:spPr>
          <a:xfrm>
            <a:off x="3566160" y="5063413"/>
            <a:ext cx="2759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Output: </a:t>
            </a:r>
            <a:r>
              <a:rPr lang="en-US" sz="3600" dirty="0">
                <a:solidFill>
                  <a:schemeClr val="accent1"/>
                </a:solidFill>
              </a:rPr>
              <a:t>“cat”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9980CC-CB76-4336-B5B7-3E1B3CDFCFB4}"/>
              </a:ext>
            </a:extLst>
          </p:cNvPr>
          <p:cNvSpPr txBox="1"/>
          <p:nvPr/>
        </p:nvSpPr>
        <p:spPr>
          <a:xfrm>
            <a:off x="3566160" y="1929815"/>
            <a:ext cx="1686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Input: 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6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2B3771-1EED-47C7-9CAE-DED0ED1F56E3}"/>
              </a:ext>
            </a:extLst>
          </p:cNvPr>
          <p:cNvSpPr txBox="1"/>
          <p:nvPr/>
        </p:nvSpPr>
        <p:spPr>
          <a:xfrm>
            <a:off x="2725420" y="680720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Machine Learning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338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36292C-8046-4552-BF8A-0A0188F50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471126"/>
              </p:ext>
            </p:extLst>
          </p:nvPr>
        </p:nvGraphicFramePr>
        <p:xfrm>
          <a:off x="2250440" y="1887419"/>
          <a:ext cx="769112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856">
                  <a:extLst>
                    <a:ext uri="{9D8B030D-6E8A-4147-A177-3AD203B41FA5}">
                      <a16:colId xmlns:a16="http://schemas.microsoft.com/office/drawing/2014/main" val="1097885202"/>
                    </a:ext>
                  </a:extLst>
                </a:gridCol>
                <a:gridCol w="990424">
                  <a:extLst>
                    <a:ext uri="{9D8B030D-6E8A-4147-A177-3AD203B41FA5}">
                      <a16:colId xmlns:a16="http://schemas.microsoft.com/office/drawing/2014/main" val="4042252492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1068089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8420111"/>
                    </a:ext>
                  </a:extLst>
                </a:gridCol>
                <a:gridCol w="924560">
                  <a:extLst>
                    <a:ext uri="{9D8B030D-6E8A-4147-A177-3AD203B41FA5}">
                      <a16:colId xmlns:a16="http://schemas.microsoft.com/office/drawing/2014/main" val="32032842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34384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Input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72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Output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6955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A2B3771-1EED-47C7-9CAE-DED0ED1F56E3}"/>
              </a:ext>
            </a:extLst>
          </p:cNvPr>
          <p:cNvSpPr txBox="1"/>
          <p:nvPr/>
        </p:nvSpPr>
        <p:spPr>
          <a:xfrm>
            <a:off x="2725420" y="680720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Machine Learning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035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36292C-8046-4552-BF8A-0A0188F50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677716"/>
              </p:ext>
            </p:extLst>
          </p:nvPr>
        </p:nvGraphicFramePr>
        <p:xfrm>
          <a:off x="2250440" y="1887419"/>
          <a:ext cx="769112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856">
                  <a:extLst>
                    <a:ext uri="{9D8B030D-6E8A-4147-A177-3AD203B41FA5}">
                      <a16:colId xmlns:a16="http://schemas.microsoft.com/office/drawing/2014/main" val="1097885202"/>
                    </a:ext>
                  </a:extLst>
                </a:gridCol>
                <a:gridCol w="990424">
                  <a:extLst>
                    <a:ext uri="{9D8B030D-6E8A-4147-A177-3AD203B41FA5}">
                      <a16:colId xmlns:a16="http://schemas.microsoft.com/office/drawing/2014/main" val="4042252492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1068089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8420111"/>
                    </a:ext>
                  </a:extLst>
                </a:gridCol>
                <a:gridCol w="924560">
                  <a:extLst>
                    <a:ext uri="{9D8B030D-6E8A-4147-A177-3AD203B41FA5}">
                      <a16:colId xmlns:a16="http://schemas.microsoft.com/office/drawing/2014/main" val="32032842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34384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Input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72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Output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6955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5ED5E9-FA9B-4E4F-A7A8-B44BE9B00719}"/>
              </a:ext>
            </a:extLst>
          </p:cNvPr>
          <p:cNvSpPr txBox="1"/>
          <p:nvPr/>
        </p:nvSpPr>
        <p:spPr>
          <a:xfrm>
            <a:off x="2725420" y="680720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Machine Learning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907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36292C-8046-4552-BF8A-0A0188F50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168189"/>
              </p:ext>
            </p:extLst>
          </p:nvPr>
        </p:nvGraphicFramePr>
        <p:xfrm>
          <a:off x="2250440" y="1887419"/>
          <a:ext cx="769112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856">
                  <a:extLst>
                    <a:ext uri="{9D8B030D-6E8A-4147-A177-3AD203B41FA5}">
                      <a16:colId xmlns:a16="http://schemas.microsoft.com/office/drawing/2014/main" val="1097885202"/>
                    </a:ext>
                  </a:extLst>
                </a:gridCol>
                <a:gridCol w="990424">
                  <a:extLst>
                    <a:ext uri="{9D8B030D-6E8A-4147-A177-3AD203B41FA5}">
                      <a16:colId xmlns:a16="http://schemas.microsoft.com/office/drawing/2014/main" val="4042252492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1068089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8420111"/>
                    </a:ext>
                  </a:extLst>
                </a:gridCol>
                <a:gridCol w="924560">
                  <a:extLst>
                    <a:ext uri="{9D8B030D-6E8A-4147-A177-3AD203B41FA5}">
                      <a16:colId xmlns:a16="http://schemas.microsoft.com/office/drawing/2014/main" val="32032842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34384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Celsius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72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Fahrenheit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69557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A58C68A-D728-4A15-AD4B-557112F4DF07}"/>
              </a:ext>
            </a:extLst>
          </p:cNvPr>
          <p:cNvSpPr txBox="1"/>
          <p:nvPr/>
        </p:nvSpPr>
        <p:spPr>
          <a:xfrm>
            <a:off x="4604385" y="690880"/>
            <a:ext cx="2983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F</a:t>
            </a:r>
            <a:r>
              <a:rPr lang="en-US" sz="3600" dirty="0">
                <a:solidFill>
                  <a:schemeClr val="accent1"/>
                </a:solidFill>
              </a:rPr>
              <a:t> = 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* 1.8 + 32</a:t>
            </a:r>
          </a:p>
        </p:txBody>
      </p:sp>
    </p:spTree>
    <p:extLst>
      <p:ext uri="{BB962C8B-B14F-4D97-AF65-F5344CB8AC3E}">
        <p14:creationId xmlns:p14="http://schemas.microsoft.com/office/powerpoint/2010/main" val="210190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0D3E6CE-09D9-417A-AD07-1543641F256B}"/>
              </a:ext>
            </a:extLst>
          </p:cNvPr>
          <p:cNvSpPr txBox="1"/>
          <p:nvPr/>
        </p:nvSpPr>
        <p:spPr>
          <a:xfrm>
            <a:off x="2725420" y="680720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Traditional Software Development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7F780-6BBA-4B1B-8D82-5C454515BD22}"/>
              </a:ext>
            </a:extLst>
          </p:cNvPr>
          <p:cNvSpPr txBox="1"/>
          <p:nvPr/>
        </p:nvSpPr>
        <p:spPr>
          <a:xfrm>
            <a:off x="4047083" y="1269415"/>
            <a:ext cx="4131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Convert </a:t>
            </a:r>
            <a:r>
              <a:rPr lang="en-US" sz="3600" b="1" dirty="0">
                <a:solidFill>
                  <a:srgbClr val="C00000"/>
                </a:solidFill>
              </a:rPr>
              <a:t>inches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en-US" sz="3600" b="1" dirty="0">
                <a:solidFill>
                  <a:srgbClr val="00B050"/>
                </a:solidFill>
              </a:rPr>
              <a:t>cm</a:t>
            </a:r>
          </a:p>
        </p:txBody>
      </p:sp>
    </p:spTree>
    <p:extLst>
      <p:ext uri="{BB962C8B-B14F-4D97-AF65-F5344CB8AC3E}">
        <p14:creationId xmlns:p14="http://schemas.microsoft.com/office/powerpoint/2010/main" val="2537178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A9980CC-CB76-4336-B5B7-3E1B3CDFCFB4}"/>
              </a:ext>
            </a:extLst>
          </p:cNvPr>
          <p:cNvSpPr txBox="1"/>
          <p:nvPr/>
        </p:nvSpPr>
        <p:spPr>
          <a:xfrm>
            <a:off x="3566160" y="1929815"/>
            <a:ext cx="413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Input: [</a:t>
            </a:r>
            <a:r>
              <a:rPr lang="en-US" sz="3600" b="1" dirty="0">
                <a:solidFill>
                  <a:srgbClr val="C00000"/>
                </a:solidFill>
              </a:rPr>
              <a:t>0, 8, 15 22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6F936-A85F-4B5C-97B2-11A57CD9F415}"/>
              </a:ext>
            </a:extLst>
          </p:cNvPr>
          <p:cNvSpPr txBox="1"/>
          <p:nvPr/>
        </p:nvSpPr>
        <p:spPr>
          <a:xfrm>
            <a:off x="2725420" y="680720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570087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A9980CC-CB76-4336-B5B7-3E1B3CDFCFB4}"/>
              </a:ext>
            </a:extLst>
          </p:cNvPr>
          <p:cNvSpPr txBox="1"/>
          <p:nvPr/>
        </p:nvSpPr>
        <p:spPr>
          <a:xfrm>
            <a:off x="3566160" y="1929815"/>
            <a:ext cx="413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Input: [</a:t>
            </a:r>
            <a:r>
              <a:rPr lang="en-US" sz="3600" b="1" dirty="0">
                <a:solidFill>
                  <a:srgbClr val="C00000"/>
                </a:solidFill>
              </a:rPr>
              <a:t>0, 8, 15 22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6F936-A85F-4B5C-97B2-11A57CD9F415}"/>
              </a:ext>
            </a:extLst>
          </p:cNvPr>
          <p:cNvSpPr txBox="1"/>
          <p:nvPr/>
        </p:nvSpPr>
        <p:spPr>
          <a:xfrm>
            <a:off x="2725420" y="680720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4F0E6F-8EB0-453B-A49F-749EA175DE26}"/>
              </a:ext>
            </a:extLst>
          </p:cNvPr>
          <p:cNvSpPr txBox="1"/>
          <p:nvPr/>
        </p:nvSpPr>
        <p:spPr>
          <a:xfrm>
            <a:off x="3566160" y="4488378"/>
            <a:ext cx="532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Output: [</a:t>
            </a:r>
            <a:r>
              <a:rPr lang="en-US" sz="3600" b="1" dirty="0">
                <a:solidFill>
                  <a:srgbClr val="00B050"/>
                </a:solidFill>
              </a:rPr>
              <a:t>32, 46.4, 59, 71.6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en-US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374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A9980CC-CB76-4336-B5B7-3E1B3CDFCFB4}"/>
              </a:ext>
            </a:extLst>
          </p:cNvPr>
          <p:cNvSpPr txBox="1"/>
          <p:nvPr/>
        </p:nvSpPr>
        <p:spPr>
          <a:xfrm>
            <a:off x="3566160" y="1929815"/>
            <a:ext cx="413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Input: [</a:t>
            </a:r>
            <a:r>
              <a:rPr lang="en-US" sz="3600" b="1" dirty="0">
                <a:solidFill>
                  <a:srgbClr val="C00000"/>
                </a:solidFill>
              </a:rPr>
              <a:t>0, 8, 15 22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6F936-A85F-4B5C-97B2-11A57CD9F415}"/>
              </a:ext>
            </a:extLst>
          </p:cNvPr>
          <p:cNvSpPr txBox="1"/>
          <p:nvPr/>
        </p:nvSpPr>
        <p:spPr>
          <a:xfrm>
            <a:off x="2725420" y="680720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4F0E6F-8EB0-453B-A49F-749EA175DE26}"/>
              </a:ext>
            </a:extLst>
          </p:cNvPr>
          <p:cNvSpPr txBox="1"/>
          <p:nvPr/>
        </p:nvSpPr>
        <p:spPr>
          <a:xfrm>
            <a:off x="3566160" y="4488378"/>
            <a:ext cx="532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Output: [</a:t>
            </a:r>
            <a:r>
              <a:rPr lang="en-US" sz="3600" b="1" dirty="0">
                <a:solidFill>
                  <a:srgbClr val="00B050"/>
                </a:solidFill>
              </a:rPr>
              <a:t>32, 46.4, 59, 71.6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39ABCB-5EAD-459C-ABBB-9D96246803B5}"/>
              </a:ext>
            </a:extLst>
          </p:cNvPr>
          <p:cNvSpPr txBox="1"/>
          <p:nvPr/>
        </p:nvSpPr>
        <p:spPr>
          <a:xfrm>
            <a:off x="3566160" y="3209097"/>
            <a:ext cx="544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Relationship: </a:t>
            </a:r>
            <a:r>
              <a:rPr lang="en-US" sz="3600" b="1" dirty="0">
                <a:solidFill>
                  <a:schemeClr val="accent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67595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699A8B3-E1B0-4E51-952F-B57E3FF2C341}"/>
              </a:ext>
            </a:extLst>
          </p:cNvPr>
          <p:cNvSpPr txBox="1"/>
          <p:nvPr/>
        </p:nvSpPr>
        <p:spPr>
          <a:xfrm>
            <a:off x="5259614" y="751841"/>
            <a:ext cx="674116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Common ML Algorithms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accent1"/>
                </a:solidFill>
              </a:rPr>
              <a:t>Linear Regression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accent1"/>
                </a:solidFill>
              </a:rPr>
              <a:t>Logistic Regression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accent1"/>
                </a:solidFill>
              </a:rPr>
              <a:t>Naïve Bayes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accent1"/>
                </a:solidFill>
              </a:rPr>
              <a:t>Support Vector Machine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accent1"/>
                </a:solidFill>
              </a:rPr>
              <a:t>Decision Tree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accent1"/>
                </a:solidFill>
              </a:rPr>
              <a:t>K-Nearest Neighbor</a:t>
            </a:r>
          </a:p>
          <a:p>
            <a:pPr algn="ctr">
              <a:lnSpc>
                <a:spcPct val="150000"/>
              </a:lnSpc>
            </a:pPr>
            <a:endParaRPr lang="en-US" sz="3200" dirty="0">
              <a:solidFill>
                <a:schemeClr val="accent1"/>
              </a:solidFill>
            </a:endParaRPr>
          </a:p>
          <a:p>
            <a:pPr algn="ctr"/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2B9F0F-DB86-4578-9231-17773BC54A9C}"/>
              </a:ext>
            </a:extLst>
          </p:cNvPr>
          <p:cNvGrpSpPr/>
          <p:nvPr/>
        </p:nvGrpSpPr>
        <p:grpSpPr>
          <a:xfrm>
            <a:off x="1152896" y="2129769"/>
            <a:ext cx="2121164" cy="2125592"/>
            <a:chOff x="4127237" y="3976953"/>
            <a:chExt cx="2121164" cy="212559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A9E7427-EBFD-4C19-ADDF-AE96705419D3}"/>
                </a:ext>
              </a:extLst>
            </p:cNvPr>
            <p:cNvSpPr/>
            <p:nvPr/>
          </p:nvSpPr>
          <p:spPr>
            <a:xfrm>
              <a:off x="4203440" y="4061623"/>
              <a:ext cx="1915847" cy="19158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pic>
          <p:nvPicPr>
            <p:cNvPr id="6" name="Picture 6" descr="Image result for algorithm icon">
              <a:extLst>
                <a:ext uri="{FF2B5EF4-FFF2-40B4-BE49-F238E27FC236}">
                  <a16:creationId xmlns:a16="http://schemas.microsoft.com/office/drawing/2014/main" id="{C30C4FBC-22D7-4FB2-B9D0-80BD005573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7237" y="3976953"/>
              <a:ext cx="2121164" cy="2125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53F15AD-2A87-4FA8-B43A-FA1C273C50B2}"/>
              </a:ext>
            </a:extLst>
          </p:cNvPr>
          <p:cNvSpPr/>
          <p:nvPr/>
        </p:nvSpPr>
        <p:spPr>
          <a:xfrm>
            <a:off x="4563590" y="2530845"/>
            <a:ext cx="69602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7231778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A9980CC-CB76-4336-B5B7-3E1B3CDFCFB4}"/>
              </a:ext>
            </a:extLst>
          </p:cNvPr>
          <p:cNvSpPr txBox="1"/>
          <p:nvPr/>
        </p:nvSpPr>
        <p:spPr>
          <a:xfrm>
            <a:off x="3566160" y="1929815"/>
            <a:ext cx="413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Input: [</a:t>
            </a:r>
            <a:r>
              <a:rPr lang="en-US" sz="3600" b="1" dirty="0">
                <a:solidFill>
                  <a:srgbClr val="C00000"/>
                </a:solidFill>
              </a:rPr>
              <a:t>0, 8, 15 22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6F936-A85F-4B5C-97B2-11A57CD9F415}"/>
              </a:ext>
            </a:extLst>
          </p:cNvPr>
          <p:cNvSpPr txBox="1"/>
          <p:nvPr/>
        </p:nvSpPr>
        <p:spPr>
          <a:xfrm>
            <a:off x="2725420" y="680720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4F0E6F-8EB0-453B-A49F-749EA175DE26}"/>
              </a:ext>
            </a:extLst>
          </p:cNvPr>
          <p:cNvSpPr txBox="1"/>
          <p:nvPr/>
        </p:nvSpPr>
        <p:spPr>
          <a:xfrm>
            <a:off x="3566160" y="4488378"/>
            <a:ext cx="532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Output: [</a:t>
            </a:r>
            <a:r>
              <a:rPr lang="en-US" sz="3600" b="1" dirty="0">
                <a:solidFill>
                  <a:srgbClr val="00B050"/>
                </a:solidFill>
              </a:rPr>
              <a:t>32, 46.4, 59, 71.6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39ABCB-5EAD-459C-ABBB-9D96246803B5}"/>
              </a:ext>
            </a:extLst>
          </p:cNvPr>
          <p:cNvSpPr txBox="1"/>
          <p:nvPr/>
        </p:nvSpPr>
        <p:spPr>
          <a:xfrm>
            <a:off x="3566160" y="3209097"/>
            <a:ext cx="732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Relationship: 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5A4A34-519D-4AB0-B7A1-3CC466893957}"/>
              </a:ext>
            </a:extLst>
          </p:cNvPr>
          <p:cNvGrpSpPr/>
          <p:nvPr/>
        </p:nvGrpSpPr>
        <p:grpSpPr>
          <a:xfrm>
            <a:off x="6240331" y="2867724"/>
            <a:ext cx="1312675" cy="1315415"/>
            <a:chOff x="4127237" y="3976953"/>
            <a:chExt cx="2121164" cy="212559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D884E9C-451B-4CA1-89A2-86A8AD82C451}"/>
                </a:ext>
              </a:extLst>
            </p:cNvPr>
            <p:cNvSpPr/>
            <p:nvPr/>
          </p:nvSpPr>
          <p:spPr>
            <a:xfrm>
              <a:off x="4203440" y="4061623"/>
              <a:ext cx="1915847" cy="19158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pic>
          <p:nvPicPr>
            <p:cNvPr id="9" name="Picture 6" descr="Image result for algorithm icon">
              <a:extLst>
                <a:ext uri="{FF2B5EF4-FFF2-40B4-BE49-F238E27FC236}">
                  <a16:creationId xmlns:a16="http://schemas.microsoft.com/office/drawing/2014/main" id="{EE3593C0-FE24-46AB-8F9A-58136EB88C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7237" y="3976953"/>
              <a:ext cx="2121164" cy="2125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736010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A9980CC-CB76-4336-B5B7-3E1B3CDFCFB4}"/>
              </a:ext>
            </a:extLst>
          </p:cNvPr>
          <p:cNvSpPr txBox="1"/>
          <p:nvPr/>
        </p:nvSpPr>
        <p:spPr>
          <a:xfrm>
            <a:off x="3566160" y="1929815"/>
            <a:ext cx="413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Input: [</a:t>
            </a:r>
            <a:r>
              <a:rPr lang="en-US" sz="3600" b="1" dirty="0">
                <a:solidFill>
                  <a:srgbClr val="C00000"/>
                </a:solidFill>
              </a:rPr>
              <a:t>0, 8, 15 22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6F936-A85F-4B5C-97B2-11A57CD9F415}"/>
              </a:ext>
            </a:extLst>
          </p:cNvPr>
          <p:cNvSpPr txBox="1"/>
          <p:nvPr/>
        </p:nvSpPr>
        <p:spPr>
          <a:xfrm>
            <a:off x="2725420" y="680720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4F0E6F-8EB0-453B-A49F-749EA175DE26}"/>
              </a:ext>
            </a:extLst>
          </p:cNvPr>
          <p:cNvSpPr txBox="1"/>
          <p:nvPr/>
        </p:nvSpPr>
        <p:spPr>
          <a:xfrm>
            <a:off x="3566160" y="4488378"/>
            <a:ext cx="532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Output: [</a:t>
            </a:r>
            <a:r>
              <a:rPr lang="en-US" sz="3600" b="1" dirty="0">
                <a:solidFill>
                  <a:srgbClr val="00B050"/>
                </a:solidFill>
              </a:rPr>
              <a:t>32, 46.4, 59, 71.6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39ABCB-5EAD-459C-ABBB-9D96246803B5}"/>
              </a:ext>
            </a:extLst>
          </p:cNvPr>
          <p:cNvSpPr txBox="1"/>
          <p:nvPr/>
        </p:nvSpPr>
        <p:spPr>
          <a:xfrm>
            <a:off x="3566160" y="3209097"/>
            <a:ext cx="732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Relationship: </a:t>
            </a:r>
            <a:r>
              <a:rPr lang="en-US" sz="3600" b="1" dirty="0">
                <a:solidFill>
                  <a:schemeClr val="accent1"/>
                </a:solidFill>
              </a:rPr>
              <a:t>input</a:t>
            </a:r>
            <a:r>
              <a:rPr lang="en-US" sz="3600" dirty="0">
                <a:solidFill>
                  <a:schemeClr val="accent1"/>
                </a:solidFill>
              </a:rPr>
              <a:t> *1.8 + 32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578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3B9225-F02E-4CB7-A646-6504C117BE90}"/>
              </a:ext>
            </a:extLst>
          </p:cNvPr>
          <p:cNvSpPr/>
          <p:nvPr/>
        </p:nvSpPr>
        <p:spPr>
          <a:xfrm>
            <a:off x="6096000" y="3209097"/>
            <a:ext cx="2915920" cy="64627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9980CC-CB76-4336-B5B7-3E1B3CDFCFB4}"/>
              </a:ext>
            </a:extLst>
          </p:cNvPr>
          <p:cNvSpPr txBox="1"/>
          <p:nvPr/>
        </p:nvSpPr>
        <p:spPr>
          <a:xfrm>
            <a:off x="3566160" y="1929815"/>
            <a:ext cx="413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Input: [</a:t>
            </a:r>
            <a:r>
              <a:rPr lang="en-US" sz="3600" b="1" dirty="0">
                <a:solidFill>
                  <a:srgbClr val="C00000"/>
                </a:solidFill>
              </a:rPr>
              <a:t>0, 8, 15 22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6F936-A85F-4B5C-97B2-11A57CD9F415}"/>
              </a:ext>
            </a:extLst>
          </p:cNvPr>
          <p:cNvSpPr txBox="1"/>
          <p:nvPr/>
        </p:nvSpPr>
        <p:spPr>
          <a:xfrm>
            <a:off x="2725420" y="680720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4F0E6F-8EB0-453B-A49F-749EA175DE26}"/>
              </a:ext>
            </a:extLst>
          </p:cNvPr>
          <p:cNvSpPr txBox="1"/>
          <p:nvPr/>
        </p:nvSpPr>
        <p:spPr>
          <a:xfrm>
            <a:off x="3566160" y="4488378"/>
            <a:ext cx="532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Output: [</a:t>
            </a:r>
            <a:r>
              <a:rPr lang="en-US" sz="3600" b="1" dirty="0">
                <a:solidFill>
                  <a:srgbClr val="00B050"/>
                </a:solidFill>
              </a:rPr>
              <a:t>32, 46.4, 59, 71.6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39ABCB-5EAD-459C-ABBB-9D96246803B5}"/>
              </a:ext>
            </a:extLst>
          </p:cNvPr>
          <p:cNvSpPr txBox="1"/>
          <p:nvPr/>
        </p:nvSpPr>
        <p:spPr>
          <a:xfrm>
            <a:off x="3566160" y="3209097"/>
            <a:ext cx="732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Relationship: </a:t>
            </a:r>
            <a:r>
              <a:rPr lang="en-US" sz="3600" b="1" dirty="0">
                <a:solidFill>
                  <a:schemeClr val="bg1"/>
                </a:solidFill>
              </a:rPr>
              <a:t>input</a:t>
            </a:r>
            <a:r>
              <a:rPr lang="en-US" sz="3600" dirty="0">
                <a:solidFill>
                  <a:schemeClr val="bg1"/>
                </a:solidFill>
              </a:rPr>
              <a:t> *1.8 + 32</a:t>
            </a:r>
            <a:endParaRPr lang="en-US" sz="3600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8FCBB2-64A7-4E72-8625-D9E14ED97A05}"/>
              </a:ext>
            </a:extLst>
          </p:cNvPr>
          <p:cNvCxnSpPr>
            <a:cxnSpLocks/>
          </p:cNvCxnSpPr>
          <p:nvPr/>
        </p:nvCxnSpPr>
        <p:spPr>
          <a:xfrm flipH="1">
            <a:off x="9184640" y="3532262"/>
            <a:ext cx="787236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F2F8716-86F9-4508-95CE-240E913E64FC}"/>
              </a:ext>
            </a:extLst>
          </p:cNvPr>
          <p:cNvSpPr/>
          <p:nvPr/>
        </p:nvSpPr>
        <p:spPr>
          <a:xfrm>
            <a:off x="10003517" y="3147814"/>
            <a:ext cx="15696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7215596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3B9225-F02E-4CB7-A646-6504C117BE90}"/>
              </a:ext>
            </a:extLst>
          </p:cNvPr>
          <p:cNvSpPr/>
          <p:nvPr/>
        </p:nvSpPr>
        <p:spPr>
          <a:xfrm>
            <a:off x="4663440" y="3147814"/>
            <a:ext cx="2915920" cy="64627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6F936-A85F-4B5C-97B2-11A57CD9F415}"/>
              </a:ext>
            </a:extLst>
          </p:cNvPr>
          <p:cNvSpPr txBox="1"/>
          <p:nvPr/>
        </p:nvSpPr>
        <p:spPr>
          <a:xfrm>
            <a:off x="2725420" y="680720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39ABCB-5EAD-459C-ABBB-9D96246803B5}"/>
              </a:ext>
            </a:extLst>
          </p:cNvPr>
          <p:cNvSpPr txBox="1"/>
          <p:nvPr/>
        </p:nvSpPr>
        <p:spPr>
          <a:xfrm>
            <a:off x="4531360" y="3147814"/>
            <a:ext cx="312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input</a:t>
            </a:r>
            <a:r>
              <a:rPr lang="en-US" sz="3600" dirty="0">
                <a:solidFill>
                  <a:schemeClr val="bg1"/>
                </a:solidFill>
              </a:rPr>
              <a:t> *1.8 + 32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2F8716-86F9-4508-95CE-240E913E64FC}"/>
              </a:ext>
            </a:extLst>
          </p:cNvPr>
          <p:cNvSpPr/>
          <p:nvPr/>
        </p:nvSpPr>
        <p:spPr>
          <a:xfrm>
            <a:off x="5052918" y="2452171"/>
            <a:ext cx="23503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ML Model</a:t>
            </a:r>
          </a:p>
        </p:txBody>
      </p:sp>
    </p:spTree>
    <p:extLst>
      <p:ext uri="{BB962C8B-B14F-4D97-AF65-F5344CB8AC3E}">
        <p14:creationId xmlns:p14="http://schemas.microsoft.com/office/powerpoint/2010/main" val="27887717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3B9225-F02E-4CB7-A646-6504C117BE90}"/>
              </a:ext>
            </a:extLst>
          </p:cNvPr>
          <p:cNvSpPr/>
          <p:nvPr/>
        </p:nvSpPr>
        <p:spPr>
          <a:xfrm>
            <a:off x="4663440" y="3147814"/>
            <a:ext cx="2915920" cy="64627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6F936-A85F-4B5C-97B2-11A57CD9F415}"/>
              </a:ext>
            </a:extLst>
          </p:cNvPr>
          <p:cNvSpPr txBox="1"/>
          <p:nvPr/>
        </p:nvSpPr>
        <p:spPr>
          <a:xfrm>
            <a:off x="2725420" y="680720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39ABCB-5EAD-459C-ABBB-9D96246803B5}"/>
              </a:ext>
            </a:extLst>
          </p:cNvPr>
          <p:cNvSpPr txBox="1"/>
          <p:nvPr/>
        </p:nvSpPr>
        <p:spPr>
          <a:xfrm>
            <a:off x="4531360" y="3147814"/>
            <a:ext cx="312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input</a:t>
            </a:r>
            <a:r>
              <a:rPr lang="en-US" sz="3600" dirty="0">
                <a:solidFill>
                  <a:schemeClr val="bg1"/>
                </a:solidFill>
              </a:rPr>
              <a:t> *1.8 + 32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2F8716-86F9-4508-95CE-240E913E64FC}"/>
              </a:ext>
            </a:extLst>
          </p:cNvPr>
          <p:cNvSpPr/>
          <p:nvPr/>
        </p:nvSpPr>
        <p:spPr>
          <a:xfrm>
            <a:off x="5052918" y="2452171"/>
            <a:ext cx="23503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ML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27F76F-9CD9-45E9-A8FE-7683E9C206E5}"/>
              </a:ext>
            </a:extLst>
          </p:cNvPr>
          <p:cNvSpPr/>
          <p:nvPr/>
        </p:nvSpPr>
        <p:spPr>
          <a:xfrm>
            <a:off x="913463" y="3146474"/>
            <a:ext cx="2825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 input: </a:t>
            </a:r>
            <a:r>
              <a:rPr lang="en-US" sz="3600" b="1" dirty="0">
                <a:solidFill>
                  <a:srgbClr val="C00000"/>
                </a:solidFill>
              </a:rPr>
              <a:t>38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F9220A-B8D9-4107-9917-A1EF8F8320B1}"/>
              </a:ext>
            </a:extLst>
          </p:cNvPr>
          <p:cNvCxnSpPr>
            <a:cxnSpLocks/>
          </p:cNvCxnSpPr>
          <p:nvPr/>
        </p:nvCxnSpPr>
        <p:spPr>
          <a:xfrm>
            <a:off x="3733636" y="3479799"/>
            <a:ext cx="797724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3489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3B9225-F02E-4CB7-A646-6504C117BE90}"/>
              </a:ext>
            </a:extLst>
          </p:cNvPr>
          <p:cNvSpPr/>
          <p:nvPr/>
        </p:nvSpPr>
        <p:spPr>
          <a:xfrm>
            <a:off x="4663440" y="3147814"/>
            <a:ext cx="2915920" cy="64627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6F936-A85F-4B5C-97B2-11A57CD9F415}"/>
              </a:ext>
            </a:extLst>
          </p:cNvPr>
          <p:cNvSpPr txBox="1"/>
          <p:nvPr/>
        </p:nvSpPr>
        <p:spPr>
          <a:xfrm>
            <a:off x="2725420" y="680720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39ABCB-5EAD-459C-ABBB-9D96246803B5}"/>
              </a:ext>
            </a:extLst>
          </p:cNvPr>
          <p:cNvSpPr txBox="1"/>
          <p:nvPr/>
        </p:nvSpPr>
        <p:spPr>
          <a:xfrm>
            <a:off x="4531360" y="3147814"/>
            <a:ext cx="312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input</a:t>
            </a:r>
            <a:r>
              <a:rPr lang="en-US" sz="3600" dirty="0">
                <a:solidFill>
                  <a:schemeClr val="bg1"/>
                </a:solidFill>
              </a:rPr>
              <a:t> *1.8 + 32</a:t>
            </a:r>
            <a:endParaRPr lang="en-US" sz="3600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8FCBB2-64A7-4E72-8625-D9E14ED97A05}"/>
              </a:ext>
            </a:extLst>
          </p:cNvPr>
          <p:cNvCxnSpPr>
            <a:cxnSpLocks/>
          </p:cNvCxnSpPr>
          <p:nvPr/>
        </p:nvCxnSpPr>
        <p:spPr>
          <a:xfrm>
            <a:off x="7736676" y="3486541"/>
            <a:ext cx="899324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F2F8716-86F9-4508-95CE-240E913E64FC}"/>
              </a:ext>
            </a:extLst>
          </p:cNvPr>
          <p:cNvSpPr/>
          <p:nvPr/>
        </p:nvSpPr>
        <p:spPr>
          <a:xfrm>
            <a:off x="5052918" y="2452171"/>
            <a:ext cx="23503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ML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A69525-52A6-49CD-9E0C-31AEC79778A0}"/>
              </a:ext>
            </a:extLst>
          </p:cNvPr>
          <p:cNvSpPr/>
          <p:nvPr/>
        </p:nvSpPr>
        <p:spPr>
          <a:xfrm>
            <a:off x="913463" y="3146474"/>
            <a:ext cx="2825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 input: </a:t>
            </a:r>
            <a:r>
              <a:rPr lang="en-US" sz="3600" b="1" dirty="0">
                <a:solidFill>
                  <a:srgbClr val="C00000"/>
                </a:solidFill>
              </a:rPr>
              <a:t>38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036808-5CCF-43DC-932B-0AAE387D74CD}"/>
              </a:ext>
            </a:extLst>
          </p:cNvPr>
          <p:cNvCxnSpPr>
            <a:cxnSpLocks/>
          </p:cNvCxnSpPr>
          <p:nvPr/>
        </p:nvCxnSpPr>
        <p:spPr>
          <a:xfrm>
            <a:off x="3733636" y="3479799"/>
            <a:ext cx="797724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5A62D69-E7AD-4682-A83D-0ECFFFA94E3D}"/>
              </a:ext>
            </a:extLst>
          </p:cNvPr>
          <p:cNvSpPr/>
          <p:nvPr/>
        </p:nvSpPr>
        <p:spPr>
          <a:xfrm>
            <a:off x="8675703" y="3146474"/>
            <a:ext cx="27494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output: </a:t>
            </a:r>
            <a:r>
              <a:rPr lang="en-US" sz="3600" b="1" dirty="0">
                <a:solidFill>
                  <a:srgbClr val="00B050"/>
                </a:solidFill>
              </a:rPr>
              <a:t>100.4</a:t>
            </a:r>
          </a:p>
        </p:txBody>
      </p:sp>
    </p:spTree>
    <p:extLst>
      <p:ext uri="{BB962C8B-B14F-4D97-AF65-F5344CB8AC3E}">
        <p14:creationId xmlns:p14="http://schemas.microsoft.com/office/powerpoint/2010/main" val="281743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0D3E6CE-09D9-417A-AD07-1543641F256B}"/>
              </a:ext>
            </a:extLst>
          </p:cNvPr>
          <p:cNvSpPr txBox="1"/>
          <p:nvPr/>
        </p:nvSpPr>
        <p:spPr>
          <a:xfrm>
            <a:off x="2725420" y="680720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Traditional Software Development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691054-14C3-4D4D-ACD6-C5BAE3911C53}"/>
              </a:ext>
            </a:extLst>
          </p:cNvPr>
          <p:cNvSpPr txBox="1"/>
          <p:nvPr/>
        </p:nvSpPr>
        <p:spPr>
          <a:xfrm>
            <a:off x="3566159" y="4488378"/>
            <a:ext cx="2353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Output: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9980CC-CB76-4336-B5B7-3E1B3CDFCFB4}"/>
              </a:ext>
            </a:extLst>
          </p:cNvPr>
          <p:cNvSpPr txBox="1"/>
          <p:nvPr/>
        </p:nvSpPr>
        <p:spPr>
          <a:xfrm>
            <a:off x="3566159" y="1929815"/>
            <a:ext cx="298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Input: 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46CC4-72B7-4949-96EE-F222B6555DD5}"/>
              </a:ext>
            </a:extLst>
          </p:cNvPr>
          <p:cNvSpPr txBox="1"/>
          <p:nvPr/>
        </p:nvSpPr>
        <p:spPr>
          <a:xfrm>
            <a:off x="4047083" y="1269415"/>
            <a:ext cx="4131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Convert </a:t>
            </a:r>
            <a:r>
              <a:rPr lang="en-US" sz="3600" b="1" dirty="0">
                <a:solidFill>
                  <a:srgbClr val="C00000"/>
                </a:solidFill>
              </a:rPr>
              <a:t>inches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en-US" sz="3600" b="1" dirty="0">
                <a:solidFill>
                  <a:srgbClr val="00B050"/>
                </a:solidFill>
              </a:rPr>
              <a:t>cm</a:t>
            </a:r>
          </a:p>
        </p:txBody>
      </p:sp>
    </p:spTree>
    <p:extLst>
      <p:ext uri="{BB962C8B-B14F-4D97-AF65-F5344CB8AC3E}">
        <p14:creationId xmlns:p14="http://schemas.microsoft.com/office/powerpoint/2010/main" val="7704950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FB8D19B-FF82-4EF0-B844-67183C6E6A0A}"/>
              </a:ext>
            </a:extLst>
          </p:cNvPr>
          <p:cNvGrpSpPr/>
          <p:nvPr/>
        </p:nvGrpSpPr>
        <p:grpSpPr>
          <a:xfrm>
            <a:off x="5035418" y="597060"/>
            <a:ext cx="2121164" cy="2125592"/>
            <a:chOff x="4127237" y="3976953"/>
            <a:chExt cx="2121164" cy="212559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CB02454-6D13-46BD-93A4-1F71CE987F28}"/>
                </a:ext>
              </a:extLst>
            </p:cNvPr>
            <p:cNvSpPr/>
            <p:nvPr/>
          </p:nvSpPr>
          <p:spPr>
            <a:xfrm>
              <a:off x="4203440" y="4061623"/>
              <a:ext cx="1915847" cy="19158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pic>
          <p:nvPicPr>
            <p:cNvPr id="9" name="Picture 6" descr="Image result for algorithm icon">
              <a:extLst>
                <a:ext uri="{FF2B5EF4-FFF2-40B4-BE49-F238E27FC236}">
                  <a16:creationId xmlns:a16="http://schemas.microsoft.com/office/drawing/2014/main" id="{A13A9E82-447D-46D7-BC51-9F4C6346DE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7237" y="3976953"/>
              <a:ext cx="2121164" cy="2125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25D85E-D4AA-4B64-B46A-0A40FE488DDA}"/>
              </a:ext>
            </a:extLst>
          </p:cNvPr>
          <p:cNvGrpSpPr/>
          <p:nvPr/>
        </p:nvGrpSpPr>
        <p:grpSpPr>
          <a:xfrm>
            <a:off x="1065742" y="589122"/>
            <a:ext cx="2209800" cy="2082800"/>
            <a:chOff x="402167" y="3969015"/>
            <a:chExt cx="2209800" cy="20828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3232394-159D-4701-8452-955A016A05D0}"/>
                </a:ext>
              </a:extLst>
            </p:cNvPr>
            <p:cNvSpPr/>
            <p:nvPr/>
          </p:nvSpPr>
          <p:spPr>
            <a:xfrm>
              <a:off x="503766" y="3969015"/>
              <a:ext cx="2082800" cy="2082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 descr="Image result for algorithm icon">
              <a:extLst>
                <a:ext uri="{FF2B5EF4-FFF2-40B4-BE49-F238E27FC236}">
                  <a16:creationId xmlns:a16="http://schemas.microsoft.com/office/drawing/2014/main" id="{BF41FE23-B2DF-40C2-8074-4DF05F3535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67" y="3976953"/>
              <a:ext cx="2209800" cy="206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Plus Sign 12">
            <a:extLst>
              <a:ext uri="{FF2B5EF4-FFF2-40B4-BE49-F238E27FC236}">
                <a16:creationId xmlns:a16="http://schemas.microsoft.com/office/drawing/2014/main" id="{87AC309C-E92F-495E-B1ED-FC77F4824053}"/>
              </a:ext>
            </a:extLst>
          </p:cNvPr>
          <p:cNvSpPr/>
          <p:nvPr/>
        </p:nvSpPr>
        <p:spPr>
          <a:xfrm>
            <a:off x="3761780" y="1359286"/>
            <a:ext cx="787401" cy="711200"/>
          </a:xfrm>
          <a:prstGeom prst="mathPlu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Equals 13">
            <a:extLst>
              <a:ext uri="{FF2B5EF4-FFF2-40B4-BE49-F238E27FC236}">
                <a16:creationId xmlns:a16="http://schemas.microsoft.com/office/drawing/2014/main" id="{8103FC63-656E-407F-A2DC-EF340A06EBAA}"/>
              </a:ext>
            </a:extLst>
          </p:cNvPr>
          <p:cNvSpPr/>
          <p:nvPr/>
        </p:nvSpPr>
        <p:spPr>
          <a:xfrm>
            <a:off x="7684287" y="1395306"/>
            <a:ext cx="702733" cy="592667"/>
          </a:xfrm>
          <a:prstGeom prst="mathEqual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EE1057-B593-40EF-835E-B7DE27007797}"/>
              </a:ext>
            </a:extLst>
          </p:cNvPr>
          <p:cNvGrpSpPr/>
          <p:nvPr/>
        </p:nvGrpSpPr>
        <p:grpSpPr>
          <a:xfrm>
            <a:off x="8916457" y="582504"/>
            <a:ext cx="2277533" cy="2277533"/>
            <a:chOff x="8515349" y="2319864"/>
            <a:chExt cx="2277533" cy="2277533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BE56276-18C0-485E-896C-896EDA539238}"/>
                </a:ext>
              </a:extLst>
            </p:cNvPr>
            <p:cNvSpPr/>
            <p:nvPr/>
          </p:nvSpPr>
          <p:spPr>
            <a:xfrm rot="10800000">
              <a:off x="8679806" y="2875717"/>
              <a:ext cx="1771876" cy="66830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5B1F4DC-5B6C-4745-84F7-7340984949D2}"/>
                </a:ext>
              </a:extLst>
            </p:cNvPr>
            <p:cNvSpPr/>
            <p:nvPr/>
          </p:nvSpPr>
          <p:spPr>
            <a:xfrm>
              <a:off x="8640233" y="2438401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A9D7B08-5173-4F79-8464-41F2EDAE8D2E}"/>
                </a:ext>
              </a:extLst>
            </p:cNvPr>
            <p:cNvSpPr/>
            <p:nvPr/>
          </p:nvSpPr>
          <p:spPr>
            <a:xfrm>
              <a:off x="9254067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780A280-3A01-4B88-8CC6-3C912A20C24D}"/>
                </a:ext>
              </a:extLst>
            </p:cNvPr>
            <p:cNvSpPr/>
            <p:nvPr/>
          </p:nvSpPr>
          <p:spPr>
            <a:xfrm rot="1906395">
              <a:off x="8889112" y="3260217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705654-0848-4F7E-AE60-CDD565626A06}"/>
                </a:ext>
              </a:extLst>
            </p:cNvPr>
            <p:cNvSpPr/>
            <p:nvPr/>
          </p:nvSpPr>
          <p:spPr>
            <a:xfrm rot="445923">
              <a:off x="8698362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B8926F-4DEF-400D-9AE2-ECE33052BC27}"/>
                </a:ext>
              </a:extLst>
            </p:cNvPr>
            <p:cNvSpPr/>
            <p:nvPr/>
          </p:nvSpPr>
          <p:spPr>
            <a:xfrm rot="19880160">
              <a:off x="9269566" y="3312546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10" descr="Related image">
              <a:extLst>
                <a:ext uri="{FF2B5EF4-FFF2-40B4-BE49-F238E27FC236}">
                  <a16:creationId xmlns:a16="http://schemas.microsoft.com/office/drawing/2014/main" id="{483D68DB-5E9C-411F-976B-E3001EC81A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349" y="2319864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9B3F05F-9123-479C-946D-D450233D5A86}"/>
              </a:ext>
            </a:extLst>
          </p:cNvPr>
          <p:cNvSpPr/>
          <p:nvPr/>
        </p:nvSpPr>
        <p:spPr>
          <a:xfrm>
            <a:off x="1617008" y="2860037"/>
            <a:ext cx="1183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20000"/>
                </a:solidFill>
              </a:rPr>
              <a:t>DATA</a:t>
            </a:r>
            <a:endParaRPr lang="en-US" sz="3600" dirty="0">
              <a:solidFill>
                <a:srgbClr val="F2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0FEB91-80F6-4C06-9FED-FB925281C990}"/>
              </a:ext>
            </a:extLst>
          </p:cNvPr>
          <p:cNvSpPr/>
          <p:nvPr/>
        </p:nvSpPr>
        <p:spPr>
          <a:xfrm>
            <a:off x="4812347" y="2829370"/>
            <a:ext cx="25673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ALGORITHM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DE1B90-A04C-4AAF-811D-D4222D2F7AC1}"/>
              </a:ext>
            </a:extLst>
          </p:cNvPr>
          <p:cNvSpPr/>
          <p:nvPr/>
        </p:nvSpPr>
        <p:spPr>
          <a:xfrm>
            <a:off x="9248752" y="2829370"/>
            <a:ext cx="1612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MODEL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1481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41A2A1-85C9-4F84-AAA0-1551FEBBA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209" y="3862450"/>
            <a:ext cx="2047286" cy="204728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FB8D19B-FF82-4EF0-B844-67183C6E6A0A}"/>
              </a:ext>
            </a:extLst>
          </p:cNvPr>
          <p:cNvGrpSpPr/>
          <p:nvPr/>
        </p:nvGrpSpPr>
        <p:grpSpPr>
          <a:xfrm>
            <a:off x="5035418" y="597060"/>
            <a:ext cx="2121164" cy="2125592"/>
            <a:chOff x="4127237" y="3976953"/>
            <a:chExt cx="2121164" cy="212559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CB02454-6D13-46BD-93A4-1F71CE987F28}"/>
                </a:ext>
              </a:extLst>
            </p:cNvPr>
            <p:cNvSpPr/>
            <p:nvPr/>
          </p:nvSpPr>
          <p:spPr>
            <a:xfrm>
              <a:off x="4203440" y="4061623"/>
              <a:ext cx="1915847" cy="19158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pic>
          <p:nvPicPr>
            <p:cNvPr id="9" name="Picture 6" descr="Image result for algorithm icon">
              <a:extLst>
                <a:ext uri="{FF2B5EF4-FFF2-40B4-BE49-F238E27FC236}">
                  <a16:creationId xmlns:a16="http://schemas.microsoft.com/office/drawing/2014/main" id="{A13A9E82-447D-46D7-BC51-9F4C6346DE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7237" y="3976953"/>
              <a:ext cx="2121164" cy="2125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25D85E-D4AA-4B64-B46A-0A40FE488DDA}"/>
              </a:ext>
            </a:extLst>
          </p:cNvPr>
          <p:cNvGrpSpPr/>
          <p:nvPr/>
        </p:nvGrpSpPr>
        <p:grpSpPr>
          <a:xfrm>
            <a:off x="1065742" y="589122"/>
            <a:ext cx="2209800" cy="2082800"/>
            <a:chOff x="402167" y="3969015"/>
            <a:chExt cx="2209800" cy="20828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3232394-159D-4701-8452-955A016A05D0}"/>
                </a:ext>
              </a:extLst>
            </p:cNvPr>
            <p:cNvSpPr/>
            <p:nvPr/>
          </p:nvSpPr>
          <p:spPr>
            <a:xfrm>
              <a:off x="503766" y="3969015"/>
              <a:ext cx="2082800" cy="2082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 descr="Image result for algorithm icon">
              <a:extLst>
                <a:ext uri="{FF2B5EF4-FFF2-40B4-BE49-F238E27FC236}">
                  <a16:creationId xmlns:a16="http://schemas.microsoft.com/office/drawing/2014/main" id="{BF41FE23-B2DF-40C2-8074-4DF05F3535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67" y="3976953"/>
              <a:ext cx="2209800" cy="206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Plus Sign 12">
            <a:extLst>
              <a:ext uri="{FF2B5EF4-FFF2-40B4-BE49-F238E27FC236}">
                <a16:creationId xmlns:a16="http://schemas.microsoft.com/office/drawing/2014/main" id="{87AC309C-E92F-495E-B1ED-FC77F4824053}"/>
              </a:ext>
            </a:extLst>
          </p:cNvPr>
          <p:cNvSpPr/>
          <p:nvPr/>
        </p:nvSpPr>
        <p:spPr>
          <a:xfrm>
            <a:off x="3761780" y="1359286"/>
            <a:ext cx="787401" cy="711200"/>
          </a:xfrm>
          <a:prstGeom prst="mathPlu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Equals 13">
            <a:extLst>
              <a:ext uri="{FF2B5EF4-FFF2-40B4-BE49-F238E27FC236}">
                <a16:creationId xmlns:a16="http://schemas.microsoft.com/office/drawing/2014/main" id="{8103FC63-656E-407F-A2DC-EF340A06EBAA}"/>
              </a:ext>
            </a:extLst>
          </p:cNvPr>
          <p:cNvSpPr/>
          <p:nvPr/>
        </p:nvSpPr>
        <p:spPr>
          <a:xfrm>
            <a:off x="7684287" y="1395306"/>
            <a:ext cx="702733" cy="592667"/>
          </a:xfrm>
          <a:prstGeom prst="mathEqual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EE1057-B593-40EF-835E-B7DE27007797}"/>
              </a:ext>
            </a:extLst>
          </p:cNvPr>
          <p:cNvGrpSpPr/>
          <p:nvPr/>
        </p:nvGrpSpPr>
        <p:grpSpPr>
          <a:xfrm>
            <a:off x="8916457" y="582504"/>
            <a:ext cx="2277533" cy="2277533"/>
            <a:chOff x="8515349" y="2319864"/>
            <a:chExt cx="2277533" cy="2277533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BE56276-18C0-485E-896C-896EDA539238}"/>
                </a:ext>
              </a:extLst>
            </p:cNvPr>
            <p:cNvSpPr/>
            <p:nvPr/>
          </p:nvSpPr>
          <p:spPr>
            <a:xfrm rot="10800000">
              <a:off x="8679806" y="2875717"/>
              <a:ext cx="1771876" cy="66830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5B1F4DC-5B6C-4745-84F7-7340984949D2}"/>
                </a:ext>
              </a:extLst>
            </p:cNvPr>
            <p:cNvSpPr/>
            <p:nvPr/>
          </p:nvSpPr>
          <p:spPr>
            <a:xfrm>
              <a:off x="8640233" y="2438401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A9D7B08-5173-4F79-8464-41F2EDAE8D2E}"/>
                </a:ext>
              </a:extLst>
            </p:cNvPr>
            <p:cNvSpPr/>
            <p:nvPr/>
          </p:nvSpPr>
          <p:spPr>
            <a:xfrm>
              <a:off x="9254067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780A280-3A01-4B88-8CC6-3C912A20C24D}"/>
                </a:ext>
              </a:extLst>
            </p:cNvPr>
            <p:cNvSpPr/>
            <p:nvPr/>
          </p:nvSpPr>
          <p:spPr>
            <a:xfrm rot="1906395">
              <a:off x="8889112" y="3260217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705654-0848-4F7E-AE60-CDD565626A06}"/>
                </a:ext>
              </a:extLst>
            </p:cNvPr>
            <p:cNvSpPr/>
            <p:nvPr/>
          </p:nvSpPr>
          <p:spPr>
            <a:xfrm rot="445923">
              <a:off x="8698362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B8926F-4DEF-400D-9AE2-ECE33052BC27}"/>
                </a:ext>
              </a:extLst>
            </p:cNvPr>
            <p:cNvSpPr/>
            <p:nvPr/>
          </p:nvSpPr>
          <p:spPr>
            <a:xfrm rot="19880160">
              <a:off x="9269566" y="3312546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10" descr="Related image">
              <a:extLst>
                <a:ext uri="{FF2B5EF4-FFF2-40B4-BE49-F238E27FC236}">
                  <a16:creationId xmlns:a16="http://schemas.microsoft.com/office/drawing/2014/main" id="{483D68DB-5E9C-411F-976B-E3001EC81A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349" y="2319864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9B3F05F-9123-479C-946D-D450233D5A86}"/>
              </a:ext>
            </a:extLst>
          </p:cNvPr>
          <p:cNvSpPr/>
          <p:nvPr/>
        </p:nvSpPr>
        <p:spPr>
          <a:xfrm>
            <a:off x="1617008" y="2860037"/>
            <a:ext cx="1183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20000"/>
                </a:solidFill>
              </a:rPr>
              <a:t>DATA</a:t>
            </a:r>
            <a:endParaRPr lang="en-US" sz="3600" dirty="0">
              <a:solidFill>
                <a:srgbClr val="F2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0FEB91-80F6-4C06-9FED-FB925281C990}"/>
              </a:ext>
            </a:extLst>
          </p:cNvPr>
          <p:cNvSpPr/>
          <p:nvPr/>
        </p:nvSpPr>
        <p:spPr>
          <a:xfrm>
            <a:off x="4812347" y="2829370"/>
            <a:ext cx="25673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ALGORITHM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DE1B90-A04C-4AAF-811D-D4222D2F7AC1}"/>
              </a:ext>
            </a:extLst>
          </p:cNvPr>
          <p:cNvSpPr/>
          <p:nvPr/>
        </p:nvSpPr>
        <p:spPr>
          <a:xfrm>
            <a:off x="9248752" y="2829370"/>
            <a:ext cx="1612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MODEL</a:t>
            </a:r>
            <a:endParaRPr lang="en-US" sz="3600" dirty="0">
              <a:solidFill>
                <a:srgbClr val="00B050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494E355-398D-4847-A5A5-6760733B4639}"/>
              </a:ext>
            </a:extLst>
          </p:cNvPr>
          <p:cNvGrpSpPr/>
          <p:nvPr/>
        </p:nvGrpSpPr>
        <p:grpSpPr>
          <a:xfrm>
            <a:off x="4831608" y="3862450"/>
            <a:ext cx="2277533" cy="2277533"/>
            <a:chOff x="8515349" y="2319864"/>
            <a:chExt cx="2277533" cy="2277533"/>
          </a:xfrm>
        </p:grpSpPr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4E878513-A4F9-4DFD-86B8-DD44C109C5FE}"/>
                </a:ext>
              </a:extLst>
            </p:cNvPr>
            <p:cNvSpPr/>
            <p:nvPr/>
          </p:nvSpPr>
          <p:spPr>
            <a:xfrm rot="10800000">
              <a:off x="8679806" y="2875717"/>
              <a:ext cx="1771876" cy="66830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CAF0EADD-A061-404E-B3F0-666F571C5039}"/>
                </a:ext>
              </a:extLst>
            </p:cNvPr>
            <p:cNvSpPr/>
            <p:nvPr/>
          </p:nvSpPr>
          <p:spPr>
            <a:xfrm>
              <a:off x="8640233" y="2438401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7779FF0-12F7-4483-9BCC-A1DB29D27E70}"/>
                </a:ext>
              </a:extLst>
            </p:cNvPr>
            <p:cNvSpPr/>
            <p:nvPr/>
          </p:nvSpPr>
          <p:spPr>
            <a:xfrm>
              <a:off x="9254067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38AD288-B50B-44FC-8D8C-FED2EA5B709B}"/>
                </a:ext>
              </a:extLst>
            </p:cNvPr>
            <p:cNvSpPr/>
            <p:nvPr/>
          </p:nvSpPr>
          <p:spPr>
            <a:xfrm rot="1906395">
              <a:off x="8889112" y="3260217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7DA32F-CA31-4D8E-911E-1A154C24F248}"/>
                </a:ext>
              </a:extLst>
            </p:cNvPr>
            <p:cNvSpPr/>
            <p:nvPr/>
          </p:nvSpPr>
          <p:spPr>
            <a:xfrm rot="445923">
              <a:off x="8698362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1455D3-A5D1-45EF-A0B2-2102DFF9F4DD}"/>
                </a:ext>
              </a:extLst>
            </p:cNvPr>
            <p:cNvSpPr/>
            <p:nvPr/>
          </p:nvSpPr>
          <p:spPr>
            <a:xfrm rot="19880160">
              <a:off x="9269566" y="3312546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3" name="Picture 10" descr="Related image">
              <a:extLst>
                <a:ext uri="{FF2B5EF4-FFF2-40B4-BE49-F238E27FC236}">
                  <a16:creationId xmlns:a16="http://schemas.microsoft.com/office/drawing/2014/main" id="{9A6AACDE-F59C-483C-BEE1-BEDF293F69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349" y="2319864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C67A2740-D9A1-45C2-868D-A1C3DC98D5E9}"/>
              </a:ext>
            </a:extLst>
          </p:cNvPr>
          <p:cNvSpPr/>
          <p:nvPr/>
        </p:nvSpPr>
        <p:spPr>
          <a:xfrm>
            <a:off x="5163903" y="6109316"/>
            <a:ext cx="1612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MODEL</a:t>
            </a:r>
            <a:endParaRPr lang="en-US" sz="3600" dirty="0">
              <a:solidFill>
                <a:srgbClr val="00B050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6C0E1AC-9E63-4A86-A38F-06EC223402FF}"/>
              </a:ext>
            </a:extLst>
          </p:cNvPr>
          <p:cNvGrpSpPr/>
          <p:nvPr/>
        </p:nvGrpSpPr>
        <p:grpSpPr>
          <a:xfrm>
            <a:off x="1070694" y="3862450"/>
            <a:ext cx="2209800" cy="2082800"/>
            <a:chOff x="402167" y="3969015"/>
            <a:chExt cx="2209800" cy="20828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B297046-9DD7-49A7-B300-E78E3B3D7659}"/>
                </a:ext>
              </a:extLst>
            </p:cNvPr>
            <p:cNvSpPr/>
            <p:nvPr/>
          </p:nvSpPr>
          <p:spPr>
            <a:xfrm>
              <a:off x="503766" y="3969015"/>
              <a:ext cx="2082800" cy="2082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7" name="Picture 2" descr="Image result for algorithm icon">
              <a:extLst>
                <a:ext uri="{FF2B5EF4-FFF2-40B4-BE49-F238E27FC236}">
                  <a16:creationId xmlns:a16="http://schemas.microsoft.com/office/drawing/2014/main" id="{43AF01B5-EA1C-45D0-A885-2A6191D35D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67" y="3976953"/>
              <a:ext cx="2209800" cy="206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3675C4F3-B0F6-4599-BA24-CFC4ED61CDE9}"/>
              </a:ext>
            </a:extLst>
          </p:cNvPr>
          <p:cNvSpPr/>
          <p:nvPr/>
        </p:nvSpPr>
        <p:spPr>
          <a:xfrm>
            <a:off x="1091223" y="6133365"/>
            <a:ext cx="22350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20000"/>
                </a:solidFill>
              </a:rPr>
              <a:t>NEW DATA</a:t>
            </a:r>
            <a:endParaRPr lang="en-US" sz="3600" dirty="0">
              <a:solidFill>
                <a:srgbClr val="F2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29998FD-4C02-4524-86AA-E4AA396F1D3E}"/>
              </a:ext>
            </a:extLst>
          </p:cNvPr>
          <p:cNvSpPr/>
          <p:nvPr/>
        </p:nvSpPr>
        <p:spPr>
          <a:xfrm>
            <a:off x="8584664" y="6133365"/>
            <a:ext cx="27629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PREDICTIONS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63246F3A-143B-4D5C-9809-33C42E0594AB}"/>
              </a:ext>
            </a:extLst>
          </p:cNvPr>
          <p:cNvSpPr/>
          <p:nvPr/>
        </p:nvSpPr>
        <p:spPr>
          <a:xfrm>
            <a:off x="3820849" y="4752457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1CD94F6F-EB04-4E91-9331-AEDA9CB13BBD}"/>
              </a:ext>
            </a:extLst>
          </p:cNvPr>
          <p:cNvSpPr/>
          <p:nvPr/>
        </p:nvSpPr>
        <p:spPr>
          <a:xfrm>
            <a:off x="7705453" y="4781236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9184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83B79A6-6132-4FF4-961C-422F6254565F}"/>
              </a:ext>
            </a:extLst>
          </p:cNvPr>
          <p:cNvSpPr txBox="1"/>
          <p:nvPr/>
        </p:nvSpPr>
        <p:spPr>
          <a:xfrm>
            <a:off x="2725420" y="680720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Machine Learning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4" name="Picture 2" descr="Image result for cat">
            <a:extLst>
              <a:ext uri="{FF2B5EF4-FFF2-40B4-BE49-F238E27FC236}">
                <a16:creationId xmlns:a16="http://schemas.microsoft.com/office/drawing/2014/main" id="{355A921F-AC33-45DF-86AA-833AA05DD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629" y="1715671"/>
            <a:ext cx="1554480" cy="81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http://cdn.thedailymash.co.uk/wp-content/uploads/20190309171852/blackcat250.jpg">
            <a:extLst>
              <a:ext uri="{FF2B5EF4-FFF2-40B4-BE49-F238E27FC236}">
                <a16:creationId xmlns:a16="http://schemas.microsoft.com/office/drawing/2014/main" id="{8A6114F7-73F9-4CC4-A3C3-193359923C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95"/>
          <a:stretch/>
        </p:blipFill>
        <p:spPr bwMode="auto">
          <a:xfrm>
            <a:off x="8291168" y="1507669"/>
            <a:ext cx="1371600" cy="102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Image result for dog">
            <a:extLst>
              <a:ext uri="{FF2B5EF4-FFF2-40B4-BE49-F238E27FC236}">
                <a16:creationId xmlns:a16="http://schemas.microsoft.com/office/drawing/2014/main" id="{1D14A7AB-F8E2-4EAA-876A-BBBA301171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2" r="46048" b="54734"/>
          <a:stretch/>
        </p:blipFill>
        <p:spPr bwMode="auto">
          <a:xfrm>
            <a:off x="7005686" y="1600465"/>
            <a:ext cx="1036948" cy="93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4" descr="Related image">
            <a:extLst>
              <a:ext uri="{FF2B5EF4-FFF2-40B4-BE49-F238E27FC236}">
                <a16:creationId xmlns:a16="http://schemas.microsoft.com/office/drawing/2014/main" id="{AD4E3188-70CB-45EE-A4FD-0D09873D55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0" r="46903" b="51913"/>
          <a:stretch/>
        </p:blipFill>
        <p:spPr bwMode="auto">
          <a:xfrm>
            <a:off x="5507599" y="1507669"/>
            <a:ext cx="1216057" cy="102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B2348C8-A088-452B-BDBC-28BF3388FBCB}"/>
              </a:ext>
            </a:extLst>
          </p:cNvPr>
          <p:cNvSpPr txBox="1"/>
          <p:nvPr/>
        </p:nvSpPr>
        <p:spPr>
          <a:xfrm>
            <a:off x="2804160" y="4488378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Output: </a:t>
            </a:r>
            <a:r>
              <a:rPr lang="en-US" sz="3600" dirty="0">
                <a:solidFill>
                  <a:schemeClr val="accent1"/>
                </a:solidFill>
              </a:rPr>
              <a:t>[“cat”, “dog”, “dog”, “cat]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BC8485-5D06-45D2-863B-DFBCF419CCB9}"/>
              </a:ext>
            </a:extLst>
          </p:cNvPr>
          <p:cNvSpPr txBox="1"/>
          <p:nvPr/>
        </p:nvSpPr>
        <p:spPr>
          <a:xfrm>
            <a:off x="2804159" y="1929815"/>
            <a:ext cx="7302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Input:[           ,              ,           ,              ] 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BF96DB-6E01-4351-8682-315C23287FA3}"/>
              </a:ext>
            </a:extLst>
          </p:cNvPr>
          <p:cNvSpPr txBox="1"/>
          <p:nvPr/>
        </p:nvSpPr>
        <p:spPr>
          <a:xfrm>
            <a:off x="2804160" y="3209097"/>
            <a:ext cx="495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Relationship: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8909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83B79A6-6132-4FF4-961C-422F6254565F}"/>
              </a:ext>
            </a:extLst>
          </p:cNvPr>
          <p:cNvSpPr txBox="1"/>
          <p:nvPr/>
        </p:nvSpPr>
        <p:spPr>
          <a:xfrm>
            <a:off x="2725420" y="680720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Machine Learning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4" name="Picture 2" descr="Image result for cat">
            <a:extLst>
              <a:ext uri="{FF2B5EF4-FFF2-40B4-BE49-F238E27FC236}">
                <a16:creationId xmlns:a16="http://schemas.microsoft.com/office/drawing/2014/main" id="{355A921F-AC33-45DF-86AA-833AA05DD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629" y="1715671"/>
            <a:ext cx="1554480" cy="81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http://cdn.thedailymash.co.uk/wp-content/uploads/20190309171852/blackcat250.jpg">
            <a:extLst>
              <a:ext uri="{FF2B5EF4-FFF2-40B4-BE49-F238E27FC236}">
                <a16:creationId xmlns:a16="http://schemas.microsoft.com/office/drawing/2014/main" id="{8A6114F7-73F9-4CC4-A3C3-193359923C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95"/>
          <a:stretch/>
        </p:blipFill>
        <p:spPr bwMode="auto">
          <a:xfrm>
            <a:off x="8291168" y="1507669"/>
            <a:ext cx="1371600" cy="102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Image result for dog">
            <a:extLst>
              <a:ext uri="{FF2B5EF4-FFF2-40B4-BE49-F238E27FC236}">
                <a16:creationId xmlns:a16="http://schemas.microsoft.com/office/drawing/2014/main" id="{1D14A7AB-F8E2-4EAA-876A-BBBA301171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2" r="46048" b="54734"/>
          <a:stretch/>
        </p:blipFill>
        <p:spPr bwMode="auto">
          <a:xfrm>
            <a:off x="7005686" y="1600465"/>
            <a:ext cx="1036948" cy="93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4" descr="Related image">
            <a:extLst>
              <a:ext uri="{FF2B5EF4-FFF2-40B4-BE49-F238E27FC236}">
                <a16:creationId xmlns:a16="http://schemas.microsoft.com/office/drawing/2014/main" id="{AD4E3188-70CB-45EE-A4FD-0D09873D55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0" r="46903" b="51913"/>
          <a:stretch/>
        </p:blipFill>
        <p:spPr bwMode="auto">
          <a:xfrm>
            <a:off x="5507599" y="1507669"/>
            <a:ext cx="1216057" cy="102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26229B7-0E8B-43E6-B197-EFB265F8CDA3}"/>
              </a:ext>
            </a:extLst>
          </p:cNvPr>
          <p:cNvSpPr txBox="1"/>
          <p:nvPr/>
        </p:nvSpPr>
        <p:spPr>
          <a:xfrm>
            <a:off x="2804160" y="3209097"/>
            <a:ext cx="495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Relationship: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2348C8-A088-452B-BDBC-28BF3388FBCB}"/>
              </a:ext>
            </a:extLst>
          </p:cNvPr>
          <p:cNvSpPr txBox="1"/>
          <p:nvPr/>
        </p:nvSpPr>
        <p:spPr>
          <a:xfrm>
            <a:off x="2804160" y="4488378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Output: </a:t>
            </a:r>
            <a:r>
              <a:rPr lang="en-US" sz="3600" dirty="0">
                <a:solidFill>
                  <a:schemeClr val="accent1"/>
                </a:solidFill>
              </a:rPr>
              <a:t>[“cat”, “dog”, “dog”, “cat]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BC8485-5D06-45D2-863B-DFBCF419CCB9}"/>
              </a:ext>
            </a:extLst>
          </p:cNvPr>
          <p:cNvSpPr txBox="1"/>
          <p:nvPr/>
        </p:nvSpPr>
        <p:spPr>
          <a:xfrm>
            <a:off x="2804159" y="1929815"/>
            <a:ext cx="7302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Input:[           ,              ,           ,              ] 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6D78442-9D6D-4630-A9CC-821815418223}"/>
              </a:ext>
            </a:extLst>
          </p:cNvPr>
          <p:cNvGrpSpPr/>
          <p:nvPr/>
        </p:nvGrpSpPr>
        <p:grpSpPr>
          <a:xfrm>
            <a:off x="5435600" y="2867724"/>
            <a:ext cx="1312675" cy="1315415"/>
            <a:chOff x="4127237" y="3976953"/>
            <a:chExt cx="2121164" cy="212559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EA91817-A064-437F-8EF2-CDC11DB8E4E9}"/>
                </a:ext>
              </a:extLst>
            </p:cNvPr>
            <p:cNvSpPr/>
            <p:nvPr/>
          </p:nvSpPr>
          <p:spPr>
            <a:xfrm>
              <a:off x="4203440" y="4061623"/>
              <a:ext cx="1915847" cy="19158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pic>
          <p:nvPicPr>
            <p:cNvPr id="33" name="Picture 6" descr="Image result for algorithm icon">
              <a:extLst>
                <a:ext uri="{FF2B5EF4-FFF2-40B4-BE49-F238E27FC236}">
                  <a16:creationId xmlns:a16="http://schemas.microsoft.com/office/drawing/2014/main" id="{373CBA8B-3FB4-4845-B63E-99C3B66575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7237" y="3976953"/>
              <a:ext cx="2121164" cy="2125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385379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361EF4-953E-4CD8-867B-1DB5128B87CB}"/>
              </a:ext>
            </a:extLst>
          </p:cNvPr>
          <p:cNvSpPr/>
          <p:nvPr/>
        </p:nvSpPr>
        <p:spPr>
          <a:xfrm>
            <a:off x="4564394" y="1711770"/>
            <a:ext cx="30632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Pareidolia</a:t>
            </a:r>
            <a:endParaRPr lang="en-US" sz="5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9174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D1D41D-BDED-47F1-8FF7-3DA2C992139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A89B6A-E156-498B-9A8A-C79B2DEB5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326" y="0"/>
            <a:ext cx="95256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483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98BCFBE-1C23-4075-8F5A-AE3C27C387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9DA11C34-5D83-403F-B8B6-6304F340C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328" y="1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6677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77D0BD-CFAA-4678-8FDD-9F9DB7D2E6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Image result for pareidolia">
            <a:extLst>
              <a:ext uri="{FF2B5EF4-FFF2-40B4-BE49-F238E27FC236}">
                <a16:creationId xmlns:a16="http://schemas.microsoft.com/office/drawing/2014/main" id="{7D6376AE-8A40-4FA8-A26A-9CCF599CF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040" y="0"/>
            <a:ext cx="91379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2613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75B1AE-CA1F-45C4-AB95-17ACCF478A22}"/>
              </a:ext>
            </a:extLst>
          </p:cNvPr>
          <p:cNvSpPr/>
          <p:nvPr/>
        </p:nvSpPr>
        <p:spPr>
          <a:xfrm>
            <a:off x="1849120" y="2048936"/>
            <a:ext cx="849376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Instead of programming a computer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  you give a computer examples and it </a:t>
            </a:r>
            <a:r>
              <a:rPr lang="en-US" sz="44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learns 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you want. </a:t>
            </a:r>
            <a:endParaRPr lang="en-US" sz="4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99A8B3-E1B0-4E51-952F-B57E3FF2C341}"/>
              </a:ext>
            </a:extLst>
          </p:cNvPr>
          <p:cNvSpPr txBox="1"/>
          <p:nvPr/>
        </p:nvSpPr>
        <p:spPr>
          <a:xfrm>
            <a:off x="2725420" y="680720"/>
            <a:ext cx="6741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</a:rPr>
              <a:t>Machine Learning</a:t>
            </a:r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9707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D5720E-284C-477F-A5DE-4E20CB332DD4}"/>
              </a:ext>
            </a:extLst>
          </p:cNvPr>
          <p:cNvSpPr/>
          <p:nvPr/>
        </p:nvSpPr>
        <p:spPr>
          <a:xfrm>
            <a:off x="3906650" y="726250"/>
            <a:ext cx="43786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Why ML Now?</a:t>
            </a:r>
            <a:endParaRPr lang="en-US" sz="5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35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0D3E6CE-09D9-417A-AD07-1543641F256B}"/>
              </a:ext>
            </a:extLst>
          </p:cNvPr>
          <p:cNvSpPr txBox="1"/>
          <p:nvPr/>
        </p:nvSpPr>
        <p:spPr>
          <a:xfrm>
            <a:off x="2725420" y="680720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Traditional Software Development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9980CC-CB76-4336-B5B7-3E1B3CDFCFB4}"/>
              </a:ext>
            </a:extLst>
          </p:cNvPr>
          <p:cNvSpPr txBox="1"/>
          <p:nvPr/>
        </p:nvSpPr>
        <p:spPr>
          <a:xfrm>
            <a:off x="3566159" y="1929815"/>
            <a:ext cx="298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Input: </a:t>
            </a:r>
            <a:r>
              <a:rPr lang="en-US" sz="3600" b="1" dirty="0">
                <a:solidFill>
                  <a:srgbClr val="C00000"/>
                </a:solidFill>
              </a:rPr>
              <a:t>inches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46CC4-72B7-4949-96EE-F222B6555DD5}"/>
              </a:ext>
            </a:extLst>
          </p:cNvPr>
          <p:cNvSpPr txBox="1"/>
          <p:nvPr/>
        </p:nvSpPr>
        <p:spPr>
          <a:xfrm>
            <a:off x="4047083" y="1269415"/>
            <a:ext cx="4131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Convert </a:t>
            </a:r>
            <a:r>
              <a:rPr lang="en-US" sz="3600" b="1" dirty="0">
                <a:solidFill>
                  <a:srgbClr val="C00000"/>
                </a:solidFill>
              </a:rPr>
              <a:t>inches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en-US" sz="3600" b="1" dirty="0">
                <a:solidFill>
                  <a:srgbClr val="00B050"/>
                </a:solidFill>
              </a:rPr>
              <a:t>cm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F6DCD7-0D61-4FC9-87EA-4E733793175A}"/>
              </a:ext>
            </a:extLst>
          </p:cNvPr>
          <p:cNvSpPr/>
          <p:nvPr/>
        </p:nvSpPr>
        <p:spPr>
          <a:xfrm>
            <a:off x="5648960" y="1391920"/>
            <a:ext cx="1330960" cy="393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FA113F-AE9F-49C8-8D53-CB6A6FF281D5}"/>
              </a:ext>
            </a:extLst>
          </p:cNvPr>
          <p:cNvSpPr txBox="1"/>
          <p:nvPr/>
        </p:nvSpPr>
        <p:spPr>
          <a:xfrm>
            <a:off x="3566159" y="4488378"/>
            <a:ext cx="2353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Output: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6995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D5720E-284C-477F-A5DE-4E20CB332DD4}"/>
              </a:ext>
            </a:extLst>
          </p:cNvPr>
          <p:cNvSpPr/>
          <p:nvPr/>
        </p:nvSpPr>
        <p:spPr>
          <a:xfrm>
            <a:off x="3906650" y="726250"/>
            <a:ext cx="43786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Why ML Now?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1418A1-6B20-4553-A0DB-934C8591F048}"/>
              </a:ext>
            </a:extLst>
          </p:cNvPr>
          <p:cNvSpPr txBox="1"/>
          <p:nvPr/>
        </p:nvSpPr>
        <p:spPr>
          <a:xfrm>
            <a:off x="2346959" y="2204720"/>
            <a:ext cx="749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Increasing availability of data</a:t>
            </a:r>
          </a:p>
        </p:txBody>
      </p:sp>
    </p:spTree>
    <p:extLst>
      <p:ext uri="{BB962C8B-B14F-4D97-AF65-F5344CB8AC3E}">
        <p14:creationId xmlns:p14="http://schemas.microsoft.com/office/powerpoint/2010/main" val="25398665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D5720E-284C-477F-A5DE-4E20CB332DD4}"/>
              </a:ext>
            </a:extLst>
          </p:cNvPr>
          <p:cNvSpPr/>
          <p:nvPr/>
        </p:nvSpPr>
        <p:spPr>
          <a:xfrm>
            <a:off x="3906650" y="726250"/>
            <a:ext cx="43786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Why ML Now?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1418A1-6B20-4553-A0DB-934C8591F048}"/>
              </a:ext>
            </a:extLst>
          </p:cNvPr>
          <p:cNvSpPr txBox="1"/>
          <p:nvPr/>
        </p:nvSpPr>
        <p:spPr>
          <a:xfrm>
            <a:off x="2346959" y="2204720"/>
            <a:ext cx="7498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Increasing availability of data</a:t>
            </a:r>
          </a:p>
          <a:p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Sophistication of ML algorithms</a:t>
            </a:r>
          </a:p>
          <a:p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6172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D5720E-284C-477F-A5DE-4E20CB332DD4}"/>
              </a:ext>
            </a:extLst>
          </p:cNvPr>
          <p:cNvSpPr/>
          <p:nvPr/>
        </p:nvSpPr>
        <p:spPr>
          <a:xfrm>
            <a:off x="3906650" y="726250"/>
            <a:ext cx="43786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Why ML Now?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1418A1-6B20-4553-A0DB-934C8591F048}"/>
              </a:ext>
            </a:extLst>
          </p:cNvPr>
          <p:cNvSpPr txBox="1"/>
          <p:nvPr/>
        </p:nvSpPr>
        <p:spPr>
          <a:xfrm>
            <a:off x="2346959" y="2204720"/>
            <a:ext cx="74980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Increasing availability of data</a:t>
            </a:r>
          </a:p>
          <a:p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Sophistication of ML algorithms</a:t>
            </a:r>
          </a:p>
          <a:p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Increasing power and availability of computing hardware and software</a:t>
            </a:r>
          </a:p>
        </p:txBody>
      </p:sp>
    </p:spTree>
    <p:extLst>
      <p:ext uri="{BB962C8B-B14F-4D97-AF65-F5344CB8AC3E}">
        <p14:creationId xmlns:p14="http://schemas.microsoft.com/office/powerpoint/2010/main" val="3822865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72AAF5-56DB-40E7-9218-419D89CA8A36}"/>
              </a:ext>
            </a:extLst>
          </p:cNvPr>
          <p:cNvSpPr/>
          <p:nvPr/>
        </p:nvSpPr>
        <p:spPr>
          <a:xfrm>
            <a:off x="2164090" y="2087690"/>
            <a:ext cx="78638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Types of Machine Learning</a:t>
            </a:r>
            <a:endParaRPr lang="en-US" sz="5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6188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72AAF5-56DB-40E7-9218-419D89CA8A36}"/>
              </a:ext>
            </a:extLst>
          </p:cNvPr>
          <p:cNvSpPr/>
          <p:nvPr/>
        </p:nvSpPr>
        <p:spPr>
          <a:xfrm>
            <a:off x="1781032" y="2067370"/>
            <a:ext cx="33486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Supervised</a:t>
            </a: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17EC24-2D9B-48B8-809D-4A7B077A04EA}"/>
              </a:ext>
            </a:extLst>
          </p:cNvPr>
          <p:cNvSpPr/>
          <p:nvPr/>
        </p:nvSpPr>
        <p:spPr>
          <a:xfrm>
            <a:off x="6413992" y="2067370"/>
            <a:ext cx="41213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Unsupervised</a:t>
            </a: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8461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A8C992-63F4-4678-86AA-E31FEE08D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303913"/>
              </p:ext>
            </p:extLst>
          </p:nvPr>
        </p:nvGraphicFramePr>
        <p:xfrm>
          <a:off x="2032000" y="1390226"/>
          <a:ext cx="8026400" cy="514265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006600">
                  <a:extLst>
                    <a:ext uri="{9D8B030D-6E8A-4147-A177-3AD203B41FA5}">
                      <a16:colId xmlns:a16="http://schemas.microsoft.com/office/drawing/2014/main" val="3795758544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487919812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374735516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1855596148"/>
                    </a:ext>
                  </a:extLst>
                </a:gridCol>
              </a:tblGrid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Song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Artist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Liked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8374225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Breathing Light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Frameworks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Alternative Rock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27938117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Superior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Silver Maple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608912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Icicle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8190805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Jazzin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Flap Jack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R&amp;B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52393272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The Way You Do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Schlomo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R&amp;B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40927928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Mirror Maru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Cashmere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Rock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7149751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Never Too Far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Sorrow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09029046"/>
                  </a:ext>
                </a:extLst>
              </a:tr>
            </a:tbl>
          </a:graphicData>
        </a:graphic>
      </p:graphicFrame>
      <p:pic>
        <p:nvPicPr>
          <p:cNvPr id="13" name="Picture 2" descr="Image result for songs icon">
            <a:extLst>
              <a:ext uri="{FF2B5EF4-FFF2-40B4-BE49-F238E27FC236}">
                <a16:creationId xmlns:a16="http://schemas.microsoft.com/office/drawing/2014/main" id="{DA1BDE2D-2B33-49DD-AE08-A72067C5E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453" y="442595"/>
            <a:ext cx="649605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CA8771E-07A6-4348-92EE-86690CF76786}"/>
              </a:ext>
            </a:extLst>
          </p:cNvPr>
          <p:cNvSpPr/>
          <p:nvPr/>
        </p:nvSpPr>
        <p:spPr>
          <a:xfrm>
            <a:off x="5458952" y="325118"/>
            <a:ext cx="18982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Music</a:t>
            </a: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8227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A8C992-63F4-4678-86AA-E31FEE08D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708077"/>
              </p:ext>
            </p:extLst>
          </p:nvPr>
        </p:nvGraphicFramePr>
        <p:xfrm>
          <a:off x="2032000" y="1390226"/>
          <a:ext cx="8026400" cy="514265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006600">
                  <a:extLst>
                    <a:ext uri="{9D8B030D-6E8A-4147-A177-3AD203B41FA5}">
                      <a16:colId xmlns:a16="http://schemas.microsoft.com/office/drawing/2014/main" val="3795758544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487919812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374735516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1855596148"/>
                    </a:ext>
                  </a:extLst>
                </a:gridCol>
              </a:tblGrid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Song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37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Artist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37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37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Liked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8374225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Breathing Light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Frameworks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Alternative Rock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27938117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Superior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Silver Maple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608912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Icicle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8190805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Jazzin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Flap Jack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R&amp;B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52393272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The Way You Do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Schlomo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R&amp;B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40927928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Mirror Maru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Cashmere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Rock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7149751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Never Too Far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Sorrow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09029046"/>
                  </a:ext>
                </a:extLst>
              </a:tr>
            </a:tbl>
          </a:graphicData>
        </a:graphic>
      </p:graphicFrame>
      <p:pic>
        <p:nvPicPr>
          <p:cNvPr id="13" name="Picture 2" descr="Image result for songs icon">
            <a:extLst>
              <a:ext uri="{FF2B5EF4-FFF2-40B4-BE49-F238E27FC236}">
                <a16:creationId xmlns:a16="http://schemas.microsoft.com/office/drawing/2014/main" id="{DA1BDE2D-2B33-49DD-AE08-A72067C5E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453" y="442595"/>
            <a:ext cx="649605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CA8771E-07A6-4348-92EE-86690CF76786}"/>
              </a:ext>
            </a:extLst>
          </p:cNvPr>
          <p:cNvSpPr/>
          <p:nvPr/>
        </p:nvSpPr>
        <p:spPr>
          <a:xfrm>
            <a:off x="5458952" y="325118"/>
            <a:ext cx="18982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Music</a:t>
            </a: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7010CD-EF9E-44A9-9C8B-F4BD43883435}"/>
              </a:ext>
            </a:extLst>
          </p:cNvPr>
          <p:cNvSpPr/>
          <p:nvPr/>
        </p:nvSpPr>
        <p:spPr>
          <a:xfrm>
            <a:off x="186270" y="1401146"/>
            <a:ext cx="146565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B3742"/>
                </a:solidFill>
              </a:rPr>
              <a:t>Features</a:t>
            </a:r>
          </a:p>
          <a:p>
            <a:pPr algn="ctr"/>
            <a:r>
              <a:rPr lang="en-US" sz="2800" b="1" dirty="0">
                <a:solidFill>
                  <a:srgbClr val="FB3742"/>
                </a:solidFill>
              </a:rPr>
              <a:t>(X)</a:t>
            </a:r>
            <a:endParaRPr lang="en-US" sz="2800" dirty="0">
              <a:solidFill>
                <a:srgbClr val="FB3742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D1C5A42-87AF-4416-A276-314437DCA672}"/>
              </a:ext>
            </a:extLst>
          </p:cNvPr>
          <p:cNvSpPr/>
          <p:nvPr/>
        </p:nvSpPr>
        <p:spPr>
          <a:xfrm>
            <a:off x="1626528" y="1609416"/>
            <a:ext cx="375920" cy="1676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090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A8C992-63F4-4678-86AA-E31FEE08D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816899"/>
              </p:ext>
            </p:extLst>
          </p:nvPr>
        </p:nvGraphicFramePr>
        <p:xfrm>
          <a:off x="2032000" y="1390226"/>
          <a:ext cx="8026400" cy="514265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006600">
                  <a:extLst>
                    <a:ext uri="{9D8B030D-6E8A-4147-A177-3AD203B41FA5}">
                      <a16:colId xmlns:a16="http://schemas.microsoft.com/office/drawing/2014/main" val="3795758544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487919812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374735516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1855596148"/>
                    </a:ext>
                  </a:extLst>
                </a:gridCol>
              </a:tblGrid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Song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Artist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Liked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37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74225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Breathing Light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Frameworks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Alternative Rock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27938117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Superior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Silver Maple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608912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Icicle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8190805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Jazzin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Flap Jack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R&amp;B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52393272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The Way You Do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Schlomo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R&amp;B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40927928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Mirror Maru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Cashmere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Rock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7149751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Never Too Far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Sorrow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09029046"/>
                  </a:ext>
                </a:extLst>
              </a:tr>
            </a:tbl>
          </a:graphicData>
        </a:graphic>
      </p:graphicFrame>
      <p:pic>
        <p:nvPicPr>
          <p:cNvPr id="13" name="Picture 2" descr="Image result for songs icon">
            <a:extLst>
              <a:ext uri="{FF2B5EF4-FFF2-40B4-BE49-F238E27FC236}">
                <a16:creationId xmlns:a16="http://schemas.microsoft.com/office/drawing/2014/main" id="{DA1BDE2D-2B33-49DD-AE08-A72067C5E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453" y="442595"/>
            <a:ext cx="649605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CA8771E-07A6-4348-92EE-86690CF76786}"/>
              </a:ext>
            </a:extLst>
          </p:cNvPr>
          <p:cNvSpPr/>
          <p:nvPr/>
        </p:nvSpPr>
        <p:spPr>
          <a:xfrm>
            <a:off x="5458952" y="325118"/>
            <a:ext cx="18982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Music</a:t>
            </a: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7B90BE-2D31-4577-8006-FC19C5CFAF23}"/>
              </a:ext>
            </a:extLst>
          </p:cNvPr>
          <p:cNvSpPr/>
          <p:nvPr/>
        </p:nvSpPr>
        <p:spPr>
          <a:xfrm>
            <a:off x="10579592" y="1406970"/>
            <a:ext cx="110716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B3742"/>
                </a:solidFill>
              </a:rPr>
              <a:t>Target</a:t>
            </a:r>
          </a:p>
          <a:p>
            <a:pPr algn="ctr"/>
            <a:r>
              <a:rPr lang="en-US" sz="2800" b="1" dirty="0">
                <a:solidFill>
                  <a:srgbClr val="FB3742"/>
                </a:solidFill>
              </a:rPr>
              <a:t>(y)</a:t>
            </a:r>
            <a:endParaRPr lang="en-US" sz="2800" dirty="0">
              <a:solidFill>
                <a:srgbClr val="FB3742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106A6C7-BCFF-4519-8969-4ABCC545D6DC}"/>
              </a:ext>
            </a:extLst>
          </p:cNvPr>
          <p:cNvSpPr/>
          <p:nvPr/>
        </p:nvSpPr>
        <p:spPr>
          <a:xfrm rot="10800000">
            <a:off x="10232048" y="1629736"/>
            <a:ext cx="375920" cy="1676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57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A8C992-63F4-4678-86AA-E31FEE08D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359751"/>
              </p:ext>
            </p:extLst>
          </p:nvPr>
        </p:nvGraphicFramePr>
        <p:xfrm>
          <a:off x="2032000" y="1390226"/>
          <a:ext cx="8026400" cy="514265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006600">
                  <a:extLst>
                    <a:ext uri="{9D8B030D-6E8A-4147-A177-3AD203B41FA5}">
                      <a16:colId xmlns:a16="http://schemas.microsoft.com/office/drawing/2014/main" val="3795758544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487919812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374735516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1855596148"/>
                    </a:ext>
                  </a:extLst>
                </a:gridCol>
              </a:tblGrid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Song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Artist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Liked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37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74225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Breathing Light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Frameworks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Alternative Rock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938117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Superior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Silver Maple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608912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Icicle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190805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Jazzin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Flap Jack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R&amp;B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393272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The Way You Do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Schlomo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R&amp;B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27928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Mirror Maru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Cashmere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Rock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149751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Never Too Far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Sorrow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029046"/>
                  </a:ext>
                </a:extLst>
              </a:tr>
            </a:tbl>
          </a:graphicData>
        </a:graphic>
      </p:graphicFrame>
      <p:pic>
        <p:nvPicPr>
          <p:cNvPr id="13" name="Picture 2" descr="Image result for songs icon">
            <a:extLst>
              <a:ext uri="{FF2B5EF4-FFF2-40B4-BE49-F238E27FC236}">
                <a16:creationId xmlns:a16="http://schemas.microsoft.com/office/drawing/2014/main" id="{DA1BDE2D-2B33-49DD-AE08-A72067C5E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453" y="442595"/>
            <a:ext cx="649605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CA8771E-07A6-4348-92EE-86690CF76786}"/>
              </a:ext>
            </a:extLst>
          </p:cNvPr>
          <p:cNvSpPr/>
          <p:nvPr/>
        </p:nvSpPr>
        <p:spPr>
          <a:xfrm>
            <a:off x="5458952" y="325118"/>
            <a:ext cx="18982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Music</a:t>
            </a: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7B90BE-2D31-4577-8006-FC19C5CFAF23}"/>
              </a:ext>
            </a:extLst>
          </p:cNvPr>
          <p:cNvSpPr/>
          <p:nvPr/>
        </p:nvSpPr>
        <p:spPr>
          <a:xfrm>
            <a:off x="10579592" y="3652330"/>
            <a:ext cx="1119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B3742"/>
                </a:solidFill>
              </a:rPr>
              <a:t>Labels</a:t>
            </a:r>
            <a:endParaRPr lang="en-US" sz="2800" dirty="0">
              <a:solidFill>
                <a:srgbClr val="FB3742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106A6C7-BCFF-4519-8969-4ABCC545D6DC}"/>
              </a:ext>
            </a:extLst>
          </p:cNvPr>
          <p:cNvSpPr/>
          <p:nvPr/>
        </p:nvSpPr>
        <p:spPr>
          <a:xfrm rot="10800000">
            <a:off x="10232048" y="3875096"/>
            <a:ext cx="375920" cy="1676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63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72AAF5-56DB-40E7-9218-419D89CA8A36}"/>
              </a:ext>
            </a:extLst>
          </p:cNvPr>
          <p:cNvSpPr/>
          <p:nvPr/>
        </p:nvSpPr>
        <p:spPr>
          <a:xfrm>
            <a:off x="1781032" y="279210"/>
            <a:ext cx="33486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Supervised</a:t>
            </a: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17EC24-2D9B-48B8-809D-4A7B077A04EA}"/>
              </a:ext>
            </a:extLst>
          </p:cNvPr>
          <p:cNvSpPr/>
          <p:nvPr/>
        </p:nvSpPr>
        <p:spPr>
          <a:xfrm>
            <a:off x="6413992" y="279210"/>
            <a:ext cx="41213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Unsupervised</a:t>
            </a: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E8C543-A937-480F-8590-45CCE509A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2000" y="1390226"/>
          <a:ext cx="2844800" cy="514265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379575854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1855596148"/>
                    </a:ext>
                  </a:extLst>
                </a:gridCol>
              </a:tblGrid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Features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Label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8374225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27938117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608912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8190805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52393272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40927928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7149751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09029046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90977DE2-F3C8-47D1-B6B9-8E7EBC975181}"/>
              </a:ext>
            </a:extLst>
          </p:cNvPr>
          <p:cNvGrpSpPr/>
          <p:nvPr/>
        </p:nvGrpSpPr>
        <p:grpSpPr>
          <a:xfrm>
            <a:off x="2431588" y="2035977"/>
            <a:ext cx="649606" cy="4537710"/>
            <a:chOff x="2431588" y="1365417"/>
            <a:chExt cx="649606" cy="4537710"/>
          </a:xfrm>
        </p:grpSpPr>
        <p:pic>
          <p:nvPicPr>
            <p:cNvPr id="7" name="Picture 2" descr="Image result for songs icon">
              <a:extLst>
                <a:ext uri="{FF2B5EF4-FFF2-40B4-BE49-F238E27FC236}">
                  <a16:creationId xmlns:a16="http://schemas.microsoft.com/office/drawing/2014/main" id="{B46E61C8-225B-4C50-B44A-62953E654F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1589" y="1365417"/>
              <a:ext cx="649605" cy="649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songs icon">
              <a:extLst>
                <a:ext uri="{FF2B5EF4-FFF2-40B4-BE49-F238E27FC236}">
                  <a16:creationId xmlns:a16="http://schemas.microsoft.com/office/drawing/2014/main" id="{CFFA533B-B3EC-47C6-883B-37B024F5C7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1588" y="2005497"/>
              <a:ext cx="649605" cy="649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Image result for songs icon">
              <a:extLst>
                <a:ext uri="{FF2B5EF4-FFF2-40B4-BE49-F238E27FC236}">
                  <a16:creationId xmlns:a16="http://schemas.microsoft.com/office/drawing/2014/main" id="{7155B018-91EF-4A84-AFAC-4D305A36DD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1588" y="2655102"/>
              <a:ext cx="649605" cy="649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Image result for songs icon">
              <a:extLst>
                <a:ext uri="{FF2B5EF4-FFF2-40B4-BE49-F238E27FC236}">
                  <a16:creationId xmlns:a16="http://schemas.microsoft.com/office/drawing/2014/main" id="{7934DF3E-C567-43FF-9C24-741AE348CA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1588" y="3304707"/>
              <a:ext cx="649605" cy="649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Image result for songs icon">
              <a:extLst>
                <a:ext uri="{FF2B5EF4-FFF2-40B4-BE49-F238E27FC236}">
                  <a16:creationId xmlns:a16="http://schemas.microsoft.com/office/drawing/2014/main" id="{E5124E32-6222-4F42-8272-5A6DD26E39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1588" y="3954312"/>
              <a:ext cx="649605" cy="649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Image result for songs icon">
              <a:extLst>
                <a:ext uri="{FF2B5EF4-FFF2-40B4-BE49-F238E27FC236}">
                  <a16:creationId xmlns:a16="http://schemas.microsoft.com/office/drawing/2014/main" id="{BF62C96A-9C16-41CE-B15A-1FB900901A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1588" y="4603917"/>
              <a:ext cx="649605" cy="649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Image result for songs icon">
              <a:extLst>
                <a:ext uri="{FF2B5EF4-FFF2-40B4-BE49-F238E27FC236}">
                  <a16:creationId xmlns:a16="http://schemas.microsoft.com/office/drawing/2014/main" id="{11912865-D370-4B25-858C-BB1C9991EC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1588" y="5253522"/>
              <a:ext cx="649605" cy="649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9A02236-151E-4183-BD43-185F3C7FA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91392"/>
              </p:ext>
            </p:extLst>
          </p:nvPr>
        </p:nvGraphicFramePr>
        <p:xfrm>
          <a:off x="7193280" y="1390226"/>
          <a:ext cx="2844800" cy="514265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379575854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1855596148"/>
                    </a:ext>
                  </a:extLst>
                </a:gridCol>
              </a:tblGrid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Features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Label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8374225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27938117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608912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8190805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52393272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40927928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7149751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09029046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92656DCD-90A8-488B-AD75-8D6A5576975C}"/>
              </a:ext>
            </a:extLst>
          </p:cNvPr>
          <p:cNvGrpSpPr/>
          <p:nvPr/>
        </p:nvGrpSpPr>
        <p:grpSpPr>
          <a:xfrm>
            <a:off x="7592868" y="2034118"/>
            <a:ext cx="649606" cy="4537710"/>
            <a:chOff x="2431588" y="1365417"/>
            <a:chExt cx="649606" cy="4537710"/>
          </a:xfrm>
        </p:grpSpPr>
        <p:pic>
          <p:nvPicPr>
            <p:cNvPr id="17" name="Picture 2" descr="Image result for songs icon">
              <a:extLst>
                <a:ext uri="{FF2B5EF4-FFF2-40B4-BE49-F238E27FC236}">
                  <a16:creationId xmlns:a16="http://schemas.microsoft.com/office/drawing/2014/main" id="{3587866B-0DD2-4900-9826-C76BC2B21B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1589" y="1365417"/>
              <a:ext cx="649605" cy="649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Image result for songs icon">
              <a:extLst>
                <a:ext uri="{FF2B5EF4-FFF2-40B4-BE49-F238E27FC236}">
                  <a16:creationId xmlns:a16="http://schemas.microsoft.com/office/drawing/2014/main" id="{937EEE11-1666-4F87-BD46-4595DFB119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1588" y="2005497"/>
              <a:ext cx="649605" cy="649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Image result for songs icon">
              <a:extLst>
                <a:ext uri="{FF2B5EF4-FFF2-40B4-BE49-F238E27FC236}">
                  <a16:creationId xmlns:a16="http://schemas.microsoft.com/office/drawing/2014/main" id="{8C8E2477-6A8A-44EC-BEAA-A79C1B155E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1588" y="2655102"/>
              <a:ext cx="649605" cy="649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Image result for songs icon">
              <a:extLst>
                <a:ext uri="{FF2B5EF4-FFF2-40B4-BE49-F238E27FC236}">
                  <a16:creationId xmlns:a16="http://schemas.microsoft.com/office/drawing/2014/main" id="{116E5C49-CBA6-464B-8667-5D82012F5E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1588" y="3304707"/>
              <a:ext cx="649605" cy="649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Image result for songs icon">
              <a:extLst>
                <a:ext uri="{FF2B5EF4-FFF2-40B4-BE49-F238E27FC236}">
                  <a16:creationId xmlns:a16="http://schemas.microsoft.com/office/drawing/2014/main" id="{6E7F8605-FBC9-4680-8DCD-8EBF300447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1588" y="3954312"/>
              <a:ext cx="649605" cy="649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Image result for songs icon">
              <a:extLst>
                <a:ext uri="{FF2B5EF4-FFF2-40B4-BE49-F238E27FC236}">
                  <a16:creationId xmlns:a16="http://schemas.microsoft.com/office/drawing/2014/main" id="{D6849155-407C-47F5-A9E8-66A805B492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1588" y="4603917"/>
              <a:ext cx="649605" cy="649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Image result for songs icon">
              <a:extLst>
                <a:ext uri="{FF2B5EF4-FFF2-40B4-BE49-F238E27FC236}">
                  <a16:creationId xmlns:a16="http://schemas.microsoft.com/office/drawing/2014/main" id="{2C398F26-2AEF-46B0-94D1-57D5B9CFCA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1588" y="5253522"/>
              <a:ext cx="649605" cy="649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979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42653FE-2A9E-477E-BBFD-A6E3FA91C52B}"/>
              </a:ext>
            </a:extLst>
          </p:cNvPr>
          <p:cNvSpPr txBox="1"/>
          <p:nvPr/>
        </p:nvSpPr>
        <p:spPr>
          <a:xfrm>
            <a:off x="3566159" y="3209097"/>
            <a:ext cx="5719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Relationship: </a:t>
            </a:r>
            <a:r>
              <a:rPr lang="en-US" sz="3600" b="1" dirty="0">
                <a:solidFill>
                  <a:srgbClr val="00B050"/>
                </a:solidFill>
              </a:rPr>
              <a:t>cm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D3E6CE-09D9-417A-AD07-1543641F256B}"/>
              </a:ext>
            </a:extLst>
          </p:cNvPr>
          <p:cNvSpPr txBox="1"/>
          <p:nvPr/>
        </p:nvSpPr>
        <p:spPr>
          <a:xfrm>
            <a:off x="2725420" y="680720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Traditional Software Development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9980CC-CB76-4336-B5B7-3E1B3CDFCFB4}"/>
              </a:ext>
            </a:extLst>
          </p:cNvPr>
          <p:cNvSpPr txBox="1"/>
          <p:nvPr/>
        </p:nvSpPr>
        <p:spPr>
          <a:xfrm>
            <a:off x="3566159" y="1929815"/>
            <a:ext cx="298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Input: </a:t>
            </a:r>
            <a:r>
              <a:rPr lang="en-US" sz="3600" b="1" dirty="0">
                <a:solidFill>
                  <a:srgbClr val="C00000"/>
                </a:solidFill>
              </a:rPr>
              <a:t>inches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93EEFB-075C-47E0-9F73-7DDBF36DD768}"/>
              </a:ext>
            </a:extLst>
          </p:cNvPr>
          <p:cNvSpPr txBox="1"/>
          <p:nvPr/>
        </p:nvSpPr>
        <p:spPr>
          <a:xfrm>
            <a:off x="3566159" y="4488378"/>
            <a:ext cx="2353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Output: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6135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72AAF5-56DB-40E7-9218-419D89CA8A36}"/>
              </a:ext>
            </a:extLst>
          </p:cNvPr>
          <p:cNvSpPr/>
          <p:nvPr/>
        </p:nvSpPr>
        <p:spPr>
          <a:xfrm>
            <a:off x="4566671" y="319850"/>
            <a:ext cx="30586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Clustering</a:t>
            </a:r>
            <a:endParaRPr lang="en-US" sz="5400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122" name="Picture 2" descr="Image result for songs icon">
            <a:extLst>
              <a:ext uri="{FF2B5EF4-FFF2-40B4-BE49-F238E27FC236}">
                <a16:creationId xmlns:a16="http://schemas.microsoft.com/office/drawing/2014/main" id="{52FE2491-1E13-4D63-8B7A-2AE0B0DBA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597" y="1243180"/>
            <a:ext cx="649605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songs icon">
            <a:extLst>
              <a:ext uri="{FF2B5EF4-FFF2-40B4-BE49-F238E27FC236}">
                <a16:creationId xmlns:a16="http://schemas.microsoft.com/office/drawing/2014/main" id="{B46E61C8-225B-4C50-B44A-62953E654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383" y="3458845"/>
            <a:ext cx="649605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songs icon">
            <a:extLst>
              <a:ext uri="{FF2B5EF4-FFF2-40B4-BE49-F238E27FC236}">
                <a16:creationId xmlns:a16="http://schemas.microsoft.com/office/drawing/2014/main" id="{CFFA533B-B3EC-47C6-883B-37B024F5C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382" y="4098925"/>
            <a:ext cx="649605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songs icon">
            <a:extLst>
              <a:ext uri="{FF2B5EF4-FFF2-40B4-BE49-F238E27FC236}">
                <a16:creationId xmlns:a16="http://schemas.microsoft.com/office/drawing/2014/main" id="{7155B018-91EF-4A84-AFAC-4D305A36D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382" y="4748530"/>
            <a:ext cx="649605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songs icon">
            <a:extLst>
              <a:ext uri="{FF2B5EF4-FFF2-40B4-BE49-F238E27FC236}">
                <a16:creationId xmlns:a16="http://schemas.microsoft.com/office/drawing/2014/main" id="{BF62C96A-9C16-41CE-B15A-1FB900901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597" y="1993115"/>
            <a:ext cx="649605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songs icon">
            <a:extLst>
              <a:ext uri="{FF2B5EF4-FFF2-40B4-BE49-F238E27FC236}">
                <a16:creationId xmlns:a16="http://schemas.microsoft.com/office/drawing/2014/main" id="{11912865-D370-4B25-858C-BB1C9991E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815" y="2743050"/>
            <a:ext cx="649605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songs icon">
            <a:extLst>
              <a:ext uri="{FF2B5EF4-FFF2-40B4-BE49-F238E27FC236}">
                <a16:creationId xmlns:a16="http://schemas.microsoft.com/office/drawing/2014/main" id="{F71759DB-7494-41EC-9AB5-D4E5200F1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814" y="5424320"/>
            <a:ext cx="649605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6367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72AAF5-56DB-40E7-9218-419D89CA8A36}"/>
              </a:ext>
            </a:extLst>
          </p:cNvPr>
          <p:cNvSpPr/>
          <p:nvPr/>
        </p:nvSpPr>
        <p:spPr>
          <a:xfrm>
            <a:off x="4566671" y="319850"/>
            <a:ext cx="30586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Clustering</a:t>
            </a:r>
            <a:endParaRPr lang="en-US" sz="5400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122" name="Picture 2" descr="Image result for songs icon">
            <a:extLst>
              <a:ext uri="{FF2B5EF4-FFF2-40B4-BE49-F238E27FC236}">
                <a16:creationId xmlns:a16="http://schemas.microsoft.com/office/drawing/2014/main" id="{52FE2491-1E13-4D63-8B7A-2AE0B0DBA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477" y="1243180"/>
            <a:ext cx="649605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songs icon">
            <a:extLst>
              <a:ext uri="{FF2B5EF4-FFF2-40B4-BE49-F238E27FC236}">
                <a16:creationId xmlns:a16="http://schemas.microsoft.com/office/drawing/2014/main" id="{B46E61C8-225B-4C50-B44A-62953E654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63" y="3458845"/>
            <a:ext cx="649605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songs icon">
            <a:extLst>
              <a:ext uri="{FF2B5EF4-FFF2-40B4-BE49-F238E27FC236}">
                <a16:creationId xmlns:a16="http://schemas.microsoft.com/office/drawing/2014/main" id="{CFFA533B-B3EC-47C6-883B-37B024F5C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62" y="4098925"/>
            <a:ext cx="649605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songs icon">
            <a:extLst>
              <a:ext uri="{FF2B5EF4-FFF2-40B4-BE49-F238E27FC236}">
                <a16:creationId xmlns:a16="http://schemas.microsoft.com/office/drawing/2014/main" id="{7155B018-91EF-4A84-AFAC-4D305A36D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62" y="4748530"/>
            <a:ext cx="649605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songs icon">
            <a:extLst>
              <a:ext uri="{FF2B5EF4-FFF2-40B4-BE49-F238E27FC236}">
                <a16:creationId xmlns:a16="http://schemas.microsoft.com/office/drawing/2014/main" id="{BF62C96A-9C16-41CE-B15A-1FB900901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677" y="1993115"/>
            <a:ext cx="649605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songs icon">
            <a:extLst>
              <a:ext uri="{FF2B5EF4-FFF2-40B4-BE49-F238E27FC236}">
                <a16:creationId xmlns:a16="http://schemas.microsoft.com/office/drawing/2014/main" id="{11912865-D370-4B25-858C-BB1C9991E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695" y="2743050"/>
            <a:ext cx="649605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songs icon">
            <a:extLst>
              <a:ext uri="{FF2B5EF4-FFF2-40B4-BE49-F238E27FC236}">
                <a16:creationId xmlns:a16="http://schemas.microsoft.com/office/drawing/2014/main" id="{F71759DB-7494-41EC-9AB5-D4E5200F1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694" y="5424320"/>
            <a:ext cx="649605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9479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9826DB-6FD5-42DF-9BFF-49E91EF445F7}"/>
              </a:ext>
            </a:extLst>
          </p:cNvPr>
          <p:cNvSpPr/>
          <p:nvPr/>
        </p:nvSpPr>
        <p:spPr>
          <a:xfrm>
            <a:off x="4389120" y="1243180"/>
            <a:ext cx="1026160" cy="48307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B69082-FAD6-4BE0-9E6A-1E18F8F7373F}"/>
              </a:ext>
            </a:extLst>
          </p:cNvPr>
          <p:cNvSpPr/>
          <p:nvPr/>
        </p:nvSpPr>
        <p:spPr>
          <a:xfrm>
            <a:off x="6878002" y="1215390"/>
            <a:ext cx="1026160" cy="48307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72AAF5-56DB-40E7-9218-419D89CA8A36}"/>
              </a:ext>
            </a:extLst>
          </p:cNvPr>
          <p:cNvSpPr/>
          <p:nvPr/>
        </p:nvSpPr>
        <p:spPr>
          <a:xfrm>
            <a:off x="4566671" y="319850"/>
            <a:ext cx="30586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Clustering</a:t>
            </a:r>
            <a:endParaRPr lang="en-US" sz="5400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122" name="Picture 2" descr="Image result for songs icon">
            <a:extLst>
              <a:ext uri="{FF2B5EF4-FFF2-40B4-BE49-F238E27FC236}">
                <a16:creationId xmlns:a16="http://schemas.microsoft.com/office/drawing/2014/main" id="{52FE2491-1E13-4D63-8B7A-2AE0B0DBA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477" y="1243180"/>
            <a:ext cx="649605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songs icon">
            <a:extLst>
              <a:ext uri="{FF2B5EF4-FFF2-40B4-BE49-F238E27FC236}">
                <a16:creationId xmlns:a16="http://schemas.microsoft.com/office/drawing/2014/main" id="{B46E61C8-225B-4C50-B44A-62953E654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63" y="3458845"/>
            <a:ext cx="649605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songs icon">
            <a:extLst>
              <a:ext uri="{FF2B5EF4-FFF2-40B4-BE49-F238E27FC236}">
                <a16:creationId xmlns:a16="http://schemas.microsoft.com/office/drawing/2014/main" id="{CFFA533B-B3EC-47C6-883B-37B024F5C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62" y="4098925"/>
            <a:ext cx="649605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songs icon">
            <a:extLst>
              <a:ext uri="{FF2B5EF4-FFF2-40B4-BE49-F238E27FC236}">
                <a16:creationId xmlns:a16="http://schemas.microsoft.com/office/drawing/2014/main" id="{7155B018-91EF-4A84-AFAC-4D305A36D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62" y="4748530"/>
            <a:ext cx="649605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songs icon">
            <a:extLst>
              <a:ext uri="{FF2B5EF4-FFF2-40B4-BE49-F238E27FC236}">
                <a16:creationId xmlns:a16="http://schemas.microsoft.com/office/drawing/2014/main" id="{BF62C96A-9C16-41CE-B15A-1FB900901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677" y="1993115"/>
            <a:ext cx="649605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songs icon">
            <a:extLst>
              <a:ext uri="{FF2B5EF4-FFF2-40B4-BE49-F238E27FC236}">
                <a16:creationId xmlns:a16="http://schemas.microsoft.com/office/drawing/2014/main" id="{11912865-D370-4B25-858C-BB1C9991E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695" y="2743050"/>
            <a:ext cx="649605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songs icon">
            <a:extLst>
              <a:ext uri="{FF2B5EF4-FFF2-40B4-BE49-F238E27FC236}">
                <a16:creationId xmlns:a16="http://schemas.microsoft.com/office/drawing/2014/main" id="{F71759DB-7494-41EC-9AB5-D4E5200F1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694" y="5424320"/>
            <a:ext cx="649605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E385C7-790C-498A-8E13-BF96134B8FA6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3728720" y="3647440"/>
            <a:ext cx="660400" cy="1111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5B1D8E-281F-4B46-90C4-786F844317D2}"/>
              </a:ext>
            </a:extLst>
          </p:cNvPr>
          <p:cNvCxnSpPr/>
          <p:nvPr/>
        </p:nvCxnSpPr>
        <p:spPr>
          <a:xfrm flipH="1" flipV="1">
            <a:off x="7894002" y="3662679"/>
            <a:ext cx="660400" cy="1111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EC0E30E-93AC-4B4F-844B-8EE3D7E365AA}"/>
              </a:ext>
            </a:extLst>
          </p:cNvPr>
          <p:cNvSpPr/>
          <p:nvPr/>
        </p:nvSpPr>
        <p:spPr>
          <a:xfrm>
            <a:off x="2819461" y="3307596"/>
            <a:ext cx="9194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Pop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81E71C-F40A-4F32-B86E-B286E3BAE86B}"/>
              </a:ext>
            </a:extLst>
          </p:cNvPr>
          <p:cNvSpPr/>
          <p:nvPr/>
        </p:nvSpPr>
        <p:spPr>
          <a:xfrm>
            <a:off x="8572213" y="3307595"/>
            <a:ext cx="10998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Rock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F14A95-4CC8-4BD4-8E5B-04D1F7902F42}"/>
              </a:ext>
            </a:extLst>
          </p:cNvPr>
          <p:cNvSpPr/>
          <p:nvPr/>
        </p:nvSpPr>
        <p:spPr>
          <a:xfrm>
            <a:off x="5544691" y="3345069"/>
            <a:ext cx="12709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genre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4743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9826DB-6FD5-42DF-9BFF-49E91EF445F7}"/>
              </a:ext>
            </a:extLst>
          </p:cNvPr>
          <p:cNvSpPr/>
          <p:nvPr/>
        </p:nvSpPr>
        <p:spPr>
          <a:xfrm>
            <a:off x="4389120" y="1243180"/>
            <a:ext cx="1026160" cy="48307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B69082-FAD6-4BE0-9E6A-1E18F8F7373F}"/>
              </a:ext>
            </a:extLst>
          </p:cNvPr>
          <p:cNvSpPr/>
          <p:nvPr/>
        </p:nvSpPr>
        <p:spPr>
          <a:xfrm>
            <a:off x="6878002" y="1215390"/>
            <a:ext cx="1026160" cy="48307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72AAF5-56DB-40E7-9218-419D89CA8A36}"/>
              </a:ext>
            </a:extLst>
          </p:cNvPr>
          <p:cNvSpPr/>
          <p:nvPr/>
        </p:nvSpPr>
        <p:spPr>
          <a:xfrm>
            <a:off x="4566671" y="319850"/>
            <a:ext cx="30586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Clustering</a:t>
            </a:r>
            <a:endParaRPr lang="en-US" sz="5400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122" name="Picture 2" descr="Image result for songs icon">
            <a:extLst>
              <a:ext uri="{FF2B5EF4-FFF2-40B4-BE49-F238E27FC236}">
                <a16:creationId xmlns:a16="http://schemas.microsoft.com/office/drawing/2014/main" id="{52FE2491-1E13-4D63-8B7A-2AE0B0DBA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477" y="1243180"/>
            <a:ext cx="649605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songs icon">
            <a:extLst>
              <a:ext uri="{FF2B5EF4-FFF2-40B4-BE49-F238E27FC236}">
                <a16:creationId xmlns:a16="http://schemas.microsoft.com/office/drawing/2014/main" id="{B46E61C8-225B-4C50-B44A-62953E654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63" y="3458845"/>
            <a:ext cx="649605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songs icon">
            <a:extLst>
              <a:ext uri="{FF2B5EF4-FFF2-40B4-BE49-F238E27FC236}">
                <a16:creationId xmlns:a16="http://schemas.microsoft.com/office/drawing/2014/main" id="{CFFA533B-B3EC-47C6-883B-37B024F5C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102" y="4098925"/>
            <a:ext cx="649605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songs icon">
            <a:extLst>
              <a:ext uri="{FF2B5EF4-FFF2-40B4-BE49-F238E27FC236}">
                <a16:creationId xmlns:a16="http://schemas.microsoft.com/office/drawing/2014/main" id="{7155B018-91EF-4A84-AFAC-4D305A36D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62" y="4748530"/>
            <a:ext cx="649605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songs icon">
            <a:extLst>
              <a:ext uri="{FF2B5EF4-FFF2-40B4-BE49-F238E27FC236}">
                <a16:creationId xmlns:a16="http://schemas.microsoft.com/office/drawing/2014/main" id="{BF62C96A-9C16-41CE-B15A-1FB900901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677" y="1993115"/>
            <a:ext cx="649605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songs icon">
            <a:extLst>
              <a:ext uri="{FF2B5EF4-FFF2-40B4-BE49-F238E27FC236}">
                <a16:creationId xmlns:a16="http://schemas.microsoft.com/office/drawing/2014/main" id="{11912865-D370-4B25-858C-BB1C9991E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695" y="2743050"/>
            <a:ext cx="649605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songs icon">
            <a:extLst>
              <a:ext uri="{FF2B5EF4-FFF2-40B4-BE49-F238E27FC236}">
                <a16:creationId xmlns:a16="http://schemas.microsoft.com/office/drawing/2014/main" id="{F71759DB-7494-41EC-9AB5-D4E5200F1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894" y="5424320"/>
            <a:ext cx="649605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E385C7-790C-498A-8E13-BF96134B8FA6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3728720" y="3647440"/>
            <a:ext cx="660400" cy="1111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5B1D8E-281F-4B46-90C4-786F844317D2}"/>
              </a:ext>
            </a:extLst>
          </p:cNvPr>
          <p:cNvCxnSpPr/>
          <p:nvPr/>
        </p:nvCxnSpPr>
        <p:spPr>
          <a:xfrm flipH="1" flipV="1">
            <a:off x="7894002" y="3662679"/>
            <a:ext cx="660400" cy="1111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EC0E30E-93AC-4B4F-844B-8EE3D7E365AA}"/>
              </a:ext>
            </a:extLst>
          </p:cNvPr>
          <p:cNvSpPr/>
          <p:nvPr/>
        </p:nvSpPr>
        <p:spPr>
          <a:xfrm>
            <a:off x="2819461" y="3307596"/>
            <a:ext cx="9557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‘90s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81E71C-F40A-4F32-B86E-B286E3BAE86B}"/>
              </a:ext>
            </a:extLst>
          </p:cNvPr>
          <p:cNvSpPr/>
          <p:nvPr/>
        </p:nvSpPr>
        <p:spPr>
          <a:xfrm>
            <a:off x="8572213" y="3307595"/>
            <a:ext cx="9557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‘00s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F14A95-4CC8-4BD4-8E5B-04D1F7902F42}"/>
              </a:ext>
            </a:extLst>
          </p:cNvPr>
          <p:cNvSpPr/>
          <p:nvPr/>
        </p:nvSpPr>
        <p:spPr>
          <a:xfrm>
            <a:off x="5463411" y="3345069"/>
            <a:ext cx="14085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decade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944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72AAF5-56DB-40E7-9218-419D89CA8A36}"/>
              </a:ext>
            </a:extLst>
          </p:cNvPr>
          <p:cNvSpPr/>
          <p:nvPr/>
        </p:nvSpPr>
        <p:spPr>
          <a:xfrm>
            <a:off x="1781032" y="1305370"/>
            <a:ext cx="33486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Supervised</a:t>
            </a: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17EC24-2D9B-48B8-809D-4A7B077A04EA}"/>
              </a:ext>
            </a:extLst>
          </p:cNvPr>
          <p:cNvSpPr/>
          <p:nvPr/>
        </p:nvSpPr>
        <p:spPr>
          <a:xfrm>
            <a:off x="6413992" y="1305370"/>
            <a:ext cx="41213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Unsupervised</a:t>
            </a: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E97F9B-BA82-48BA-A2B2-E1BAC36E5FC6}"/>
              </a:ext>
            </a:extLst>
          </p:cNvPr>
          <p:cNvSpPr/>
          <p:nvPr/>
        </p:nvSpPr>
        <p:spPr>
          <a:xfrm>
            <a:off x="2325444" y="2513009"/>
            <a:ext cx="22598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Regression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A282F7-181E-466C-B76E-7F99105125AD}"/>
              </a:ext>
            </a:extLst>
          </p:cNvPr>
          <p:cNvSpPr/>
          <p:nvPr/>
        </p:nvSpPr>
        <p:spPr>
          <a:xfrm>
            <a:off x="2106569" y="3286570"/>
            <a:ext cx="26975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Classification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3EABA3-978E-458D-93E7-BA044179FB6D}"/>
              </a:ext>
            </a:extLst>
          </p:cNvPr>
          <p:cNvSpPr/>
          <p:nvPr/>
        </p:nvSpPr>
        <p:spPr>
          <a:xfrm>
            <a:off x="7423531" y="2513009"/>
            <a:ext cx="21022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Clustering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560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72AAF5-56DB-40E7-9218-419D89CA8A36}"/>
              </a:ext>
            </a:extLst>
          </p:cNvPr>
          <p:cNvSpPr/>
          <p:nvPr/>
        </p:nvSpPr>
        <p:spPr>
          <a:xfrm>
            <a:off x="5330566" y="2087690"/>
            <a:ext cx="15308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Data</a:t>
            </a:r>
            <a:endParaRPr lang="en-US" sz="5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1068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73CF25-6CD9-429B-8DFD-AEC8A58FE704}"/>
              </a:ext>
            </a:extLst>
          </p:cNvPr>
          <p:cNvSpPr txBox="1"/>
          <p:nvPr/>
        </p:nvSpPr>
        <p:spPr>
          <a:xfrm>
            <a:off x="2317089" y="1310640"/>
            <a:ext cx="7557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The best data has 3 qualities:</a:t>
            </a: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77B585-BD8F-4CFB-A4DE-52A95771DF8C}"/>
              </a:ext>
            </a:extLst>
          </p:cNvPr>
          <p:cNvSpPr txBox="1"/>
          <p:nvPr/>
        </p:nvSpPr>
        <p:spPr>
          <a:xfrm>
            <a:off x="4568340" y="2692400"/>
            <a:ext cx="3055315" cy="2766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Clean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Coverage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Complete</a:t>
            </a:r>
          </a:p>
        </p:txBody>
      </p:sp>
    </p:spTree>
    <p:extLst>
      <p:ext uri="{BB962C8B-B14F-4D97-AF65-F5344CB8AC3E}">
        <p14:creationId xmlns:p14="http://schemas.microsoft.com/office/powerpoint/2010/main" val="26629269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9AD493-5301-4BD5-B4A6-DE55E1C1C2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84880" y="1390226"/>
          <a:ext cx="8026400" cy="514265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006600">
                  <a:extLst>
                    <a:ext uri="{9D8B030D-6E8A-4147-A177-3AD203B41FA5}">
                      <a16:colId xmlns:a16="http://schemas.microsoft.com/office/drawing/2014/main" val="3795758544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487919812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374735516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1855596148"/>
                    </a:ext>
                  </a:extLst>
                </a:gridCol>
              </a:tblGrid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Feature 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Feature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Feature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Feature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74225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Male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27938117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Female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608912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8190805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Male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52393272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Male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40927928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Male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7149751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Female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0902904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458EA38-A2DD-44F6-95D5-B93F1DDDC48E}"/>
              </a:ext>
            </a:extLst>
          </p:cNvPr>
          <p:cNvSpPr txBox="1"/>
          <p:nvPr/>
        </p:nvSpPr>
        <p:spPr>
          <a:xfrm>
            <a:off x="-294030" y="213360"/>
            <a:ext cx="7557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A5A5A5"/>
                </a:solidFill>
              </a:rPr>
              <a:t>The best data has 3 qualities:</a:t>
            </a:r>
          </a:p>
        </p:txBody>
      </p:sp>
    </p:spTree>
    <p:extLst>
      <p:ext uri="{BB962C8B-B14F-4D97-AF65-F5344CB8AC3E}">
        <p14:creationId xmlns:p14="http://schemas.microsoft.com/office/powerpoint/2010/main" val="32742864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9AD493-5301-4BD5-B4A6-DE55E1C1C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320173"/>
              </p:ext>
            </p:extLst>
          </p:nvPr>
        </p:nvGraphicFramePr>
        <p:xfrm>
          <a:off x="3484880" y="1390226"/>
          <a:ext cx="8026400" cy="514265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006600">
                  <a:extLst>
                    <a:ext uri="{9D8B030D-6E8A-4147-A177-3AD203B41FA5}">
                      <a16:colId xmlns:a16="http://schemas.microsoft.com/office/drawing/2014/main" val="3795758544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487919812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374735516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1855596148"/>
                    </a:ext>
                  </a:extLst>
                </a:gridCol>
              </a:tblGrid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Feature 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Feature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Feature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Feature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74225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Male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27938117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Female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608912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39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8190805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Male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139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52393272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Male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40927928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Male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139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7149751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Female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0902904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CD5A934-ABC4-43F6-BB5A-08BEED33183F}"/>
              </a:ext>
            </a:extLst>
          </p:cNvPr>
          <p:cNvSpPr txBox="1"/>
          <p:nvPr/>
        </p:nvSpPr>
        <p:spPr>
          <a:xfrm>
            <a:off x="1179171" y="335280"/>
            <a:ext cx="1370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13959"/>
                </a:solidFill>
              </a:rPr>
              <a:t>Clean</a:t>
            </a:r>
          </a:p>
        </p:txBody>
      </p:sp>
    </p:spTree>
    <p:extLst>
      <p:ext uri="{BB962C8B-B14F-4D97-AF65-F5344CB8AC3E}">
        <p14:creationId xmlns:p14="http://schemas.microsoft.com/office/powerpoint/2010/main" val="21265103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9AD493-5301-4BD5-B4A6-DE55E1C1C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032774"/>
              </p:ext>
            </p:extLst>
          </p:nvPr>
        </p:nvGraphicFramePr>
        <p:xfrm>
          <a:off x="3484880" y="1390226"/>
          <a:ext cx="8026400" cy="514265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006600">
                  <a:extLst>
                    <a:ext uri="{9D8B030D-6E8A-4147-A177-3AD203B41FA5}">
                      <a16:colId xmlns:a16="http://schemas.microsoft.com/office/drawing/2014/main" val="3795758544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487919812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374735516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1855596148"/>
                    </a:ext>
                  </a:extLst>
                </a:gridCol>
              </a:tblGrid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Feature 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Feature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Feature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Feature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74225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Male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27938117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Female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608912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8190805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Male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52393272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Male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40927928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Male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7149751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Female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09029046"/>
                  </a:ext>
                </a:extLst>
              </a:tr>
            </a:tbl>
          </a:graphicData>
        </a:graphic>
      </p:graphicFrame>
      <p:sp>
        <p:nvSpPr>
          <p:cNvPr id="2" name="Arrow: Down 1">
            <a:extLst>
              <a:ext uri="{FF2B5EF4-FFF2-40B4-BE49-F238E27FC236}">
                <a16:creationId xmlns:a16="http://schemas.microsoft.com/office/drawing/2014/main" id="{B6E705FA-925C-4E57-9AA6-713768AA38FC}"/>
              </a:ext>
            </a:extLst>
          </p:cNvPr>
          <p:cNvSpPr/>
          <p:nvPr/>
        </p:nvSpPr>
        <p:spPr>
          <a:xfrm>
            <a:off x="426720" y="2143760"/>
            <a:ext cx="2641599" cy="4196080"/>
          </a:xfrm>
          <a:prstGeom prst="downArrow">
            <a:avLst/>
          </a:prstGeom>
          <a:gradFill flip="none" rotWithShape="1">
            <a:gsLst>
              <a:gs pos="0">
                <a:srgbClr val="F13959">
                  <a:tint val="66000"/>
                  <a:satMod val="160000"/>
                </a:srgbClr>
              </a:gs>
              <a:gs pos="50000">
                <a:srgbClr val="F13959">
                  <a:tint val="44500"/>
                  <a:satMod val="160000"/>
                </a:srgbClr>
              </a:gs>
              <a:gs pos="100000">
                <a:srgbClr val="F13959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30409-6442-4577-A8DA-12C203D6A684}"/>
              </a:ext>
            </a:extLst>
          </p:cNvPr>
          <p:cNvSpPr txBox="1"/>
          <p:nvPr/>
        </p:nvSpPr>
        <p:spPr>
          <a:xfrm>
            <a:off x="680721" y="335280"/>
            <a:ext cx="2143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13959"/>
                </a:solidFill>
              </a:rPr>
              <a:t>Coverage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5FEAB-5384-4BA3-ABFC-47D9C70D7B52}"/>
              </a:ext>
            </a:extLst>
          </p:cNvPr>
          <p:cNvSpPr txBox="1"/>
          <p:nvPr/>
        </p:nvSpPr>
        <p:spPr>
          <a:xfrm>
            <a:off x="665480" y="5008880"/>
            <a:ext cx="2143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depth</a:t>
            </a:r>
          </a:p>
        </p:txBody>
      </p:sp>
    </p:spTree>
    <p:extLst>
      <p:ext uri="{BB962C8B-B14F-4D97-AF65-F5344CB8AC3E}">
        <p14:creationId xmlns:p14="http://schemas.microsoft.com/office/powerpoint/2010/main" val="762567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42653FE-2A9E-477E-BBFD-A6E3FA91C52B}"/>
              </a:ext>
            </a:extLst>
          </p:cNvPr>
          <p:cNvSpPr txBox="1"/>
          <p:nvPr/>
        </p:nvSpPr>
        <p:spPr>
          <a:xfrm>
            <a:off x="3566159" y="3209097"/>
            <a:ext cx="6177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Relationship: </a:t>
            </a:r>
            <a:r>
              <a:rPr lang="en-US" sz="3600" b="1" dirty="0">
                <a:solidFill>
                  <a:srgbClr val="00B050"/>
                </a:solidFill>
              </a:rPr>
              <a:t>cm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b="1" dirty="0">
                <a:solidFill>
                  <a:srgbClr val="C00000"/>
                </a:solidFill>
              </a:rPr>
              <a:t>inches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 2.54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D3E6CE-09D9-417A-AD07-1543641F256B}"/>
              </a:ext>
            </a:extLst>
          </p:cNvPr>
          <p:cNvSpPr txBox="1"/>
          <p:nvPr/>
        </p:nvSpPr>
        <p:spPr>
          <a:xfrm>
            <a:off x="2725420" y="680720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Traditional Software Development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691054-14C3-4D4D-ACD6-C5BAE3911C53}"/>
              </a:ext>
            </a:extLst>
          </p:cNvPr>
          <p:cNvSpPr txBox="1"/>
          <p:nvPr/>
        </p:nvSpPr>
        <p:spPr>
          <a:xfrm>
            <a:off x="3566159" y="4488378"/>
            <a:ext cx="2353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Output: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9980CC-CB76-4336-B5B7-3E1B3CDFCFB4}"/>
              </a:ext>
            </a:extLst>
          </p:cNvPr>
          <p:cNvSpPr txBox="1"/>
          <p:nvPr/>
        </p:nvSpPr>
        <p:spPr>
          <a:xfrm>
            <a:off x="3566159" y="1929815"/>
            <a:ext cx="298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Input: </a:t>
            </a:r>
            <a:r>
              <a:rPr lang="en-US" sz="3600" b="1" dirty="0">
                <a:solidFill>
                  <a:srgbClr val="C00000"/>
                </a:solidFill>
              </a:rPr>
              <a:t>inches</a:t>
            </a:r>
          </a:p>
        </p:txBody>
      </p:sp>
    </p:spTree>
    <p:extLst>
      <p:ext uri="{BB962C8B-B14F-4D97-AF65-F5344CB8AC3E}">
        <p14:creationId xmlns:p14="http://schemas.microsoft.com/office/powerpoint/2010/main" val="272745045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9AD493-5301-4BD5-B4A6-DE55E1C1C2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84880" y="1390226"/>
          <a:ext cx="8026400" cy="514265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006600">
                  <a:extLst>
                    <a:ext uri="{9D8B030D-6E8A-4147-A177-3AD203B41FA5}">
                      <a16:colId xmlns:a16="http://schemas.microsoft.com/office/drawing/2014/main" val="3795758544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487919812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374735516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1855596148"/>
                    </a:ext>
                  </a:extLst>
                </a:gridCol>
              </a:tblGrid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Feature 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Feature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Feature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Feature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74225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Male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27938117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Female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608912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8190805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Male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52393272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Male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40927928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Male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7149751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Female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09029046"/>
                  </a:ext>
                </a:extLst>
              </a:tr>
            </a:tbl>
          </a:graphicData>
        </a:graphic>
      </p:graphicFrame>
      <p:sp>
        <p:nvSpPr>
          <p:cNvPr id="2" name="Arrow: Down 1">
            <a:extLst>
              <a:ext uri="{FF2B5EF4-FFF2-40B4-BE49-F238E27FC236}">
                <a16:creationId xmlns:a16="http://schemas.microsoft.com/office/drawing/2014/main" id="{B6E705FA-925C-4E57-9AA6-713768AA38FC}"/>
              </a:ext>
            </a:extLst>
          </p:cNvPr>
          <p:cNvSpPr/>
          <p:nvPr/>
        </p:nvSpPr>
        <p:spPr>
          <a:xfrm rot="16200000">
            <a:off x="6891019" y="-3304541"/>
            <a:ext cx="1214122" cy="8026399"/>
          </a:xfrm>
          <a:prstGeom prst="downArrow">
            <a:avLst/>
          </a:prstGeom>
          <a:gradFill flip="none" rotWithShape="1">
            <a:gsLst>
              <a:gs pos="0">
                <a:srgbClr val="F13959">
                  <a:tint val="66000"/>
                  <a:satMod val="160000"/>
                </a:srgbClr>
              </a:gs>
              <a:gs pos="50000">
                <a:srgbClr val="F13959">
                  <a:tint val="44500"/>
                  <a:satMod val="160000"/>
                </a:srgbClr>
              </a:gs>
              <a:gs pos="100000">
                <a:srgbClr val="F13959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30409-6442-4577-A8DA-12C203D6A684}"/>
              </a:ext>
            </a:extLst>
          </p:cNvPr>
          <p:cNvSpPr txBox="1"/>
          <p:nvPr/>
        </p:nvSpPr>
        <p:spPr>
          <a:xfrm>
            <a:off x="640080" y="335280"/>
            <a:ext cx="2235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13959"/>
                </a:solidFill>
              </a:rPr>
              <a:t>Complete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7486F-DE90-4047-A193-47E3B069D346}"/>
              </a:ext>
            </a:extLst>
          </p:cNvPr>
          <p:cNvSpPr txBox="1"/>
          <p:nvPr/>
        </p:nvSpPr>
        <p:spPr>
          <a:xfrm>
            <a:off x="8991601" y="354715"/>
            <a:ext cx="2143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breadth</a:t>
            </a:r>
          </a:p>
        </p:txBody>
      </p:sp>
    </p:spTree>
    <p:extLst>
      <p:ext uri="{BB962C8B-B14F-4D97-AF65-F5344CB8AC3E}">
        <p14:creationId xmlns:p14="http://schemas.microsoft.com/office/powerpoint/2010/main" val="7582346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sail">
            <a:extLst>
              <a:ext uri="{FF2B5EF4-FFF2-40B4-BE49-F238E27FC236}">
                <a16:creationId xmlns:a16="http://schemas.microsoft.com/office/drawing/2014/main" id="{5DC7DB4B-BE86-47BE-9745-9ED1F1289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85" y="1381760"/>
            <a:ext cx="8952230" cy="447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0D2F15-8D54-4203-AEF0-8EB3F18E6181}"/>
              </a:ext>
            </a:extLst>
          </p:cNvPr>
          <p:cNvSpPr/>
          <p:nvPr/>
        </p:nvSpPr>
        <p:spPr>
          <a:xfrm>
            <a:off x="1036320" y="5384800"/>
            <a:ext cx="9885680" cy="680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82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Image result for rocket fuel">
            <a:extLst>
              <a:ext uri="{FF2B5EF4-FFF2-40B4-BE49-F238E27FC236}">
                <a16:creationId xmlns:a16="http://schemas.microsoft.com/office/drawing/2014/main" id="{9040375C-670F-4D72-AB4A-A1FF36B66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" y="0"/>
            <a:ext cx="11430000" cy="685800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457E8A-E37B-4A6F-9157-54C447EF55F1}"/>
              </a:ext>
            </a:extLst>
          </p:cNvPr>
          <p:cNvSpPr/>
          <p:nvPr/>
        </p:nvSpPr>
        <p:spPr>
          <a:xfrm>
            <a:off x="687446" y="269050"/>
            <a:ext cx="571611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ML is a rocket engine,</a:t>
            </a:r>
          </a:p>
          <a:p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is the fuel</a:t>
            </a:r>
            <a:endParaRPr lang="en-US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9574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BC0140-D9A4-4329-A47C-865A86A194A8}"/>
              </a:ext>
            </a:extLst>
          </p:cNvPr>
          <p:cNvSpPr/>
          <p:nvPr/>
        </p:nvSpPr>
        <p:spPr>
          <a:xfrm>
            <a:off x="3844935" y="1050743"/>
            <a:ext cx="45021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Training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1859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BC0140-D9A4-4329-A47C-865A86A194A8}"/>
              </a:ext>
            </a:extLst>
          </p:cNvPr>
          <p:cNvSpPr/>
          <p:nvPr/>
        </p:nvSpPr>
        <p:spPr>
          <a:xfrm>
            <a:off x="3844935" y="1050743"/>
            <a:ext cx="45021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Training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271672-B1D9-47CB-93EC-1DE95859C045}"/>
              </a:ext>
            </a:extLst>
          </p:cNvPr>
          <p:cNvGrpSpPr/>
          <p:nvPr/>
        </p:nvGrpSpPr>
        <p:grpSpPr>
          <a:xfrm>
            <a:off x="4693249" y="2606395"/>
            <a:ext cx="2277533" cy="2277533"/>
            <a:chOff x="8515349" y="2319864"/>
            <a:chExt cx="2277533" cy="2277533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988D58D7-CA59-4983-B77F-7FB35B1E0935}"/>
                </a:ext>
              </a:extLst>
            </p:cNvPr>
            <p:cNvSpPr/>
            <p:nvPr/>
          </p:nvSpPr>
          <p:spPr>
            <a:xfrm rot="10800000">
              <a:off x="8679806" y="2875717"/>
              <a:ext cx="1771876" cy="66830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D2BC4219-8E44-4C00-974E-AFC963DF35FE}"/>
                </a:ext>
              </a:extLst>
            </p:cNvPr>
            <p:cNvSpPr/>
            <p:nvPr/>
          </p:nvSpPr>
          <p:spPr>
            <a:xfrm>
              <a:off x="8640233" y="2438401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A95887-77BE-456F-BC39-67E66A191808}"/>
                </a:ext>
              </a:extLst>
            </p:cNvPr>
            <p:cNvSpPr/>
            <p:nvPr/>
          </p:nvSpPr>
          <p:spPr>
            <a:xfrm>
              <a:off x="9254067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63B964-8243-4AD3-90A4-63442D39F059}"/>
                </a:ext>
              </a:extLst>
            </p:cNvPr>
            <p:cNvSpPr/>
            <p:nvPr/>
          </p:nvSpPr>
          <p:spPr>
            <a:xfrm rot="1906395">
              <a:off x="8889112" y="3260217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19FFBC-709E-4F8E-9DAD-F5A2CCCFABBC}"/>
                </a:ext>
              </a:extLst>
            </p:cNvPr>
            <p:cNvSpPr/>
            <p:nvPr/>
          </p:nvSpPr>
          <p:spPr>
            <a:xfrm rot="445923">
              <a:off x="8698362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132F9D-7628-4064-A71F-824E288D6935}"/>
                </a:ext>
              </a:extLst>
            </p:cNvPr>
            <p:cNvSpPr/>
            <p:nvPr/>
          </p:nvSpPr>
          <p:spPr>
            <a:xfrm rot="19880160">
              <a:off x="9269566" y="3312546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0" descr="Related image">
              <a:extLst>
                <a:ext uri="{FF2B5EF4-FFF2-40B4-BE49-F238E27FC236}">
                  <a16:creationId xmlns:a16="http://schemas.microsoft.com/office/drawing/2014/main" id="{1C3197F3-ACB5-43B4-9F36-FF730A1EB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349" y="2319864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3E4E2CE-483A-402D-A77E-DA576816699F}"/>
              </a:ext>
            </a:extLst>
          </p:cNvPr>
          <p:cNvSpPr/>
          <p:nvPr/>
        </p:nvSpPr>
        <p:spPr>
          <a:xfrm>
            <a:off x="5025544" y="4853261"/>
            <a:ext cx="1612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MODEL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40B573C-EBD9-4941-BAE9-6B58CBFAC3DD}"/>
              </a:ext>
            </a:extLst>
          </p:cNvPr>
          <p:cNvSpPr/>
          <p:nvPr/>
        </p:nvSpPr>
        <p:spPr>
          <a:xfrm>
            <a:off x="3691649" y="3488122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1978F6-70AE-4376-9C43-E861B8437CCE}"/>
              </a:ext>
            </a:extLst>
          </p:cNvPr>
          <p:cNvGrpSpPr/>
          <p:nvPr/>
        </p:nvGrpSpPr>
        <p:grpSpPr>
          <a:xfrm>
            <a:off x="952320" y="2606395"/>
            <a:ext cx="2209800" cy="2082800"/>
            <a:chOff x="402167" y="3969015"/>
            <a:chExt cx="2209800" cy="20828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B3DA206-96F8-42A3-8F49-526D049460FB}"/>
                </a:ext>
              </a:extLst>
            </p:cNvPr>
            <p:cNvSpPr/>
            <p:nvPr/>
          </p:nvSpPr>
          <p:spPr>
            <a:xfrm>
              <a:off x="503766" y="3969015"/>
              <a:ext cx="2082800" cy="2082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" descr="Image result for algorithm icon">
              <a:extLst>
                <a:ext uri="{FF2B5EF4-FFF2-40B4-BE49-F238E27FC236}">
                  <a16:creationId xmlns:a16="http://schemas.microsoft.com/office/drawing/2014/main" id="{32966C2D-6D4D-420E-B0CF-0F105DE374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67" y="3976953"/>
              <a:ext cx="2209800" cy="206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CF01B1-0E04-46CD-8C26-C42F76EFA303}"/>
              </a:ext>
            </a:extLst>
          </p:cNvPr>
          <p:cNvSpPr/>
          <p:nvPr/>
        </p:nvSpPr>
        <p:spPr>
          <a:xfrm>
            <a:off x="1503586" y="4877310"/>
            <a:ext cx="1183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20000"/>
                </a:solidFill>
              </a:rPr>
              <a:t>DATA</a:t>
            </a:r>
            <a:endParaRPr lang="en-US" sz="3600" dirty="0">
              <a:solidFill>
                <a:srgbClr val="F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78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BC0140-D9A4-4329-A47C-865A86A194A8}"/>
              </a:ext>
            </a:extLst>
          </p:cNvPr>
          <p:cNvSpPr/>
          <p:nvPr/>
        </p:nvSpPr>
        <p:spPr>
          <a:xfrm>
            <a:off x="3844935" y="1050743"/>
            <a:ext cx="45021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Training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271672-B1D9-47CB-93EC-1DE95859C045}"/>
              </a:ext>
            </a:extLst>
          </p:cNvPr>
          <p:cNvGrpSpPr/>
          <p:nvPr/>
        </p:nvGrpSpPr>
        <p:grpSpPr>
          <a:xfrm>
            <a:off x="4693249" y="2606395"/>
            <a:ext cx="2277533" cy="2277533"/>
            <a:chOff x="8515349" y="2319864"/>
            <a:chExt cx="2277533" cy="2277533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988D58D7-CA59-4983-B77F-7FB35B1E0935}"/>
                </a:ext>
              </a:extLst>
            </p:cNvPr>
            <p:cNvSpPr/>
            <p:nvPr/>
          </p:nvSpPr>
          <p:spPr>
            <a:xfrm rot="10800000">
              <a:off x="8679806" y="2875717"/>
              <a:ext cx="1771876" cy="66830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D2BC4219-8E44-4C00-974E-AFC963DF35FE}"/>
                </a:ext>
              </a:extLst>
            </p:cNvPr>
            <p:cNvSpPr/>
            <p:nvPr/>
          </p:nvSpPr>
          <p:spPr>
            <a:xfrm>
              <a:off x="8640233" y="2438401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A95887-77BE-456F-BC39-67E66A191808}"/>
                </a:ext>
              </a:extLst>
            </p:cNvPr>
            <p:cNvSpPr/>
            <p:nvPr/>
          </p:nvSpPr>
          <p:spPr>
            <a:xfrm>
              <a:off x="9254067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63B964-8243-4AD3-90A4-63442D39F059}"/>
                </a:ext>
              </a:extLst>
            </p:cNvPr>
            <p:cNvSpPr/>
            <p:nvPr/>
          </p:nvSpPr>
          <p:spPr>
            <a:xfrm rot="1906395">
              <a:off x="8889112" y="3260217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19FFBC-709E-4F8E-9DAD-F5A2CCCFABBC}"/>
                </a:ext>
              </a:extLst>
            </p:cNvPr>
            <p:cNvSpPr/>
            <p:nvPr/>
          </p:nvSpPr>
          <p:spPr>
            <a:xfrm rot="445923">
              <a:off x="8698362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132F9D-7628-4064-A71F-824E288D6935}"/>
                </a:ext>
              </a:extLst>
            </p:cNvPr>
            <p:cNvSpPr/>
            <p:nvPr/>
          </p:nvSpPr>
          <p:spPr>
            <a:xfrm rot="19880160">
              <a:off x="9269566" y="3312546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0" descr="Related image">
              <a:extLst>
                <a:ext uri="{FF2B5EF4-FFF2-40B4-BE49-F238E27FC236}">
                  <a16:creationId xmlns:a16="http://schemas.microsoft.com/office/drawing/2014/main" id="{1C3197F3-ACB5-43B4-9F36-FF730A1EB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349" y="2319864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3E4E2CE-483A-402D-A77E-DA576816699F}"/>
              </a:ext>
            </a:extLst>
          </p:cNvPr>
          <p:cNvSpPr/>
          <p:nvPr/>
        </p:nvSpPr>
        <p:spPr>
          <a:xfrm>
            <a:off x="5025544" y="4853261"/>
            <a:ext cx="1612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MODEL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40B573C-EBD9-4941-BAE9-6B58CBFAC3DD}"/>
              </a:ext>
            </a:extLst>
          </p:cNvPr>
          <p:cNvSpPr/>
          <p:nvPr/>
        </p:nvSpPr>
        <p:spPr>
          <a:xfrm>
            <a:off x="3691649" y="3488122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F9F6BC-2810-45BF-9C99-352F1232AEAD}"/>
              </a:ext>
            </a:extLst>
          </p:cNvPr>
          <p:cNvGraphicFramePr>
            <a:graphicFrameLocks noGrp="1"/>
          </p:cNvGraphicFramePr>
          <p:nvPr/>
        </p:nvGraphicFramePr>
        <p:xfrm>
          <a:off x="8674385" y="2454513"/>
          <a:ext cx="1237261" cy="3114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37261">
                  <a:extLst>
                    <a:ext uri="{9D8B030D-6E8A-4147-A177-3AD203B41FA5}">
                      <a16:colId xmlns:a16="http://schemas.microsoft.com/office/drawing/2014/main" val="3953637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91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13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08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2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58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31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719760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D6918C7F-B2A5-4C1D-8E5B-C57A0B1BD8E7}"/>
              </a:ext>
            </a:extLst>
          </p:cNvPr>
          <p:cNvSpPr/>
          <p:nvPr/>
        </p:nvSpPr>
        <p:spPr>
          <a:xfrm>
            <a:off x="7388526" y="3530556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1978F6-70AE-4376-9C43-E861B8437CCE}"/>
              </a:ext>
            </a:extLst>
          </p:cNvPr>
          <p:cNvGrpSpPr/>
          <p:nvPr/>
        </p:nvGrpSpPr>
        <p:grpSpPr>
          <a:xfrm>
            <a:off x="952320" y="2606395"/>
            <a:ext cx="2209800" cy="2082800"/>
            <a:chOff x="402167" y="3969015"/>
            <a:chExt cx="2209800" cy="20828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B3DA206-96F8-42A3-8F49-526D049460FB}"/>
                </a:ext>
              </a:extLst>
            </p:cNvPr>
            <p:cNvSpPr/>
            <p:nvPr/>
          </p:nvSpPr>
          <p:spPr>
            <a:xfrm>
              <a:off x="503766" y="3969015"/>
              <a:ext cx="2082800" cy="2082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" descr="Image result for algorithm icon">
              <a:extLst>
                <a:ext uri="{FF2B5EF4-FFF2-40B4-BE49-F238E27FC236}">
                  <a16:creationId xmlns:a16="http://schemas.microsoft.com/office/drawing/2014/main" id="{32966C2D-6D4D-420E-B0CF-0F105DE374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67" y="3976953"/>
              <a:ext cx="2209800" cy="206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CF01B1-0E04-46CD-8C26-C42F76EFA303}"/>
              </a:ext>
            </a:extLst>
          </p:cNvPr>
          <p:cNvSpPr/>
          <p:nvPr/>
        </p:nvSpPr>
        <p:spPr>
          <a:xfrm>
            <a:off x="1503586" y="4877310"/>
            <a:ext cx="1183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20000"/>
                </a:solidFill>
              </a:rPr>
              <a:t>DATA</a:t>
            </a:r>
            <a:endParaRPr lang="en-US" sz="3600" dirty="0">
              <a:solidFill>
                <a:srgbClr val="F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1901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BC0140-D9A4-4329-A47C-865A86A194A8}"/>
              </a:ext>
            </a:extLst>
          </p:cNvPr>
          <p:cNvSpPr/>
          <p:nvPr/>
        </p:nvSpPr>
        <p:spPr>
          <a:xfrm>
            <a:off x="3844935" y="1050743"/>
            <a:ext cx="45021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Training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271672-B1D9-47CB-93EC-1DE95859C045}"/>
              </a:ext>
            </a:extLst>
          </p:cNvPr>
          <p:cNvGrpSpPr/>
          <p:nvPr/>
        </p:nvGrpSpPr>
        <p:grpSpPr>
          <a:xfrm>
            <a:off x="4693249" y="2606395"/>
            <a:ext cx="2277533" cy="2277533"/>
            <a:chOff x="8515349" y="2319864"/>
            <a:chExt cx="2277533" cy="2277533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988D58D7-CA59-4983-B77F-7FB35B1E0935}"/>
                </a:ext>
              </a:extLst>
            </p:cNvPr>
            <p:cNvSpPr/>
            <p:nvPr/>
          </p:nvSpPr>
          <p:spPr>
            <a:xfrm rot="10800000">
              <a:off x="8679806" y="2875717"/>
              <a:ext cx="1771876" cy="66830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D2BC4219-8E44-4C00-974E-AFC963DF35FE}"/>
                </a:ext>
              </a:extLst>
            </p:cNvPr>
            <p:cNvSpPr/>
            <p:nvPr/>
          </p:nvSpPr>
          <p:spPr>
            <a:xfrm>
              <a:off x="8640233" y="2438401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A95887-77BE-456F-BC39-67E66A191808}"/>
                </a:ext>
              </a:extLst>
            </p:cNvPr>
            <p:cNvSpPr/>
            <p:nvPr/>
          </p:nvSpPr>
          <p:spPr>
            <a:xfrm>
              <a:off x="9254067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63B964-8243-4AD3-90A4-63442D39F059}"/>
                </a:ext>
              </a:extLst>
            </p:cNvPr>
            <p:cNvSpPr/>
            <p:nvPr/>
          </p:nvSpPr>
          <p:spPr>
            <a:xfrm rot="1906395">
              <a:off x="8889112" y="3260217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19FFBC-709E-4F8E-9DAD-F5A2CCCFABBC}"/>
                </a:ext>
              </a:extLst>
            </p:cNvPr>
            <p:cNvSpPr/>
            <p:nvPr/>
          </p:nvSpPr>
          <p:spPr>
            <a:xfrm rot="445923">
              <a:off x="8698362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132F9D-7628-4064-A71F-824E288D6935}"/>
                </a:ext>
              </a:extLst>
            </p:cNvPr>
            <p:cNvSpPr/>
            <p:nvPr/>
          </p:nvSpPr>
          <p:spPr>
            <a:xfrm rot="19880160">
              <a:off x="9269566" y="3312546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0" descr="Related image">
              <a:extLst>
                <a:ext uri="{FF2B5EF4-FFF2-40B4-BE49-F238E27FC236}">
                  <a16:creationId xmlns:a16="http://schemas.microsoft.com/office/drawing/2014/main" id="{1C3197F3-ACB5-43B4-9F36-FF730A1EB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349" y="2319864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3E4E2CE-483A-402D-A77E-DA576816699F}"/>
              </a:ext>
            </a:extLst>
          </p:cNvPr>
          <p:cNvSpPr/>
          <p:nvPr/>
        </p:nvSpPr>
        <p:spPr>
          <a:xfrm>
            <a:off x="5025544" y="4853261"/>
            <a:ext cx="1612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MODEL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40B573C-EBD9-4941-BAE9-6B58CBFAC3DD}"/>
              </a:ext>
            </a:extLst>
          </p:cNvPr>
          <p:cNvSpPr/>
          <p:nvPr/>
        </p:nvSpPr>
        <p:spPr>
          <a:xfrm>
            <a:off x="3691649" y="3488122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F9F6BC-2810-45BF-9C99-352F1232AEAD}"/>
              </a:ext>
            </a:extLst>
          </p:cNvPr>
          <p:cNvGraphicFramePr>
            <a:graphicFrameLocks noGrp="1"/>
          </p:cNvGraphicFramePr>
          <p:nvPr/>
        </p:nvGraphicFramePr>
        <p:xfrm>
          <a:off x="8674385" y="2454513"/>
          <a:ext cx="2474522" cy="3114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37261">
                  <a:extLst>
                    <a:ext uri="{9D8B030D-6E8A-4147-A177-3AD203B41FA5}">
                      <a16:colId xmlns:a16="http://schemas.microsoft.com/office/drawing/2014/main" val="3953637394"/>
                    </a:ext>
                  </a:extLst>
                </a:gridCol>
                <a:gridCol w="1237261">
                  <a:extLst>
                    <a:ext uri="{9D8B030D-6E8A-4147-A177-3AD203B41FA5}">
                      <a16:colId xmlns:a16="http://schemas.microsoft.com/office/drawing/2014/main" val="70895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Label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91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13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08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58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31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719760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D6918C7F-B2A5-4C1D-8E5B-C57A0B1BD8E7}"/>
              </a:ext>
            </a:extLst>
          </p:cNvPr>
          <p:cNvSpPr/>
          <p:nvPr/>
        </p:nvSpPr>
        <p:spPr>
          <a:xfrm>
            <a:off x="7388526" y="3530556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1978F6-70AE-4376-9C43-E861B8437CCE}"/>
              </a:ext>
            </a:extLst>
          </p:cNvPr>
          <p:cNvGrpSpPr/>
          <p:nvPr/>
        </p:nvGrpSpPr>
        <p:grpSpPr>
          <a:xfrm>
            <a:off x="952320" y="2606395"/>
            <a:ext cx="2209800" cy="2082800"/>
            <a:chOff x="402167" y="3969015"/>
            <a:chExt cx="2209800" cy="20828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B3DA206-96F8-42A3-8F49-526D049460FB}"/>
                </a:ext>
              </a:extLst>
            </p:cNvPr>
            <p:cNvSpPr/>
            <p:nvPr/>
          </p:nvSpPr>
          <p:spPr>
            <a:xfrm>
              <a:off x="503766" y="3969015"/>
              <a:ext cx="2082800" cy="2082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" descr="Image result for algorithm icon">
              <a:extLst>
                <a:ext uri="{FF2B5EF4-FFF2-40B4-BE49-F238E27FC236}">
                  <a16:creationId xmlns:a16="http://schemas.microsoft.com/office/drawing/2014/main" id="{32966C2D-6D4D-420E-B0CF-0F105DE374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67" y="3976953"/>
              <a:ext cx="2209800" cy="206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CF01B1-0E04-46CD-8C26-C42F76EFA303}"/>
              </a:ext>
            </a:extLst>
          </p:cNvPr>
          <p:cNvSpPr/>
          <p:nvPr/>
        </p:nvSpPr>
        <p:spPr>
          <a:xfrm>
            <a:off x="1503586" y="4877310"/>
            <a:ext cx="1183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20000"/>
                </a:solidFill>
              </a:rPr>
              <a:t>DATA</a:t>
            </a:r>
            <a:endParaRPr lang="en-US" sz="3600" dirty="0">
              <a:solidFill>
                <a:srgbClr val="F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4922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BC0140-D9A4-4329-A47C-865A86A194A8}"/>
              </a:ext>
            </a:extLst>
          </p:cNvPr>
          <p:cNvSpPr/>
          <p:nvPr/>
        </p:nvSpPr>
        <p:spPr>
          <a:xfrm>
            <a:off x="3844935" y="1050743"/>
            <a:ext cx="45021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Training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271672-B1D9-47CB-93EC-1DE95859C045}"/>
              </a:ext>
            </a:extLst>
          </p:cNvPr>
          <p:cNvGrpSpPr/>
          <p:nvPr/>
        </p:nvGrpSpPr>
        <p:grpSpPr>
          <a:xfrm>
            <a:off x="4693249" y="2606395"/>
            <a:ext cx="2277533" cy="2277533"/>
            <a:chOff x="8515349" y="2319864"/>
            <a:chExt cx="2277533" cy="2277533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988D58D7-CA59-4983-B77F-7FB35B1E0935}"/>
                </a:ext>
              </a:extLst>
            </p:cNvPr>
            <p:cNvSpPr/>
            <p:nvPr/>
          </p:nvSpPr>
          <p:spPr>
            <a:xfrm rot="10800000">
              <a:off x="8679806" y="2875717"/>
              <a:ext cx="1771876" cy="66830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D2BC4219-8E44-4C00-974E-AFC963DF35FE}"/>
                </a:ext>
              </a:extLst>
            </p:cNvPr>
            <p:cNvSpPr/>
            <p:nvPr/>
          </p:nvSpPr>
          <p:spPr>
            <a:xfrm>
              <a:off x="8640233" y="2438401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A95887-77BE-456F-BC39-67E66A191808}"/>
                </a:ext>
              </a:extLst>
            </p:cNvPr>
            <p:cNvSpPr/>
            <p:nvPr/>
          </p:nvSpPr>
          <p:spPr>
            <a:xfrm>
              <a:off x="9254067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63B964-8243-4AD3-90A4-63442D39F059}"/>
                </a:ext>
              </a:extLst>
            </p:cNvPr>
            <p:cNvSpPr/>
            <p:nvPr/>
          </p:nvSpPr>
          <p:spPr>
            <a:xfrm rot="1906395">
              <a:off x="8889112" y="3260217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19FFBC-709E-4F8E-9DAD-F5A2CCCFABBC}"/>
                </a:ext>
              </a:extLst>
            </p:cNvPr>
            <p:cNvSpPr/>
            <p:nvPr/>
          </p:nvSpPr>
          <p:spPr>
            <a:xfrm rot="445923">
              <a:off x="8698362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132F9D-7628-4064-A71F-824E288D6935}"/>
                </a:ext>
              </a:extLst>
            </p:cNvPr>
            <p:cNvSpPr/>
            <p:nvPr/>
          </p:nvSpPr>
          <p:spPr>
            <a:xfrm rot="19880160">
              <a:off x="9269566" y="3312546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0" descr="Related image">
              <a:extLst>
                <a:ext uri="{FF2B5EF4-FFF2-40B4-BE49-F238E27FC236}">
                  <a16:creationId xmlns:a16="http://schemas.microsoft.com/office/drawing/2014/main" id="{1C3197F3-ACB5-43B4-9F36-FF730A1EB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349" y="2319864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3E4E2CE-483A-402D-A77E-DA576816699F}"/>
              </a:ext>
            </a:extLst>
          </p:cNvPr>
          <p:cNvSpPr/>
          <p:nvPr/>
        </p:nvSpPr>
        <p:spPr>
          <a:xfrm>
            <a:off x="5025544" y="4853261"/>
            <a:ext cx="1612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MODEL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40B573C-EBD9-4941-BAE9-6B58CBFAC3DD}"/>
              </a:ext>
            </a:extLst>
          </p:cNvPr>
          <p:cNvSpPr/>
          <p:nvPr/>
        </p:nvSpPr>
        <p:spPr>
          <a:xfrm>
            <a:off x="3691649" y="3488122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F9F6BC-2810-45BF-9C99-352F1232AEAD}"/>
              </a:ext>
            </a:extLst>
          </p:cNvPr>
          <p:cNvGraphicFramePr>
            <a:graphicFrameLocks noGrp="1"/>
          </p:cNvGraphicFramePr>
          <p:nvPr/>
        </p:nvGraphicFramePr>
        <p:xfrm>
          <a:off x="8674385" y="2454513"/>
          <a:ext cx="2474522" cy="3114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37261">
                  <a:extLst>
                    <a:ext uri="{9D8B030D-6E8A-4147-A177-3AD203B41FA5}">
                      <a16:colId xmlns:a16="http://schemas.microsoft.com/office/drawing/2014/main" val="3953637394"/>
                    </a:ext>
                  </a:extLst>
                </a:gridCol>
                <a:gridCol w="1237261">
                  <a:extLst>
                    <a:ext uri="{9D8B030D-6E8A-4147-A177-3AD203B41FA5}">
                      <a16:colId xmlns:a16="http://schemas.microsoft.com/office/drawing/2014/main" val="70895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Label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91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B37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13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08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B37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58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B37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31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719760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D6918C7F-B2A5-4C1D-8E5B-C57A0B1BD8E7}"/>
              </a:ext>
            </a:extLst>
          </p:cNvPr>
          <p:cNvSpPr/>
          <p:nvPr/>
        </p:nvSpPr>
        <p:spPr>
          <a:xfrm>
            <a:off x="7388526" y="3530556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1978F6-70AE-4376-9C43-E861B8437CCE}"/>
              </a:ext>
            </a:extLst>
          </p:cNvPr>
          <p:cNvGrpSpPr/>
          <p:nvPr/>
        </p:nvGrpSpPr>
        <p:grpSpPr>
          <a:xfrm>
            <a:off x="952320" y="2606395"/>
            <a:ext cx="2209800" cy="2082800"/>
            <a:chOff x="402167" y="3969015"/>
            <a:chExt cx="2209800" cy="20828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B3DA206-96F8-42A3-8F49-526D049460FB}"/>
                </a:ext>
              </a:extLst>
            </p:cNvPr>
            <p:cNvSpPr/>
            <p:nvPr/>
          </p:nvSpPr>
          <p:spPr>
            <a:xfrm>
              <a:off x="503766" y="3969015"/>
              <a:ext cx="2082800" cy="2082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" descr="Image result for algorithm icon">
              <a:extLst>
                <a:ext uri="{FF2B5EF4-FFF2-40B4-BE49-F238E27FC236}">
                  <a16:creationId xmlns:a16="http://schemas.microsoft.com/office/drawing/2014/main" id="{32966C2D-6D4D-420E-B0CF-0F105DE374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67" y="3976953"/>
              <a:ext cx="2209800" cy="206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CF01B1-0E04-46CD-8C26-C42F76EFA303}"/>
              </a:ext>
            </a:extLst>
          </p:cNvPr>
          <p:cNvSpPr/>
          <p:nvPr/>
        </p:nvSpPr>
        <p:spPr>
          <a:xfrm>
            <a:off x="1503586" y="4877310"/>
            <a:ext cx="1183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20000"/>
                </a:solidFill>
              </a:rPr>
              <a:t>DATA</a:t>
            </a:r>
            <a:endParaRPr lang="en-US" sz="3600" dirty="0">
              <a:solidFill>
                <a:srgbClr val="F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6125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rrow: U-Turn 23">
            <a:extLst>
              <a:ext uri="{FF2B5EF4-FFF2-40B4-BE49-F238E27FC236}">
                <a16:creationId xmlns:a16="http://schemas.microsoft.com/office/drawing/2014/main" id="{E3DDF373-C5D9-4DB0-AFBF-C6A9E0C6599C}"/>
              </a:ext>
            </a:extLst>
          </p:cNvPr>
          <p:cNvSpPr/>
          <p:nvPr/>
        </p:nvSpPr>
        <p:spPr>
          <a:xfrm rot="16200000" flipH="1">
            <a:off x="5419750" y="721363"/>
            <a:ext cx="1438371" cy="4877316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8001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BC0140-D9A4-4329-A47C-865A86A194A8}"/>
              </a:ext>
            </a:extLst>
          </p:cNvPr>
          <p:cNvSpPr/>
          <p:nvPr/>
        </p:nvSpPr>
        <p:spPr>
          <a:xfrm>
            <a:off x="3844935" y="1050743"/>
            <a:ext cx="45021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Training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271672-B1D9-47CB-93EC-1DE95859C045}"/>
              </a:ext>
            </a:extLst>
          </p:cNvPr>
          <p:cNvGrpSpPr/>
          <p:nvPr/>
        </p:nvGrpSpPr>
        <p:grpSpPr>
          <a:xfrm>
            <a:off x="4693249" y="2606395"/>
            <a:ext cx="2277533" cy="2277533"/>
            <a:chOff x="8515349" y="2319864"/>
            <a:chExt cx="2277533" cy="2277533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988D58D7-CA59-4983-B77F-7FB35B1E0935}"/>
                </a:ext>
              </a:extLst>
            </p:cNvPr>
            <p:cNvSpPr/>
            <p:nvPr/>
          </p:nvSpPr>
          <p:spPr>
            <a:xfrm rot="10800000">
              <a:off x="8679806" y="2875717"/>
              <a:ext cx="1771876" cy="66830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D2BC4219-8E44-4C00-974E-AFC963DF35FE}"/>
                </a:ext>
              </a:extLst>
            </p:cNvPr>
            <p:cNvSpPr/>
            <p:nvPr/>
          </p:nvSpPr>
          <p:spPr>
            <a:xfrm>
              <a:off x="8640233" y="2438401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A95887-77BE-456F-BC39-67E66A191808}"/>
                </a:ext>
              </a:extLst>
            </p:cNvPr>
            <p:cNvSpPr/>
            <p:nvPr/>
          </p:nvSpPr>
          <p:spPr>
            <a:xfrm>
              <a:off x="9254067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63B964-8243-4AD3-90A4-63442D39F059}"/>
                </a:ext>
              </a:extLst>
            </p:cNvPr>
            <p:cNvSpPr/>
            <p:nvPr/>
          </p:nvSpPr>
          <p:spPr>
            <a:xfrm rot="1906395">
              <a:off x="8889112" y="3260217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19FFBC-709E-4F8E-9DAD-F5A2CCCFABBC}"/>
                </a:ext>
              </a:extLst>
            </p:cNvPr>
            <p:cNvSpPr/>
            <p:nvPr/>
          </p:nvSpPr>
          <p:spPr>
            <a:xfrm rot="445923">
              <a:off x="8698362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132F9D-7628-4064-A71F-824E288D6935}"/>
                </a:ext>
              </a:extLst>
            </p:cNvPr>
            <p:cNvSpPr/>
            <p:nvPr/>
          </p:nvSpPr>
          <p:spPr>
            <a:xfrm rot="19880160">
              <a:off x="9269566" y="3312546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0" descr="Related image">
              <a:extLst>
                <a:ext uri="{FF2B5EF4-FFF2-40B4-BE49-F238E27FC236}">
                  <a16:creationId xmlns:a16="http://schemas.microsoft.com/office/drawing/2014/main" id="{1C3197F3-ACB5-43B4-9F36-FF730A1EB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349" y="2319864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3E4E2CE-483A-402D-A77E-DA576816699F}"/>
              </a:ext>
            </a:extLst>
          </p:cNvPr>
          <p:cNvSpPr/>
          <p:nvPr/>
        </p:nvSpPr>
        <p:spPr>
          <a:xfrm>
            <a:off x="5025544" y="4853261"/>
            <a:ext cx="1612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MODEL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40B573C-EBD9-4941-BAE9-6B58CBFAC3DD}"/>
              </a:ext>
            </a:extLst>
          </p:cNvPr>
          <p:cNvSpPr/>
          <p:nvPr/>
        </p:nvSpPr>
        <p:spPr>
          <a:xfrm>
            <a:off x="3691649" y="3488122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F9F6BC-2810-45BF-9C99-352F1232AEAD}"/>
              </a:ext>
            </a:extLst>
          </p:cNvPr>
          <p:cNvGraphicFramePr>
            <a:graphicFrameLocks noGrp="1"/>
          </p:cNvGraphicFramePr>
          <p:nvPr/>
        </p:nvGraphicFramePr>
        <p:xfrm>
          <a:off x="8674385" y="2454513"/>
          <a:ext cx="2474522" cy="3114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37261">
                  <a:extLst>
                    <a:ext uri="{9D8B030D-6E8A-4147-A177-3AD203B41FA5}">
                      <a16:colId xmlns:a16="http://schemas.microsoft.com/office/drawing/2014/main" val="3953637394"/>
                    </a:ext>
                  </a:extLst>
                </a:gridCol>
                <a:gridCol w="1237261">
                  <a:extLst>
                    <a:ext uri="{9D8B030D-6E8A-4147-A177-3AD203B41FA5}">
                      <a16:colId xmlns:a16="http://schemas.microsoft.com/office/drawing/2014/main" val="70895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Label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91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B37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13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08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B37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58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B37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31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719760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ED1978F6-70AE-4376-9C43-E861B8437CCE}"/>
              </a:ext>
            </a:extLst>
          </p:cNvPr>
          <p:cNvGrpSpPr/>
          <p:nvPr/>
        </p:nvGrpSpPr>
        <p:grpSpPr>
          <a:xfrm>
            <a:off x="952320" y="2606395"/>
            <a:ext cx="2209800" cy="2082800"/>
            <a:chOff x="402167" y="3969015"/>
            <a:chExt cx="2209800" cy="20828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B3DA206-96F8-42A3-8F49-526D049460FB}"/>
                </a:ext>
              </a:extLst>
            </p:cNvPr>
            <p:cNvSpPr/>
            <p:nvPr/>
          </p:nvSpPr>
          <p:spPr>
            <a:xfrm>
              <a:off x="503766" y="3969015"/>
              <a:ext cx="2082800" cy="2082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" descr="Image result for algorithm icon">
              <a:extLst>
                <a:ext uri="{FF2B5EF4-FFF2-40B4-BE49-F238E27FC236}">
                  <a16:creationId xmlns:a16="http://schemas.microsoft.com/office/drawing/2014/main" id="{32966C2D-6D4D-420E-B0CF-0F105DE374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67" y="3976953"/>
              <a:ext cx="2209800" cy="206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CF01B1-0E04-46CD-8C26-C42F76EFA303}"/>
              </a:ext>
            </a:extLst>
          </p:cNvPr>
          <p:cNvSpPr/>
          <p:nvPr/>
        </p:nvSpPr>
        <p:spPr>
          <a:xfrm>
            <a:off x="1503586" y="4877310"/>
            <a:ext cx="1183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20000"/>
                </a:solidFill>
              </a:rPr>
              <a:t>DATA</a:t>
            </a:r>
            <a:endParaRPr lang="en-US" sz="3600" dirty="0">
              <a:solidFill>
                <a:srgbClr val="F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8120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rrow: U-Turn 23">
            <a:extLst>
              <a:ext uri="{FF2B5EF4-FFF2-40B4-BE49-F238E27FC236}">
                <a16:creationId xmlns:a16="http://schemas.microsoft.com/office/drawing/2014/main" id="{FCB9A4F0-BE6F-477F-8E27-CAD7583B6517}"/>
              </a:ext>
            </a:extLst>
          </p:cNvPr>
          <p:cNvSpPr/>
          <p:nvPr/>
        </p:nvSpPr>
        <p:spPr>
          <a:xfrm rot="16200000" flipH="1">
            <a:off x="5419750" y="721363"/>
            <a:ext cx="1438371" cy="4877316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8001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BC0140-D9A4-4329-A47C-865A86A194A8}"/>
              </a:ext>
            </a:extLst>
          </p:cNvPr>
          <p:cNvSpPr/>
          <p:nvPr/>
        </p:nvSpPr>
        <p:spPr>
          <a:xfrm>
            <a:off x="3844935" y="1050743"/>
            <a:ext cx="45021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Training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271672-B1D9-47CB-93EC-1DE95859C045}"/>
              </a:ext>
            </a:extLst>
          </p:cNvPr>
          <p:cNvGrpSpPr/>
          <p:nvPr/>
        </p:nvGrpSpPr>
        <p:grpSpPr>
          <a:xfrm>
            <a:off x="4693249" y="2606395"/>
            <a:ext cx="2277533" cy="2277533"/>
            <a:chOff x="8515349" y="2319864"/>
            <a:chExt cx="2277533" cy="2277533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988D58D7-CA59-4983-B77F-7FB35B1E0935}"/>
                </a:ext>
              </a:extLst>
            </p:cNvPr>
            <p:cNvSpPr/>
            <p:nvPr/>
          </p:nvSpPr>
          <p:spPr>
            <a:xfrm rot="10800000">
              <a:off x="8679806" y="2875717"/>
              <a:ext cx="1771876" cy="66830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D2BC4219-8E44-4C00-974E-AFC963DF35FE}"/>
                </a:ext>
              </a:extLst>
            </p:cNvPr>
            <p:cNvSpPr/>
            <p:nvPr/>
          </p:nvSpPr>
          <p:spPr>
            <a:xfrm>
              <a:off x="8640233" y="2438401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A95887-77BE-456F-BC39-67E66A191808}"/>
                </a:ext>
              </a:extLst>
            </p:cNvPr>
            <p:cNvSpPr/>
            <p:nvPr/>
          </p:nvSpPr>
          <p:spPr>
            <a:xfrm>
              <a:off x="9254067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63B964-8243-4AD3-90A4-63442D39F059}"/>
                </a:ext>
              </a:extLst>
            </p:cNvPr>
            <p:cNvSpPr/>
            <p:nvPr/>
          </p:nvSpPr>
          <p:spPr>
            <a:xfrm rot="1906395">
              <a:off x="8889112" y="3260217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19FFBC-709E-4F8E-9DAD-F5A2CCCFABBC}"/>
                </a:ext>
              </a:extLst>
            </p:cNvPr>
            <p:cNvSpPr/>
            <p:nvPr/>
          </p:nvSpPr>
          <p:spPr>
            <a:xfrm rot="445923">
              <a:off x="8698362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132F9D-7628-4064-A71F-824E288D6935}"/>
                </a:ext>
              </a:extLst>
            </p:cNvPr>
            <p:cNvSpPr/>
            <p:nvPr/>
          </p:nvSpPr>
          <p:spPr>
            <a:xfrm rot="19880160">
              <a:off x="9269566" y="3312546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0" descr="Related image">
              <a:extLst>
                <a:ext uri="{FF2B5EF4-FFF2-40B4-BE49-F238E27FC236}">
                  <a16:creationId xmlns:a16="http://schemas.microsoft.com/office/drawing/2014/main" id="{1C3197F3-ACB5-43B4-9F36-FF730A1EB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349" y="2319864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3E4E2CE-483A-402D-A77E-DA576816699F}"/>
              </a:ext>
            </a:extLst>
          </p:cNvPr>
          <p:cNvSpPr/>
          <p:nvPr/>
        </p:nvSpPr>
        <p:spPr>
          <a:xfrm>
            <a:off x="5025544" y="4853261"/>
            <a:ext cx="1612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MODEL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40B573C-EBD9-4941-BAE9-6B58CBFAC3DD}"/>
              </a:ext>
            </a:extLst>
          </p:cNvPr>
          <p:cNvSpPr/>
          <p:nvPr/>
        </p:nvSpPr>
        <p:spPr>
          <a:xfrm>
            <a:off x="3691649" y="3488122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F9F6BC-2810-45BF-9C99-352F1232AEAD}"/>
              </a:ext>
            </a:extLst>
          </p:cNvPr>
          <p:cNvGraphicFramePr>
            <a:graphicFrameLocks noGrp="1"/>
          </p:cNvGraphicFramePr>
          <p:nvPr/>
        </p:nvGraphicFramePr>
        <p:xfrm>
          <a:off x="8674385" y="2454513"/>
          <a:ext cx="2474522" cy="3114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37261">
                  <a:extLst>
                    <a:ext uri="{9D8B030D-6E8A-4147-A177-3AD203B41FA5}">
                      <a16:colId xmlns:a16="http://schemas.microsoft.com/office/drawing/2014/main" val="3953637394"/>
                    </a:ext>
                  </a:extLst>
                </a:gridCol>
                <a:gridCol w="1237261">
                  <a:extLst>
                    <a:ext uri="{9D8B030D-6E8A-4147-A177-3AD203B41FA5}">
                      <a16:colId xmlns:a16="http://schemas.microsoft.com/office/drawing/2014/main" val="70895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Label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91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13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08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58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31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719760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D6918C7F-B2A5-4C1D-8E5B-C57A0B1BD8E7}"/>
              </a:ext>
            </a:extLst>
          </p:cNvPr>
          <p:cNvSpPr/>
          <p:nvPr/>
        </p:nvSpPr>
        <p:spPr>
          <a:xfrm>
            <a:off x="7388526" y="3530556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1978F6-70AE-4376-9C43-E861B8437CCE}"/>
              </a:ext>
            </a:extLst>
          </p:cNvPr>
          <p:cNvGrpSpPr/>
          <p:nvPr/>
        </p:nvGrpSpPr>
        <p:grpSpPr>
          <a:xfrm>
            <a:off x="952320" y="2606395"/>
            <a:ext cx="2209800" cy="2082800"/>
            <a:chOff x="402167" y="3969015"/>
            <a:chExt cx="2209800" cy="20828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B3DA206-96F8-42A3-8F49-526D049460FB}"/>
                </a:ext>
              </a:extLst>
            </p:cNvPr>
            <p:cNvSpPr/>
            <p:nvPr/>
          </p:nvSpPr>
          <p:spPr>
            <a:xfrm>
              <a:off x="503766" y="3969015"/>
              <a:ext cx="2082800" cy="2082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" descr="Image result for algorithm icon">
              <a:extLst>
                <a:ext uri="{FF2B5EF4-FFF2-40B4-BE49-F238E27FC236}">
                  <a16:creationId xmlns:a16="http://schemas.microsoft.com/office/drawing/2014/main" id="{32966C2D-6D4D-420E-B0CF-0F105DE374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67" y="3976953"/>
              <a:ext cx="2209800" cy="206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CF01B1-0E04-46CD-8C26-C42F76EFA303}"/>
              </a:ext>
            </a:extLst>
          </p:cNvPr>
          <p:cNvSpPr/>
          <p:nvPr/>
        </p:nvSpPr>
        <p:spPr>
          <a:xfrm>
            <a:off x="1503586" y="4877310"/>
            <a:ext cx="1183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20000"/>
                </a:solidFill>
              </a:rPr>
              <a:t>DATA</a:t>
            </a:r>
            <a:endParaRPr lang="en-US" sz="3600" dirty="0">
              <a:solidFill>
                <a:srgbClr val="F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596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42653FE-2A9E-477E-BBFD-A6E3FA91C52B}"/>
              </a:ext>
            </a:extLst>
          </p:cNvPr>
          <p:cNvSpPr txBox="1"/>
          <p:nvPr/>
        </p:nvSpPr>
        <p:spPr>
          <a:xfrm>
            <a:off x="3566159" y="3209097"/>
            <a:ext cx="6177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Relationship: </a:t>
            </a:r>
            <a:r>
              <a:rPr lang="en-US" sz="3600" b="1" dirty="0">
                <a:solidFill>
                  <a:srgbClr val="00B050"/>
                </a:solidFill>
              </a:rPr>
              <a:t>cm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b="1" dirty="0">
                <a:solidFill>
                  <a:srgbClr val="C00000"/>
                </a:solidFill>
              </a:rPr>
              <a:t>inches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 2.54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D3E6CE-09D9-417A-AD07-1543641F256B}"/>
              </a:ext>
            </a:extLst>
          </p:cNvPr>
          <p:cNvSpPr txBox="1"/>
          <p:nvPr/>
        </p:nvSpPr>
        <p:spPr>
          <a:xfrm>
            <a:off x="2725420" y="680720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Traditional Software Development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691054-14C3-4D4D-ACD6-C5BAE3911C53}"/>
              </a:ext>
            </a:extLst>
          </p:cNvPr>
          <p:cNvSpPr txBox="1"/>
          <p:nvPr/>
        </p:nvSpPr>
        <p:spPr>
          <a:xfrm>
            <a:off x="3566159" y="4488378"/>
            <a:ext cx="2353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Output: </a:t>
            </a:r>
            <a:r>
              <a:rPr lang="en-US" sz="3600" b="1" dirty="0">
                <a:solidFill>
                  <a:srgbClr val="00B050"/>
                </a:solidFill>
              </a:rPr>
              <a:t>cm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9980CC-CB76-4336-B5B7-3E1B3CDFCFB4}"/>
              </a:ext>
            </a:extLst>
          </p:cNvPr>
          <p:cNvSpPr txBox="1"/>
          <p:nvPr/>
        </p:nvSpPr>
        <p:spPr>
          <a:xfrm>
            <a:off x="3566159" y="1929815"/>
            <a:ext cx="298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Input: </a:t>
            </a:r>
            <a:r>
              <a:rPr lang="en-US" sz="3600" b="1" dirty="0">
                <a:solidFill>
                  <a:srgbClr val="C00000"/>
                </a:solidFill>
              </a:rPr>
              <a:t>inches</a:t>
            </a:r>
          </a:p>
        </p:txBody>
      </p:sp>
    </p:spTree>
    <p:extLst>
      <p:ext uri="{BB962C8B-B14F-4D97-AF65-F5344CB8AC3E}">
        <p14:creationId xmlns:p14="http://schemas.microsoft.com/office/powerpoint/2010/main" val="13032199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BC0140-D9A4-4329-A47C-865A86A194A8}"/>
              </a:ext>
            </a:extLst>
          </p:cNvPr>
          <p:cNvSpPr/>
          <p:nvPr/>
        </p:nvSpPr>
        <p:spPr>
          <a:xfrm>
            <a:off x="3844935" y="1050743"/>
            <a:ext cx="45021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Training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271672-B1D9-47CB-93EC-1DE95859C045}"/>
              </a:ext>
            </a:extLst>
          </p:cNvPr>
          <p:cNvGrpSpPr/>
          <p:nvPr/>
        </p:nvGrpSpPr>
        <p:grpSpPr>
          <a:xfrm>
            <a:off x="4693249" y="2606395"/>
            <a:ext cx="2277533" cy="2277533"/>
            <a:chOff x="8515349" y="2319864"/>
            <a:chExt cx="2277533" cy="2277533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988D58D7-CA59-4983-B77F-7FB35B1E0935}"/>
                </a:ext>
              </a:extLst>
            </p:cNvPr>
            <p:cNvSpPr/>
            <p:nvPr/>
          </p:nvSpPr>
          <p:spPr>
            <a:xfrm rot="10800000">
              <a:off x="8679806" y="2875717"/>
              <a:ext cx="1771876" cy="66830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D2BC4219-8E44-4C00-974E-AFC963DF35FE}"/>
                </a:ext>
              </a:extLst>
            </p:cNvPr>
            <p:cNvSpPr/>
            <p:nvPr/>
          </p:nvSpPr>
          <p:spPr>
            <a:xfrm>
              <a:off x="8640233" y="2438401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A95887-77BE-456F-BC39-67E66A191808}"/>
                </a:ext>
              </a:extLst>
            </p:cNvPr>
            <p:cNvSpPr/>
            <p:nvPr/>
          </p:nvSpPr>
          <p:spPr>
            <a:xfrm>
              <a:off x="9254067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63B964-8243-4AD3-90A4-63442D39F059}"/>
                </a:ext>
              </a:extLst>
            </p:cNvPr>
            <p:cNvSpPr/>
            <p:nvPr/>
          </p:nvSpPr>
          <p:spPr>
            <a:xfrm rot="1906395">
              <a:off x="8889112" y="3260217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19FFBC-709E-4F8E-9DAD-F5A2CCCFABBC}"/>
                </a:ext>
              </a:extLst>
            </p:cNvPr>
            <p:cNvSpPr/>
            <p:nvPr/>
          </p:nvSpPr>
          <p:spPr>
            <a:xfrm rot="445923">
              <a:off x="8698362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132F9D-7628-4064-A71F-824E288D6935}"/>
                </a:ext>
              </a:extLst>
            </p:cNvPr>
            <p:cNvSpPr/>
            <p:nvPr/>
          </p:nvSpPr>
          <p:spPr>
            <a:xfrm rot="19880160">
              <a:off x="9269566" y="3312546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0" descr="Related image">
              <a:extLst>
                <a:ext uri="{FF2B5EF4-FFF2-40B4-BE49-F238E27FC236}">
                  <a16:creationId xmlns:a16="http://schemas.microsoft.com/office/drawing/2014/main" id="{1C3197F3-ACB5-43B4-9F36-FF730A1EB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349" y="2319864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3E4E2CE-483A-402D-A77E-DA576816699F}"/>
              </a:ext>
            </a:extLst>
          </p:cNvPr>
          <p:cNvSpPr/>
          <p:nvPr/>
        </p:nvSpPr>
        <p:spPr>
          <a:xfrm>
            <a:off x="5025544" y="4853261"/>
            <a:ext cx="1612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MODEL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40B573C-EBD9-4941-BAE9-6B58CBFAC3DD}"/>
              </a:ext>
            </a:extLst>
          </p:cNvPr>
          <p:cNvSpPr/>
          <p:nvPr/>
        </p:nvSpPr>
        <p:spPr>
          <a:xfrm>
            <a:off x="3691649" y="3488122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F9F6BC-2810-45BF-9C99-352F1232AEAD}"/>
              </a:ext>
            </a:extLst>
          </p:cNvPr>
          <p:cNvGraphicFramePr>
            <a:graphicFrameLocks noGrp="1"/>
          </p:cNvGraphicFramePr>
          <p:nvPr/>
        </p:nvGraphicFramePr>
        <p:xfrm>
          <a:off x="8674385" y="2454513"/>
          <a:ext cx="2474522" cy="3114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37261">
                  <a:extLst>
                    <a:ext uri="{9D8B030D-6E8A-4147-A177-3AD203B41FA5}">
                      <a16:colId xmlns:a16="http://schemas.microsoft.com/office/drawing/2014/main" val="3953637394"/>
                    </a:ext>
                  </a:extLst>
                </a:gridCol>
                <a:gridCol w="1237261">
                  <a:extLst>
                    <a:ext uri="{9D8B030D-6E8A-4147-A177-3AD203B41FA5}">
                      <a16:colId xmlns:a16="http://schemas.microsoft.com/office/drawing/2014/main" val="70895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Label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91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13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08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58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31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719760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D6918C7F-B2A5-4C1D-8E5B-C57A0B1BD8E7}"/>
              </a:ext>
            </a:extLst>
          </p:cNvPr>
          <p:cNvSpPr/>
          <p:nvPr/>
        </p:nvSpPr>
        <p:spPr>
          <a:xfrm>
            <a:off x="7388526" y="3530556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1978F6-70AE-4376-9C43-E861B8437CCE}"/>
              </a:ext>
            </a:extLst>
          </p:cNvPr>
          <p:cNvGrpSpPr/>
          <p:nvPr/>
        </p:nvGrpSpPr>
        <p:grpSpPr>
          <a:xfrm>
            <a:off x="952320" y="2606395"/>
            <a:ext cx="2209800" cy="2082800"/>
            <a:chOff x="402167" y="3969015"/>
            <a:chExt cx="2209800" cy="20828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B3DA206-96F8-42A3-8F49-526D049460FB}"/>
                </a:ext>
              </a:extLst>
            </p:cNvPr>
            <p:cNvSpPr/>
            <p:nvPr/>
          </p:nvSpPr>
          <p:spPr>
            <a:xfrm>
              <a:off x="503766" y="3969015"/>
              <a:ext cx="2082800" cy="2082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" descr="Image result for algorithm icon">
              <a:extLst>
                <a:ext uri="{FF2B5EF4-FFF2-40B4-BE49-F238E27FC236}">
                  <a16:creationId xmlns:a16="http://schemas.microsoft.com/office/drawing/2014/main" id="{32966C2D-6D4D-420E-B0CF-0F105DE374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67" y="3976953"/>
              <a:ext cx="2209800" cy="206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CF01B1-0E04-46CD-8C26-C42F76EFA303}"/>
              </a:ext>
            </a:extLst>
          </p:cNvPr>
          <p:cNvSpPr/>
          <p:nvPr/>
        </p:nvSpPr>
        <p:spPr>
          <a:xfrm>
            <a:off x="1503586" y="4877310"/>
            <a:ext cx="1183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20000"/>
                </a:solidFill>
              </a:rPr>
              <a:t>DATA</a:t>
            </a:r>
            <a:endParaRPr lang="en-US" sz="3600" dirty="0">
              <a:solidFill>
                <a:srgbClr val="F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35521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BC0140-D9A4-4329-A47C-865A86A194A8}"/>
              </a:ext>
            </a:extLst>
          </p:cNvPr>
          <p:cNvSpPr/>
          <p:nvPr/>
        </p:nvSpPr>
        <p:spPr>
          <a:xfrm>
            <a:off x="3844935" y="1050743"/>
            <a:ext cx="45021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Training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271672-B1D9-47CB-93EC-1DE95859C045}"/>
              </a:ext>
            </a:extLst>
          </p:cNvPr>
          <p:cNvGrpSpPr/>
          <p:nvPr/>
        </p:nvGrpSpPr>
        <p:grpSpPr>
          <a:xfrm>
            <a:off x="4693249" y="2606395"/>
            <a:ext cx="2277533" cy="2277533"/>
            <a:chOff x="8515349" y="2319864"/>
            <a:chExt cx="2277533" cy="2277533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988D58D7-CA59-4983-B77F-7FB35B1E0935}"/>
                </a:ext>
              </a:extLst>
            </p:cNvPr>
            <p:cNvSpPr/>
            <p:nvPr/>
          </p:nvSpPr>
          <p:spPr>
            <a:xfrm rot="10800000">
              <a:off x="8679806" y="2875717"/>
              <a:ext cx="1771876" cy="66830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D2BC4219-8E44-4C00-974E-AFC963DF35FE}"/>
                </a:ext>
              </a:extLst>
            </p:cNvPr>
            <p:cNvSpPr/>
            <p:nvPr/>
          </p:nvSpPr>
          <p:spPr>
            <a:xfrm>
              <a:off x="8640233" y="2438401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A95887-77BE-456F-BC39-67E66A191808}"/>
                </a:ext>
              </a:extLst>
            </p:cNvPr>
            <p:cNvSpPr/>
            <p:nvPr/>
          </p:nvSpPr>
          <p:spPr>
            <a:xfrm>
              <a:off x="9254067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63B964-8243-4AD3-90A4-63442D39F059}"/>
                </a:ext>
              </a:extLst>
            </p:cNvPr>
            <p:cNvSpPr/>
            <p:nvPr/>
          </p:nvSpPr>
          <p:spPr>
            <a:xfrm rot="1906395">
              <a:off x="8889112" y="3260217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19FFBC-709E-4F8E-9DAD-F5A2CCCFABBC}"/>
                </a:ext>
              </a:extLst>
            </p:cNvPr>
            <p:cNvSpPr/>
            <p:nvPr/>
          </p:nvSpPr>
          <p:spPr>
            <a:xfrm rot="445923">
              <a:off x="8698362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132F9D-7628-4064-A71F-824E288D6935}"/>
                </a:ext>
              </a:extLst>
            </p:cNvPr>
            <p:cNvSpPr/>
            <p:nvPr/>
          </p:nvSpPr>
          <p:spPr>
            <a:xfrm rot="19880160">
              <a:off x="9269566" y="3312546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0" descr="Related image">
              <a:extLst>
                <a:ext uri="{FF2B5EF4-FFF2-40B4-BE49-F238E27FC236}">
                  <a16:creationId xmlns:a16="http://schemas.microsoft.com/office/drawing/2014/main" id="{1C3197F3-ACB5-43B4-9F36-FF730A1EB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349" y="2319864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3E4E2CE-483A-402D-A77E-DA576816699F}"/>
              </a:ext>
            </a:extLst>
          </p:cNvPr>
          <p:cNvSpPr/>
          <p:nvPr/>
        </p:nvSpPr>
        <p:spPr>
          <a:xfrm>
            <a:off x="4116641" y="4853261"/>
            <a:ext cx="3430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TRAINED MODEL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9050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EA406F1-334A-4378-8186-F05EF5ECA44D}"/>
              </a:ext>
            </a:extLst>
          </p:cNvPr>
          <p:cNvGrpSpPr/>
          <p:nvPr/>
        </p:nvGrpSpPr>
        <p:grpSpPr>
          <a:xfrm>
            <a:off x="5090106" y="2605396"/>
            <a:ext cx="1828800" cy="1828800"/>
            <a:chOff x="8515349" y="2319864"/>
            <a:chExt cx="2277533" cy="2277533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838780C4-E478-41BA-93D3-1573A18160D8}"/>
                </a:ext>
              </a:extLst>
            </p:cNvPr>
            <p:cNvSpPr/>
            <p:nvPr/>
          </p:nvSpPr>
          <p:spPr>
            <a:xfrm rot="10800000">
              <a:off x="8679806" y="2875717"/>
              <a:ext cx="1771876" cy="66830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2620ECB5-676B-46FB-8836-CB957A5BD85F}"/>
                </a:ext>
              </a:extLst>
            </p:cNvPr>
            <p:cNvSpPr/>
            <p:nvPr/>
          </p:nvSpPr>
          <p:spPr>
            <a:xfrm>
              <a:off x="8640233" y="2438401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DAAFC8-5757-49A4-8986-92CD3EF22A40}"/>
                </a:ext>
              </a:extLst>
            </p:cNvPr>
            <p:cNvSpPr/>
            <p:nvPr/>
          </p:nvSpPr>
          <p:spPr>
            <a:xfrm>
              <a:off x="9254067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6DB41F-C315-491A-AF06-F0C753DED93D}"/>
                </a:ext>
              </a:extLst>
            </p:cNvPr>
            <p:cNvSpPr/>
            <p:nvPr/>
          </p:nvSpPr>
          <p:spPr>
            <a:xfrm rot="1906395">
              <a:off x="8889112" y="3260217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83E163-7D5A-4CA5-93F6-91C77BA74A58}"/>
                </a:ext>
              </a:extLst>
            </p:cNvPr>
            <p:cNvSpPr/>
            <p:nvPr/>
          </p:nvSpPr>
          <p:spPr>
            <a:xfrm rot="445923">
              <a:off x="8698362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946E66-F0DA-4277-B860-D3BFE1796212}"/>
                </a:ext>
              </a:extLst>
            </p:cNvPr>
            <p:cNvSpPr/>
            <p:nvPr/>
          </p:nvSpPr>
          <p:spPr>
            <a:xfrm rot="19880160">
              <a:off x="9269566" y="3312546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10" descr="Related image">
              <a:extLst>
                <a:ext uri="{FF2B5EF4-FFF2-40B4-BE49-F238E27FC236}">
                  <a16:creationId xmlns:a16="http://schemas.microsoft.com/office/drawing/2014/main" id="{F430FF43-2051-445C-BB81-8EC4D9AC39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349" y="2319864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1CF4A58C-12A8-4F93-9E69-F288D8E9CC13}"/>
              </a:ext>
            </a:extLst>
          </p:cNvPr>
          <p:cNvSpPr/>
          <p:nvPr/>
        </p:nvSpPr>
        <p:spPr>
          <a:xfrm>
            <a:off x="5405542" y="4528916"/>
            <a:ext cx="1136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E77404D-3F79-4D3F-9296-6FBED1D169FB}"/>
              </a:ext>
            </a:extLst>
          </p:cNvPr>
          <p:cNvGrpSpPr/>
          <p:nvPr/>
        </p:nvGrpSpPr>
        <p:grpSpPr>
          <a:xfrm>
            <a:off x="717414" y="2605396"/>
            <a:ext cx="1828800" cy="1828800"/>
            <a:chOff x="717414" y="2696193"/>
            <a:chExt cx="1828800" cy="182880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52D6257-8EAB-42EE-8BCE-3F2A334E53F8}"/>
                </a:ext>
              </a:extLst>
            </p:cNvPr>
            <p:cNvSpPr/>
            <p:nvPr/>
          </p:nvSpPr>
          <p:spPr>
            <a:xfrm rot="10800000">
              <a:off x="856865" y="3113336"/>
              <a:ext cx="1422771" cy="536634"/>
            </a:xfrm>
            <a:prstGeom prst="triangle">
              <a:avLst/>
            </a:prstGeom>
            <a:solidFill>
              <a:srgbClr val="FB37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5CBF0BD3-21A2-4A96-9AF7-2A9F7D974C8C}"/>
                </a:ext>
              </a:extLst>
            </p:cNvPr>
            <p:cNvSpPr/>
            <p:nvPr/>
          </p:nvSpPr>
          <p:spPr>
            <a:xfrm>
              <a:off x="825089" y="2762182"/>
              <a:ext cx="1628244" cy="380717"/>
            </a:xfrm>
            <a:prstGeom prst="triangle">
              <a:avLst>
                <a:gd name="adj" fmla="val 44796"/>
              </a:avLst>
            </a:prstGeom>
            <a:solidFill>
              <a:srgbClr val="FB37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F7E486-D995-4393-AC55-74F97114AD18}"/>
                </a:ext>
              </a:extLst>
            </p:cNvPr>
            <p:cNvSpPr/>
            <p:nvPr/>
          </p:nvSpPr>
          <p:spPr>
            <a:xfrm>
              <a:off x="1317981" y="3183423"/>
              <a:ext cx="1135352" cy="795426"/>
            </a:xfrm>
            <a:prstGeom prst="rect">
              <a:avLst/>
            </a:prstGeom>
            <a:solidFill>
              <a:srgbClr val="FB37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B4B9D8-87B7-4DDF-B0D4-4EC8C196A42B}"/>
                </a:ext>
              </a:extLst>
            </p:cNvPr>
            <p:cNvSpPr/>
            <p:nvPr/>
          </p:nvSpPr>
          <p:spPr>
            <a:xfrm rot="1906395">
              <a:off x="1024932" y="3422079"/>
              <a:ext cx="983924" cy="795426"/>
            </a:xfrm>
            <a:prstGeom prst="rect">
              <a:avLst/>
            </a:prstGeom>
            <a:solidFill>
              <a:srgbClr val="FB37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17ABCF-2457-4335-BE91-6E2E6FC4C559}"/>
                </a:ext>
              </a:extLst>
            </p:cNvPr>
            <p:cNvSpPr/>
            <p:nvPr/>
          </p:nvSpPr>
          <p:spPr>
            <a:xfrm rot="445923">
              <a:off x="871765" y="3183423"/>
              <a:ext cx="1135352" cy="795426"/>
            </a:xfrm>
            <a:prstGeom prst="rect">
              <a:avLst/>
            </a:prstGeom>
            <a:solidFill>
              <a:srgbClr val="FB37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AC295BC-9D28-49BE-8BD2-4D236B1DB104}"/>
                </a:ext>
              </a:extLst>
            </p:cNvPr>
            <p:cNvSpPr/>
            <p:nvPr/>
          </p:nvSpPr>
          <p:spPr>
            <a:xfrm rot="19880160">
              <a:off x="1330427" y="3464098"/>
              <a:ext cx="983924" cy="795426"/>
            </a:xfrm>
            <a:prstGeom prst="rect">
              <a:avLst/>
            </a:prstGeom>
            <a:solidFill>
              <a:srgbClr val="FB37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0" descr="Related image">
              <a:extLst>
                <a:ext uri="{FF2B5EF4-FFF2-40B4-BE49-F238E27FC236}">
                  <a16:creationId xmlns:a16="http://schemas.microsoft.com/office/drawing/2014/main" id="{F8D85041-DA5F-44FF-8542-0205F8C18B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414" y="2696193"/>
              <a:ext cx="18288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95E9413A-6BAF-46ED-A9D0-2DD38539AE5E}"/>
              </a:ext>
            </a:extLst>
          </p:cNvPr>
          <p:cNvSpPr/>
          <p:nvPr/>
        </p:nvSpPr>
        <p:spPr>
          <a:xfrm>
            <a:off x="1070785" y="4528916"/>
            <a:ext cx="1136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F1B2FF4-FCD6-41E0-B6A4-BBBFC3911404}"/>
              </a:ext>
            </a:extLst>
          </p:cNvPr>
          <p:cNvGrpSpPr/>
          <p:nvPr/>
        </p:nvGrpSpPr>
        <p:grpSpPr>
          <a:xfrm>
            <a:off x="2903760" y="2605396"/>
            <a:ext cx="1828800" cy="1828800"/>
            <a:chOff x="2918603" y="2669582"/>
            <a:chExt cx="1828800" cy="1828800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17D022F-3FDD-4174-8713-8ACCB2297418}"/>
                </a:ext>
              </a:extLst>
            </p:cNvPr>
            <p:cNvSpPr/>
            <p:nvPr/>
          </p:nvSpPr>
          <p:spPr>
            <a:xfrm rot="10800000">
              <a:off x="3038003" y="3113336"/>
              <a:ext cx="1422771" cy="53663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325605F7-9E21-45EE-B2EE-6BDA66391CD5}"/>
                </a:ext>
              </a:extLst>
            </p:cNvPr>
            <p:cNvSpPr/>
            <p:nvPr/>
          </p:nvSpPr>
          <p:spPr>
            <a:xfrm>
              <a:off x="3006227" y="2762182"/>
              <a:ext cx="1628244" cy="380717"/>
            </a:xfrm>
            <a:prstGeom prst="triangle">
              <a:avLst>
                <a:gd name="adj" fmla="val 4479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CF06C95-5338-43B1-AC78-7D089E894F7D}"/>
                </a:ext>
              </a:extLst>
            </p:cNvPr>
            <p:cNvSpPr/>
            <p:nvPr/>
          </p:nvSpPr>
          <p:spPr>
            <a:xfrm>
              <a:off x="3499119" y="3183423"/>
              <a:ext cx="1135352" cy="7954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C3F8849-78BE-48EA-9257-1FC9750EF493}"/>
                </a:ext>
              </a:extLst>
            </p:cNvPr>
            <p:cNvSpPr/>
            <p:nvPr/>
          </p:nvSpPr>
          <p:spPr>
            <a:xfrm rot="1906395">
              <a:off x="3206070" y="3422079"/>
              <a:ext cx="983924" cy="7954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C16FB51-0266-4C42-8808-992C2F09DAC8}"/>
                </a:ext>
              </a:extLst>
            </p:cNvPr>
            <p:cNvSpPr/>
            <p:nvPr/>
          </p:nvSpPr>
          <p:spPr>
            <a:xfrm rot="445923">
              <a:off x="3052903" y="3183423"/>
              <a:ext cx="1135352" cy="7954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00E00ED-6BF7-4EB5-8459-1A7F5D4E5AEA}"/>
                </a:ext>
              </a:extLst>
            </p:cNvPr>
            <p:cNvSpPr/>
            <p:nvPr/>
          </p:nvSpPr>
          <p:spPr>
            <a:xfrm rot="19880160">
              <a:off x="3511565" y="3464098"/>
              <a:ext cx="983924" cy="7954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10" descr="Related image">
              <a:extLst>
                <a:ext uri="{FF2B5EF4-FFF2-40B4-BE49-F238E27FC236}">
                  <a16:creationId xmlns:a16="http://schemas.microsoft.com/office/drawing/2014/main" id="{8AC83062-2662-4786-BF4B-E4045B17C4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8603" y="2669582"/>
              <a:ext cx="18288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F843E983-6F21-4E69-A4A7-9DB1B5F7B9A7}"/>
              </a:ext>
            </a:extLst>
          </p:cNvPr>
          <p:cNvSpPr/>
          <p:nvPr/>
        </p:nvSpPr>
        <p:spPr>
          <a:xfrm>
            <a:off x="3228051" y="4528916"/>
            <a:ext cx="1136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CC6E129-14BD-4024-9951-562970EEE9CB}"/>
              </a:ext>
            </a:extLst>
          </p:cNvPr>
          <p:cNvGrpSpPr/>
          <p:nvPr/>
        </p:nvGrpSpPr>
        <p:grpSpPr>
          <a:xfrm>
            <a:off x="7276452" y="2605396"/>
            <a:ext cx="1828800" cy="1828800"/>
            <a:chOff x="7208332" y="2632886"/>
            <a:chExt cx="1828800" cy="1828800"/>
          </a:xfrm>
        </p:grpSpPr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7A1B8E2-B8B1-41E7-872B-F21C0453FFC0}"/>
                </a:ext>
              </a:extLst>
            </p:cNvPr>
            <p:cNvSpPr/>
            <p:nvPr/>
          </p:nvSpPr>
          <p:spPr>
            <a:xfrm rot="10800000">
              <a:off x="7348888" y="3029506"/>
              <a:ext cx="1422771" cy="536634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3265543-7DFE-45A8-BFA3-E19F5530196F}"/>
                </a:ext>
              </a:extLst>
            </p:cNvPr>
            <p:cNvSpPr/>
            <p:nvPr/>
          </p:nvSpPr>
          <p:spPr>
            <a:xfrm>
              <a:off x="7317112" y="2678352"/>
              <a:ext cx="1628244" cy="380717"/>
            </a:xfrm>
            <a:prstGeom prst="triangle">
              <a:avLst>
                <a:gd name="adj" fmla="val 44796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B8626E0-B9B7-495D-AF88-D969FA5DBC4B}"/>
                </a:ext>
              </a:extLst>
            </p:cNvPr>
            <p:cNvSpPr/>
            <p:nvPr/>
          </p:nvSpPr>
          <p:spPr>
            <a:xfrm>
              <a:off x="7810004" y="3099593"/>
              <a:ext cx="1135352" cy="79542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608B352-E047-4513-9DA4-C3525A9F6CD8}"/>
                </a:ext>
              </a:extLst>
            </p:cNvPr>
            <p:cNvSpPr/>
            <p:nvPr/>
          </p:nvSpPr>
          <p:spPr>
            <a:xfrm rot="1906395">
              <a:off x="7516955" y="3338249"/>
              <a:ext cx="983924" cy="79542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C31D67-4884-4C7E-A194-82FF39F364A0}"/>
                </a:ext>
              </a:extLst>
            </p:cNvPr>
            <p:cNvSpPr/>
            <p:nvPr/>
          </p:nvSpPr>
          <p:spPr>
            <a:xfrm rot="445923">
              <a:off x="7363788" y="3099593"/>
              <a:ext cx="1135352" cy="79542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62E625-0CFA-45AE-9C08-8E7E5C39862B}"/>
                </a:ext>
              </a:extLst>
            </p:cNvPr>
            <p:cNvSpPr/>
            <p:nvPr/>
          </p:nvSpPr>
          <p:spPr>
            <a:xfrm rot="19880160">
              <a:off x="7822450" y="3380268"/>
              <a:ext cx="983924" cy="79542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10" descr="Related image">
              <a:extLst>
                <a:ext uri="{FF2B5EF4-FFF2-40B4-BE49-F238E27FC236}">
                  <a16:creationId xmlns:a16="http://schemas.microsoft.com/office/drawing/2014/main" id="{FCDD4C92-D976-4016-977B-C5A8A722CE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332" y="2632886"/>
              <a:ext cx="18288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7DA8FE4-2621-423A-AE28-A5B9ECA3B445}"/>
              </a:ext>
            </a:extLst>
          </p:cNvPr>
          <p:cNvSpPr/>
          <p:nvPr/>
        </p:nvSpPr>
        <p:spPr>
          <a:xfrm>
            <a:off x="7562808" y="4528916"/>
            <a:ext cx="1136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88583B-B497-45B1-9148-BC76AE4B8811}"/>
              </a:ext>
            </a:extLst>
          </p:cNvPr>
          <p:cNvGrpSpPr/>
          <p:nvPr/>
        </p:nvGrpSpPr>
        <p:grpSpPr>
          <a:xfrm>
            <a:off x="9462799" y="2605396"/>
            <a:ext cx="1828800" cy="1828800"/>
            <a:chOff x="9462799" y="2581269"/>
            <a:chExt cx="1828800" cy="1828800"/>
          </a:xfrm>
        </p:grpSpPr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4C21F22A-9381-4789-8E50-8A7C4E6AFF26}"/>
                </a:ext>
              </a:extLst>
            </p:cNvPr>
            <p:cNvSpPr/>
            <p:nvPr/>
          </p:nvSpPr>
          <p:spPr>
            <a:xfrm rot="10800000">
              <a:off x="9606017" y="3029506"/>
              <a:ext cx="1422771" cy="5366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3D40A114-93FF-4DB2-B4A7-091A8B2A933B}"/>
                </a:ext>
              </a:extLst>
            </p:cNvPr>
            <p:cNvSpPr/>
            <p:nvPr/>
          </p:nvSpPr>
          <p:spPr>
            <a:xfrm>
              <a:off x="9574241" y="2678352"/>
              <a:ext cx="1628244" cy="380717"/>
            </a:xfrm>
            <a:prstGeom prst="triangle">
              <a:avLst>
                <a:gd name="adj" fmla="val 4479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4AC8E26-A4FB-4183-9910-D808BA48A771}"/>
                </a:ext>
              </a:extLst>
            </p:cNvPr>
            <p:cNvSpPr/>
            <p:nvPr/>
          </p:nvSpPr>
          <p:spPr>
            <a:xfrm>
              <a:off x="10067133" y="3099593"/>
              <a:ext cx="1135352" cy="7954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0BF4B1D-B708-40A3-8DA1-FF86DEDF172E}"/>
                </a:ext>
              </a:extLst>
            </p:cNvPr>
            <p:cNvSpPr/>
            <p:nvPr/>
          </p:nvSpPr>
          <p:spPr>
            <a:xfrm rot="1906395">
              <a:off x="9774084" y="3338249"/>
              <a:ext cx="983924" cy="7954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575A491-257B-4C43-BA18-5AFE6D3832F9}"/>
                </a:ext>
              </a:extLst>
            </p:cNvPr>
            <p:cNvSpPr/>
            <p:nvPr/>
          </p:nvSpPr>
          <p:spPr>
            <a:xfrm rot="445923">
              <a:off x="9620917" y="3099593"/>
              <a:ext cx="1135352" cy="7954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399C5FB-028C-40E8-875D-2FC81EEEED56}"/>
                </a:ext>
              </a:extLst>
            </p:cNvPr>
            <p:cNvSpPr/>
            <p:nvPr/>
          </p:nvSpPr>
          <p:spPr>
            <a:xfrm rot="19880160">
              <a:off x="10079579" y="3380268"/>
              <a:ext cx="983924" cy="7954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10" descr="Related image">
              <a:extLst>
                <a:ext uri="{FF2B5EF4-FFF2-40B4-BE49-F238E27FC236}">
                  <a16:creationId xmlns:a16="http://schemas.microsoft.com/office/drawing/2014/main" id="{08F489D4-A154-40F5-89EC-08F986FE3E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2799" y="2581269"/>
              <a:ext cx="18288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EC64B6EB-AB5B-46C8-90DF-4748D8D4B24D}"/>
              </a:ext>
            </a:extLst>
          </p:cNvPr>
          <p:cNvSpPr/>
          <p:nvPr/>
        </p:nvSpPr>
        <p:spPr>
          <a:xfrm>
            <a:off x="9808774" y="4528916"/>
            <a:ext cx="1136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2D4778-4304-404B-8F47-8B71956F96D6}"/>
              </a:ext>
            </a:extLst>
          </p:cNvPr>
          <p:cNvSpPr/>
          <p:nvPr/>
        </p:nvSpPr>
        <p:spPr>
          <a:xfrm>
            <a:off x="3844935" y="1050743"/>
            <a:ext cx="45021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Training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8374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BC0140-D9A4-4329-A47C-865A86A194A8}"/>
              </a:ext>
            </a:extLst>
          </p:cNvPr>
          <p:cNvSpPr/>
          <p:nvPr/>
        </p:nvSpPr>
        <p:spPr>
          <a:xfrm>
            <a:off x="3057956" y="1050743"/>
            <a:ext cx="60760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Evaluate  the Model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CCFC63-4976-4008-8BCA-EB71CE82A22E}"/>
              </a:ext>
            </a:extLst>
          </p:cNvPr>
          <p:cNvGrpSpPr/>
          <p:nvPr/>
        </p:nvGrpSpPr>
        <p:grpSpPr>
          <a:xfrm>
            <a:off x="4991099" y="2606395"/>
            <a:ext cx="2209800" cy="2082800"/>
            <a:chOff x="402167" y="3969015"/>
            <a:chExt cx="2209800" cy="20828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4E07C67-1551-4103-93AA-8A77B10DB212}"/>
                </a:ext>
              </a:extLst>
            </p:cNvPr>
            <p:cNvSpPr/>
            <p:nvPr/>
          </p:nvSpPr>
          <p:spPr>
            <a:xfrm>
              <a:off x="503766" y="3969015"/>
              <a:ext cx="2082800" cy="2082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2" descr="Image result for algorithm icon">
              <a:extLst>
                <a:ext uri="{FF2B5EF4-FFF2-40B4-BE49-F238E27FC236}">
                  <a16:creationId xmlns:a16="http://schemas.microsoft.com/office/drawing/2014/main" id="{B56E21C5-5094-4DFA-B8B2-457D1DCDCD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67" y="3976953"/>
              <a:ext cx="2209800" cy="206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16423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17EA10C-70FB-447A-93AF-7D047CEF55E5}"/>
              </a:ext>
            </a:extLst>
          </p:cNvPr>
          <p:cNvGrpSpPr/>
          <p:nvPr/>
        </p:nvGrpSpPr>
        <p:grpSpPr>
          <a:xfrm>
            <a:off x="5616826" y="2472477"/>
            <a:ext cx="2209800" cy="2680865"/>
            <a:chOff x="4991099" y="2700663"/>
            <a:chExt cx="2209800" cy="268086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C5A6778-CC9E-442E-BD17-71A63A21FC11}"/>
                </a:ext>
              </a:extLst>
            </p:cNvPr>
            <p:cNvGrpSpPr/>
            <p:nvPr/>
          </p:nvGrpSpPr>
          <p:grpSpPr>
            <a:xfrm>
              <a:off x="4991099" y="2853063"/>
              <a:ext cx="2209800" cy="2082800"/>
              <a:chOff x="402167" y="3969015"/>
              <a:chExt cx="2209800" cy="208280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DBF9879-9E2F-4881-AFC9-80791ABD9105}"/>
                  </a:ext>
                </a:extLst>
              </p:cNvPr>
              <p:cNvSpPr/>
              <p:nvPr/>
            </p:nvSpPr>
            <p:spPr>
              <a:xfrm>
                <a:off x="503766" y="3969015"/>
                <a:ext cx="2082800" cy="20828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2" descr="Image result for algorithm icon">
                <a:extLst>
                  <a:ext uri="{FF2B5EF4-FFF2-40B4-BE49-F238E27FC236}">
                    <a16:creationId xmlns:a16="http://schemas.microsoft.com/office/drawing/2014/main" id="{E3CE2096-419A-471A-8DD3-4FCAAA7BB9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167" y="3976953"/>
                <a:ext cx="2209800" cy="2066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F4B3D61-162A-4D1E-A91E-785AE52B3DB9}"/>
                </a:ext>
              </a:extLst>
            </p:cNvPr>
            <p:cNvSpPr/>
            <p:nvPr/>
          </p:nvSpPr>
          <p:spPr>
            <a:xfrm>
              <a:off x="5067297" y="2700663"/>
              <a:ext cx="1597630" cy="2680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0BC0140-D9A4-4329-A47C-865A86A194A8}"/>
              </a:ext>
            </a:extLst>
          </p:cNvPr>
          <p:cNvSpPr/>
          <p:nvPr/>
        </p:nvSpPr>
        <p:spPr>
          <a:xfrm>
            <a:off x="3057956" y="1050743"/>
            <a:ext cx="60760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Evaluate  the Model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AA15C8-AB97-41C2-81E5-AC4FE53F8373}"/>
              </a:ext>
            </a:extLst>
          </p:cNvPr>
          <p:cNvSpPr/>
          <p:nvPr/>
        </p:nvSpPr>
        <p:spPr>
          <a:xfrm>
            <a:off x="2811559" y="3409677"/>
            <a:ext cx="21552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20000"/>
                </a:solidFill>
              </a:rPr>
              <a:t>Training Data</a:t>
            </a:r>
            <a:endParaRPr lang="en-US" sz="2800" dirty="0">
              <a:solidFill>
                <a:srgbClr val="F2000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9CE1DF1-2582-427B-AD5B-A729B74B956E}"/>
              </a:ext>
            </a:extLst>
          </p:cNvPr>
          <p:cNvGrpSpPr/>
          <p:nvPr/>
        </p:nvGrpSpPr>
        <p:grpSpPr>
          <a:xfrm>
            <a:off x="4986994" y="2196447"/>
            <a:ext cx="2209800" cy="2680865"/>
            <a:chOff x="952320" y="2196445"/>
            <a:chExt cx="2209800" cy="268086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0AB1FC5-B656-42D4-BC5A-2E7C67C877EC}"/>
                </a:ext>
              </a:extLst>
            </p:cNvPr>
            <p:cNvGrpSpPr/>
            <p:nvPr/>
          </p:nvGrpSpPr>
          <p:grpSpPr>
            <a:xfrm>
              <a:off x="952320" y="2606395"/>
              <a:ext cx="2209800" cy="2082800"/>
              <a:chOff x="402167" y="3969015"/>
              <a:chExt cx="2209800" cy="208280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3773D39-AE6A-4BD1-937F-3ADAAEC14BF6}"/>
                  </a:ext>
                </a:extLst>
              </p:cNvPr>
              <p:cNvSpPr/>
              <p:nvPr/>
            </p:nvSpPr>
            <p:spPr>
              <a:xfrm>
                <a:off x="503766" y="3969015"/>
                <a:ext cx="2082800" cy="20828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2" descr="Image result for algorithm icon">
                <a:extLst>
                  <a:ext uri="{FF2B5EF4-FFF2-40B4-BE49-F238E27FC236}">
                    <a16:creationId xmlns:a16="http://schemas.microsoft.com/office/drawing/2014/main" id="{E414A9D0-4E97-46A2-A64F-FF8AC680F8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167" y="3976953"/>
                <a:ext cx="2209800" cy="2066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564C749-D619-463B-8E77-FC1D14616BC9}"/>
                </a:ext>
              </a:extLst>
            </p:cNvPr>
            <p:cNvSpPr/>
            <p:nvPr/>
          </p:nvSpPr>
          <p:spPr>
            <a:xfrm>
              <a:off x="2611225" y="2196445"/>
              <a:ext cx="550895" cy="2680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6AE54A7-CBC9-4B7D-AC98-6120A6C7E453}"/>
              </a:ext>
            </a:extLst>
          </p:cNvPr>
          <p:cNvSpPr/>
          <p:nvPr/>
        </p:nvSpPr>
        <p:spPr>
          <a:xfrm>
            <a:off x="7966006" y="3415419"/>
            <a:ext cx="15581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20000"/>
                </a:solidFill>
              </a:rPr>
              <a:t>Test Data</a:t>
            </a:r>
            <a:endParaRPr lang="en-US" sz="2800" dirty="0">
              <a:solidFill>
                <a:srgbClr val="F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58404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B7A8951-37CB-4B15-B591-3574F30B8D31}"/>
              </a:ext>
            </a:extLst>
          </p:cNvPr>
          <p:cNvGrpSpPr/>
          <p:nvPr/>
        </p:nvGrpSpPr>
        <p:grpSpPr>
          <a:xfrm>
            <a:off x="5398932" y="464320"/>
            <a:ext cx="1828800" cy="1828800"/>
            <a:chOff x="4386085" y="2595128"/>
            <a:chExt cx="2322318" cy="2322318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83C7159-AC5C-418C-97B5-291020DCD46C}"/>
                </a:ext>
              </a:extLst>
            </p:cNvPr>
            <p:cNvSpPr/>
            <p:nvPr/>
          </p:nvSpPr>
          <p:spPr>
            <a:xfrm rot="10800000">
              <a:off x="4560484" y="3201653"/>
              <a:ext cx="1806718" cy="66242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1541F09-7B29-4A0E-BD53-27FF44962A75}"/>
                </a:ext>
              </a:extLst>
            </p:cNvPr>
            <p:cNvSpPr/>
            <p:nvPr/>
          </p:nvSpPr>
          <p:spPr>
            <a:xfrm>
              <a:off x="4515879" y="2762626"/>
              <a:ext cx="2067641" cy="469956"/>
            </a:xfrm>
            <a:prstGeom prst="triangle">
              <a:avLst>
                <a:gd name="adj" fmla="val 4479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C86879-8AD6-4F2A-A98E-427E9E3F24C9}"/>
                </a:ext>
              </a:extLst>
            </p:cNvPr>
            <p:cNvSpPr/>
            <p:nvPr/>
          </p:nvSpPr>
          <p:spPr>
            <a:xfrm>
              <a:off x="5141785" y="3291776"/>
              <a:ext cx="1441736" cy="9818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246727E-1B87-4894-AE07-4BF7EEF7CC4A}"/>
                </a:ext>
              </a:extLst>
            </p:cNvPr>
            <p:cNvSpPr/>
            <p:nvPr/>
          </p:nvSpPr>
          <p:spPr>
            <a:xfrm rot="1906395">
              <a:off x="4809489" y="3581647"/>
              <a:ext cx="1214555" cy="101007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204B0BD-D845-489F-8383-FFB6B9A14856}"/>
                </a:ext>
              </a:extLst>
            </p:cNvPr>
            <p:cNvSpPr/>
            <p:nvPr/>
          </p:nvSpPr>
          <p:spPr>
            <a:xfrm rot="445923">
              <a:off x="4585632" y="3289941"/>
              <a:ext cx="1441736" cy="9818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8BDB92-FE1E-44D3-AC11-66B593CF626F}"/>
                </a:ext>
              </a:extLst>
            </p:cNvPr>
            <p:cNvSpPr/>
            <p:nvPr/>
          </p:nvSpPr>
          <p:spPr>
            <a:xfrm rot="19880160">
              <a:off x="5164560" y="3646565"/>
              <a:ext cx="1249445" cy="9818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10" descr="Related image">
              <a:extLst>
                <a:ext uri="{FF2B5EF4-FFF2-40B4-BE49-F238E27FC236}">
                  <a16:creationId xmlns:a16="http://schemas.microsoft.com/office/drawing/2014/main" id="{AAE7C5FD-92C8-4708-B00F-078E1E1AB3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6085" y="2595128"/>
              <a:ext cx="2322318" cy="2322318"/>
            </a:xfrm>
            <a:prstGeom prst="rect">
              <a:avLst/>
            </a:prstGeom>
            <a:solidFill>
              <a:schemeClr val="bg1"/>
            </a:solidFill>
            <a:extLst/>
          </p:spPr>
        </p:pic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56CCAC40-C0AB-4DD4-BDEB-8CDC2627C825}"/>
              </a:ext>
            </a:extLst>
          </p:cNvPr>
          <p:cNvSpPr/>
          <p:nvPr/>
        </p:nvSpPr>
        <p:spPr>
          <a:xfrm>
            <a:off x="4502611" y="1601471"/>
            <a:ext cx="656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20000"/>
                </a:solidFill>
              </a:rPr>
              <a:t>Train</a:t>
            </a:r>
            <a:endParaRPr lang="en-US" dirty="0">
              <a:solidFill>
                <a:srgbClr val="F20000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4CFF156-0225-41BB-8192-F92EE39F5DE5}"/>
              </a:ext>
            </a:extLst>
          </p:cNvPr>
          <p:cNvGrpSpPr/>
          <p:nvPr/>
        </p:nvGrpSpPr>
        <p:grpSpPr>
          <a:xfrm>
            <a:off x="2554060" y="243408"/>
            <a:ext cx="1554480" cy="1737360"/>
            <a:chOff x="952320" y="2196445"/>
            <a:chExt cx="2209800" cy="268086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750F7C7-15EA-4660-9493-CC0D6EA6C51A}"/>
                </a:ext>
              </a:extLst>
            </p:cNvPr>
            <p:cNvGrpSpPr/>
            <p:nvPr/>
          </p:nvGrpSpPr>
          <p:grpSpPr>
            <a:xfrm>
              <a:off x="952320" y="2606395"/>
              <a:ext cx="2209800" cy="2082800"/>
              <a:chOff x="402167" y="3969015"/>
              <a:chExt cx="2209800" cy="208280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203007AF-1AA6-43A6-8648-60B98A51510E}"/>
                  </a:ext>
                </a:extLst>
              </p:cNvPr>
              <p:cNvSpPr/>
              <p:nvPr/>
            </p:nvSpPr>
            <p:spPr>
              <a:xfrm>
                <a:off x="503766" y="3969015"/>
                <a:ext cx="2082800" cy="20828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" name="Picture 2" descr="Image result for algorithm icon">
                <a:extLst>
                  <a:ext uri="{FF2B5EF4-FFF2-40B4-BE49-F238E27FC236}">
                    <a16:creationId xmlns:a16="http://schemas.microsoft.com/office/drawing/2014/main" id="{FA55BA13-7633-4687-A581-F281A1EABE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167" y="3976953"/>
                <a:ext cx="2209800" cy="2066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F464345-AD2A-49A2-AF92-53F8386D0487}"/>
                </a:ext>
              </a:extLst>
            </p:cNvPr>
            <p:cNvSpPr/>
            <p:nvPr/>
          </p:nvSpPr>
          <p:spPr>
            <a:xfrm>
              <a:off x="2611225" y="2196445"/>
              <a:ext cx="550895" cy="2680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2D46E3BA-19CE-4412-87B2-561A13A9F9BB}"/>
              </a:ext>
            </a:extLst>
          </p:cNvPr>
          <p:cNvSpPr/>
          <p:nvPr/>
        </p:nvSpPr>
        <p:spPr>
          <a:xfrm>
            <a:off x="4545291" y="1048981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7321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B7A8951-37CB-4B15-B591-3574F30B8D31}"/>
              </a:ext>
            </a:extLst>
          </p:cNvPr>
          <p:cNvGrpSpPr/>
          <p:nvPr/>
        </p:nvGrpSpPr>
        <p:grpSpPr>
          <a:xfrm>
            <a:off x="5398932" y="464320"/>
            <a:ext cx="1828800" cy="1828800"/>
            <a:chOff x="4386085" y="2595128"/>
            <a:chExt cx="2322318" cy="2322318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83C7159-AC5C-418C-97B5-291020DCD46C}"/>
                </a:ext>
              </a:extLst>
            </p:cNvPr>
            <p:cNvSpPr/>
            <p:nvPr/>
          </p:nvSpPr>
          <p:spPr>
            <a:xfrm rot="10800000">
              <a:off x="4560484" y="3201653"/>
              <a:ext cx="1806718" cy="66242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1541F09-7B29-4A0E-BD53-27FF44962A75}"/>
                </a:ext>
              </a:extLst>
            </p:cNvPr>
            <p:cNvSpPr/>
            <p:nvPr/>
          </p:nvSpPr>
          <p:spPr>
            <a:xfrm>
              <a:off x="4515879" y="2762626"/>
              <a:ext cx="2067641" cy="469956"/>
            </a:xfrm>
            <a:prstGeom prst="triangle">
              <a:avLst>
                <a:gd name="adj" fmla="val 4479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C86879-8AD6-4F2A-A98E-427E9E3F24C9}"/>
                </a:ext>
              </a:extLst>
            </p:cNvPr>
            <p:cNvSpPr/>
            <p:nvPr/>
          </p:nvSpPr>
          <p:spPr>
            <a:xfrm>
              <a:off x="5141785" y="3291776"/>
              <a:ext cx="1441736" cy="9818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246727E-1B87-4894-AE07-4BF7EEF7CC4A}"/>
                </a:ext>
              </a:extLst>
            </p:cNvPr>
            <p:cNvSpPr/>
            <p:nvPr/>
          </p:nvSpPr>
          <p:spPr>
            <a:xfrm rot="1906395">
              <a:off x="4809489" y="3581647"/>
              <a:ext cx="1214555" cy="101007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204B0BD-D845-489F-8383-FFB6B9A14856}"/>
                </a:ext>
              </a:extLst>
            </p:cNvPr>
            <p:cNvSpPr/>
            <p:nvPr/>
          </p:nvSpPr>
          <p:spPr>
            <a:xfrm rot="445923">
              <a:off x="4585632" y="3289941"/>
              <a:ext cx="1441736" cy="9818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8BDB92-FE1E-44D3-AC11-66B593CF626F}"/>
                </a:ext>
              </a:extLst>
            </p:cNvPr>
            <p:cNvSpPr/>
            <p:nvPr/>
          </p:nvSpPr>
          <p:spPr>
            <a:xfrm rot="19880160">
              <a:off x="5164560" y="3646565"/>
              <a:ext cx="1249445" cy="9818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10" descr="Related image">
              <a:extLst>
                <a:ext uri="{FF2B5EF4-FFF2-40B4-BE49-F238E27FC236}">
                  <a16:creationId xmlns:a16="http://schemas.microsoft.com/office/drawing/2014/main" id="{AAE7C5FD-92C8-4708-B00F-078E1E1AB3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6085" y="2595128"/>
              <a:ext cx="2322318" cy="2322318"/>
            </a:xfrm>
            <a:prstGeom prst="rect">
              <a:avLst/>
            </a:prstGeom>
            <a:solidFill>
              <a:schemeClr val="bg1"/>
            </a:solidFill>
            <a:extLst/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38947C5-DACD-4B9B-9175-BFB3046D0FA0}"/>
              </a:ext>
            </a:extLst>
          </p:cNvPr>
          <p:cNvGrpSpPr/>
          <p:nvPr/>
        </p:nvGrpSpPr>
        <p:grpSpPr>
          <a:xfrm>
            <a:off x="5398932" y="2493590"/>
            <a:ext cx="1828800" cy="1828800"/>
            <a:chOff x="7797809" y="2640075"/>
            <a:chExt cx="2277533" cy="2277533"/>
          </a:xfrm>
        </p:grpSpPr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268B3C01-3B4E-408D-86F1-AFF0E41514D2}"/>
                </a:ext>
              </a:extLst>
            </p:cNvPr>
            <p:cNvSpPr/>
            <p:nvPr/>
          </p:nvSpPr>
          <p:spPr>
            <a:xfrm rot="10800000">
              <a:off x="7943412" y="3201001"/>
              <a:ext cx="1771876" cy="668308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4D3A0A1-7B99-448A-A02C-62E2EB59D529}"/>
                </a:ext>
              </a:extLst>
            </p:cNvPr>
            <p:cNvSpPr/>
            <p:nvPr/>
          </p:nvSpPr>
          <p:spPr>
            <a:xfrm>
              <a:off x="7903839" y="2763685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385F522-B934-4660-AA56-1D9B9FD9559B}"/>
                </a:ext>
              </a:extLst>
            </p:cNvPr>
            <p:cNvSpPr/>
            <p:nvPr/>
          </p:nvSpPr>
          <p:spPr>
            <a:xfrm>
              <a:off x="8517673" y="3288286"/>
              <a:ext cx="1413933" cy="990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52A02A9-3EA8-4C7F-AD98-1AB2431DA324}"/>
                </a:ext>
              </a:extLst>
            </p:cNvPr>
            <p:cNvSpPr/>
            <p:nvPr/>
          </p:nvSpPr>
          <p:spPr>
            <a:xfrm rot="1906395">
              <a:off x="8152718" y="3585501"/>
              <a:ext cx="1225350" cy="990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C139C1-5FE2-43C0-B5FE-365E603509AB}"/>
                </a:ext>
              </a:extLst>
            </p:cNvPr>
            <p:cNvSpPr/>
            <p:nvPr/>
          </p:nvSpPr>
          <p:spPr>
            <a:xfrm rot="445923">
              <a:off x="7961968" y="3288286"/>
              <a:ext cx="1413933" cy="990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77E36A0-DD94-4E3C-93A5-DC501CD2D40E}"/>
                </a:ext>
              </a:extLst>
            </p:cNvPr>
            <p:cNvSpPr/>
            <p:nvPr/>
          </p:nvSpPr>
          <p:spPr>
            <a:xfrm rot="19880160">
              <a:off x="8533172" y="3637830"/>
              <a:ext cx="1225350" cy="990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10" descr="Related image">
              <a:extLst>
                <a:ext uri="{FF2B5EF4-FFF2-40B4-BE49-F238E27FC236}">
                  <a16:creationId xmlns:a16="http://schemas.microsoft.com/office/drawing/2014/main" id="{715FC7FF-9A0C-4AB2-8F1A-21A4117E32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809" y="2640075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56CCAC40-C0AB-4DD4-BDEB-8CDC2627C825}"/>
              </a:ext>
            </a:extLst>
          </p:cNvPr>
          <p:cNvSpPr/>
          <p:nvPr/>
        </p:nvSpPr>
        <p:spPr>
          <a:xfrm>
            <a:off x="4502611" y="1601471"/>
            <a:ext cx="656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20000"/>
                </a:solidFill>
              </a:rPr>
              <a:t>Train</a:t>
            </a:r>
            <a:endParaRPr lang="en-US" dirty="0">
              <a:solidFill>
                <a:srgbClr val="F20000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4CFF156-0225-41BB-8192-F92EE39F5DE5}"/>
              </a:ext>
            </a:extLst>
          </p:cNvPr>
          <p:cNvGrpSpPr/>
          <p:nvPr/>
        </p:nvGrpSpPr>
        <p:grpSpPr>
          <a:xfrm>
            <a:off x="2554060" y="243408"/>
            <a:ext cx="1554480" cy="1737360"/>
            <a:chOff x="952320" y="2196445"/>
            <a:chExt cx="2209800" cy="268086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750F7C7-15EA-4660-9493-CC0D6EA6C51A}"/>
                </a:ext>
              </a:extLst>
            </p:cNvPr>
            <p:cNvGrpSpPr/>
            <p:nvPr/>
          </p:nvGrpSpPr>
          <p:grpSpPr>
            <a:xfrm>
              <a:off x="952320" y="2606395"/>
              <a:ext cx="2209800" cy="2082800"/>
              <a:chOff x="402167" y="3969015"/>
              <a:chExt cx="2209800" cy="208280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203007AF-1AA6-43A6-8648-60B98A51510E}"/>
                  </a:ext>
                </a:extLst>
              </p:cNvPr>
              <p:cNvSpPr/>
              <p:nvPr/>
            </p:nvSpPr>
            <p:spPr>
              <a:xfrm>
                <a:off x="503766" y="3969015"/>
                <a:ext cx="2082800" cy="20828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" name="Picture 2" descr="Image result for algorithm icon">
                <a:extLst>
                  <a:ext uri="{FF2B5EF4-FFF2-40B4-BE49-F238E27FC236}">
                    <a16:creationId xmlns:a16="http://schemas.microsoft.com/office/drawing/2014/main" id="{FA55BA13-7633-4687-A581-F281A1EABE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167" y="3976953"/>
                <a:ext cx="2209800" cy="2066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F464345-AD2A-49A2-AF92-53F8386D0487}"/>
                </a:ext>
              </a:extLst>
            </p:cNvPr>
            <p:cNvSpPr/>
            <p:nvPr/>
          </p:nvSpPr>
          <p:spPr>
            <a:xfrm>
              <a:off x="2611225" y="2196445"/>
              <a:ext cx="550895" cy="2680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EF8CEE3-3A01-4123-8222-120417693518}"/>
              </a:ext>
            </a:extLst>
          </p:cNvPr>
          <p:cNvGrpSpPr/>
          <p:nvPr/>
        </p:nvGrpSpPr>
        <p:grpSpPr>
          <a:xfrm>
            <a:off x="2675297" y="2577017"/>
            <a:ext cx="1554480" cy="1737360"/>
            <a:chOff x="4991099" y="2700663"/>
            <a:chExt cx="2209800" cy="268086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9A315A5-5243-4805-AE49-8A64925F091F}"/>
                </a:ext>
              </a:extLst>
            </p:cNvPr>
            <p:cNvGrpSpPr/>
            <p:nvPr/>
          </p:nvGrpSpPr>
          <p:grpSpPr>
            <a:xfrm>
              <a:off x="4991099" y="2853063"/>
              <a:ext cx="2209800" cy="2082800"/>
              <a:chOff x="402167" y="3969015"/>
              <a:chExt cx="2209800" cy="2082800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3E4B410-6E8C-4F4F-A657-671737B28224}"/>
                  </a:ext>
                </a:extLst>
              </p:cNvPr>
              <p:cNvSpPr/>
              <p:nvPr/>
            </p:nvSpPr>
            <p:spPr>
              <a:xfrm>
                <a:off x="503766" y="3969015"/>
                <a:ext cx="2082800" cy="20828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0" name="Picture 2" descr="Image result for algorithm icon">
                <a:extLst>
                  <a:ext uri="{FF2B5EF4-FFF2-40B4-BE49-F238E27FC236}">
                    <a16:creationId xmlns:a16="http://schemas.microsoft.com/office/drawing/2014/main" id="{5E7A9389-9C23-40A0-A7C5-5FEAD5BA58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167" y="3976953"/>
                <a:ext cx="2209800" cy="2066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3B35505-FE68-4CA5-AA36-523C4CDBAD33}"/>
                </a:ext>
              </a:extLst>
            </p:cNvPr>
            <p:cNvSpPr/>
            <p:nvPr/>
          </p:nvSpPr>
          <p:spPr>
            <a:xfrm>
              <a:off x="5067297" y="2700663"/>
              <a:ext cx="1597630" cy="2680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2D46E3BA-19CE-4412-87B2-561A13A9F9BB}"/>
              </a:ext>
            </a:extLst>
          </p:cNvPr>
          <p:cNvSpPr/>
          <p:nvPr/>
        </p:nvSpPr>
        <p:spPr>
          <a:xfrm>
            <a:off x="4545291" y="1048981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0BBAC12F-D227-42A8-8C9B-324949B7B293}"/>
              </a:ext>
            </a:extLst>
          </p:cNvPr>
          <p:cNvSpPr/>
          <p:nvPr/>
        </p:nvSpPr>
        <p:spPr>
          <a:xfrm>
            <a:off x="4562165" y="3107521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A306045-ECB3-4A37-9956-7AEFD965E6D1}"/>
              </a:ext>
            </a:extLst>
          </p:cNvPr>
          <p:cNvSpPr/>
          <p:nvPr/>
        </p:nvSpPr>
        <p:spPr>
          <a:xfrm>
            <a:off x="4539788" y="3606232"/>
            <a:ext cx="562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20000"/>
                </a:solidFill>
              </a:rPr>
              <a:t>Test</a:t>
            </a:r>
            <a:endParaRPr lang="en-US" dirty="0">
              <a:solidFill>
                <a:srgbClr val="F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41659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A1D5390-982F-486B-8F54-C94C919A1B82}"/>
              </a:ext>
            </a:extLst>
          </p:cNvPr>
          <p:cNvGrpSpPr/>
          <p:nvPr/>
        </p:nvGrpSpPr>
        <p:grpSpPr>
          <a:xfrm>
            <a:off x="5398932" y="4550563"/>
            <a:ext cx="1828800" cy="1828800"/>
            <a:chOff x="8515349" y="2319864"/>
            <a:chExt cx="2277533" cy="2277533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B4C5967D-7253-468D-A3D5-E9CABFA5FF26}"/>
                </a:ext>
              </a:extLst>
            </p:cNvPr>
            <p:cNvSpPr/>
            <p:nvPr/>
          </p:nvSpPr>
          <p:spPr>
            <a:xfrm rot="10800000">
              <a:off x="8679806" y="2875717"/>
              <a:ext cx="1771876" cy="66830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2AE793BE-2F1F-4CD8-B59C-8CF3ADC13466}"/>
                </a:ext>
              </a:extLst>
            </p:cNvPr>
            <p:cNvSpPr/>
            <p:nvPr/>
          </p:nvSpPr>
          <p:spPr>
            <a:xfrm>
              <a:off x="8640233" y="2438401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6DF7C6F-06B4-4B62-9C24-13CA486420C7}"/>
                </a:ext>
              </a:extLst>
            </p:cNvPr>
            <p:cNvSpPr/>
            <p:nvPr/>
          </p:nvSpPr>
          <p:spPr>
            <a:xfrm>
              <a:off x="9254067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1F65F93-08B8-48B7-B148-932820711B27}"/>
                </a:ext>
              </a:extLst>
            </p:cNvPr>
            <p:cNvSpPr/>
            <p:nvPr/>
          </p:nvSpPr>
          <p:spPr>
            <a:xfrm rot="1906395">
              <a:off x="8889112" y="3260217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F90AFFA-A4E7-46CB-8AD6-BEFAE85340B2}"/>
                </a:ext>
              </a:extLst>
            </p:cNvPr>
            <p:cNvSpPr/>
            <p:nvPr/>
          </p:nvSpPr>
          <p:spPr>
            <a:xfrm rot="445923">
              <a:off x="8698362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34DEE42-AA01-4D7C-907E-B7F03D00A57D}"/>
                </a:ext>
              </a:extLst>
            </p:cNvPr>
            <p:cNvSpPr/>
            <p:nvPr/>
          </p:nvSpPr>
          <p:spPr>
            <a:xfrm rot="19880160">
              <a:off x="9269566" y="3312546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10" descr="Related image">
              <a:extLst>
                <a:ext uri="{FF2B5EF4-FFF2-40B4-BE49-F238E27FC236}">
                  <a16:creationId xmlns:a16="http://schemas.microsoft.com/office/drawing/2014/main" id="{6A93024D-A2D6-4DA6-BD63-770287A418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349" y="2319864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B7A8951-37CB-4B15-B591-3574F30B8D31}"/>
              </a:ext>
            </a:extLst>
          </p:cNvPr>
          <p:cNvGrpSpPr/>
          <p:nvPr/>
        </p:nvGrpSpPr>
        <p:grpSpPr>
          <a:xfrm>
            <a:off x="5398932" y="464320"/>
            <a:ext cx="1828800" cy="1828800"/>
            <a:chOff x="4386085" y="2595128"/>
            <a:chExt cx="2322318" cy="2322318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83C7159-AC5C-418C-97B5-291020DCD46C}"/>
                </a:ext>
              </a:extLst>
            </p:cNvPr>
            <p:cNvSpPr/>
            <p:nvPr/>
          </p:nvSpPr>
          <p:spPr>
            <a:xfrm rot="10800000">
              <a:off x="4560484" y="3201653"/>
              <a:ext cx="1806718" cy="66242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1541F09-7B29-4A0E-BD53-27FF44962A75}"/>
                </a:ext>
              </a:extLst>
            </p:cNvPr>
            <p:cNvSpPr/>
            <p:nvPr/>
          </p:nvSpPr>
          <p:spPr>
            <a:xfrm>
              <a:off x="4515879" y="2762626"/>
              <a:ext cx="2067641" cy="469956"/>
            </a:xfrm>
            <a:prstGeom prst="triangle">
              <a:avLst>
                <a:gd name="adj" fmla="val 4479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C86879-8AD6-4F2A-A98E-427E9E3F24C9}"/>
                </a:ext>
              </a:extLst>
            </p:cNvPr>
            <p:cNvSpPr/>
            <p:nvPr/>
          </p:nvSpPr>
          <p:spPr>
            <a:xfrm>
              <a:off x="5141785" y="3291776"/>
              <a:ext cx="1441736" cy="9818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246727E-1B87-4894-AE07-4BF7EEF7CC4A}"/>
                </a:ext>
              </a:extLst>
            </p:cNvPr>
            <p:cNvSpPr/>
            <p:nvPr/>
          </p:nvSpPr>
          <p:spPr>
            <a:xfrm rot="1906395">
              <a:off x="4809489" y="3581647"/>
              <a:ext cx="1214555" cy="101007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204B0BD-D845-489F-8383-FFB6B9A14856}"/>
                </a:ext>
              </a:extLst>
            </p:cNvPr>
            <p:cNvSpPr/>
            <p:nvPr/>
          </p:nvSpPr>
          <p:spPr>
            <a:xfrm rot="445923">
              <a:off x="4585632" y="3289941"/>
              <a:ext cx="1441736" cy="9818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8BDB92-FE1E-44D3-AC11-66B593CF626F}"/>
                </a:ext>
              </a:extLst>
            </p:cNvPr>
            <p:cNvSpPr/>
            <p:nvPr/>
          </p:nvSpPr>
          <p:spPr>
            <a:xfrm rot="19880160">
              <a:off x="5164560" y="3646565"/>
              <a:ext cx="1249445" cy="9818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10" descr="Related image">
              <a:extLst>
                <a:ext uri="{FF2B5EF4-FFF2-40B4-BE49-F238E27FC236}">
                  <a16:creationId xmlns:a16="http://schemas.microsoft.com/office/drawing/2014/main" id="{AAE7C5FD-92C8-4708-B00F-078E1E1AB3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6085" y="2595128"/>
              <a:ext cx="2322318" cy="2322318"/>
            </a:xfrm>
            <a:prstGeom prst="rect">
              <a:avLst/>
            </a:prstGeom>
            <a:solidFill>
              <a:schemeClr val="bg1"/>
            </a:solidFill>
            <a:extLst/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38947C5-DACD-4B9B-9175-BFB3046D0FA0}"/>
              </a:ext>
            </a:extLst>
          </p:cNvPr>
          <p:cNvGrpSpPr/>
          <p:nvPr/>
        </p:nvGrpSpPr>
        <p:grpSpPr>
          <a:xfrm>
            <a:off x="5398932" y="2493590"/>
            <a:ext cx="1828800" cy="1828800"/>
            <a:chOff x="7797809" y="2640075"/>
            <a:chExt cx="2277533" cy="2277533"/>
          </a:xfrm>
        </p:grpSpPr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268B3C01-3B4E-408D-86F1-AFF0E41514D2}"/>
                </a:ext>
              </a:extLst>
            </p:cNvPr>
            <p:cNvSpPr/>
            <p:nvPr/>
          </p:nvSpPr>
          <p:spPr>
            <a:xfrm rot="10800000">
              <a:off x="7943412" y="3201001"/>
              <a:ext cx="1771876" cy="668308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4D3A0A1-7B99-448A-A02C-62E2EB59D529}"/>
                </a:ext>
              </a:extLst>
            </p:cNvPr>
            <p:cNvSpPr/>
            <p:nvPr/>
          </p:nvSpPr>
          <p:spPr>
            <a:xfrm>
              <a:off x="7903839" y="2763685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385F522-B934-4660-AA56-1D9B9FD9559B}"/>
                </a:ext>
              </a:extLst>
            </p:cNvPr>
            <p:cNvSpPr/>
            <p:nvPr/>
          </p:nvSpPr>
          <p:spPr>
            <a:xfrm>
              <a:off x="8517673" y="3288286"/>
              <a:ext cx="1413933" cy="990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52A02A9-3EA8-4C7F-AD98-1AB2431DA324}"/>
                </a:ext>
              </a:extLst>
            </p:cNvPr>
            <p:cNvSpPr/>
            <p:nvPr/>
          </p:nvSpPr>
          <p:spPr>
            <a:xfrm rot="1906395">
              <a:off x="8152718" y="3585501"/>
              <a:ext cx="1225350" cy="990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C139C1-5FE2-43C0-B5FE-365E603509AB}"/>
                </a:ext>
              </a:extLst>
            </p:cNvPr>
            <p:cNvSpPr/>
            <p:nvPr/>
          </p:nvSpPr>
          <p:spPr>
            <a:xfrm rot="445923">
              <a:off x="7961968" y="3288286"/>
              <a:ext cx="1413933" cy="990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77E36A0-DD94-4E3C-93A5-DC501CD2D40E}"/>
                </a:ext>
              </a:extLst>
            </p:cNvPr>
            <p:cNvSpPr/>
            <p:nvPr/>
          </p:nvSpPr>
          <p:spPr>
            <a:xfrm rot="19880160">
              <a:off x="8533172" y="3637830"/>
              <a:ext cx="1225350" cy="990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10" descr="Related image">
              <a:extLst>
                <a:ext uri="{FF2B5EF4-FFF2-40B4-BE49-F238E27FC236}">
                  <a16:creationId xmlns:a16="http://schemas.microsoft.com/office/drawing/2014/main" id="{715FC7FF-9A0C-4AB2-8F1A-21A4117E32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809" y="2640075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56CCAC40-C0AB-4DD4-BDEB-8CDC2627C825}"/>
              </a:ext>
            </a:extLst>
          </p:cNvPr>
          <p:cNvSpPr/>
          <p:nvPr/>
        </p:nvSpPr>
        <p:spPr>
          <a:xfrm>
            <a:off x="4502611" y="1601471"/>
            <a:ext cx="656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20000"/>
                </a:solidFill>
              </a:rPr>
              <a:t>Train</a:t>
            </a:r>
            <a:endParaRPr lang="en-US" dirty="0">
              <a:solidFill>
                <a:srgbClr val="F20000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4CFF156-0225-41BB-8192-F92EE39F5DE5}"/>
              </a:ext>
            </a:extLst>
          </p:cNvPr>
          <p:cNvGrpSpPr/>
          <p:nvPr/>
        </p:nvGrpSpPr>
        <p:grpSpPr>
          <a:xfrm>
            <a:off x="2554060" y="243408"/>
            <a:ext cx="1554480" cy="1737360"/>
            <a:chOff x="952320" y="2196445"/>
            <a:chExt cx="2209800" cy="268086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750F7C7-15EA-4660-9493-CC0D6EA6C51A}"/>
                </a:ext>
              </a:extLst>
            </p:cNvPr>
            <p:cNvGrpSpPr/>
            <p:nvPr/>
          </p:nvGrpSpPr>
          <p:grpSpPr>
            <a:xfrm>
              <a:off x="952320" y="2606395"/>
              <a:ext cx="2209800" cy="2082800"/>
              <a:chOff x="402167" y="3969015"/>
              <a:chExt cx="2209800" cy="208280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203007AF-1AA6-43A6-8648-60B98A51510E}"/>
                  </a:ext>
                </a:extLst>
              </p:cNvPr>
              <p:cNvSpPr/>
              <p:nvPr/>
            </p:nvSpPr>
            <p:spPr>
              <a:xfrm>
                <a:off x="503766" y="3969015"/>
                <a:ext cx="2082800" cy="20828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" name="Picture 2" descr="Image result for algorithm icon">
                <a:extLst>
                  <a:ext uri="{FF2B5EF4-FFF2-40B4-BE49-F238E27FC236}">
                    <a16:creationId xmlns:a16="http://schemas.microsoft.com/office/drawing/2014/main" id="{FA55BA13-7633-4687-A581-F281A1EABE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167" y="3976953"/>
                <a:ext cx="2209800" cy="2066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F464345-AD2A-49A2-AF92-53F8386D0487}"/>
                </a:ext>
              </a:extLst>
            </p:cNvPr>
            <p:cNvSpPr/>
            <p:nvPr/>
          </p:nvSpPr>
          <p:spPr>
            <a:xfrm>
              <a:off x="2611225" y="2196445"/>
              <a:ext cx="550895" cy="2680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EF8CEE3-3A01-4123-8222-120417693518}"/>
              </a:ext>
            </a:extLst>
          </p:cNvPr>
          <p:cNvGrpSpPr/>
          <p:nvPr/>
        </p:nvGrpSpPr>
        <p:grpSpPr>
          <a:xfrm>
            <a:off x="2675297" y="2577017"/>
            <a:ext cx="1554480" cy="1737360"/>
            <a:chOff x="4991099" y="2700663"/>
            <a:chExt cx="2209800" cy="268086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9A315A5-5243-4805-AE49-8A64925F091F}"/>
                </a:ext>
              </a:extLst>
            </p:cNvPr>
            <p:cNvGrpSpPr/>
            <p:nvPr/>
          </p:nvGrpSpPr>
          <p:grpSpPr>
            <a:xfrm>
              <a:off x="4991099" y="2853063"/>
              <a:ext cx="2209800" cy="2082800"/>
              <a:chOff x="402167" y="3969015"/>
              <a:chExt cx="2209800" cy="2082800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3E4B410-6E8C-4F4F-A657-671737B28224}"/>
                  </a:ext>
                </a:extLst>
              </p:cNvPr>
              <p:cNvSpPr/>
              <p:nvPr/>
            </p:nvSpPr>
            <p:spPr>
              <a:xfrm>
                <a:off x="503766" y="3969015"/>
                <a:ext cx="2082800" cy="20828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0" name="Picture 2" descr="Image result for algorithm icon">
                <a:extLst>
                  <a:ext uri="{FF2B5EF4-FFF2-40B4-BE49-F238E27FC236}">
                    <a16:creationId xmlns:a16="http://schemas.microsoft.com/office/drawing/2014/main" id="{5E7A9389-9C23-40A0-A7C5-5FEAD5BA58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167" y="3976953"/>
                <a:ext cx="2209800" cy="2066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3B35505-FE68-4CA5-AA36-523C4CDBAD33}"/>
                </a:ext>
              </a:extLst>
            </p:cNvPr>
            <p:cNvSpPr/>
            <p:nvPr/>
          </p:nvSpPr>
          <p:spPr>
            <a:xfrm>
              <a:off x="5067297" y="2700663"/>
              <a:ext cx="1597630" cy="2680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2D46E3BA-19CE-4412-87B2-561A13A9F9BB}"/>
              </a:ext>
            </a:extLst>
          </p:cNvPr>
          <p:cNvSpPr/>
          <p:nvPr/>
        </p:nvSpPr>
        <p:spPr>
          <a:xfrm>
            <a:off x="4545291" y="1048981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0BBAC12F-D227-42A8-8C9B-324949B7B293}"/>
              </a:ext>
            </a:extLst>
          </p:cNvPr>
          <p:cNvSpPr/>
          <p:nvPr/>
        </p:nvSpPr>
        <p:spPr>
          <a:xfrm>
            <a:off x="4562165" y="3107521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A306045-ECB3-4A37-9956-7AEFD965E6D1}"/>
              </a:ext>
            </a:extLst>
          </p:cNvPr>
          <p:cNvSpPr/>
          <p:nvPr/>
        </p:nvSpPr>
        <p:spPr>
          <a:xfrm>
            <a:off x="4539788" y="3606232"/>
            <a:ext cx="562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20000"/>
                </a:solidFill>
              </a:rPr>
              <a:t>Test</a:t>
            </a:r>
            <a:endParaRPr lang="en-US" dirty="0">
              <a:solidFill>
                <a:srgbClr val="F20000"/>
              </a:solidFill>
            </a:endParaRP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02BA1689-9294-4100-A756-4359E45753B3}"/>
              </a:ext>
            </a:extLst>
          </p:cNvPr>
          <p:cNvSpPr/>
          <p:nvPr/>
        </p:nvSpPr>
        <p:spPr>
          <a:xfrm>
            <a:off x="4582619" y="5166061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5775984-05D8-4107-9BAF-055E986E557B}"/>
              </a:ext>
            </a:extLst>
          </p:cNvPr>
          <p:cNvSpPr/>
          <p:nvPr/>
        </p:nvSpPr>
        <p:spPr>
          <a:xfrm>
            <a:off x="4436198" y="5675652"/>
            <a:ext cx="856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20000"/>
                </a:solidFill>
              </a:rPr>
              <a:t>Deploy</a:t>
            </a:r>
            <a:endParaRPr lang="en-US" dirty="0">
              <a:solidFill>
                <a:srgbClr val="F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50931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BCE856B-26FD-4B99-BB8B-0AFDF69927E0}"/>
              </a:ext>
            </a:extLst>
          </p:cNvPr>
          <p:cNvSpPr/>
          <p:nvPr/>
        </p:nvSpPr>
        <p:spPr>
          <a:xfrm>
            <a:off x="372200" y="2500621"/>
            <a:ext cx="1860919" cy="12557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70826E-E630-471F-B421-7DD33D1B594A}"/>
              </a:ext>
            </a:extLst>
          </p:cNvPr>
          <p:cNvSpPr/>
          <p:nvPr/>
        </p:nvSpPr>
        <p:spPr>
          <a:xfrm>
            <a:off x="2768870" y="2500621"/>
            <a:ext cx="1860919" cy="12557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D28E53-0142-46CB-956E-8A3D5EC89C9C}"/>
              </a:ext>
            </a:extLst>
          </p:cNvPr>
          <p:cNvSpPr/>
          <p:nvPr/>
        </p:nvSpPr>
        <p:spPr>
          <a:xfrm>
            <a:off x="5165540" y="2500621"/>
            <a:ext cx="1860919" cy="12557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E00828-8E9A-47ED-9FE4-FFC75A06F021}"/>
              </a:ext>
            </a:extLst>
          </p:cNvPr>
          <p:cNvSpPr/>
          <p:nvPr/>
        </p:nvSpPr>
        <p:spPr>
          <a:xfrm>
            <a:off x="7562210" y="2500621"/>
            <a:ext cx="1860919" cy="12557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93A0-7C67-4451-8C72-CE01F6172294}"/>
              </a:ext>
            </a:extLst>
          </p:cNvPr>
          <p:cNvSpPr/>
          <p:nvPr/>
        </p:nvSpPr>
        <p:spPr>
          <a:xfrm>
            <a:off x="9958880" y="2519475"/>
            <a:ext cx="1860919" cy="12557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41E712-497A-4233-B252-110B6D2BAB82}"/>
              </a:ext>
            </a:extLst>
          </p:cNvPr>
          <p:cNvSpPr/>
          <p:nvPr/>
        </p:nvSpPr>
        <p:spPr>
          <a:xfrm>
            <a:off x="787322" y="2943850"/>
            <a:ext cx="1050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Get Data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1B716E-5CC6-45BB-8978-91AE8DF770F3}"/>
              </a:ext>
            </a:extLst>
          </p:cNvPr>
          <p:cNvSpPr/>
          <p:nvPr/>
        </p:nvSpPr>
        <p:spPr>
          <a:xfrm>
            <a:off x="3023392" y="2943850"/>
            <a:ext cx="1436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Prepare Data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F232BC-E22E-4480-AA26-84140296A808}"/>
              </a:ext>
            </a:extLst>
          </p:cNvPr>
          <p:cNvSpPr/>
          <p:nvPr/>
        </p:nvSpPr>
        <p:spPr>
          <a:xfrm>
            <a:off x="5465487" y="2943850"/>
            <a:ext cx="1307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Model Data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154DF8-905E-4450-A543-3A343992E819}"/>
              </a:ext>
            </a:extLst>
          </p:cNvPr>
          <p:cNvSpPr/>
          <p:nvPr/>
        </p:nvSpPr>
        <p:spPr>
          <a:xfrm>
            <a:off x="7764698" y="2943850"/>
            <a:ext cx="146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Refine Model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2EB160-7552-4194-B0EA-1A2CD43B7CBD}"/>
              </a:ext>
            </a:extLst>
          </p:cNvPr>
          <p:cNvSpPr/>
          <p:nvPr/>
        </p:nvSpPr>
        <p:spPr>
          <a:xfrm>
            <a:off x="10160680" y="2945418"/>
            <a:ext cx="1539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Deploy Model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7EFDF1-1879-424B-9C1D-BF2AC1421ECF}"/>
              </a:ext>
            </a:extLst>
          </p:cNvPr>
          <p:cNvCxnSpPr/>
          <p:nvPr/>
        </p:nvCxnSpPr>
        <p:spPr>
          <a:xfrm>
            <a:off x="2374522" y="3186260"/>
            <a:ext cx="24613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BFFAB4-9E30-4EB8-8A13-3A5475D62D34}"/>
              </a:ext>
            </a:extLst>
          </p:cNvPr>
          <p:cNvCxnSpPr/>
          <p:nvPr/>
        </p:nvCxnSpPr>
        <p:spPr>
          <a:xfrm>
            <a:off x="4789355" y="3186260"/>
            <a:ext cx="24613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7555D5-3B84-4FC7-8E29-8EBB8054EECD}"/>
              </a:ext>
            </a:extLst>
          </p:cNvPr>
          <p:cNvCxnSpPr/>
          <p:nvPr/>
        </p:nvCxnSpPr>
        <p:spPr>
          <a:xfrm>
            <a:off x="7204188" y="3186260"/>
            <a:ext cx="24613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C9B89F-B5E4-4DF6-9FD8-49EFA0F32892}"/>
              </a:ext>
            </a:extLst>
          </p:cNvPr>
          <p:cNvCxnSpPr/>
          <p:nvPr/>
        </p:nvCxnSpPr>
        <p:spPr>
          <a:xfrm>
            <a:off x="9619021" y="3186260"/>
            <a:ext cx="24613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1B78F5A-C041-4715-B1CB-892C50E64178}"/>
              </a:ext>
            </a:extLst>
          </p:cNvPr>
          <p:cNvSpPr txBox="1"/>
          <p:nvPr/>
        </p:nvSpPr>
        <p:spPr>
          <a:xfrm>
            <a:off x="2950938" y="579853"/>
            <a:ext cx="6290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ML Process</a:t>
            </a:r>
          </a:p>
        </p:txBody>
      </p:sp>
    </p:spTree>
    <p:extLst>
      <p:ext uri="{BB962C8B-B14F-4D97-AF65-F5344CB8AC3E}">
        <p14:creationId xmlns:p14="http://schemas.microsoft.com/office/powerpoint/2010/main" val="21018790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BCE856B-26FD-4B99-BB8B-0AFDF69927E0}"/>
              </a:ext>
            </a:extLst>
          </p:cNvPr>
          <p:cNvSpPr/>
          <p:nvPr/>
        </p:nvSpPr>
        <p:spPr>
          <a:xfrm>
            <a:off x="372200" y="2500621"/>
            <a:ext cx="1860919" cy="1255791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70826E-E630-471F-B421-7DD33D1B594A}"/>
              </a:ext>
            </a:extLst>
          </p:cNvPr>
          <p:cNvSpPr/>
          <p:nvPr/>
        </p:nvSpPr>
        <p:spPr>
          <a:xfrm>
            <a:off x="2768870" y="2500621"/>
            <a:ext cx="1860919" cy="12557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D28E53-0142-46CB-956E-8A3D5EC89C9C}"/>
              </a:ext>
            </a:extLst>
          </p:cNvPr>
          <p:cNvSpPr/>
          <p:nvPr/>
        </p:nvSpPr>
        <p:spPr>
          <a:xfrm>
            <a:off x="5165540" y="2500621"/>
            <a:ext cx="1860919" cy="12557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E00828-8E9A-47ED-9FE4-FFC75A06F021}"/>
              </a:ext>
            </a:extLst>
          </p:cNvPr>
          <p:cNvSpPr/>
          <p:nvPr/>
        </p:nvSpPr>
        <p:spPr>
          <a:xfrm>
            <a:off x="7562210" y="2500621"/>
            <a:ext cx="1860919" cy="12557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93A0-7C67-4451-8C72-CE01F6172294}"/>
              </a:ext>
            </a:extLst>
          </p:cNvPr>
          <p:cNvSpPr/>
          <p:nvPr/>
        </p:nvSpPr>
        <p:spPr>
          <a:xfrm>
            <a:off x="9958880" y="2519475"/>
            <a:ext cx="1860919" cy="12557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41E712-497A-4233-B252-110B6D2BAB82}"/>
              </a:ext>
            </a:extLst>
          </p:cNvPr>
          <p:cNvSpPr/>
          <p:nvPr/>
        </p:nvSpPr>
        <p:spPr>
          <a:xfrm>
            <a:off x="787322" y="2943850"/>
            <a:ext cx="1050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Get Data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1B716E-5CC6-45BB-8978-91AE8DF770F3}"/>
              </a:ext>
            </a:extLst>
          </p:cNvPr>
          <p:cNvSpPr/>
          <p:nvPr/>
        </p:nvSpPr>
        <p:spPr>
          <a:xfrm>
            <a:off x="3023392" y="2943850"/>
            <a:ext cx="1436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Prepare Data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F232BC-E22E-4480-AA26-84140296A808}"/>
              </a:ext>
            </a:extLst>
          </p:cNvPr>
          <p:cNvSpPr/>
          <p:nvPr/>
        </p:nvSpPr>
        <p:spPr>
          <a:xfrm>
            <a:off x="5465487" y="2943850"/>
            <a:ext cx="1307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Model Data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154DF8-905E-4450-A543-3A343992E819}"/>
              </a:ext>
            </a:extLst>
          </p:cNvPr>
          <p:cNvSpPr/>
          <p:nvPr/>
        </p:nvSpPr>
        <p:spPr>
          <a:xfrm>
            <a:off x="7764698" y="2943850"/>
            <a:ext cx="146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Refine Model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2EB160-7552-4194-B0EA-1A2CD43B7CBD}"/>
              </a:ext>
            </a:extLst>
          </p:cNvPr>
          <p:cNvSpPr/>
          <p:nvPr/>
        </p:nvSpPr>
        <p:spPr>
          <a:xfrm>
            <a:off x="10160680" y="2945418"/>
            <a:ext cx="1539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Deploy Model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7EFDF1-1879-424B-9C1D-BF2AC1421ECF}"/>
              </a:ext>
            </a:extLst>
          </p:cNvPr>
          <p:cNvCxnSpPr/>
          <p:nvPr/>
        </p:nvCxnSpPr>
        <p:spPr>
          <a:xfrm>
            <a:off x="2374522" y="3186260"/>
            <a:ext cx="24613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BFFAB4-9E30-4EB8-8A13-3A5475D62D34}"/>
              </a:ext>
            </a:extLst>
          </p:cNvPr>
          <p:cNvCxnSpPr/>
          <p:nvPr/>
        </p:nvCxnSpPr>
        <p:spPr>
          <a:xfrm>
            <a:off x="4789355" y="3186260"/>
            <a:ext cx="24613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7555D5-3B84-4FC7-8E29-8EBB8054EECD}"/>
              </a:ext>
            </a:extLst>
          </p:cNvPr>
          <p:cNvCxnSpPr/>
          <p:nvPr/>
        </p:nvCxnSpPr>
        <p:spPr>
          <a:xfrm>
            <a:off x="7204188" y="3186260"/>
            <a:ext cx="24613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C9B89F-B5E4-4DF6-9FD8-49EFA0F32892}"/>
              </a:ext>
            </a:extLst>
          </p:cNvPr>
          <p:cNvCxnSpPr/>
          <p:nvPr/>
        </p:nvCxnSpPr>
        <p:spPr>
          <a:xfrm>
            <a:off x="9619021" y="3186260"/>
            <a:ext cx="24613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4638308-F193-41D1-B723-7141E382E713}"/>
              </a:ext>
            </a:extLst>
          </p:cNvPr>
          <p:cNvSpPr/>
          <p:nvPr/>
        </p:nvSpPr>
        <p:spPr>
          <a:xfrm>
            <a:off x="372200" y="4375551"/>
            <a:ext cx="4143250" cy="954107"/>
          </a:xfrm>
          <a:prstGeom prst="rect">
            <a:avLst/>
          </a:prstGeom>
          <a:ln w="19050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2800" dirty="0"/>
              <a:t>What data should you use?</a:t>
            </a:r>
          </a:p>
          <a:p>
            <a:r>
              <a:rPr lang="en-US" sz="2800" dirty="0"/>
              <a:t>Is it labeled?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D8B936-1B73-40EB-82B6-6EC017026B99}"/>
              </a:ext>
            </a:extLst>
          </p:cNvPr>
          <p:cNvSpPr txBox="1"/>
          <p:nvPr/>
        </p:nvSpPr>
        <p:spPr>
          <a:xfrm>
            <a:off x="2950938" y="579853"/>
            <a:ext cx="6290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ML Process</a:t>
            </a:r>
          </a:p>
        </p:txBody>
      </p:sp>
    </p:spTree>
    <p:extLst>
      <p:ext uri="{BB962C8B-B14F-4D97-AF65-F5344CB8AC3E}">
        <p14:creationId xmlns:p14="http://schemas.microsoft.com/office/powerpoint/2010/main" val="2767079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0D3E6CE-09D9-417A-AD07-1543641F256B}"/>
              </a:ext>
            </a:extLst>
          </p:cNvPr>
          <p:cNvSpPr txBox="1"/>
          <p:nvPr/>
        </p:nvSpPr>
        <p:spPr>
          <a:xfrm>
            <a:off x="2725420" y="680720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Traditional Software Development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61830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BCE856B-26FD-4B99-BB8B-0AFDF69927E0}"/>
              </a:ext>
            </a:extLst>
          </p:cNvPr>
          <p:cNvSpPr/>
          <p:nvPr/>
        </p:nvSpPr>
        <p:spPr>
          <a:xfrm>
            <a:off x="372200" y="2500621"/>
            <a:ext cx="1860919" cy="1255791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70826E-E630-471F-B421-7DD33D1B594A}"/>
              </a:ext>
            </a:extLst>
          </p:cNvPr>
          <p:cNvSpPr/>
          <p:nvPr/>
        </p:nvSpPr>
        <p:spPr>
          <a:xfrm>
            <a:off x="2768870" y="2500621"/>
            <a:ext cx="1860919" cy="12557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D28E53-0142-46CB-956E-8A3D5EC89C9C}"/>
              </a:ext>
            </a:extLst>
          </p:cNvPr>
          <p:cNvSpPr/>
          <p:nvPr/>
        </p:nvSpPr>
        <p:spPr>
          <a:xfrm>
            <a:off x="5165540" y="2500621"/>
            <a:ext cx="1860919" cy="12557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E00828-8E9A-47ED-9FE4-FFC75A06F021}"/>
              </a:ext>
            </a:extLst>
          </p:cNvPr>
          <p:cNvSpPr/>
          <p:nvPr/>
        </p:nvSpPr>
        <p:spPr>
          <a:xfrm>
            <a:off x="7562210" y="2500621"/>
            <a:ext cx="1860919" cy="12557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93A0-7C67-4451-8C72-CE01F6172294}"/>
              </a:ext>
            </a:extLst>
          </p:cNvPr>
          <p:cNvSpPr/>
          <p:nvPr/>
        </p:nvSpPr>
        <p:spPr>
          <a:xfrm>
            <a:off x="9958880" y="2519475"/>
            <a:ext cx="1860919" cy="12557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41E712-497A-4233-B252-110B6D2BAB82}"/>
              </a:ext>
            </a:extLst>
          </p:cNvPr>
          <p:cNvSpPr/>
          <p:nvPr/>
        </p:nvSpPr>
        <p:spPr>
          <a:xfrm>
            <a:off x="787322" y="2943850"/>
            <a:ext cx="1050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Get Data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1B716E-5CC6-45BB-8978-91AE8DF770F3}"/>
              </a:ext>
            </a:extLst>
          </p:cNvPr>
          <p:cNvSpPr/>
          <p:nvPr/>
        </p:nvSpPr>
        <p:spPr>
          <a:xfrm>
            <a:off x="3023392" y="2943850"/>
            <a:ext cx="1436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Prepare Data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F232BC-E22E-4480-AA26-84140296A808}"/>
              </a:ext>
            </a:extLst>
          </p:cNvPr>
          <p:cNvSpPr/>
          <p:nvPr/>
        </p:nvSpPr>
        <p:spPr>
          <a:xfrm>
            <a:off x="5465487" y="2943850"/>
            <a:ext cx="1307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Model Data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154DF8-905E-4450-A543-3A343992E819}"/>
              </a:ext>
            </a:extLst>
          </p:cNvPr>
          <p:cNvSpPr/>
          <p:nvPr/>
        </p:nvSpPr>
        <p:spPr>
          <a:xfrm>
            <a:off x="7764698" y="2943850"/>
            <a:ext cx="146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Refine Model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2EB160-7552-4194-B0EA-1A2CD43B7CBD}"/>
              </a:ext>
            </a:extLst>
          </p:cNvPr>
          <p:cNvSpPr/>
          <p:nvPr/>
        </p:nvSpPr>
        <p:spPr>
          <a:xfrm>
            <a:off x="10160680" y="2945418"/>
            <a:ext cx="1539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Deploy Model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7EFDF1-1879-424B-9C1D-BF2AC1421ECF}"/>
              </a:ext>
            </a:extLst>
          </p:cNvPr>
          <p:cNvCxnSpPr/>
          <p:nvPr/>
        </p:nvCxnSpPr>
        <p:spPr>
          <a:xfrm>
            <a:off x="2374522" y="3186260"/>
            <a:ext cx="24613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BFFAB4-9E30-4EB8-8A13-3A5475D62D34}"/>
              </a:ext>
            </a:extLst>
          </p:cNvPr>
          <p:cNvCxnSpPr/>
          <p:nvPr/>
        </p:nvCxnSpPr>
        <p:spPr>
          <a:xfrm>
            <a:off x="4789355" y="3186260"/>
            <a:ext cx="24613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7555D5-3B84-4FC7-8E29-8EBB8054EECD}"/>
              </a:ext>
            </a:extLst>
          </p:cNvPr>
          <p:cNvCxnSpPr/>
          <p:nvPr/>
        </p:nvCxnSpPr>
        <p:spPr>
          <a:xfrm>
            <a:off x="7204188" y="3186260"/>
            <a:ext cx="24613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C9B89F-B5E4-4DF6-9FD8-49EFA0F32892}"/>
              </a:ext>
            </a:extLst>
          </p:cNvPr>
          <p:cNvCxnSpPr/>
          <p:nvPr/>
        </p:nvCxnSpPr>
        <p:spPr>
          <a:xfrm>
            <a:off x="9619021" y="3186260"/>
            <a:ext cx="24613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C88043C-31FB-42AF-95B8-F44E7891CA9F}"/>
              </a:ext>
            </a:extLst>
          </p:cNvPr>
          <p:cNvSpPr/>
          <p:nvPr/>
        </p:nvSpPr>
        <p:spPr>
          <a:xfrm>
            <a:off x="2768870" y="4375551"/>
            <a:ext cx="7911461" cy="523220"/>
          </a:xfrm>
          <a:prstGeom prst="rect">
            <a:avLst/>
          </a:prstGeom>
          <a:ln w="19050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2800" dirty="0"/>
              <a:t>Is your data </a:t>
            </a:r>
            <a:r>
              <a:rPr lang="en-US" sz="2800" b="1" dirty="0"/>
              <a:t>complete</a:t>
            </a:r>
            <a:r>
              <a:rPr lang="en-US" sz="2800" dirty="0"/>
              <a:t>, </a:t>
            </a:r>
            <a:r>
              <a:rPr lang="en-US" sz="2800" b="1" dirty="0"/>
              <a:t>clean</a:t>
            </a:r>
            <a:r>
              <a:rPr lang="en-US" sz="2800" dirty="0"/>
              <a:t>, does it have </a:t>
            </a:r>
            <a:r>
              <a:rPr lang="en-US" sz="2800" b="1" dirty="0"/>
              <a:t>coverage</a:t>
            </a:r>
            <a:r>
              <a:rPr lang="en-US" sz="2800" dirty="0"/>
              <a:t>?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4D4B48-7B38-4411-8CC0-7EFE7F122D72}"/>
              </a:ext>
            </a:extLst>
          </p:cNvPr>
          <p:cNvSpPr txBox="1"/>
          <p:nvPr/>
        </p:nvSpPr>
        <p:spPr>
          <a:xfrm>
            <a:off x="2950938" y="579853"/>
            <a:ext cx="6290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ML Process</a:t>
            </a:r>
          </a:p>
        </p:txBody>
      </p:sp>
    </p:spTree>
    <p:extLst>
      <p:ext uri="{BB962C8B-B14F-4D97-AF65-F5344CB8AC3E}">
        <p14:creationId xmlns:p14="http://schemas.microsoft.com/office/powerpoint/2010/main" val="267975493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BCE856B-26FD-4B99-BB8B-0AFDF69927E0}"/>
              </a:ext>
            </a:extLst>
          </p:cNvPr>
          <p:cNvSpPr/>
          <p:nvPr/>
        </p:nvSpPr>
        <p:spPr>
          <a:xfrm>
            <a:off x="372200" y="2500621"/>
            <a:ext cx="1860919" cy="1255791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70826E-E630-471F-B421-7DD33D1B594A}"/>
              </a:ext>
            </a:extLst>
          </p:cNvPr>
          <p:cNvSpPr/>
          <p:nvPr/>
        </p:nvSpPr>
        <p:spPr>
          <a:xfrm>
            <a:off x="2768870" y="2500621"/>
            <a:ext cx="1860919" cy="12557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D28E53-0142-46CB-956E-8A3D5EC89C9C}"/>
              </a:ext>
            </a:extLst>
          </p:cNvPr>
          <p:cNvSpPr/>
          <p:nvPr/>
        </p:nvSpPr>
        <p:spPr>
          <a:xfrm>
            <a:off x="5165540" y="2500621"/>
            <a:ext cx="1860919" cy="12557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E00828-8E9A-47ED-9FE4-FFC75A06F021}"/>
              </a:ext>
            </a:extLst>
          </p:cNvPr>
          <p:cNvSpPr/>
          <p:nvPr/>
        </p:nvSpPr>
        <p:spPr>
          <a:xfrm>
            <a:off x="7562210" y="2500621"/>
            <a:ext cx="1860919" cy="12557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93A0-7C67-4451-8C72-CE01F6172294}"/>
              </a:ext>
            </a:extLst>
          </p:cNvPr>
          <p:cNvSpPr/>
          <p:nvPr/>
        </p:nvSpPr>
        <p:spPr>
          <a:xfrm>
            <a:off x="9958880" y="2519475"/>
            <a:ext cx="1860919" cy="12557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41E712-497A-4233-B252-110B6D2BAB82}"/>
              </a:ext>
            </a:extLst>
          </p:cNvPr>
          <p:cNvSpPr/>
          <p:nvPr/>
        </p:nvSpPr>
        <p:spPr>
          <a:xfrm>
            <a:off x="787322" y="2943850"/>
            <a:ext cx="1050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Get Data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1B716E-5CC6-45BB-8978-91AE8DF770F3}"/>
              </a:ext>
            </a:extLst>
          </p:cNvPr>
          <p:cNvSpPr/>
          <p:nvPr/>
        </p:nvSpPr>
        <p:spPr>
          <a:xfrm>
            <a:off x="3023392" y="2943850"/>
            <a:ext cx="1436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Prepare Data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F232BC-E22E-4480-AA26-84140296A808}"/>
              </a:ext>
            </a:extLst>
          </p:cNvPr>
          <p:cNvSpPr/>
          <p:nvPr/>
        </p:nvSpPr>
        <p:spPr>
          <a:xfrm>
            <a:off x="5465487" y="2943850"/>
            <a:ext cx="1307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Model Data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154DF8-905E-4450-A543-3A343992E819}"/>
              </a:ext>
            </a:extLst>
          </p:cNvPr>
          <p:cNvSpPr/>
          <p:nvPr/>
        </p:nvSpPr>
        <p:spPr>
          <a:xfrm>
            <a:off x="7764698" y="2943850"/>
            <a:ext cx="146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Refine Model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2EB160-7552-4194-B0EA-1A2CD43B7CBD}"/>
              </a:ext>
            </a:extLst>
          </p:cNvPr>
          <p:cNvSpPr/>
          <p:nvPr/>
        </p:nvSpPr>
        <p:spPr>
          <a:xfrm>
            <a:off x="10160680" y="2945418"/>
            <a:ext cx="1539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Deploy Model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7EFDF1-1879-424B-9C1D-BF2AC1421ECF}"/>
              </a:ext>
            </a:extLst>
          </p:cNvPr>
          <p:cNvCxnSpPr/>
          <p:nvPr/>
        </p:nvCxnSpPr>
        <p:spPr>
          <a:xfrm>
            <a:off x="2374522" y="3186260"/>
            <a:ext cx="24613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BFFAB4-9E30-4EB8-8A13-3A5475D62D34}"/>
              </a:ext>
            </a:extLst>
          </p:cNvPr>
          <p:cNvCxnSpPr/>
          <p:nvPr/>
        </p:nvCxnSpPr>
        <p:spPr>
          <a:xfrm>
            <a:off x="4789355" y="3186260"/>
            <a:ext cx="24613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7555D5-3B84-4FC7-8E29-8EBB8054EECD}"/>
              </a:ext>
            </a:extLst>
          </p:cNvPr>
          <p:cNvCxnSpPr/>
          <p:nvPr/>
        </p:nvCxnSpPr>
        <p:spPr>
          <a:xfrm>
            <a:off x="7204188" y="3186260"/>
            <a:ext cx="24613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C9B89F-B5E4-4DF6-9FD8-49EFA0F32892}"/>
              </a:ext>
            </a:extLst>
          </p:cNvPr>
          <p:cNvCxnSpPr/>
          <p:nvPr/>
        </p:nvCxnSpPr>
        <p:spPr>
          <a:xfrm>
            <a:off x="9619021" y="3186260"/>
            <a:ext cx="24613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BCF5F22-2E2D-410D-A8BC-1CBF3144D2F1}"/>
              </a:ext>
            </a:extLst>
          </p:cNvPr>
          <p:cNvSpPr/>
          <p:nvPr/>
        </p:nvSpPr>
        <p:spPr>
          <a:xfrm>
            <a:off x="5165540" y="4375551"/>
            <a:ext cx="5185779" cy="523220"/>
          </a:xfrm>
          <a:prstGeom prst="rect">
            <a:avLst/>
          </a:prstGeom>
          <a:ln w="19050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2800" dirty="0"/>
              <a:t>Which algorithms should you use?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AD0BCF-2E00-4483-AD8A-3CD06A6C595F}"/>
              </a:ext>
            </a:extLst>
          </p:cNvPr>
          <p:cNvSpPr txBox="1"/>
          <p:nvPr/>
        </p:nvSpPr>
        <p:spPr>
          <a:xfrm>
            <a:off x="2950938" y="579853"/>
            <a:ext cx="6290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ML Process</a:t>
            </a:r>
          </a:p>
        </p:txBody>
      </p:sp>
    </p:spTree>
    <p:extLst>
      <p:ext uri="{BB962C8B-B14F-4D97-AF65-F5344CB8AC3E}">
        <p14:creationId xmlns:p14="http://schemas.microsoft.com/office/powerpoint/2010/main" val="4060091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BCE856B-26FD-4B99-BB8B-0AFDF69927E0}"/>
              </a:ext>
            </a:extLst>
          </p:cNvPr>
          <p:cNvSpPr/>
          <p:nvPr/>
        </p:nvSpPr>
        <p:spPr>
          <a:xfrm>
            <a:off x="372200" y="2500621"/>
            <a:ext cx="1860919" cy="1255791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70826E-E630-471F-B421-7DD33D1B594A}"/>
              </a:ext>
            </a:extLst>
          </p:cNvPr>
          <p:cNvSpPr/>
          <p:nvPr/>
        </p:nvSpPr>
        <p:spPr>
          <a:xfrm>
            <a:off x="2768870" y="2500621"/>
            <a:ext cx="1860919" cy="12557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D28E53-0142-46CB-956E-8A3D5EC89C9C}"/>
              </a:ext>
            </a:extLst>
          </p:cNvPr>
          <p:cNvSpPr/>
          <p:nvPr/>
        </p:nvSpPr>
        <p:spPr>
          <a:xfrm>
            <a:off x="5165540" y="2500621"/>
            <a:ext cx="1860919" cy="12557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E00828-8E9A-47ED-9FE4-FFC75A06F021}"/>
              </a:ext>
            </a:extLst>
          </p:cNvPr>
          <p:cNvSpPr/>
          <p:nvPr/>
        </p:nvSpPr>
        <p:spPr>
          <a:xfrm>
            <a:off x="7562210" y="2500621"/>
            <a:ext cx="1860919" cy="12557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93A0-7C67-4451-8C72-CE01F6172294}"/>
              </a:ext>
            </a:extLst>
          </p:cNvPr>
          <p:cNvSpPr/>
          <p:nvPr/>
        </p:nvSpPr>
        <p:spPr>
          <a:xfrm>
            <a:off x="9958880" y="2519475"/>
            <a:ext cx="1860919" cy="12557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41E712-497A-4233-B252-110B6D2BAB82}"/>
              </a:ext>
            </a:extLst>
          </p:cNvPr>
          <p:cNvSpPr/>
          <p:nvPr/>
        </p:nvSpPr>
        <p:spPr>
          <a:xfrm>
            <a:off x="787322" y="2943850"/>
            <a:ext cx="1050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Get Data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1B716E-5CC6-45BB-8978-91AE8DF770F3}"/>
              </a:ext>
            </a:extLst>
          </p:cNvPr>
          <p:cNvSpPr/>
          <p:nvPr/>
        </p:nvSpPr>
        <p:spPr>
          <a:xfrm>
            <a:off x="3023392" y="2943850"/>
            <a:ext cx="1436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Prepare Data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F232BC-E22E-4480-AA26-84140296A808}"/>
              </a:ext>
            </a:extLst>
          </p:cNvPr>
          <p:cNvSpPr/>
          <p:nvPr/>
        </p:nvSpPr>
        <p:spPr>
          <a:xfrm>
            <a:off x="5465487" y="2943850"/>
            <a:ext cx="1307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Model Data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154DF8-905E-4450-A543-3A343992E819}"/>
              </a:ext>
            </a:extLst>
          </p:cNvPr>
          <p:cNvSpPr/>
          <p:nvPr/>
        </p:nvSpPr>
        <p:spPr>
          <a:xfrm>
            <a:off x="7764698" y="2943850"/>
            <a:ext cx="146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Refine Model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2EB160-7552-4194-B0EA-1A2CD43B7CBD}"/>
              </a:ext>
            </a:extLst>
          </p:cNvPr>
          <p:cNvSpPr/>
          <p:nvPr/>
        </p:nvSpPr>
        <p:spPr>
          <a:xfrm>
            <a:off x="10160680" y="2945418"/>
            <a:ext cx="1539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Deploy Model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7EFDF1-1879-424B-9C1D-BF2AC1421ECF}"/>
              </a:ext>
            </a:extLst>
          </p:cNvPr>
          <p:cNvCxnSpPr/>
          <p:nvPr/>
        </p:nvCxnSpPr>
        <p:spPr>
          <a:xfrm>
            <a:off x="2374522" y="3186260"/>
            <a:ext cx="24613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BFFAB4-9E30-4EB8-8A13-3A5475D62D34}"/>
              </a:ext>
            </a:extLst>
          </p:cNvPr>
          <p:cNvCxnSpPr/>
          <p:nvPr/>
        </p:nvCxnSpPr>
        <p:spPr>
          <a:xfrm>
            <a:off x="4789355" y="3186260"/>
            <a:ext cx="24613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7555D5-3B84-4FC7-8E29-8EBB8054EECD}"/>
              </a:ext>
            </a:extLst>
          </p:cNvPr>
          <p:cNvCxnSpPr/>
          <p:nvPr/>
        </p:nvCxnSpPr>
        <p:spPr>
          <a:xfrm>
            <a:off x="7204188" y="3186260"/>
            <a:ext cx="24613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C9B89F-B5E4-4DF6-9FD8-49EFA0F32892}"/>
              </a:ext>
            </a:extLst>
          </p:cNvPr>
          <p:cNvCxnSpPr/>
          <p:nvPr/>
        </p:nvCxnSpPr>
        <p:spPr>
          <a:xfrm>
            <a:off x="9619021" y="3186260"/>
            <a:ext cx="24613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F3B115B-A68C-433F-A5ED-4CE5E02F9954}"/>
              </a:ext>
            </a:extLst>
          </p:cNvPr>
          <p:cNvSpPr/>
          <p:nvPr/>
        </p:nvSpPr>
        <p:spPr>
          <a:xfrm>
            <a:off x="7562210" y="4375551"/>
            <a:ext cx="4257589" cy="954107"/>
          </a:xfrm>
          <a:prstGeom prst="rect">
            <a:avLst/>
          </a:prstGeom>
          <a:ln w="19050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What level of performance is sufficient?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9B5D8A-81A1-4471-B457-FE3761C8C921}"/>
              </a:ext>
            </a:extLst>
          </p:cNvPr>
          <p:cNvSpPr txBox="1"/>
          <p:nvPr/>
        </p:nvSpPr>
        <p:spPr>
          <a:xfrm>
            <a:off x="2950938" y="579853"/>
            <a:ext cx="6290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ML Process</a:t>
            </a:r>
          </a:p>
        </p:txBody>
      </p:sp>
    </p:spTree>
    <p:extLst>
      <p:ext uri="{BB962C8B-B14F-4D97-AF65-F5344CB8AC3E}">
        <p14:creationId xmlns:p14="http://schemas.microsoft.com/office/powerpoint/2010/main" val="142372129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BCE856B-26FD-4B99-BB8B-0AFDF69927E0}"/>
              </a:ext>
            </a:extLst>
          </p:cNvPr>
          <p:cNvSpPr/>
          <p:nvPr/>
        </p:nvSpPr>
        <p:spPr>
          <a:xfrm>
            <a:off x="372200" y="2500621"/>
            <a:ext cx="1860919" cy="1255791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70826E-E630-471F-B421-7DD33D1B594A}"/>
              </a:ext>
            </a:extLst>
          </p:cNvPr>
          <p:cNvSpPr/>
          <p:nvPr/>
        </p:nvSpPr>
        <p:spPr>
          <a:xfrm>
            <a:off x="2768870" y="2500621"/>
            <a:ext cx="1860919" cy="12557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D28E53-0142-46CB-956E-8A3D5EC89C9C}"/>
              </a:ext>
            </a:extLst>
          </p:cNvPr>
          <p:cNvSpPr/>
          <p:nvPr/>
        </p:nvSpPr>
        <p:spPr>
          <a:xfrm>
            <a:off x="5165540" y="2500621"/>
            <a:ext cx="1860919" cy="12557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E00828-8E9A-47ED-9FE4-FFC75A06F021}"/>
              </a:ext>
            </a:extLst>
          </p:cNvPr>
          <p:cNvSpPr/>
          <p:nvPr/>
        </p:nvSpPr>
        <p:spPr>
          <a:xfrm>
            <a:off x="7562210" y="2500621"/>
            <a:ext cx="1860919" cy="12557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93A0-7C67-4451-8C72-CE01F6172294}"/>
              </a:ext>
            </a:extLst>
          </p:cNvPr>
          <p:cNvSpPr/>
          <p:nvPr/>
        </p:nvSpPr>
        <p:spPr>
          <a:xfrm>
            <a:off x="9958880" y="2519475"/>
            <a:ext cx="1860919" cy="12557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41E712-497A-4233-B252-110B6D2BAB82}"/>
              </a:ext>
            </a:extLst>
          </p:cNvPr>
          <p:cNvSpPr/>
          <p:nvPr/>
        </p:nvSpPr>
        <p:spPr>
          <a:xfrm>
            <a:off x="787322" y="2943850"/>
            <a:ext cx="1050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Get Data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1B716E-5CC6-45BB-8978-91AE8DF770F3}"/>
              </a:ext>
            </a:extLst>
          </p:cNvPr>
          <p:cNvSpPr/>
          <p:nvPr/>
        </p:nvSpPr>
        <p:spPr>
          <a:xfrm>
            <a:off x="3023392" y="2943850"/>
            <a:ext cx="1436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Prepare Data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F232BC-E22E-4480-AA26-84140296A808}"/>
              </a:ext>
            </a:extLst>
          </p:cNvPr>
          <p:cNvSpPr/>
          <p:nvPr/>
        </p:nvSpPr>
        <p:spPr>
          <a:xfrm>
            <a:off x="5465487" y="2943850"/>
            <a:ext cx="1307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Model Data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154DF8-905E-4450-A543-3A343992E819}"/>
              </a:ext>
            </a:extLst>
          </p:cNvPr>
          <p:cNvSpPr/>
          <p:nvPr/>
        </p:nvSpPr>
        <p:spPr>
          <a:xfrm>
            <a:off x="7764698" y="2943850"/>
            <a:ext cx="146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Refine Model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2EB160-7552-4194-B0EA-1A2CD43B7CBD}"/>
              </a:ext>
            </a:extLst>
          </p:cNvPr>
          <p:cNvSpPr/>
          <p:nvPr/>
        </p:nvSpPr>
        <p:spPr>
          <a:xfrm>
            <a:off x="10160680" y="2945418"/>
            <a:ext cx="1539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Deploy Model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7EFDF1-1879-424B-9C1D-BF2AC1421ECF}"/>
              </a:ext>
            </a:extLst>
          </p:cNvPr>
          <p:cNvCxnSpPr/>
          <p:nvPr/>
        </p:nvCxnSpPr>
        <p:spPr>
          <a:xfrm>
            <a:off x="2374522" y="3186260"/>
            <a:ext cx="24613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BFFAB4-9E30-4EB8-8A13-3A5475D62D34}"/>
              </a:ext>
            </a:extLst>
          </p:cNvPr>
          <p:cNvCxnSpPr/>
          <p:nvPr/>
        </p:nvCxnSpPr>
        <p:spPr>
          <a:xfrm>
            <a:off x="4789355" y="3186260"/>
            <a:ext cx="24613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7555D5-3B84-4FC7-8E29-8EBB8054EECD}"/>
              </a:ext>
            </a:extLst>
          </p:cNvPr>
          <p:cNvCxnSpPr/>
          <p:nvPr/>
        </p:nvCxnSpPr>
        <p:spPr>
          <a:xfrm>
            <a:off x="7204188" y="3186260"/>
            <a:ext cx="24613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C9B89F-B5E4-4DF6-9FD8-49EFA0F32892}"/>
              </a:ext>
            </a:extLst>
          </p:cNvPr>
          <p:cNvCxnSpPr/>
          <p:nvPr/>
        </p:nvCxnSpPr>
        <p:spPr>
          <a:xfrm>
            <a:off x="9619021" y="3186260"/>
            <a:ext cx="24613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498BFB9-2581-46EB-8812-A9DB3E97BDB9}"/>
              </a:ext>
            </a:extLst>
          </p:cNvPr>
          <p:cNvSpPr/>
          <p:nvPr/>
        </p:nvSpPr>
        <p:spPr>
          <a:xfrm>
            <a:off x="9912287" y="4375551"/>
            <a:ext cx="1954648" cy="954107"/>
          </a:xfrm>
          <a:prstGeom prst="rect">
            <a:avLst/>
          </a:prstGeom>
          <a:ln w="19050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Make predictions.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1FE6E5-FCBE-4D3D-A4BF-5E1B96939367}"/>
              </a:ext>
            </a:extLst>
          </p:cNvPr>
          <p:cNvSpPr txBox="1"/>
          <p:nvPr/>
        </p:nvSpPr>
        <p:spPr>
          <a:xfrm>
            <a:off x="2950938" y="579853"/>
            <a:ext cx="6290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ML Process</a:t>
            </a:r>
          </a:p>
        </p:txBody>
      </p:sp>
    </p:spTree>
    <p:extLst>
      <p:ext uri="{BB962C8B-B14F-4D97-AF65-F5344CB8AC3E}">
        <p14:creationId xmlns:p14="http://schemas.microsoft.com/office/powerpoint/2010/main" val="114405169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D5720E-284C-477F-A5DE-4E20CB332DD4}"/>
              </a:ext>
            </a:extLst>
          </p:cNvPr>
          <p:cNvSpPr/>
          <p:nvPr/>
        </p:nvSpPr>
        <p:spPr>
          <a:xfrm>
            <a:off x="3385835" y="2087690"/>
            <a:ext cx="54203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Predictive Insights</a:t>
            </a:r>
            <a:endParaRPr lang="en-US" sz="5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31614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agtech">
            <a:extLst>
              <a:ext uri="{FF2B5EF4-FFF2-40B4-BE49-F238E27FC236}">
                <a16:creationId xmlns:a16="http://schemas.microsoft.com/office/drawing/2014/main" id="{F51F4FC8-BA90-4A3C-A728-1C959F800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260" y="1547949"/>
            <a:ext cx="8603480" cy="495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0FB5DA-8CD3-426D-AFEB-487BA02B4062}"/>
              </a:ext>
            </a:extLst>
          </p:cNvPr>
          <p:cNvSpPr/>
          <p:nvPr/>
        </p:nvSpPr>
        <p:spPr>
          <a:xfrm>
            <a:off x="4982810" y="390866"/>
            <a:ext cx="22263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AgTech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5994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Image result for Ag big tractor farming">
            <a:extLst>
              <a:ext uri="{FF2B5EF4-FFF2-40B4-BE49-F238E27FC236}">
                <a16:creationId xmlns:a16="http://schemas.microsoft.com/office/drawing/2014/main" id="{D1197CF9-819C-4227-B621-76EFED5CB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56CB584-9733-475B-B2AF-3597B05E6439}"/>
              </a:ext>
            </a:extLst>
          </p:cNvPr>
          <p:cNvSpPr/>
          <p:nvPr/>
        </p:nvSpPr>
        <p:spPr>
          <a:xfrm>
            <a:off x="7456602" y="0"/>
            <a:ext cx="4735398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A6F08E-2975-4ADD-A18D-DA8E240812A8}"/>
              </a:ext>
            </a:extLst>
          </p:cNvPr>
          <p:cNvSpPr/>
          <p:nvPr/>
        </p:nvSpPr>
        <p:spPr>
          <a:xfrm>
            <a:off x="8621554" y="390866"/>
            <a:ext cx="22263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err="1">
                <a:solidFill>
                  <a:srgbClr val="221A00"/>
                </a:solidFill>
              </a:rPr>
              <a:t>AgTech</a:t>
            </a:r>
            <a:endParaRPr lang="en-US" sz="5400" dirty="0">
              <a:solidFill>
                <a:srgbClr val="221A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65927A-45CB-453D-9BF8-DE120521D66B}"/>
              </a:ext>
            </a:extLst>
          </p:cNvPr>
          <p:cNvSpPr/>
          <p:nvPr/>
        </p:nvSpPr>
        <p:spPr>
          <a:xfrm>
            <a:off x="7783037" y="1490008"/>
            <a:ext cx="3992403" cy="3682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Water Management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Plant Soil Analytics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Weather Forecasting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Predictive Machine Failure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Pest/Disease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383492507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amramcharan.com/wp-content/uploads/2017/12/fpls-08-01852-g002.jpg">
            <a:extLst>
              <a:ext uri="{FF2B5EF4-FFF2-40B4-BE49-F238E27FC236}">
                <a16:creationId xmlns:a16="http://schemas.microsoft.com/office/drawing/2014/main" id="{5E62679A-D487-49FB-8977-32C676A1F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065" y="773906"/>
            <a:ext cx="9907870" cy="531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06470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lated image">
            <a:extLst>
              <a:ext uri="{FF2B5EF4-FFF2-40B4-BE49-F238E27FC236}">
                <a16:creationId xmlns:a16="http://schemas.microsoft.com/office/drawing/2014/main" id="{0A14749D-5B7F-40EF-9E94-D8722D22C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980" y="388986"/>
            <a:ext cx="9120040" cy="608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66954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477C82-2124-4961-8BE0-1CB999569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810" y="152400"/>
            <a:ext cx="5907295" cy="6858000"/>
          </a:xfrm>
          <a:prstGeom prst="rect">
            <a:avLst/>
          </a:prstGeom>
        </p:spPr>
      </p:pic>
      <p:sp>
        <p:nvSpPr>
          <p:cNvPr id="6" name="AutoShape 4" descr="Image result for uber app">
            <a:extLst>
              <a:ext uri="{FF2B5EF4-FFF2-40B4-BE49-F238E27FC236}">
                <a16:creationId xmlns:a16="http://schemas.microsoft.com/office/drawing/2014/main" id="{89621A08-9F5F-4069-AAA0-1BB1BFB6CF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909A82-427C-41C3-BF6A-E6A243A30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338" y="2171307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96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28211</TotalTime>
  <Words>1284</Words>
  <Application>Microsoft Office PowerPoint</Application>
  <PresentationFormat>Widescreen</PresentationFormat>
  <Paragraphs>689</Paragraphs>
  <Slides>103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0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Ross, Antony</dc:creator>
  <cp:lastModifiedBy>Ross, Antony</cp:lastModifiedBy>
  <cp:revision>212</cp:revision>
  <dcterms:created xsi:type="dcterms:W3CDTF">2019-04-29T01:22:14Z</dcterms:created>
  <dcterms:modified xsi:type="dcterms:W3CDTF">2019-08-22T06:30:06Z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4f6feb-bc60-48e1-9a65-8f26ae8b4956_Enabled">
    <vt:lpwstr>True</vt:lpwstr>
  </property>
  <property fmtid="{D5CDD505-2E9C-101B-9397-08002B2CF9AE}" pid="3" name="MSIP_Label_3b4f6feb-bc60-48e1-9a65-8f26ae8b4956_SiteId">
    <vt:lpwstr>3bea478c-1684-4a8c-8e85-045ec54ba430</vt:lpwstr>
  </property>
  <property fmtid="{D5CDD505-2E9C-101B-9397-08002B2CF9AE}" pid="4" name="MSIP_Label_3b4f6feb-bc60-48e1-9a65-8f26ae8b4956_Owner">
    <vt:lpwstr>Ross.Antony@principal.com</vt:lpwstr>
  </property>
  <property fmtid="{D5CDD505-2E9C-101B-9397-08002B2CF9AE}" pid="5" name="MSIP_Label_3b4f6feb-bc60-48e1-9a65-8f26ae8b4956_SetDate">
    <vt:lpwstr>2019-05-26T00:41:39.0624006Z</vt:lpwstr>
  </property>
  <property fmtid="{D5CDD505-2E9C-101B-9397-08002B2CF9AE}" pid="6" name="MSIP_Label_3b4f6feb-bc60-48e1-9a65-8f26ae8b4956_Name">
    <vt:lpwstr>Public</vt:lpwstr>
  </property>
  <property fmtid="{D5CDD505-2E9C-101B-9397-08002B2CF9AE}" pid="7" name="MSIP_Label_3b4f6feb-bc60-48e1-9a65-8f26ae8b4956_Application">
    <vt:lpwstr>Microsoft Azure Information Protection</vt:lpwstr>
  </property>
  <property fmtid="{D5CDD505-2E9C-101B-9397-08002B2CF9AE}" pid="8" name="MSIP_Label_3b4f6feb-bc60-48e1-9a65-8f26ae8b4956_Extended_MSFT_Method">
    <vt:lpwstr>Manual</vt:lpwstr>
  </property>
  <property fmtid="{D5CDD505-2E9C-101B-9397-08002B2CF9AE}" pid="9" name="MSIP_Label_af49516a-7525-4936-8880-b1dc1e580865_Enabled">
    <vt:lpwstr>True</vt:lpwstr>
  </property>
  <property fmtid="{D5CDD505-2E9C-101B-9397-08002B2CF9AE}" pid="10" name="MSIP_Label_af49516a-7525-4936-8880-b1dc1e580865_SiteId">
    <vt:lpwstr>3bea478c-1684-4a8c-8e85-045ec54ba430</vt:lpwstr>
  </property>
  <property fmtid="{D5CDD505-2E9C-101B-9397-08002B2CF9AE}" pid="11" name="MSIP_Label_af49516a-7525-4936-8880-b1dc1e580865_Owner">
    <vt:lpwstr>Ross.Antony@principal.com</vt:lpwstr>
  </property>
  <property fmtid="{D5CDD505-2E9C-101B-9397-08002B2CF9AE}" pid="12" name="MSIP_Label_af49516a-7525-4936-8880-b1dc1e580865_SetDate">
    <vt:lpwstr>2019-05-26T00:41:39.0624006Z</vt:lpwstr>
  </property>
  <property fmtid="{D5CDD505-2E9C-101B-9397-08002B2CF9AE}" pid="13" name="MSIP_Label_af49516a-7525-4936-8880-b1dc1e580865_Name">
    <vt:lpwstr>Non-visible label</vt:lpwstr>
  </property>
  <property fmtid="{D5CDD505-2E9C-101B-9397-08002B2CF9AE}" pid="14" name="MSIP_Label_af49516a-7525-4936-8880-b1dc1e580865_Application">
    <vt:lpwstr>Microsoft Azure Information Protection</vt:lpwstr>
  </property>
  <property fmtid="{D5CDD505-2E9C-101B-9397-08002B2CF9AE}" pid="15" name="MSIP_Label_af49516a-7525-4936-8880-b1dc1e580865_Parent">
    <vt:lpwstr>3b4f6feb-bc60-48e1-9a65-8f26ae8b4956</vt:lpwstr>
  </property>
  <property fmtid="{D5CDD505-2E9C-101B-9397-08002B2CF9AE}" pid="16" name="MSIP_Label_af49516a-7525-4936-8880-b1dc1e580865_Extended_MSFT_Method">
    <vt:lpwstr>Manual</vt:lpwstr>
  </property>
  <property fmtid="{D5CDD505-2E9C-101B-9397-08002B2CF9AE}" pid="17" name="Sensitivity">
    <vt:lpwstr>Public Non-visible label</vt:lpwstr>
  </property>
</Properties>
</file>