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17"/>
  </p:notesMasterIdLst>
  <p:sldIdLst>
    <p:sldId id="368" r:id="rId4"/>
    <p:sldId id="531" r:id="rId5"/>
    <p:sldId id="274" r:id="rId6"/>
    <p:sldId id="361" r:id="rId7"/>
    <p:sldId id="492" r:id="rId8"/>
    <p:sldId id="523" r:id="rId9"/>
    <p:sldId id="530" r:id="rId10"/>
    <p:sldId id="514" r:id="rId11"/>
    <p:sldId id="358" r:id="rId12"/>
    <p:sldId id="296" r:id="rId13"/>
    <p:sldId id="520" r:id="rId14"/>
    <p:sldId id="526" r:id="rId15"/>
    <p:sldId id="53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1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/>
    <p:restoredTop sz="96035"/>
  </p:normalViewPr>
  <p:slideViewPr>
    <p:cSldViewPr snapToGrid="0" snapToObjects="1">
      <p:cViewPr varScale="1">
        <p:scale>
          <a:sx n="53" d="100"/>
          <a:sy n="53" d="100"/>
        </p:scale>
        <p:origin x="920" y="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tseval.stanford.edu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426091" y="3407170"/>
            <a:ext cx="631550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Machine Learning is for Everyone 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(Stats, Python, ML,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21646"/>
              </p:ext>
            </p:extLst>
          </p:nvPr>
        </p:nvGraphicFramePr>
        <p:xfrm>
          <a:off x="671512" y="2214562"/>
          <a:ext cx="11730038" cy="66054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ctr"/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Smart: Using Data Science to Transform Information Into Insight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Naked Statistics: Stripping the Dread from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Charles Wheelan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Data Science and Machine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4761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99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3">
            <a:extLst>
              <a:ext uri="{FF2B5EF4-FFF2-40B4-BE49-F238E27FC236}">
                <a16:creationId xmlns:a16="http://schemas.microsoft.com/office/drawing/2014/main" id="{505E5EAF-CB78-44D1-AF04-0E23B6F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54001"/>
            <a:ext cx="12015788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36C83B9E-49C2-4D71-8F4A-3C5B2324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238" y="2562315"/>
            <a:ext cx="12015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Antony Ross</a:t>
            </a:r>
            <a:endParaRPr sz="4800" b="1" dirty="0"/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  <a:p>
            <a:r>
              <a:rPr lang="en-US" dirty="0"/>
              <a:t>Presently working with 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819716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70"/>
            <a:ext cx="5723218" cy="1206445"/>
            <a:chOff x="1848112" y="1575921"/>
            <a:chExt cx="5365516" cy="11310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17559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Machine Learning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ML Algorithms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Model Selection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1206443"/>
            <a:chOff x="1848112" y="1575921"/>
            <a:chExt cx="5365516" cy="11310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17559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ML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l" defTabSz="975269" hangingPunct="1"/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2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24143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to 12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7742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3647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77426"/>
            <a:ext cx="10464800" cy="186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85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Machine Learning</a:t>
            </a:r>
          </a:p>
          <a:p>
            <a:pPr hangingPunct="1"/>
            <a:r>
              <a:rPr lang="en-US" dirty="0">
                <a:solidFill>
                  <a:srgbClr val="E45150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2152865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3354470" y="1867563"/>
            <a:ext cx="6583613" cy="186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6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2078823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ML Process</a:t>
            </a:r>
          </a:p>
          <a:p>
            <a:r>
              <a:rPr lang="en-IN" sz="5400" dirty="0" err="1"/>
              <a:t>Scikit</a:t>
            </a:r>
            <a:r>
              <a:rPr lang="en-IN" sz="5400" dirty="0"/>
              <a:t>-learn</a:t>
            </a:r>
          </a:p>
          <a:p>
            <a:r>
              <a:rPr lang="en-IN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235884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563" y="3055870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382294" y="4552833"/>
            <a:ext cx="6240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http://ttseval.stanford.edu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666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9359</TotalTime>
  <Words>197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PowerPoint Presentation</vt:lpstr>
      <vt:lpstr>Introduction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153</cp:revision>
  <cp:lastPrinted>2019-04-24T05:01:05Z</cp:lastPrinted>
  <dcterms:modified xsi:type="dcterms:W3CDTF">2019-08-22T06:23:40Z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2019-05-26T21:22:47.4879733Z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2019-05-26T21:22:47.4879733Z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