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99" r:id="rId3"/>
    <p:sldId id="303" r:id="rId4"/>
    <p:sldId id="304" r:id="rId5"/>
    <p:sldId id="302" r:id="rId6"/>
    <p:sldId id="305" r:id="rId7"/>
    <p:sldId id="295" r:id="rId8"/>
    <p:sldId id="300" r:id="rId9"/>
    <p:sldId id="296" r:id="rId10"/>
    <p:sldId id="298" r:id="rId11"/>
    <p:sldId id="297" r:id="rId12"/>
    <p:sldId id="307" r:id="rId13"/>
    <p:sldId id="315" r:id="rId14"/>
    <p:sldId id="308" r:id="rId15"/>
    <p:sldId id="312" r:id="rId16"/>
    <p:sldId id="313" r:id="rId17"/>
    <p:sldId id="314" r:id="rId18"/>
    <p:sldId id="266" r:id="rId19"/>
    <p:sldId id="31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318" r:id="rId32"/>
    <p:sldId id="325" r:id="rId33"/>
    <p:sldId id="321" r:id="rId34"/>
    <p:sldId id="322" r:id="rId35"/>
    <p:sldId id="319" r:id="rId36"/>
    <p:sldId id="317" r:id="rId37"/>
    <p:sldId id="328" r:id="rId38"/>
    <p:sldId id="320" r:id="rId39"/>
    <p:sldId id="330" r:id="rId40"/>
    <p:sldId id="331" r:id="rId41"/>
    <p:sldId id="335" r:id="rId42"/>
    <p:sldId id="336" r:id="rId43"/>
    <p:sldId id="337" r:id="rId44"/>
    <p:sldId id="338" r:id="rId45"/>
    <p:sldId id="344" r:id="rId46"/>
    <p:sldId id="323" r:id="rId47"/>
    <p:sldId id="339" r:id="rId48"/>
    <p:sldId id="324" r:id="rId49"/>
    <p:sldId id="326" r:id="rId50"/>
    <p:sldId id="327" r:id="rId51"/>
    <p:sldId id="340" r:id="rId52"/>
    <p:sldId id="341" r:id="rId53"/>
    <p:sldId id="342" r:id="rId54"/>
    <p:sldId id="345" r:id="rId55"/>
    <p:sldId id="343" r:id="rId56"/>
    <p:sldId id="306" r:id="rId57"/>
    <p:sldId id="309" r:id="rId58"/>
    <p:sldId id="310" r:id="rId59"/>
    <p:sldId id="316" r:id="rId60"/>
  </p:sldIdLst>
  <p:sldSz cx="15544800" cy="10058400"/>
  <p:notesSz cx="155448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5451"/>
    <a:srgbClr val="E3AFCC"/>
    <a:srgbClr val="8EB4E3"/>
    <a:srgbClr val="95B3D7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3576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805863" y="0"/>
            <a:ext cx="6735762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BCBF0-A40F-4C63-B191-B61B31562776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9850" y="1257300"/>
            <a:ext cx="52451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4163" y="4840288"/>
            <a:ext cx="12436475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673576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805863" y="9553575"/>
            <a:ext cx="6735762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ED21-31D2-4D73-BE2F-37B8C8CD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6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2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0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96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3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5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4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1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4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2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9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42" Type="http://schemas.openxmlformats.org/officeDocument/2006/relationships/image" Target="../media/image103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07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45" Type="http://schemas.openxmlformats.org/officeDocument/2006/relationships/image" Target="../media/image106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4" Type="http://schemas.openxmlformats.org/officeDocument/2006/relationships/image" Target="../media/image105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2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11" Type="http://schemas.openxmlformats.org/officeDocument/2006/relationships/image" Target="../media/image128.png"/><Relationship Id="rId5" Type="http://schemas.openxmlformats.org/officeDocument/2006/relationships/image" Target="../media/image123.png"/><Relationship Id="rId10" Type="http://schemas.openxmlformats.org/officeDocument/2006/relationships/image" Target="../media/image75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33.png"/><Relationship Id="rId7" Type="http://schemas.openxmlformats.org/officeDocument/2006/relationships/image" Target="../media/image43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32.jp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0.png"/><Relationship Id="rId5" Type="http://schemas.openxmlformats.org/officeDocument/2006/relationships/image" Target="../media/image135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4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49.png"/><Relationship Id="rId21" Type="http://schemas.openxmlformats.org/officeDocument/2006/relationships/image" Target="../media/image148.png"/><Relationship Id="rId7" Type="http://schemas.openxmlformats.org/officeDocument/2006/relationships/image" Target="../media/image153.png"/><Relationship Id="rId12" Type="http://schemas.openxmlformats.org/officeDocument/2006/relationships/image" Target="../media/image155.png"/><Relationship Id="rId17" Type="http://schemas.openxmlformats.org/officeDocument/2006/relationships/image" Target="../media/image144.png"/><Relationship Id="rId2" Type="http://schemas.openxmlformats.org/officeDocument/2006/relationships/image" Target="../media/image132.jp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2.png"/><Relationship Id="rId11" Type="http://schemas.openxmlformats.org/officeDocument/2006/relationships/image" Target="../media/image45.png"/><Relationship Id="rId5" Type="http://schemas.openxmlformats.org/officeDocument/2006/relationships/image" Target="../media/image151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50.png"/><Relationship Id="rId9" Type="http://schemas.openxmlformats.org/officeDocument/2006/relationships/image" Target="../media/image43.png"/><Relationship Id="rId14" Type="http://schemas.openxmlformats.org/officeDocument/2006/relationships/image" Target="../media/image1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12" Type="http://schemas.openxmlformats.org/officeDocument/2006/relationships/image" Target="../media/image144.png"/><Relationship Id="rId2" Type="http://schemas.openxmlformats.org/officeDocument/2006/relationships/image" Target="../media/image132.jp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8.png"/><Relationship Id="rId11" Type="http://schemas.openxmlformats.org/officeDocument/2006/relationships/image" Target="../media/image143.png"/><Relationship Id="rId5" Type="http://schemas.openxmlformats.org/officeDocument/2006/relationships/image" Target="../media/image43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57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4.png"/><Relationship Id="rId26" Type="http://schemas.openxmlformats.org/officeDocument/2006/relationships/image" Target="../media/image179.png"/><Relationship Id="rId39" Type="http://schemas.openxmlformats.org/officeDocument/2006/relationships/image" Target="../media/image192.png"/><Relationship Id="rId3" Type="http://schemas.openxmlformats.org/officeDocument/2006/relationships/image" Target="../media/image160.png"/><Relationship Id="rId21" Type="http://schemas.openxmlformats.org/officeDocument/2006/relationships/image" Target="../media/image45.png"/><Relationship Id="rId34" Type="http://schemas.openxmlformats.org/officeDocument/2006/relationships/image" Target="../media/image187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3.png"/><Relationship Id="rId25" Type="http://schemas.openxmlformats.org/officeDocument/2006/relationships/image" Target="../media/image178.png"/><Relationship Id="rId33" Type="http://schemas.openxmlformats.org/officeDocument/2006/relationships/image" Target="../media/image186.png"/><Relationship Id="rId38" Type="http://schemas.openxmlformats.org/officeDocument/2006/relationships/image" Target="../media/image191.png"/><Relationship Id="rId2" Type="http://schemas.openxmlformats.org/officeDocument/2006/relationships/image" Target="../media/image132.jpg"/><Relationship Id="rId16" Type="http://schemas.openxmlformats.org/officeDocument/2006/relationships/image" Target="../media/image49.png"/><Relationship Id="rId20" Type="http://schemas.openxmlformats.org/officeDocument/2006/relationships/image" Target="../media/image44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37" Type="http://schemas.openxmlformats.org/officeDocument/2006/relationships/image" Target="../media/image190.png"/><Relationship Id="rId40" Type="http://schemas.openxmlformats.org/officeDocument/2006/relationships/image" Target="../media/image193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36" Type="http://schemas.openxmlformats.org/officeDocument/2006/relationships/image" Target="../media/image189.png"/><Relationship Id="rId10" Type="http://schemas.openxmlformats.org/officeDocument/2006/relationships/image" Target="../media/image167.png"/><Relationship Id="rId19" Type="http://schemas.openxmlformats.org/officeDocument/2006/relationships/image" Target="../media/image43.png"/><Relationship Id="rId31" Type="http://schemas.openxmlformats.org/officeDocument/2006/relationships/image" Target="../media/image184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Relationship Id="rId35" Type="http://schemas.openxmlformats.org/officeDocument/2006/relationships/image" Target="../media/image18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5481445" y="3429000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Model Selection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0E042-B5A2-41F6-9E9B-086E5257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91520"/>
              </p:ext>
            </p:extLst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B4161E-582E-4FF8-8335-D5BE649E7C75}"/>
              </a:ext>
            </a:extLst>
          </p:cNvPr>
          <p:cNvCxnSpPr>
            <a:cxnSpLocks/>
          </p:cNvCxnSpPr>
          <p:nvPr/>
        </p:nvCxnSpPr>
        <p:spPr>
          <a:xfrm>
            <a:off x="11049000" y="3881735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EC6A31-ABC8-4DBB-B30A-3E8C39A3185D}"/>
              </a:ext>
            </a:extLst>
          </p:cNvPr>
          <p:cNvSpPr txBox="1"/>
          <p:nvPr/>
        </p:nvSpPr>
        <p:spPr>
          <a:xfrm>
            <a:off x="10058400" y="4491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791A8-F31C-48A6-8EAB-EE2CB39D1884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97662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87266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83139"/>
              </p:ext>
            </p:extLst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128CC-4894-4C1D-BD8E-8B88D3454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10607"/>
              </p:ext>
            </p:extLst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38847B-BEC9-4F16-A1F6-BBCA79AD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17197"/>
              </p:ext>
            </p:extLst>
          </p:nvPr>
        </p:nvGraphicFramePr>
        <p:xfrm>
          <a:off x="1212669" y="40995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06F84-AB38-4DB3-B1D2-262444A5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33363"/>
              </p:ext>
            </p:extLst>
          </p:nvPr>
        </p:nvGraphicFramePr>
        <p:xfrm>
          <a:off x="1188720" y="49377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F71B05-7DC5-4CD7-A35B-44AED187D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7791"/>
              </p:ext>
            </p:extLst>
          </p:nvPr>
        </p:nvGraphicFramePr>
        <p:xfrm>
          <a:off x="1188720" y="57759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DA153-9AAC-4A8B-B74A-65414007A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92904"/>
              </p:ext>
            </p:extLst>
          </p:nvPr>
        </p:nvGraphicFramePr>
        <p:xfrm>
          <a:off x="1195252" y="6629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3CA90-EAC5-42EC-A9D1-10C4ABF6F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67249"/>
              </p:ext>
            </p:extLst>
          </p:nvPr>
        </p:nvGraphicFramePr>
        <p:xfrm>
          <a:off x="1171303" y="7467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B7597B-4B63-4B79-B73F-829C4CC2C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88909"/>
              </p:ext>
            </p:extLst>
          </p:nvPr>
        </p:nvGraphicFramePr>
        <p:xfrm>
          <a:off x="1171303" y="83058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C433D-12B3-464C-9466-39CE6E2C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01038"/>
              </p:ext>
            </p:extLst>
          </p:nvPr>
        </p:nvGraphicFramePr>
        <p:xfrm>
          <a:off x="1171303" y="91440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D5A2D3-8E67-4C4F-A4BB-DDEE47F7C650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68218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128CC-4894-4C1D-BD8E-8B88D3454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38847B-BEC9-4F16-A1F6-BBCA79AD34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669" y="40995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06F84-AB38-4DB3-B1D2-262444A5F8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49377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F71B05-7DC5-4CD7-A35B-44AED187D6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57759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DA153-9AAC-4A8B-B74A-65414007A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2" y="6629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3CA90-EAC5-42EC-A9D1-10C4ABF6F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7467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B7597B-4B63-4B79-B73F-829C4CC2C6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83058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C433D-12B3-464C-9466-39CE6E2CED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91440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D5A2D3-8E67-4C4F-A4BB-DDEE47F7C650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4D410-E763-4D13-A3A5-28B785916115}"/>
              </a:ext>
            </a:extLst>
          </p:cNvPr>
          <p:cNvSpPr/>
          <p:nvPr/>
        </p:nvSpPr>
        <p:spPr>
          <a:xfrm>
            <a:off x="14515652" y="16002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F61EE-3FF5-43A8-B0D5-4EA567208D2A}"/>
              </a:ext>
            </a:extLst>
          </p:cNvPr>
          <p:cNvSpPr/>
          <p:nvPr/>
        </p:nvSpPr>
        <p:spPr>
          <a:xfrm>
            <a:off x="14515652" y="24508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847F68-B61F-4E70-9606-9CEA32D916E5}"/>
              </a:ext>
            </a:extLst>
          </p:cNvPr>
          <p:cNvSpPr/>
          <p:nvPr/>
        </p:nvSpPr>
        <p:spPr>
          <a:xfrm>
            <a:off x="14515652" y="32766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147DC-8771-408E-8ECB-232611ADA107}"/>
              </a:ext>
            </a:extLst>
          </p:cNvPr>
          <p:cNvSpPr/>
          <p:nvPr/>
        </p:nvSpPr>
        <p:spPr>
          <a:xfrm>
            <a:off x="14515652" y="41396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.82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2781B-B2A0-4DEF-B8BA-3D79916C091A}"/>
              </a:ext>
            </a:extLst>
          </p:cNvPr>
          <p:cNvSpPr/>
          <p:nvPr/>
        </p:nvSpPr>
        <p:spPr>
          <a:xfrm>
            <a:off x="14515652" y="49530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E7298E-0745-4F5A-B41D-D06CF5A6ED2C}"/>
              </a:ext>
            </a:extLst>
          </p:cNvPr>
          <p:cNvSpPr/>
          <p:nvPr/>
        </p:nvSpPr>
        <p:spPr>
          <a:xfrm>
            <a:off x="14515652" y="58036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77F2D-FA0B-4FC7-B47E-ED0E3869B75D}"/>
              </a:ext>
            </a:extLst>
          </p:cNvPr>
          <p:cNvSpPr/>
          <p:nvPr/>
        </p:nvSpPr>
        <p:spPr>
          <a:xfrm>
            <a:off x="14515652" y="66294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5558D-DE6E-436E-8A50-A0127A89CAE5}"/>
              </a:ext>
            </a:extLst>
          </p:cNvPr>
          <p:cNvSpPr/>
          <p:nvPr/>
        </p:nvSpPr>
        <p:spPr>
          <a:xfrm>
            <a:off x="14515652" y="74924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55F4B-DC39-4FCE-95B3-2BAD59D05708}"/>
              </a:ext>
            </a:extLst>
          </p:cNvPr>
          <p:cNvSpPr/>
          <p:nvPr/>
        </p:nvSpPr>
        <p:spPr>
          <a:xfrm>
            <a:off x="14515652" y="83058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EA4FBF-8AFB-43C6-B46C-E92EEDF0EC59}"/>
              </a:ext>
            </a:extLst>
          </p:cNvPr>
          <p:cNvSpPr/>
          <p:nvPr/>
        </p:nvSpPr>
        <p:spPr>
          <a:xfrm>
            <a:off x="14515652" y="91688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</p:spTree>
    <p:extLst>
      <p:ext uri="{BB962C8B-B14F-4D97-AF65-F5344CB8AC3E}">
        <p14:creationId xmlns:p14="http://schemas.microsoft.com/office/powerpoint/2010/main" val="198341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FEA2D2-6496-4398-998C-88EACF8F0CE4}"/>
              </a:ext>
            </a:extLst>
          </p:cNvPr>
          <p:cNvSpPr/>
          <p:nvPr/>
        </p:nvSpPr>
        <p:spPr>
          <a:xfrm>
            <a:off x="14515652" y="1524000"/>
            <a:ext cx="762896" cy="822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128CC-4894-4C1D-BD8E-8B88D3454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38847B-BEC9-4F16-A1F6-BBCA79AD34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669" y="40995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06F84-AB38-4DB3-B1D2-262444A5F8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49377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F71B05-7DC5-4CD7-A35B-44AED187D6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57759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DA153-9AAC-4A8B-B74A-65414007A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2" y="6629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3CA90-EAC5-42EC-A9D1-10C4ABF6F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7467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B7597B-4B63-4B79-B73F-829C4CC2C6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83058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C433D-12B3-464C-9466-39CE6E2CED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91440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D5A2D3-8E67-4C4F-A4BB-DDEE47F7C650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4D410-E763-4D13-A3A5-28B785916115}"/>
              </a:ext>
            </a:extLst>
          </p:cNvPr>
          <p:cNvSpPr/>
          <p:nvPr/>
        </p:nvSpPr>
        <p:spPr>
          <a:xfrm>
            <a:off x="14515652" y="16002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F61EE-3FF5-43A8-B0D5-4EA567208D2A}"/>
              </a:ext>
            </a:extLst>
          </p:cNvPr>
          <p:cNvSpPr/>
          <p:nvPr/>
        </p:nvSpPr>
        <p:spPr>
          <a:xfrm>
            <a:off x="14515652" y="24508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847F68-B61F-4E70-9606-9CEA32D916E5}"/>
              </a:ext>
            </a:extLst>
          </p:cNvPr>
          <p:cNvSpPr/>
          <p:nvPr/>
        </p:nvSpPr>
        <p:spPr>
          <a:xfrm>
            <a:off x="14515652" y="32766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147DC-8771-408E-8ECB-232611ADA107}"/>
              </a:ext>
            </a:extLst>
          </p:cNvPr>
          <p:cNvSpPr/>
          <p:nvPr/>
        </p:nvSpPr>
        <p:spPr>
          <a:xfrm>
            <a:off x="14515652" y="41396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.82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2781B-B2A0-4DEF-B8BA-3D79916C091A}"/>
              </a:ext>
            </a:extLst>
          </p:cNvPr>
          <p:cNvSpPr/>
          <p:nvPr/>
        </p:nvSpPr>
        <p:spPr>
          <a:xfrm>
            <a:off x="14515652" y="49530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E7298E-0745-4F5A-B41D-D06CF5A6ED2C}"/>
              </a:ext>
            </a:extLst>
          </p:cNvPr>
          <p:cNvSpPr/>
          <p:nvPr/>
        </p:nvSpPr>
        <p:spPr>
          <a:xfrm>
            <a:off x="14515652" y="58036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77F2D-FA0B-4FC7-B47E-ED0E3869B75D}"/>
              </a:ext>
            </a:extLst>
          </p:cNvPr>
          <p:cNvSpPr/>
          <p:nvPr/>
        </p:nvSpPr>
        <p:spPr>
          <a:xfrm>
            <a:off x="14515652" y="66294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5558D-DE6E-436E-8A50-A0127A89CAE5}"/>
              </a:ext>
            </a:extLst>
          </p:cNvPr>
          <p:cNvSpPr/>
          <p:nvPr/>
        </p:nvSpPr>
        <p:spPr>
          <a:xfrm>
            <a:off x="14515652" y="74924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55F4B-DC39-4FCE-95B3-2BAD59D05708}"/>
              </a:ext>
            </a:extLst>
          </p:cNvPr>
          <p:cNvSpPr/>
          <p:nvPr/>
        </p:nvSpPr>
        <p:spPr>
          <a:xfrm>
            <a:off x="14515652" y="83058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EA4FBF-8AFB-43C6-B46C-E92EEDF0EC59}"/>
              </a:ext>
            </a:extLst>
          </p:cNvPr>
          <p:cNvSpPr/>
          <p:nvPr/>
        </p:nvSpPr>
        <p:spPr>
          <a:xfrm>
            <a:off x="14515652" y="91688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</p:spTree>
    <p:extLst>
      <p:ext uri="{BB962C8B-B14F-4D97-AF65-F5344CB8AC3E}">
        <p14:creationId xmlns:p14="http://schemas.microsoft.com/office/powerpoint/2010/main" val="333502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42081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6119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04687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9157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70240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6002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2430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2890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2992" y="1040891"/>
            <a:ext cx="8194675" cy="708660"/>
          </a:xfrm>
          <a:custGeom>
            <a:avLst/>
            <a:gdLst/>
            <a:ahLst/>
            <a:cxnLst/>
            <a:rect l="l" t="t" r="r" b="b"/>
            <a:pathLst>
              <a:path w="8194675" h="708660">
                <a:moveTo>
                  <a:pt x="0" y="0"/>
                </a:moveTo>
                <a:lnTo>
                  <a:pt x="8194548" y="0"/>
                </a:lnTo>
                <a:lnTo>
                  <a:pt x="8194548" y="708659"/>
                </a:lnTo>
                <a:lnTo>
                  <a:pt x="0" y="708659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6015" y="1040891"/>
            <a:ext cx="2049780" cy="708660"/>
          </a:xfrm>
          <a:custGeom>
            <a:avLst/>
            <a:gdLst/>
            <a:ahLst/>
            <a:cxnLst/>
            <a:rect l="l" t="t" r="r" b="b"/>
            <a:pathLst>
              <a:path w="2049779" h="708660">
                <a:moveTo>
                  <a:pt x="0" y="0"/>
                </a:moveTo>
                <a:lnTo>
                  <a:pt x="2049780" y="0"/>
                </a:lnTo>
                <a:lnTo>
                  <a:pt x="2049780" y="708659"/>
                </a:lnTo>
                <a:lnTo>
                  <a:pt x="0" y="708659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8396" y="1164589"/>
            <a:ext cx="426719" cy="231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596" y="1164336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3884" y="1214627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508" y="1164336"/>
            <a:ext cx="269748" cy="184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6116" y="1210055"/>
            <a:ext cx="131064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4179" y="1482852"/>
            <a:ext cx="972312" cy="231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9352" y="148285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639" y="1531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8788" y="1528572"/>
            <a:ext cx="137160" cy="138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8808" y="1528572"/>
            <a:ext cx="123444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8595" y="1159763"/>
            <a:ext cx="152400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0808" y="1214627"/>
            <a:ext cx="123444" cy="134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1683" y="1210055"/>
            <a:ext cx="134112" cy="181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7132" y="1210055"/>
            <a:ext cx="288035" cy="1813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6503" y="1175003"/>
            <a:ext cx="172212" cy="172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0344" y="1164336"/>
            <a:ext cx="165100" cy="181610"/>
          </a:xfrm>
          <a:custGeom>
            <a:avLst/>
            <a:gdLst/>
            <a:ahLst/>
            <a:cxnLst/>
            <a:rect l="l" t="t" r="r" b="b"/>
            <a:pathLst>
              <a:path w="165100" h="181609">
                <a:moveTo>
                  <a:pt x="103632" y="181356"/>
                </a:moveTo>
                <a:lnTo>
                  <a:pt x="59436" y="181356"/>
                </a:lnTo>
                <a:lnTo>
                  <a:pt x="0" y="0"/>
                </a:lnTo>
                <a:lnTo>
                  <a:pt x="41148" y="0"/>
                </a:lnTo>
                <a:lnTo>
                  <a:pt x="82296" y="128016"/>
                </a:lnTo>
                <a:lnTo>
                  <a:pt x="121561" y="128016"/>
                </a:lnTo>
                <a:lnTo>
                  <a:pt x="103632" y="181356"/>
                </a:lnTo>
                <a:close/>
              </a:path>
              <a:path w="165100" h="181609">
                <a:moveTo>
                  <a:pt x="121561" y="128016"/>
                </a:moveTo>
                <a:lnTo>
                  <a:pt x="82296" y="128016"/>
                </a:lnTo>
                <a:lnTo>
                  <a:pt x="123444" y="0"/>
                </a:lnTo>
                <a:lnTo>
                  <a:pt x="164592" y="0"/>
                </a:lnTo>
                <a:lnTo>
                  <a:pt x="121561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5792" y="12100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5">
                <a:moveTo>
                  <a:pt x="68580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859" y="25312"/>
                </a:lnTo>
                <a:lnTo>
                  <a:pt x="18288" y="19812"/>
                </a:lnTo>
                <a:lnTo>
                  <a:pt x="53721" y="1905"/>
                </a:lnTo>
                <a:lnTo>
                  <a:pt x="68580" y="0"/>
                </a:lnTo>
                <a:lnTo>
                  <a:pt x="76319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8100" y="51816"/>
                </a:lnTo>
                <a:lnTo>
                  <a:pt x="36576" y="54864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51816" y="109728"/>
                </a:lnTo>
                <a:lnTo>
                  <a:pt x="59436" y="111252"/>
                </a:lnTo>
                <a:lnTo>
                  <a:pt x="122256" y="111252"/>
                </a:lnTo>
                <a:lnTo>
                  <a:pt x="119824" y="115443"/>
                </a:lnTo>
                <a:lnTo>
                  <a:pt x="78819" y="138112"/>
                </a:lnTo>
                <a:lnTo>
                  <a:pt x="68580" y="138684"/>
                </a:lnTo>
                <a:close/>
              </a:path>
              <a:path w="132079" h="139065">
                <a:moveTo>
                  <a:pt x="130480" y="56388"/>
                </a:moveTo>
                <a:lnTo>
                  <a:pt x="96012" y="56388"/>
                </a:lnTo>
                <a:lnTo>
                  <a:pt x="94488" y="47244"/>
                </a:lnTo>
                <a:lnTo>
                  <a:pt x="91440" y="39624"/>
                </a:lnTo>
                <a:lnTo>
                  <a:pt x="82296" y="30480"/>
                </a:lnTo>
                <a:lnTo>
                  <a:pt x="76200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5">
                <a:moveTo>
                  <a:pt x="122256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5325" y="105965"/>
                </a:lnTo>
                <a:lnTo>
                  <a:pt x="122256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3620" y="1210055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39" h="139065">
                <a:moveTo>
                  <a:pt x="67056" y="138684"/>
                </a:moveTo>
                <a:lnTo>
                  <a:pt x="24384" y="126492"/>
                </a:lnTo>
                <a:lnTo>
                  <a:pt x="2551" y="92964"/>
                </a:lnTo>
                <a:lnTo>
                  <a:pt x="0" y="71628"/>
                </a:lnTo>
                <a:lnTo>
                  <a:pt x="285" y="63912"/>
                </a:lnTo>
                <a:lnTo>
                  <a:pt x="13358" y="26193"/>
                </a:lnTo>
                <a:lnTo>
                  <a:pt x="44981" y="3857"/>
                </a:lnTo>
                <a:lnTo>
                  <a:pt x="67056" y="0"/>
                </a:lnTo>
                <a:lnTo>
                  <a:pt x="74676" y="0"/>
                </a:lnTo>
                <a:lnTo>
                  <a:pt x="89916" y="3048"/>
                </a:lnTo>
                <a:lnTo>
                  <a:pt x="97536" y="6096"/>
                </a:lnTo>
                <a:lnTo>
                  <a:pt x="103632" y="9144"/>
                </a:lnTo>
                <a:lnTo>
                  <a:pt x="109728" y="13716"/>
                </a:lnTo>
                <a:lnTo>
                  <a:pt x="114300" y="16764"/>
                </a:lnTo>
                <a:lnTo>
                  <a:pt x="122301" y="27432"/>
                </a:lnTo>
                <a:lnTo>
                  <a:pt x="60960" y="27432"/>
                </a:lnTo>
                <a:lnTo>
                  <a:pt x="56388" y="28956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8100"/>
                </a:lnTo>
                <a:lnTo>
                  <a:pt x="42672" y="42672"/>
                </a:lnTo>
                <a:lnTo>
                  <a:pt x="41148" y="45720"/>
                </a:lnTo>
                <a:lnTo>
                  <a:pt x="38163" y="50196"/>
                </a:lnTo>
                <a:lnTo>
                  <a:pt x="38100" y="56388"/>
                </a:lnTo>
                <a:lnTo>
                  <a:pt x="36576" y="60960"/>
                </a:lnTo>
                <a:lnTo>
                  <a:pt x="36576" y="80772"/>
                </a:lnTo>
                <a:lnTo>
                  <a:pt x="38100" y="85344"/>
                </a:lnTo>
                <a:lnTo>
                  <a:pt x="38100" y="89916"/>
                </a:lnTo>
                <a:lnTo>
                  <a:pt x="41148" y="94488"/>
                </a:lnTo>
                <a:lnTo>
                  <a:pt x="42672" y="97536"/>
                </a:lnTo>
                <a:lnTo>
                  <a:pt x="45720" y="102108"/>
                </a:lnTo>
                <a:lnTo>
                  <a:pt x="51816" y="108204"/>
                </a:lnTo>
                <a:lnTo>
                  <a:pt x="56388" y="111252"/>
                </a:lnTo>
                <a:lnTo>
                  <a:pt x="120981" y="111252"/>
                </a:lnTo>
                <a:lnTo>
                  <a:pt x="117109" y="117276"/>
                </a:lnTo>
                <a:lnTo>
                  <a:pt x="109728" y="124968"/>
                </a:lnTo>
                <a:lnTo>
                  <a:pt x="100917" y="130968"/>
                </a:lnTo>
                <a:lnTo>
                  <a:pt x="90678" y="135255"/>
                </a:lnTo>
                <a:lnTo>
                  <a:pt x="79295" y="137826"/>
                </a:lnTo>
                <a:lnTo>
                  <a:pt x="67056" y="138684"/>
                </a:lnTo>
                <a:close/>
              </a:path>
              <a:path w="129539" h="139065">
                <a:moveTo>
                  <a:pt x="129540" y="50292"/>
                </a:moveTo>
                <a:lnTo>
                  <a:pt x="94488" y="50292"/>
                </a:lnTo>
                <a:lnTo>
                  <a:pt x="91059" y="40290"/>
                </a:lnTo>
                <a:lnTo>
                  <a:pt x="85344" y="33147"/>
                </a:lnTo>
                <a:lnTo>
                  <a:pt x="77343" y="28860"/>
                </a:lnTo>
                <a:lnTo>
                  <a:pt x="67056" y="27432"/>
                </a:lnTo>
                <a:lnTo>
                  <a:pt x="122301" y="27432"/>
                </a:lnTo>
                <a:lnTo>
                  <a:pt x="123444" y="28956"/>
                </a:lnTo>
                <a:lnTo>
                  <a:pt x="126492" y="35052"/>
                </a:lnTo>
                <a:lnTo>
                  <a:pt x="129540" y="50292"/>
                </a:lnTo>
                <a:close/>
              </a:path>
              <a:path w="129539" h="139065">
                <a:moveTo>
                  <a:pt x="120981" y="111252"/>
                </a:moveTo>
                <a:lnTo>
                  <a:pt x="74676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1440" y="99060"/>
                </a:lnTo>
                <a:lnTo>
                  <a:pt x="94440" y="93059"/>
                </a:lnTo>
                <a:lnTo>
                  <a:pt x="94488" y="85344"/>
                </a:lnTo>
                <a:lnTo>
                  <a:pt x="129540" y="85344"/>
                </a:lnTo>
                <a:lnTo>
                  <a:pt x="127301" y="97321"/>
                </a:lnTo>
                <a:lnTo>
                  <a:pt x="123063" y="108013"/>
                </a:lnTo>
                <a:lnTo>
                  <a:pt x="120981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0779" y="1175003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19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19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19">
                <a:moveTo>
                  <a:pt x="82296" y="172212"/>
                </a:moveTo>
                <a:lnTo>
                  <a:pt x="47244" y="172212"/>
                </a:lnTo>
                <a:lnTo>
                  <a:pt x="38100" y="169164"/>
                </a:lnTo>
                <a:lnTo>
                  <a:pt x="35052" y="167640"/>
                </a:lnTo>
                <a:lnTo>
                  <a:pt x="30480" y="164592"/>
                </a:lnTo>
                <a:lnTo>
                  <a:pt x="27432" y="161544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38315" y="1210055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60" h="139065">
                <a:moveTo>
                  <a:pt x="68580" y="138684"/>
                </a:moveTo>
                <a:lnTo>
                  <a:pt x="28575" y="128397"/>
                </a:lnTo>
                <a:lnTo>
                  <a:pt x="13716" y="114300"/>
                </a:lnTo>
                <a:lnTo>
                  <a:pt x="7620" y="106680"/>
                </a:lnTo>
                <a:lnTo>
                  <a:pt x="0" y="70104"/>
                </a:lnTo>
                <a:lnTo>
                  <a:pt x="285" y="62364"/>
                </a:lnTo>
                <a:lnTo>
                  <a:pt x="13716" y="25908"/>
                </a:lnTo>
                <a:lnTo>
                  <a:pt x="18288" y="19812"/>
                </a:lnTo>
                <a:lnTo>
                  <a:pt x="23145" y="15525"/>
                </a:lnTo>
                <a:lnTo>
                  <a:pt x="28575" y="11811"/>
                </a:lnTo>
                <a:lnTo>
                  <a:pt x="34575" y="8667"/>
                </a:lnTo>
                <a:lnTo>
                  <a:pt x="41148" y="6096"/>
                </a:lnTo>
                <a:lnTo>
                  <a:pt x="47148" y="3214"/>
                </a:lnTo>
                <a:lnTo>
                  <a:pt x="53721" y="1333"/>
                </a:lnTo>
                <a:lnTo>
                  <a:pt x="60864" y="309"/>
                </a:lnTo>
                <a:lnTo>
                  <a:pt x="68580" y="0"/>
                </a:lnTo>
                <a:lnTo>
                  <a:pt x="76319" y="309"/>
                </a:lnTo>
                <a:lnTo>
                  <a:pt x="83629" y="1333"/>
                </a:lnTo>
                <a:lnTo>
                  <a:pt x="90654" y="3214"/>
                </a:lnTo>
                <a:lnTo>
                  <a:pt x="97536" y="6096"/>
                </a:lnTo>
                <a:lnTo>
                  <a:pt x="105156" y="9144"/>
                </a:lnTo>
                <a:lnTo>
                  <a:pt x="112776" y="13716"/>
                </a:lnTo>
                <a:lnTo>
                  <a:pt x="124968" y="25908"/>
                </a:lnTo>
                <a:lnTo>
                  <a:pt x="125882" y="27432"/>
                </a:lnTo>
                <a:lnTo>
                  <a:pt x="62484" y="27432"/>
                </a:lnTo>
                <a:lnTo>
                  <a:pt x="57912" y="28956"/>
                </a:lnTo>
                <a:lnTo>
                  <a:pt x="53340" y="32004"/>
                </a:lnTo>
                <a:lnTo>
                  <a:pt x="48768" y="33528"/>
                </a:lnTo>
                <a:lnTo>
                  <a:pt x="45720" y="36576"/>
                </a:lnTo>
                <a:lnTo>
                  <a:pt x="44196" y="41148"/>
                </a:lnTo>
                <a:lnTo>
                  <a:pt x="41148" y="45720"/>
                </a:lnTo>
                <a:lnTo>
                  <a:pt x="39624" y="48768"/>
                </a:lnTo>
                <a:lnTo>
                  <a:pt x="38100" y="54864"/>
                </a:lnTo>
                <a:lnTo>
                  <a:pt x="36576" y="59436"/>
                </a:lnTo>
                <a:lnTo>
                  <a:pt x="36576" y="80772"/>
                </a:lnTo>
                <a:lnTo>
                  <a:pt x="41148" y="94488"/>
                </a:lnTo>
                <a:lnTo>
                  <a:pt x="44196" y="99060"/>
                </a:lnTo>
                <a:lnTo>
                  <a:pt x="45720" y="102108"/>
                </a:lnTo>
                <a:lnTo>
                  <a:pt x="48768" y="105156"/>
                </a:lnTo>
                <a:lnTo>
                  <a:pt x="57912" y="111252"/>
                </a:lnTo>
                <a:lnTo>
                  <a:pt x="126796" y="111252"/>
                </a:lnTo>
                <a:lnTo>
                  <a:pt x="124968" y="114300"/>
                </a:lnTo>
                <a:lnTo>
                  <a:pt x="90654" y="136112"/>
                </a:lnTo>
                <a:lnTo>
                  <a:pt x="76319" y="138398"/>
                </a:lnTo>
                <a:lnTo>
                  <a:pt x="68580" y="138684"/>
                </a:lnTo>
                <a:close/>
              </a:path>
              <a:path w="137160" h="139065">
                <a:moveTo>
                  <a:pt x="126796" y="111252"/>
                </a:moveTo>
                <a:lnTo>
                  <a:pt x="79248" y="111252"/>
                </a:lnTo>
                <a:lnTo>
                  <a:pt x="88392" y="105156"/>
                </a:lnTo>
                <a:lnTo>
                  <a:pt x="94488" y="99060"/>
                </a:lnTo>
                <a:lnTo>
                  <a:pt x="100584" y="80772"/>
                </a:lnTo>
                <a:lnTo>
                  <a:pt x="100584" y="59436"/>
                </a:lnTo>
                <a:lnTo>
                  <a:pt x="99060" y="54864"/>
                </a:lnTo>
                <a:lnTo>
                  <a:pt x="97536" y="48768"/>
                </a:lnTo>
                <a:lnTo>
                  <a:pt x="96012" y="45720"/>
                </a:lnTo>
                <a:lnTo>
                  <a:pt x="94488" y="41148"/>
                </a:lnTo>
                <a:lnTo>
                  <a:pt x="91440" y="36576"/>
                </a:lnTo>
                <a:lnTo>
                  <a:pt x="88392" y="33528"/>
                </a:lnTo>
                <a:lnTo>
                  <a:pt x="83820" y="32004"/>
                </a:lnTo>
                <a:lnTo>
                  <a:pt x="79248" y="28956"/>
                </a:lnTo>
                <a:lnTo>
                  <a:pt x="74676" y="27432"/>
                </a:lnTo>
                <a:lnTo>
                  <a:pt x="125882" y="27432"/>
                </a:lnTo>
                <a:lnTo>
                  <a:pt x="137160" y="70104"/>
                </a:lnTo>
                <a:lnTo>
                  <a:pt x="136874" y="77843"/>
                </a:lnTo>
                <a:lnTo>
                  <a:pt x="136017" y="85153"/>
                </a:lnTo>
                <a:lnTo>
                  <a:pt x="134588" y="92178"/>
                </a:lnTo>
                <a:lnTo>
                  <a:pt x="132588" y="99060"/>
                </a:lnTo>
                <a:lnTo>
                  <a:pt x="129540" y="106680"/>
                </a:lnTo>
                <a:lnTo>
                  <a:pt x="126796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8335" y="1210055"/>
            <a:ext cx="85344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2456" y="1482851"/>
            <a:ext cx="196596" cy="1813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4959" y="1528571"/>
            <a:ext cx="277367" cy="1386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2140" y="1482851"/>
            <a:ext cx="123444" cy="1813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4539" y="148285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2827" y="1531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08547" y="1528572"/>
            <a:ext cx="123444" cy="1356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3327" y="1528572"/>
            <a:ext cx="131064" cy="138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6580" y="1304543"/>
            <a:ext cx="455675" cy="1844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3592" y="1304544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1880" y="135483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1503" y="1350263"/>
            <a:ext cx="121920" cy="138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06283" y="1304544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4571" y="135483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65719" y="1350263"/>
            <a:ext cx="137160" cy="1386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24216" y="1350264"/>
            <a:ext cx="123444" cy="1356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36052" y="1304543"/>
            <a:ext cx="507491" cy="1844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74479" y="1164336"/>
            <a:ext cx="256032" cy="1813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60992" y="1164336"/>
            <a:ext cx="153924" cy="1813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9300" y="1210055"/>
            <a:ext cx="274320" cy="1402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36480" y="1175003"/>
            <a:ext cx="449580" cy="1737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36964" y="1482851"/>
            <a:ext cx="153924" cy="1813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15271" y="1528572"/>
            <a:ext cx="132588" cy="1386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69196" y="148285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87483" y="1531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28632" y="1528572"/>
            <a:ext cx="131064" cy="1859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88652" y="1482851"/>
            <a:ext cx="123444" cy="1813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39527" y="1482852"/>
            <a:ext cx="288036" cy="1844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48900" y="1528572"/>
            <a:ext cx="85344" cy="1356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87455" y="1304544"/>
            <a:ext cx="153924" cy="1813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67288" y="1350263"/>
            <a:ext cx="131659" cy="1386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219687" y="1354836"/>
            <a:ext cx="123444" cy="1341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69040" y="1350263"/>
            <a:ext cx="222504" cy="1386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33454" y="130302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53087" y="1304544"/>
            <a:ext cx="153924" cy="1813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32920" y="1350263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7056" y="138684"/>
                </a:moveTo>
                <a:lnTo>
                  <a:pt x="27241" y="127635"/>
                </a:lnTo>
                <a:lnTo>
                  <a:pt x="18288" y="118872"/>
                </a:lnTo>
                <a:lnTo>
                  <a:pt x="12192" y="112776"/>
                </a:lnTo>
                <a:lnTo>
                  <a:pt x="0" y="70104"/>
                </a:lnTo>
                <a:lnTo>
                  <a:pt x="285" y="62388"/>
                </a:lnTo>
                <a:lnTo>
                  <a:pt x="14001" y="24669"/>
                </a:lnTo>
                <a:lnTo>
                  <a:pt x="39624" y="6096"/>
                </a:lnTo>
                <a:lnTo>
                  <a:pt x="45624" y="3214"/>
                </a:lnTo>
                <a:lnTo>
                  <a:pt x="52197" y="1333"/>
                </a:lnTo>
                <a:lnTo>
                  <a:pt x="59340" y="309"/>
                </a:lnTo>
                <a:lnTo>
                  <a:pt x="67056" y="0"/>
                </a:lnTo>
                <a:lnTo>
                  <a:pt x="75009" y="309"/>
                </a:lnTo>
                <a:lnTo>
                  <a:pt x="112728" y="18954"/>
                </a:lnTo>
                <a:lnTo>
                  <a:pt x="119136" y="27432"/>
                </a:lnTo>
                <a:lnTo>
                  <a:pt x="60960" y="27432"/>
                </a:lnTo>
                <a:lnTo>
                  <a:pt x="54864" y="28956"/>
                </a:lnTo>
                <a:lnTo>
                  <a:pt x="51816" y="30480"/>
                </a:lnTo>
                <a:lnTo>
                  <a:pt x="47244" y="32004"/>
                </a:lnTo>
                <a:lnTo>
                  <a:pt x="44196" y="35052"/>
                </a:lnTo>
                <a:lnTo>
                  <a:pt x="42672" y="38100"/>
                </a:lnTo>
                <a:lnTo>
                  <a:pt x="39624" y="41148"/>
                </a:lnTo>
                <a:lnTo>
                  <a:pt x="38100" y="44196"/>
                </a:lnTo>
                <a:lnTo>
                  <a:pt x="38100" y="47244"/>
                </a:lnTo>
                <a:lnTo>
                  <a:pt x="36576" y="50292"/>
                </a:lnTo>
                <a:lnTo>
                  <a:pt x="36576" y="56388"/>
                </a:lnTo>
                <a:lnTo>
                  <a:pt x="129576" y="56388"/>
                </a:lnTo>
                <a:lnTo>
                  <a:pt x="129778" y="57173"/>
                </a:lnTo>
                <a:lnTo>
                  <a:pt x="130683" y="64198"/>
                </a:lnTo>
                <a:lnTo>
                  <a:pt x="130952" y="70104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6915"/>
                </a:lnTo>
                <a:lnTo>
                  <a:pt x="57912" y="111252"/>
                </a:lnTo>
                <a:lnTo>
                  <a:pt x="120751" y="111252"/>
                </a:lnTo>
                <a:lnTo>
                  <a:pt x="118872" y="114681"/>
                </a:lnTo>
                <a:lnTo>
                  <a:pt x="77938" y="138088"/>
                </a:lnTo>
                <a:lnTo>
                  <a:pt x="67056" y="138684"/>
                </a:lnTo>
                <a:close/>
              </a:path>
              <a:path w="131445" h="139065">
                <a:moveTo>
                  <a:pt x="129576" y="56388"/>
                </a:moveTo>
                <a:lnTo>
                  <a:pt x="94488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0772" y="30480"/>
                </a:lnTo>
                <a:lnTo>
                  <a:pt x="74676" y="27432"/>
                </a:lnTo>
                <a:lnTo>
                  <a:pt x="119136" y="27432"/>
                </a:lnTo>
                <a:lnTo>
                  <a:pt x="120729" y="30146"/>
                </a:lnTo>
                <a:lnTo>
                  <a:pt x="123825" y="36195"/>
                </a:lnTo>
                <a:lnTo>
                  <a:pt x="126349" y="42814"/>
                </a:lnTo>
                <a:lnTo>
                  <a:pt x="128016" y="50292"/>
                </a:lnTo>
                <a:lnTo>
                  <a:pt x="129576" y="56388"/>
                </a:lnTo>
                <a:close/>
              </a:path>
              <a:path w="131445" h="139065">
                <a:moveTo>
                  <a:pt x="120751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2964" y="102108"/>
                </a:lnTo>
                <a:lnTo>
                  <a:pt x="96012" y="99060"/>
                </a:lnTo>
                <a:lnTo>
                  <a:pt x="97536" y="94488"/>
                </a:lnTo>
                <a:lnTo>
                  <a:pt x="128016" y="94488"/>
                </a:lnTo>
                <a:lnTo>
                  <a:pt x="124015" y="105298"/>
                </a:lnTo>
                <a:lnTo>
                  <a:pt x="120751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071603" y="1315212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19">
                <a:moveTo>
                  <a:pt x="57912" y="39624"/>
                </a:moveTo>
                <a:lnTo>
                  <a:pt x="21336" y="39624"/>
                </a:lnTo>
                <a:lnTo>
                  <a:pt x="21336" y="0"/>
                </a:lnTo>
                <a:lnTo>
                  <a:pt x="57912" y="0"/>
                </a:lnTo>
                <a:lnTo>
                  <a:pt x="57912" y="39624"/>
                </a:lnTo>
                <a:close/>
              </a:path>
              <a:path w="85725" h="172719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19">
                <a:moveTo>
                  <a:pt x="85344" y="170688"/>
                </a:moveTo>
                <a:lnTo>
                  <a:pt x="42672" y="170688"/>
                </a:lnTo>
                <a:lnTo>
                  <a:pt x="38100" y="169164"/>
                </a:lnTo>
                <a:lnTo>
                  <a:pt x="35052" y="166116"/>
                </a:lnTo>
                <a:lnTo>
                  <a:pt x="30480" y="164592"/>
                </a:lnTo>
                <a:lnTo>
                  <a:pt x="27432" y="161544"/>
                </a:lnTo>
                <a:lnTo>
                  <a:pt x="25908" y="156972"/>
                </a:lnTo>
                <a:lnTo>
                  <a:pt x="22860" y="153924"/>
                </a:lnTo>
                <a:lnTo>
                  <a:pt x="21336" y="147828"/>
                </a:lnTo>
                <a:lnTo>
                  <a:pt x="21336" y="64008"/>
                </a:lnTo>
                <a:lnTo>
                  <a:pt x="57912" y="64008"/>
                </a:lnTo>
                <a:lnTo>
                  <a:pt x="57912" y="134112"/>
                </a:lnTo>
                <a:lnTo>
                  <a:pt x="59436" y="138684"/>
                </a:lnTo>
                <a:lnTo>
                  <a:pt x="60960" y="140208"/>
                </a:lnTo>
                <a:lnTo>
                  <a:pt x="67056" y="143256"/>
                </a:lnTo>
                <a:lnTo>
                  <a:pt x="85344" y="143256"/>
                </a:lnTo>
                <a:lnTo>
                  <a:pt x="85344" y="170688"/>
                </a:lnTo>
                <a:close/>
              </a:path>
              <a:path w="85725" h="172719">
                <a:moveTo>
                  <a:pt x="85344" y="143256"/>
                </a:moveTo>
                <a:lnTo>
                  <a:pt x="83820" y="143256"/>
                </a:lnTo>
                <a:lnTo>
                  <a:pt x="85344" y="141732"/>
                </a:lnTo>
                <a:lnTo>
                  <a:pt x="85344" y="143256"/>
                </a:lnTo>
                <a:close/>
              </a:path>
              <a:path w="85725" h="172719">
                <a:moveTo>
                  <a:pt x="77724" y="172212"/>
                </a:moveTo>
                <a:lnTo>
                  <a:pt x="53340" y="172212"/>
                </a:lnTo>
                <a:lnTo>
                  <a:pt x="47244" y="170688"/>
                </a:lnTo>
                <a:lnTo>
                  <a:pt x="82296" y="170688"/>
                </a:lnTo>
                <a:lnTo>
                  <a:pt x="77724" y="172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161520" y="1354836"/>
            <a:ext cx="204470" cy="131445"/>
          </a:xfrm>
          <a:custGeom>
            <a:avLst/>
            <a:gdLst/>
            <a:ahLst/>
            <a:cxnLst/>
            <a:rect l="l" t="t" r="r" b="b"/>
            <a:pathLst>
              <a:path w="204470" h="131444">
                <a:moveTo>
                  <a:pt x="79248" y="131064"/>
                </a:moveTo>
                <a:lnTo>
                  <a:pt x="41148" y="131064"/>
                </a:lnTo>
                <a:lnTo>
                  <a:pt x="0" y="0"/>
                </a:lnTo>
                <a:lnTo>
                  <a:pt x="38100" y="0"/>
                </a:lnTo>
                <a:lnTo>
                  <a:pt x="62484" y="88392"/>
                </a:lnTo>
                <a:lnTo>
                  <a:pt x="90283" y="88392"/>
                </a:lnTo>
                <a:lnTo>
                  <a:pt x="79248" y="131064"/>
                </a:lnTo>
                <a:close/>
              </a:path>
              <a:path w="204470" h="131444">
                <a:moveTo>
                  <a:pt x="90283" y="88392"/>
                </a:moveTo>
                <a:lnTo>
                  <a:pt x="62484" y="88392"/>
                </a:lnTo>
                <a:lnTo>
                  <a:pt x="85344" y="0"/>
                </a:lnTo>
                <a:lnTo>
                  <a:pt x="120396" y="0"/>
                </a:lnTo>
                <a:lnTo>
                  <a:pt x="130696" y="42672"/>
                </a:lnTo>
                <a:lnTo>
                  <a:pt x="102108" y="42672"/>
                </a:lnTo>
                <a:lnTo>
                  <a:pt x="90283" y="88392"/>
                </a:lnTo>
                <a:close/>
              </a:path>
              <a:path w="204470" h="131444">
                <a:moveTo>
                  <a:pt x="176465" y="88392"/>
                </a:moveTo>
                <a:lnTo>
                  <a:pt x="143256" y="88392"/>
                </a:lnTo>
                <a:lnTo>
                  <a:pt x="167640" y="0"/>
                </a:lnTo>
                <a:lnTo>
                  <a:pt x="204216" y="0"/>
                </a:lnTo>
                <a:lnTo>
                  <a:pt x="176465" y="88392"/>
                </a:lnTo>
                <a:close/>
              </a:path>
              <a:path w="204470" h="131444">
                <a:moveTo>
                  <a:pt x="163068" y="131064"/>
                </a:moveTo>
                <a:lnTo>
                  <a:pt x="124968" y="131064"/>
                </a:lnTo>
                <a:lnTo>
                  <a:pt x="102108" y="42672"/>
                </a:lnTo>
                <a:lnTo>
                  <a:pt x="130696" y="42672"/>
                </a:lnTo>
                <a:lnTo>
                  <a:pt x="141732" y="88392"/>
                </a:lnTo>
                <a:lnTo>
                  <a:pt x="176465" y="88392"/>
                </a:lnTo>
                <a:lnTo>
                  <a:pt x="163068" y="131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376403" y="1350263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59" h="139065">
                <a:moveTo>
                  <a:pt x="68580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2150"/>
                </a:lnTo>
                <a:lnTo>
                  <a:pt x="14001" y="23145"/>
                </a:lnTo>
                <a:lnTo>
                  <a:pt x="24384" y="13716"/>
                </a:lnTo>
                <a:lnTo>
                  <a:pt x="32004" y="7620"/>
                </a:lnTo>
                <a:lnTo>
                  <a:pt x="68580" y="0"/>
                </a:lnTo>
                <a:lnTo>
                  <a:pt x="75652" y="285"/>
                </a:lnTo>
                <a:lnTo>
                  <a:pt x="111252" y="13716"/>
                </a:lnTo>
                <a:lnTo>
                  <a:pt x="117348" y="18288"/>
                </a:lnTo>
                <a:lnTo>
                  <a:pt x="121634" y="23145"/>
                </a:lnTo>
                <a:lnTo>
                  <a:pt x="124566" y="27432"/>
                </a:lnTo>
                <a:lnTo>
                  <a:pt x="62484" y="27432"/>
                </a:lnTo>
                <a:lnTo>
                  <a:pt x="56388" y="28956"/>
                </a:lnTo>
                <a:lnTo>
                  <a:pt x="53340" y="30480"/>
                </a:lnTo>
                <a:lnTo>
                  <a:pt x="48768" y="33528"/>
                </a:lnTo>
                <a:lnTo>
                  <a:pt x="45720" y="36576"/>
                </a:lnTo>
                <a:lnTo>
                  <a:pt x="42672" y="41148"/>
                </a:lnTo>
                <a:lnTo>
                  <a:pt x="39624" y="44196"/>
                </a:lnTo>
                <a:lnTo>
                  <a:pt x="38100" y="48768"/>
                </a:lnTo>
                <a:lnTo>
                  <a:pt x="38100" y="53340"/>
                </a:lnTo>
                <a:lnTo>
                  <a:pt x="36576" y="59436"/>
                </a:lnTo>
                <a:lnTo>
                  <a:pt x="36576" y="79248"/>
                </a:lnTo>
                <a:lnTo>
                  <a:pt x="38004" y="84963"/>
                </a:lnTo>
                <a:lnTo>
                  <a:pt x="38100" y="89916"/>
                </a:lnTo>
                <a:lnTo>
                  <a:pt x="39624" y="94488"/>
                </a:lnTo>
                <a:lnTo>
                  <a:pt x="42672" y="97536"/>
                </a:lnTo>
                <a:lnTo>
                  <a:pt x="45720" y="102108"/>
                </a:lnTo>
                <a:lnTo>
                  <a:pt x="48768" y="105156"/>
                </a:lnTo>
                <a:lnTo>
                  <a:pt x="53340" y="108204"/>
                </a:lnTo>
                <a:lnTo>
                  <a:pt x="56388" y="109728"/>
                </a:lnTo>
                <a:lnTo>
                  <a:pt x="62484" y="111252"/>
                </a:lnTo>
                <a:lnTo>
                  <a:pt x="124566" y="111252"/>
                </a:lnTo>
                <a:lnTo>
                  <a:pt x="121634" y="115538"/>
                </a:lnTo>
                <a:lnTo>
                  <a:pt x="82867" y="137541"/>
                </a:lnTo>
                <a:lnTo>
                  <a:pt x="75652" y="138398"/>
                </a:lnTo>
                <a:lnTo>
                  <a:pt x="68580" y="138684"/>
                </a:lnTo>
                <a:close/>
              </a:path>
              <a:path w="137159" h="139065">
                <a:moveTo>
                  <a:pt x="124566" y="111252"/>
                </a:moveTo>
                <a:lnTo>
                  <a:pt x="74676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91440" y="102108"/>
                </a:lnTo>
                <a:lnTo>
                  <a:pt x="92964" y="97536"/>
                </a:lnTo>
                <a:lnTo>
                  <a:pt x="96012" y="94488"/>
                </a:lnTo>
                <a:lnTo>
                  <a:pt x="99060" y="85344"/>
                </a:lnTo>
                <a:lnTo>
                  <a:pt x="99060" y="79248"/>
                </a:lnTo>
                <a:lnTo>
                  <a:pt x="100584" y="74676"/>
                </a:lnTo>
                <a:lnTo>
                  <a:pt x="100584" y="64008"/>
                </a:lnTo>
                <a:lnTo>
                  <a:pt x="99060" y="59436"/>
                </a:lnTo>
                <a:lnTo>
                  <a:pt x="99060" y="53340"/>
                </a:lnTo>
                <a:lnTo>
                  <a:pt x="96012" y="44196"/>
                </a:lnTo>
                <a:lnTo>
                  <a:pt x="92964" y="41148"/>
                </a:lnTo>
                <a:lnTo>
                  <a:pt x="91440" y="36576"/>
                </a:lnTo>
                <a:lnTo>
                  <a:pt x="86868" y="33528"/>
                </a:lnTo>
                <a:lnTo>
                  <a:pt x="83820" y="30480"/>
                </a:lnTo>
                <a:lnTo>
                  <a:pt x="74676" y="27432"/>
                </a:lnTo>
                <a:lnTo>
                  <a:pt x="124566" y="27432"/>
                </a:lnTo>
                <a:lnTo>
                  <a:pt x="125349" y="28575"/>
                </a:lnTo>
                <a:lnTo>
                  <a:pt x="128492" y="34575"/>
                </a:lnTo>
                <a:lnTo>
                  <a:pt x="131064" y="41148"/>
                </a:lnTo>
                <a:lnTo>
                  <a:pt x="133945" y="47386"/>
                </a:lnTo>
                <a:lnTo>
                  <a:pt x="135826" y="54483"/>
                </a:lnTo>
                <a:lnTo>
                  <a:pt x="136850" y="62150"/>
                </a:lnTo>
                <a:lnTo>
                  <a:pt x="137160" y="70104"/>
                </a:lnTo>
                <a:lnTo>
                  <a:pt x="136850" y="77819"/>
                </a:lnTo>
                <a:lnTo>
                  <a:pt x="135826" y="84963"/>
                </a:lnTo>
                <a:lnTo>
                  <a:pt x="133945" y="91535"/>
                </a:lnTo>
                <a:lnTo>
                  <a:pt x="131064" y="97536"/>
                </a:lnTo>
                <a:lnTo>
                  <a:pt x="128492" y="104108"/>
                </a:lnTo>
                <a:lnTo>
                  <a:pt x="125349" y="110109"/>
                </a:lnTo>
                <a:lnTo>
                  <a:pt x="124566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536423" y="1304544"/>
            <a:ext cx="231648" cy="1813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26331" y="2002536"/>
            <a:ext cx="155424" cy="2362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22903" y="219760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5200" y="2005583"/>
            <a:ext cx="152400" cy="2301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85032" y="2002536"/>
            <a:ext cx="155448" cy="23622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67911" y="2005583"/>
            <a:ext cx="155448" cy="2331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33999" y="2011680"/>
            <a:ext cx="131064" cy="20116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8592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68695" y="2014727"/>
            <a:ext cx="126492" cy="1950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16523" y="2011679"/>
            <a:ext cx="131064" cy="1981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71972" y="2011679"/>
            <a:ext cx="131064" cy="1981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1400" y="2011680"/>
            <a:ext cx="131064" cy="20116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55992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23090" y="2011680"/>
            <a:ext cx="286469" cy="20116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30895" y="2014727"/>
            <a:ext cx="132588" cy="19811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435083" y="2011680"/>
            <a:ext cx="131064" cy="20116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01200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66816" y="2011680"/>
            <a:ext cx="134027" cy="20116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825227" y="2014727"/>
            <a:ext cx="128016" cy="19507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76104" y="2014727"/>
            <a:ext cx="132588" cy="19811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480292" y="2011680"/>
            <a:ext cx="131064" cy="2011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44884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711940" y="2011680"/>
            <a:ext cx="134112" cy="2011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868912" y="2011680"/>
            <a:ext cx="131064" cy="20116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25883" y="2014727"/>
            <a:ext cx="128016" cy="19507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52010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00266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48522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96778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73122" y="2968751"/>
            <a:ext cx="6587732" cy="645757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677400" y="8831580"/>
            <a:ext cx="515620" cy="485140"/>
          </a:xfrm>
          <a:custGeom>
            <a:avLst/>
            <a:gdLst/>
            <a:ahLst/>
            <a:cxnLst/>
            <a:rect l="l" t="t" r="r" b="b"/>
            <a:pathLst>
              <a:path w="515620" h="485140">
                <a:moveTo>
                  <a:pt x="0" y="0"/>
                </a:moveTo>
                <a:lnTo>
                  <a:pt x="515111" y="0"/>
                </a:lnTo>
                <a:lnTo>
                  <a:pt x="515111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794747" y="8891016"/>
            <a:ext cx="121920" cy="16459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47147" y="8891016"/>
            <a:ext cx="121920" cy="16459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84876" y="2901696"/>
            <a:ext cx="4478020" cy="364490"/>
          </a:xfrm>
          <a:custGeom>
            <a:avLst/>
            <a:gdLst/>
            <a:ahLst/>
            <a:cxnLst/>
            <a:rect l="l" t="t" r="r" b="b"/>
            <a:pathLst>
              <a:path w="4478020" h="364489">
                <a:moveTo>
                  <a:pt x="0" y="0"/>
                </a:moveTo>
                <a:lnTo>
                  <a:pt x="4477512" y="0"/>
                </a:lnTo>
                <a:lnTo>
                  <a:pt x="44775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04532" y="2959607"/>
            <a:ext cx="109728" cy="16459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37119" y="3002279"/>
            <a:ext cx="228599" cy="12496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60208" y="2959607"/>
            <a:ext cx="105156" cy="1645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95844" y="2953511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88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32419" y="2977895"/>
            <a:ext cx="205740" cy="14935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F7B2E11-81E7-4A74-BB03-96D7F06D748D}"/>
              </a:ext>
            </a:extLst>
          </p:cNvPr>
          <p:cNvGrpSpPr/>
          <p:nvPr/>
        </p:nvGrpSpPr>
        <p:grpSpPr>
          <a:xfrm>
            <a:off x="3115340" y="1883663"/>
            <a:ext cx="1228060" cy="467866"/>
            <a:chOff x="3115340" y="1883663"/>
            <a:chExt cx="1228060" cy="46786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FC8BDE-7F64-42D9-A617-096645C3A5BC}"/>
                </a:ext>
              </a:extLst>
            </p:cNvPr>
            <p:cNvSpPr/>
            <p:nvPr/>
          </p:nvSpPr>
          <p:spPr>
            <a:xfrm>
              <a:off x="3191753" y="1883663"/>
              <a:ext cx="1151647" cy="467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D00EF7-D951-4626-90EB-F1DED5F7E8A9}"/>
                </a:ext>
              </a:extLst>
            </p:cNvPr>
            <p:cNvSpPr txBox="1"/>
            <p:nvPr/>
          </p:nvSpPr>
          <p:spPr>
            <a:xfrm>
              <a:off x="3115340" y="1888587"/>
              <a:ext cx="9822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0.705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34290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Model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07777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57014"/>
              </p:ext>
            </p:extLst>
          </p:nvPr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7CABE1A-C5AC-4029-9CB8-BC607ED86C2F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24544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8028" y="1569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39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39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39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3411" y="1679448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4787" y="1679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60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60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60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8919" y="1580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0756" y="1687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60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60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60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1652" y="1679448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1023" y="1578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5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9885" y="1687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0564" y="1679448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01940" y="1679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60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60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60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6571" y="1578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0535" y="1679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10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10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10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10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0764" y="1601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39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39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39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39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78695" y="1679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60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60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60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3580" y="1578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5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32442" y="1687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03308" y="1687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39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39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39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97196" y="2564892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75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6715" y="2534411"/>
            <a:ext cx="32384" cy="62230"/>
          </a:xfrm>
          <a:custGeom>
            <a:avLst/>
            <a:gdLst/>
            <a:ahLst/>
            <a:cxnLst/>
            <a:rect l="l" t="t" r="r" b="b"/>
            <a:pathLst>
              <a:path w="32385" h="62230">
                <a:moveTo>
                  <a:pt x="0" y="0"/>
                </a:moveTo>
                <a:lnTo>
                  <a:pt x="32004" y="0"/>
                </a:lnTo>
                <a:lnTo>
                  <a:pt x="32004" y="62229"/>
                </a:lnTo>
                <a:lnTo>
                  <a:pt x="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98720" y="2596642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6715" y="5344921"/>
            <a:ext cx="2769235" cy="0"/>
          </a:xfrm>
          <a:custGeom>
            <a:avLst/>
            <a:gdLst/>
            <a:ahLst/>
            <a:cxnLst/>
            <a:rect l="l" t="t" r="r" b="b"/>
            <a:pathLst>
              <a:path w="2769234">
                <a:moveTo>
                  <a:pt x="0" y="0"/>
                </a:moveTo>
                <a:lnTo>
                  <a:pt x="276910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8720" y="2549651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09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8720" y="2564892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5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0723" y="2580767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97196" y="5334000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6715" y="5302250"/>
            <a:ext cx="32384" cy="63500"/>
          </a:xfrm>
          <a:custGeom>
            <a:avLst/>
            <a:gdLst/>
            <a:ahLst/>
            <a:cxnLst/>
            <a:rect l="l" t="t" r="r" b="b"/>
            <a:pathLst>
              <a:path w="32385" h="63500">
                <a:moveTo>
                  <a:pt x="0" y="0"/>
                </a:moveTo>
                <a:lnTo>
                  <a:pt x="32004" y="0"/>
                </a:lnTo>
                <a:lnTo>
                  <a:pt x="32004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98720" y="5365750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66715" y="8114030"/>
            <a:ext cx="2769235" cy="0"/>
          </a:xfrm>
          <a:custGeom>
            <a:avLst/>
            <a:gdLst/>
            <a:ahLst/>
            <a:cxnLst/>
            <a:rect l="l" t="t" r="r" b="b"/>
            <a:pathLst>
              <a:path w="2769234">
                <a:moveTo>
                  <a:pt x="0" y="0"/>
                </a:moveTo>
                <a:lnTo>
                  <a:pt x="276910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98720" y="5318125"/>
            <a:ext cx="2767965" cy="0"/>
          </a:xfrm>
          <a:custGeom>
            <a:avLst/>
            <a:gdLst/>
            <a:ahLst/>
            <a:cxnLst/>
            <a:rect l="l" t="t" r="r" b="b"/>
            <a:pathLst>
              <a:path w="2767965">
                <a:moveTo>
                  <a:pt x="0" y="0"/>
                </a:moveTo>
                <a:lnTo>
                  <a:pt x="276758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8720" y="5334000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5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30723" y="5349875"/>
            <a:ext cx="2705100" cy="0"/>
          </a:xfrm>
          <a:custGeom>
            <a:avLst/>
            <a:gdLst/>
            <a:ahLst/>
            <a:cxnLst/>
            <a:rect l="l" t="t" r="r" b="b"/>
            <a:pathLst>
              <a:path w="2705100">
                <a:moveTo>
                  <a:pt x="0" y="0"/>
                </a:moveTo>
                <a:lnTo>
                  <a:pt x="2705099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66304" y="2564892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2534411"/>
            <a:ext cx="30480" cy="62230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0" y="0"/>
                </a:moveTo>
                <a:lnTo>
                  <a:pt x="30480" y="0"/>
                </a:lnTo>
                <a:lnTo>
                  <a:pt x="30480" y="62229"/>
                </a:lnTo>
                <a:lnTo>
                  <a:pt x="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67066" y="2596642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2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35823" y="5344921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59">
                <a:moveTo>
                  <a:pt x="0" y="0"/>
                </a:moveTo>
                <a:lnTo>
                  <a:pt x="28422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66303" y="2549651"/>
            <a:ext cx="2811780" cy="0"/>
          </a:xfrm>
          <a:custGeom>
            <a:avLst/>
            <a:gdLst/>
            <a:ahLst/>
            <a:cxnLst/>
            <a:rect l="l" t="t" r="r" b="b"/>
            <a:pathLst>
              <a:path w="2811779">
                <a:moveTo>
                  <a:pt x="0" y="0"/>
                </a:moveTo>
                <a:lnTo>
                  <a:pt x="28117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6303" y="2564892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4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98307" y="2580767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6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46080" y="2596642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66304" y="5334000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75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35823" y="5302250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0" y="0"/>
                </a:moveTo>
                <a:lnTo>
                  <a:pt x="30480" y="0"/>
                </a:lnTo>
                <a:lnTo>
                  <a:pt x="3048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7066" y="5365750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2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8114030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59">
                <a:moveTo>
                  <a:pt x="0" y="0"/>
                </a:moveTo>
                <a:lnTo>
                  <a:pt x="28422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66303" y="5318125"/>
            <a:ext cx="2811780" cy="0"/>
          </a:xfrm>
          <a:custGeom>
            <a:avLst/>
            <a:gdLst/>
            <a:ahLst/>
            <a:cxnLst/>
            <a:rect l="l" t="t" r="r" b="b"/>
            <a:pathLst>
              <a:path w="2811779">
                <a:moveTo>
                  <a:pt x="0" y="0"/>
                </a:moveTo>
                <a:lnTo>
                  <a:pt x="281178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66303" y="5334000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4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98307" y="5349875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6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6080" y="5365750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1911" y="3328415"/>
            <a:ext cx="883919" cy="200025"/>
          </a:xfrm>
          <a:custGeom>
            <a:avLst/>
            <a:gdLst/>
            <a:ahLst/>
            <a:cxnLst/>
            <a:rect l="l" t="t" r="r" b="b"/>
            <a:pathLst>
              <a:path w="883920" h="200025">
                <a:moveTo>
                  <a:pt x="883920" y="199643"/>
                </a:moveTo>
                <a:lnTo>
                  <a:pt x="0" y="199643"/>
                </a:lnTo>
                <a:lnTo>
                  <a:pt x="0" y="0"/>
                </a:lnTo>
                <a:lnTo>
                  <a:pt x="883920" y="0"/>
                </a:lnTo>
                <a:lnTo>
                  <a:pt x="883920" y="199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5000" y="3528059"/>
            <a:ext cx="238125" cy="879475"/>
          </a:xfrm>
          <a:custGeom>
            <a:avLst/>
            <a:gdLst/>
            <a:ahLst/>
            <a:cxnLst/>
            <a:rect l="l" t="t" r="r" b="b"/>
            <a:pathLst>
              <a:path w="238125" h="879475">
                <a:moveTo>
                  <a:pt x="237744" y="879348"/>
                </a:moveTo>
                <a:lnTo>
                  <a:pt x="0" y="879348"/>
                </a:lnTo>
                <a:lnTo>
                  <a:pt x="0" y="0"/>
                </a:lnTo>
                <a:lnTo>
                  <a:pt x="237744" y="0"/>
                </a:lnTo>
                <a:lnTo>
                  <a:pt x="237744" y="879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99276" y="3328415"/>
            <a:ext cx="913130" cy="1079500"/>
          </a:xfrm>
          <a:custGeom>
            <a:avLst/>
            <a:gdLst/>
            <a:ahLst/>
            <a:cxnLst/>
            <a:rect l="l" t="t" r="r" b="b"/>
            <a:pathLst>
              <a:path w="913129" h="1079500">
                <a:moveTo>
                  <a:pt x="22250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236219" y="0"/>
                </a:lnTo>
                <a:lnTo>
                  <a:pt x="458448" y="356616"/>
                </a:lnTo>
                <a:lnTo>
                  <a:pt x="222503" y="356616"/>
                </a:lnTo>
                <a:lnTo>
                  <a:pt x="222503" y="1078992"/>
                </a:lnTo>
                <a:close/>
              </a:path>
              <a:path w="913129" h="1079500">
                <a:moveTo>
                  <a:pt x="912876" y="723900"/>
                </a:moveTo>
                <a:lnTo>
                  <a:pt x="690372" y="723900"/>
                </a:lnTo>
                <a:lnTo>
                  <a:pt x="690372" y="0"/>
                </a:lnTo>
                <a:lnTo>
                  <a:pt x="912876" y="0"/>
                </a:lnTo>
                <a:lnTo>
                  <a:pt x="912876" y="723900"/>
                </a:lnTo>
                <a:close/>
              </a:path>
              <a:path w="913129" h="1079500">
                <a:moveTo>
                  <a:pt x="912876" y="1078992"/>
                </a:moveTo>
                <a:lnTo>
                  <a:pt x="675132" y="1078992"/>
                </a:lnTo>
                <a:lnTo>
                  <a:pt x="225551" y="356616"/>
                </a:lnTo>
                <a:lnTo>
                  <a:pt x="458448" y="356616"/>
                </a:lnTo>
                <a:lnTo>
                  <a:pt x="687324" y="723900"/>
                </a:lnTo>
                <a:lnTo>
                  <a:pt x="912876" y="723900"/>
                </a:lnTo>
                <a:lnTo>
                  <a:pt x="912876" y="1078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07323" y="3328415"/>
            <a:ext cx="760730" cy="199390"/>
          </a:xfrm>
          <a:custGeom>
            <a:avLst/>
            <a:gdLst/>
            <a:ahLst/>
            <a:cxnLst/>
            <a:rect l="l" t="t" r="r" b="b"/>
            <a:pathLst>
              <a:path w="760729" h="199389">
                <a:moveTo>
                  <a:pt x="0" y="0"/>
                </a:moveTo>
                <a:lnTo>
                  <a:pt x="760475" y="0"/>
                </a:lnTo>
                <a:lnTo>
                  <a:pt x="760475" y="199390"/>
                </a:lnTo>
                <a:lnTo>
                  <a:pt x="0" y="199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07323" y="3527805"/>
            <a:ext cx="238125" cy="248920"/>
          </a:xfrm>
          <a:custGeom>
            <a:avLst/>
            <a:gdLst/>
            <a:ahLst/>
            <a:cxnLst/>
            <a:rect l="l" t="t" r="r" b="b"/>
            <a:pathLst>
              <a:path w="238125" h="248920">
                <a:moveTo>
                  <a:pt x="0" y="0"/>
                </a:moveTo>
                <a:lnTo>
                  <a:pt x="237743" y="0"/>
                </a:lnTo>
                <a:lnTo>
                  <a:pt x="237743" y="248919"/>
                </a:lnTo>
                <a:lnTo>
                  <a:pt x="0" y="2489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07323" y="3776726"/>
            <a:ext cx="690880" cy="184150"/>
          </a:xfrm>
          <a:custGeom>
            <a:avLst/>
            <a:gdLst/>
            <a:ahLst/>
            <a:cxnLst/>
            <a:rect l="l" t="t" r="r" b="b"/>
            <a:pathLst>
              <a:path w="690879" h="184150">
                <a:moveTo>
                  <a:pt x="0" y="0"/>
                </a:moveTo>
                <a:lnTo>
                  <a:pt x="690371" y="0"/>
                </a:lnTo>
                <a:lnTo>
                  <a:pt x="690371" y="184149"/>
                </a:lnTo>
                <a:lnTo>
                  <a:pt x="0" y="184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07323" y="3960876"/>
            <a:ext cx="238125" cy="447040"/>
          </a:xfrm>
          <a:custGeom>
            <a:avLst/>
            <a:gdLst/>
            <a:ahLst/>
            <a:cxnLst/>
            <a:rect l="l" t="t" r="r" b="b"/>
            <a:pathLst>
              <a:path w="238125" h="447039">
                <a:moveTo>
                  <a:pt x="0" y="0"/>
                </a:moveTo>
                <a:lnTo>
                  <a:pt x="237743" y="0"/>
                </a:lnTo>
                <a:lnTo>
                  <a:pt x="237743" y="447039"/>
                </a:lnTo>
                <a:lnTo>
                  <a:pt x="0" y="4470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03435" y="3328415"/>
            <a:ext cx="861060" cy="1079500"/>
          </a:xfrm>
          <a:custGeom>
            <a:avLst/>
            <a:gdLst/>
            <a:ahLst/>
            <a:cxnLst/>
            <a:rect l="l" t="t" r="r" b="b"/>
            <a:pathLst>
              <a:path w="861059" h="1079500">
                <a:moveTo>
                  <a:pt x="23774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487680" y="0"/>
                </a:lnTo>
                <a:lnTo>
                  <a:pt x="536233" y="1738"/>
                </a:lnTo>
                <a:lnTo>
                  <a:pt x="581215" y="7048"/>
                </a:lnTo>
                <a:lnTo>
                  <a:pt x="622482" y="16073"/>
                </a:lnTo>
                <a:lnTo>
                  <a:pt x="659892" y="28955"/>
                </a:lnTo>
                <a:lnTo>
                  <a:pt x="724662" y="63245"/>
                </a:lnTo>
                <a:lnTo>
                  <a:pt x="775716" y="106679"/>
                </a:lnTo>
                <a:lnTo>
                  <a:pt x="814768" y="158114"/>
                </a:lnTo>
                <a:lnTo>
                  <a:pt x="828466" y="184404"/>
                </a:lnTo>
                <a:lnTo>
                  <a:pt x="237743" y="184404"/>
                </a:lnTo>
                <a:lnTo>
                  <a:pt x="237743" y="507492"/>
                </a:lnTo>
                <a:lnTo>
                  <a:pt x="827371" y="507492"/>
                </a:lnTo>
                <a:lnTo>
                  <a:pt x="814768" y="532066"/>
                </a:lnTo>
                <a:lnTo>
                  <a:pt x="775716" y="583692"/>
                </a:lnTo>
                <a:lnTo>
                  <a:pt x="724662" y="627126"/>
                </a:lnTo>
                <a:lnTo>
                  <a:pt x="659892" y="661416"/>
                </a:lnTo>
                <a:lnTo>
                  <a:pt x="622696" y="674536"/>
                </a:lnTo>
                <a:lnTo>
                  <a:pt x="581787" y="684085"/>
                </a:lnTo>
                <a:lnTo>
                  <a:pt x="536876" y="689919"/>
                </a:lnTo>
                <a:lnTo>
                  <a:pt x="487680" y="691896"/>
                </a:lnTo>
                <a:lnTo>
                  <a:pt x="237743" y="691896"/>
                </a:lnTo>
                <a:lnTo>
                  <a:pt x="237743" y="1078992"/>
                </a:lnTo>
                <a:close/>
              </a:path>
              <a:path w="861059" h="1079500">
                <a:moveTo>
                  <a:pt x="827371" y="507492"/>
                </a:moveTo>
                <a:lnTo>
                  <a:pt x="422148" y="507492"/>
                </a:lnTo>
                <a:lnTo>
                  <a:pt x="442674" y="506968"/>
                </a:lnTo>
                <a:lnTo>
                  <a:pt x="462915" y="505587"/>
                </a:lnTo>
                <a:lnTo>
                  <a:pt x="501396" y="501396"/>
                </a:lnTo>
                <a:lnTo>
                  <a:pt x="553259" y="485322"/>
                </a:lnTo>
                <a:lnTo>
                  <a:pt x="593598" y="456628"/>
                </a:lnTo>
                <a:lnTo>
                  <a:pt x="621934" y="411099"/>
                </a:lnTo>
                <a:lnTo>
                  <a:pt x="630031" y="369951"/>
                </a:lnTo>
                <a:lnTo>
                  <a:pt x="630936" y="345948"/>
                </a:lnTo>
                <a:lnTo>
                  <a:pt x="630031" y="321063"/>
                </a:lnTo>
                <a:lnTo>
                  <a:pt x="621934" y="279296"/>
                </a:lnTo>
                <a:lnTo>
                  <a:pt x="593598" y="234314"/>
                </a:lnTo>
                <a:lnTo>
                  <a:pt x="553259" y="205073"/>
                </a:lnTo>
                <a:lnTo>
                  <a:pt x="501396" y="190500"/>
                </a:lnTo>
                <a:lnTo>
                  <a:pt x="462915" y="185737"/>
                </a:lnTo>
                <a:lnTo>
                  <a:pt x="422148" y="184404"/>
                </a:lnTo>
                <a:lnTo>
                  <a:pt x="828466" y="184404"/>
                </a:lnTo>
                <a:lnTo>
                  <a:pt x="850130" y="248435"/>
                </a:lnTo>
                <a:lnTo>
                  <a:pt x="859893" y="313062"/>
                </a:lnTo>
                <a:lnTo>
                  <a:pt x="861060" y="345948"/>
                </a:lnTo>
                <a:lnTo>
                  <a:pt x="859893" y="377928"/>
                </a:lnTo>
                <a:lnTo>
                  <a:pt x="856297" y="409765"/>
                </a:lnTo>
                <a:lnTo>
                  <a:pt x="850130" y="441317"/>
                </a:lnTo>
                <a:lnTo>
                  <a:pt x="841248" y="472440"/>
                </a:lnTo>
                <a:lnTo>
                  <a:pt x="829508" y="503324"/>
                </a:lnTo>
                <a:lnTo>
                  <a:pt x="827371" y="50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90971" y="4773167"/>
            <a:ext cx="437388" cy="222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2744" y="4829555"/>
            <a:ext cx="156972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5540" y="4773167"/>
            <a:ext cx="182880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38899" y="4829555"/>
            <a:ext cx="156043" cy="166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17310" y="4829556"/>
            <a:ext cx="155344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00088" y="4786883"/>
            <a:ext cx="268224" cy="2087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91171" y="47731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12507" y="4834127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3656" y="4829555"/>
            <a:ext cx="322159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74735" y="4773167"/>
            <a:ext cx="323088" cy="2225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48878" y="47731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96883" y="4829555"/>
            <a:ext cx="320635" cy="1661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32747" y="4773167"/>
            <a:ext cx="172212" cy="2179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26296" y="4829555"/>
            <a:ext cx="161544" cy="166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09176" y="4829555"/>
            <a:ext cx="146304" cy="166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82911" y="47731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04247" y="4834127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45395" y="4786883"/>
            <a:ext cx="100584" cy="2057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768840" y="47731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68840" y="4829555"/>
            <a:ext cx="384643" cy="1661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87923" y="5969507"/>
            <a:ext cx="760730" cy="199390"/>
          </a:xfrm>
          <a:custGeom>
            <a:avLst/>
            <a:gdLst/>
            <a:ahLst/>
            <a:cxnLst/>
            <a:rect l="l" t="t" r="r" b="b"/>
            <a:pathLst>
              <a:path w="760729" h="199389">
                <a:moveTo>
                  <a:pt x="0" y="0"/>
                </a:moveTo>
                <a:lnTo>
                  <a:pt x="760475" y="0"/>
                </a:lnTo>
                <a:lnTo>
                  <a:pt x="760475" y="199390"/>
                </a:lnTo>
                <a:lnTo>
                  <a:pt x="0" y="199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87923" y="6168897"/>
            <a:ext cx="238125" cy="248920"/>
          </a:xfrm>
          <a:custGeom>
            <a:avLst/>
            <a:gdLst/>
            <a:ahLst/>
            <a:cxnLst/>
            <a:rect l="l" t="t" r="r" b="b"/>
            <a:pathLst>
              <a:path w="238125" h="248920">
                <a:moveTo>
                  <a:pt x="0" y="0"/>
                </a:moveTo>
                <a:lnTo>
                  <a:pt x="237743" y="0"/>
                </a:lnTo>
                <a:lnTo>
                  <a:pt x="237743" y="248920"/>
                </a:lnTo>
                <a:lnTo>
                  <a:pt x="0" y="2489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87923" y="6417817"/>
            <a:ext cx="690880" cy="184150"/>
          </a:xfrm>
          <a:custGeom>
            <a:avLst/>
            <a:gdLst/>
            <a:ahLst/>
            <a:cxnLst/>
            <a:rect l="l" t="t" r="r" b="b"/>
            <a:pathLst>
              <a:path w="690879" h="184150">
                <a:moveTo>
                  <a:pt x="0" y="0"/>
                </a:moveTo>
                <a:lnTo>
                  <a:pt x="690371" y="0"/>
                </a:lnTo>
                <a:lnTo>
                  <a:pt x="690371" y="184149"/>
                </a:lnTo>
                <a:lnTo>
                  <a:pt x="0" y="184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7923" y="6601967"/>
            <a:ext cx="238125" cy="447040"/>
          </a:xfrm>
          <a:custGeom>
            <a:avLst/>
            <a:gdLst/>
            <a:ahLst/>
            <a:cxnLst/>
            <a:rect l="l" t="t" r="r" b="b"/>
            <a:pathLst>
              <a:path w="238125" h="447040">
                <a:moveTo>
                  <a:pt x="0" y="0"/>
                </a:moveTo>
                <a:lnTo>
                  <a:pt x="237743" y="0"/>
                </a:lnTo>
                <a:lnTo>
                  <a:pt x="237743" y="447039"/>
                </a:lnTo>
                <a:lnTo>
                  <a:pt x="0" y="4470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84035" y="5969507"/>
            <a:ext cx="913130" cy="1079500"/>
          </a:xfrm>
          <a:custGeom>
            <a:avLst/>
            <a:gdLst/>
            <a:ahLst/>
            <a:cxnLst/>
            <a:rect l="l" t="t" r="r" b="b"/>
            <a:pathLst>
              <a:path w="913129" h="1079500">
                <a:moveTo>
                  <a:pt x="22250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236219" y="0"/>
                </a:lnTo>
                <a:lnTo>
                  <a:pt x="458448" y="356616"/>
                </a:lnTo>
                <a:lnTo>
                  <a:pt x="222503" y="356616"/>
                </a:lnTo>
                <a:lnTo>
                  <a:pt x="222503" y="1078992"/>
                </a:lnTo>
                <a:close/>
              </a:path>
              <a:path w="913129" h="1079500">
                <a:moveTo>
                  <a:pt x="912876" y="723900"/>
                </a:moveTo>
                <a:lnTo>
                  <a:pt x="690372" y="723900"/>
                </a:lnTo>
                <a:lnTo>
                  <a:pt x="690372" y="0"/>
                </a:lnTo>
                <a:lnTo>
                  <a:pt x="912876" y="0"/>
                </a:lnTo>
                <a:lnTo>
                  <a:pt x="912876" y="723900"/>
                </a:lnTo>
                <a:close/>
              </a:path>
              <a:path w="913129" h="1079500">
                <a:moveTo>
                  <a:pt x="912876" y="1078992"/>
                </a:moveTo>
                <a:lnTo>
                  <a:pt x="675132" y="1078992"/>
                </a:lnTo>
                <a:lnTo>
                  <a:pt x="225551" y="356616"/>
                </a:lnTo>
                <a:lnTo>
                  <a:pt x="458448" y="356616"/>
                </a:lnTo>
                <a:lnTo>
                  <a:pt x="687324" y="723900"/>
                </a:lnTo>
                <a:lnTo>
                  <a:pt x="912876" y="723900"/>
                </a:lnTo>
                <a:lnTo>
                  <a:pt x="912876" y="1078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43728" y="7414259"/>
            <a:ext cx="323088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17870" y="74142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65875" y="7470647"/>
            <a:ext cx="320635" cy="1661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01740" y="7414259"/>
            <a:ext cx="182880" cy="2179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15100" y="7470647"/>
            <a:ext cx="156972" cy="1661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93408" y="7470647"/>
            <a:ext cx="155448" cy="2209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77811" y="7427976"/>
            <a:ext cx="268224" cy="2087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68896" y="74142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59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68896" y="7470647"/>
            <a:ext cx="384047" cy="1661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11311" y="5969508"/>
            <a:ext cx="883919" cy="200025"/>
          </a:xfrm>
          <a:custGeom>
            <a:avLst/>
            <a:gdLst/>
            <a:ahLst/>
            <a:cxnLst/>
            <a:rect l="l" t="t" r="r" b="b"/>
            <a:pathLst>
              <a:path w="883920" h="200025">
                <a:moveTo>
                  <a:pt x="883920" y="199643"/>
                </a:moveTo>
                <a:lnTo>
                  <a:pt x="0" y="199643"/>
                </a:lnTo>
                <a:lnTo>
                  <a:pt x="0" y="0"/>
                </a:lnTo>
                <a:lnTo>
                  <a:pt x="883920" y="0"/>
                </a:lnTo>
                <a:lnTo>
                  <a:pt x="883920" y="199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34400" y="6169152"/>
            <a:ext cx="238125" cy="879475"/>
          </a:xfrm>
          <a:custGeom>
            <a:avLst/>
            <a:gdLst/>
            <a:ahLst/>
            <a:cxnLst/>
            <a:rect l="l" t="t" r="r" b="b"/>
            <a:pathLst>
              <a:path w="238125" h="879475">
                <a:moveTo>
                  <a:pt x="237744" y="879348"/>
                </a:moveTo>
                <a:lnTo>
                  <a:pt x="0" y="879348"/>
                </a:lnTo>
                <a:lnTo>
                  <a:pt x="0" y="0"/>
                </a:lnTo>
                <a:lnTo>
                  <a:pt x="237744" y="0"/>
                </a:lnTo>
                <a:lnTo>
                  <a:pt x="237744" y="879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18676" y="5969508"/>
            <a:ext cx="861060" cy="1079500"/>
          </a:xfrm>
          <a:custGeom>
            <a:avLst/>
            <a:gdLst/>
            <a:ahLst/>
            <a:cxnLst/>
            <a:rect l="l" t="t" r="r" b="b"/>
            <a:pathLst>
              <a:path w="861059" h="1079500">
                <a:moveTo>
                  <a:pt x="23774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487680" y="0"/>
                </a:lnTo>
                <a:lnTo>
                  <a:pt x="536233" y="1738"/>
                </a:lnTo>
                <a:lnTo>
                  <a:pt x="581215" y="7048"/>
                </a:lnTo>
                <a:lnTo>
                  <a:pt x="622482" y="16073"/>
                </a:lnTo>
                <a:lnTo>
                  <a:pt x="659892" y="28955"/>
                </a:lnTo>
                <a:lnTo>
                  <a:pt x="724090" y="63245"/>
                </a:lnTo>
                <a:lnTo>
                  <a:pt x="775716" y="106679"/>
                </a:lnTo>
                <a:lnTo>
                  <a:pt x="814006" y="159448"/>
                </a:lnTo>
                <a:lnTo>
                  <a:pt x="826849" y="184404"/>
                </a:lnTo>
                <a:lnTo>
                  <a:pt x="237743" y="184404"/>
                </a:lnTo>
                <a:lnTo>
                  <a:pt x="237743" y="507492"/>
                </a:lnTo>
                <a:lnTo>
                  <a:pt x="826849" y="507492"/>
                </a:lnTo>
                <a:lnTo>
                  <a:pt x="814006" y="532447"/>
                </a:lnTo>
                <a:lnTo>
                  <a:pt x="775716" y="585216"/>
                </a:lnTo>
                <a:lnTo>
                  <a:pt x="724090" y="628650"/>
                </a:lnTo>
                <a:lnTo>
                  <a:pt x="659892" y="662940"/>
                </a:lnTo>
                <a:lnTo>
                  <a:pt x="622482" y="675822"/>
                </a:lnTo>
                <a:lnTo>
                  <a:pt x="581215" y="684847"/>
                </a:lnTo>
                <a:lnTo>
                  <a:pt x="536233" y="690157"/>
                </a:lnTo>
                <a:lnTo>
                  <a:pt x="487680" y="691896"/>
                </a:lnTo>
                <a:lnTo>
                  <a:pt x="237743" y="691896"/>
                </a:lnTo>
                <a:lnTo>
                  <a:pt x="237743" y="1078992"/>
                </a:lnTo>
                <a:close/>
              </a:path>
              <a:path w="861059" h="1079500">
                <a:moveTo>
                  <a:pt x="826849" y="507492"/>
                </a:moveTo>
                <a:lnTo>
                  <a:pt x="422148" y="507492"/>
                </a:lnTo>
                <a:lnTo>
                  <a:pt x="442460" y="507182"/>
                </a:lnTo>
                <a:lnTo>
                  <a:pt x="462343" y="506158"/>
                </a:lnTo>
                <a:lnTo>
                  <a:pt x="501396" y="501396"/>
                </a:lnTo>
                <a:lnTo>
                  <a:pt x="552402" y="485965"/>
                </a:lnTo>
                <a:lnTo>
                  <a:pt x="593217" y="457009"/>
                </a:lnTo>
                <a:lnTo>
                  <a:pt x="620649" y="412384"/>
                </a:lnTo>
                <a:lnTo>
                  <a:pt x="629793" y="370189"/>
                </a:lnTo>
                <a:lnTo>
                  <a:pt x="630936" y="345948"/>
                </a:lnTo>
                <a:lnTo>
                  <a:pt x="629793" y="321730"/>
                </a:lnTo>
                <a:lnTo>
                  <a:pt x="620649" y="280154"/>
                </a:lnTo>
                <a:lnTo>
                  <a:pt x="593217" y="235076"/>
                </a:lnTo>
                <a:lnTo>
                  <a:pt x="552402" y="205930"/>
                </a:lnTo>
                <a:lnTo>
                  <a:pt x="501396" y="190500"/>
                </a:lnTo>
                <a:lnTo>
                  <a:pt x="462343" y="185737"/>
                </a:lnTo>
                <a:lnTo>
                  <a:pt x="422148" y="184404"/>
                </a:lnTo>
                <a:lnTo>
                  <a:pt x="826849" y="184404"/>
                </a:lnTo>
                <a:lnTo>
                  <a:pt x="848844" y="249078"/>
                </a:lnTo>
                <a:lnTo>
                  <a:pt x="859655" y="313086"/>
                </a:lnTo>
                <a:lnTo>
                  <a:pt x="861060" y="345948"/>
                </a:lnTo>
                <a:lnTo>
                  <a:pt x="859655" y="377952"/>
                </a:lnTo>
                <a:lnTo>
                  <a:pt x="855535" y="409956"/>
                </a:lnTo>
                <a:lnTo>
                  <a:pt x="848844" y="441960"/>
                </a:lnTo>
                <a:lnTo>
                  <a:pt x="839724" y="473964"/>
                </a:lnTo>
                <a:lnTo>
                  <a:pt x="828651" y="503991"/>
                </a:lnTo>
                <a:lnTo>
                  <a:pt x="826849" y="50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21980" y="7414259"/>
            <a:ext cx="435864" cy="2225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683752" y="7470647"/>
            <a:ext cx="156043" cy="1661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55023" y="7414260"/>
            <a:ext cx="172212" cy="2179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50096" y="7470647"/>
            <a:ext cx="161544" cy="1661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32976" y="7470648"/>
            <a:ext cx="146304" cy="16611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505188" y="74142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59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26523" y="74752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69195" y="7427976"/>
            <a:ext cx="100584" cy="2057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691116" y="74142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59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712452" y="74752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753600" y="7470647"/>
            <a:ext cx="322159" cy="16611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83764" y="3869435"/>
            <a:ext cx="153924" cy="1813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62072" y="3915155"/>
            <a:ext cx="278892" cy="1859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63824" y="3916679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39" h="139064">
                <a:moveTo>
                  <a:pt x="41148" y="44196"/>
                </a:moveTo>
                <a:lnTo>
                  <a:pt x="4572" y="44196"/>
                </a:lnTo>
                <a:lnTo>
                  <a:pt x="4572" y="35052"/>
                </a:lnTo>
                <a:lnTo>
                  <a:pt x="25908" y="9144"/>
                </a:lnTo>
                <a:lnTo>
                  <a:pt x="30480" y="6096"/>
                </a:lnTo>
                <a:lnTo>
                  <a:pt x="38100" y="3048"/>
                </a:lnTo>
                <a:lnTo>
                  <a:pt x="44196" y="1524"/>
                </a:lnTo>
                <a:lnTo>
                  <a:pt x="51816" y="0"/>
                </a:lnTo>
                <a:lnTo>
                  <a:pt x="79248" y="0"/>
                </a:lnTo>
                <a:lnTo>
                  <a:pt x="86868" y="1524"/>
                </a:lnTo>
                <a:lnTo>
                  <a:pt x="92964" y="1524"/>
                </a:lnTo>
                <a:lnTo>
                  <a:pt x="99060" y="3048"/>
                </a:lnTo>
                <a:lnTo>
                  <a:pt x="111252" y="9144"/>
                </a:lnTo>
                <a:lnTo>
                  <a:pt x="115824" y="12192"/>
                </a:lnTo>
                <a:lnTo>
                  <a:pt x="118872" y="18288"/>
                </a:lnTo>
                <a:lnTo>
                  <a:pt x="121920" y="22860"/>
                </a:lnTo>
                <a:lnTo>
                  <a:pt x="122301" y="24384"/>
                </a:lnTo>
                <a:lnTo>
                  <a:pt x="57912" y="24384"/>
                </a:lnTo>
                <a:lnTo>
                  <a:pt x="51816" y="25908"/>
                </a:lnTo>
                <a:lnTo>
                  <a:pt x="47244" y="28956"/>
                </a:lnTo>
                <a:lnTo>
                  <a:pt x="44196" y="32004"/>
                </a:lnTo>
                <a:lnTo>
                  <a:pt x="41148" y="36576"/>
                </a:lnTo>
                <a:lnTo>
                  <a:pt x="41148" y="44196"/>
                </a:lnTo>
                <a:close/>
              </a:path>
              <a:path w="129539" h="139064">
                <a:moveTo>
                  <a:pt x="53340" y="138684"/>
                </a:moveTo>
                <a:lnTo>
                  <a:pt x="39624" y="138684"/>
                </a:lnTo>
                <a:lnTo>
                  <a:pt x="27432" y="135636"/>
                </a:lnTo>
                <a:lnTo>
                  <a:pt x="22860" y="134112"/>
                </a:lnTo>
                <a:lnTo>
                  <a:pt x="9144" y="124968"/>
                </a:lnTo>
                <a:lnTo>
                  <a:pt x="6096" y="121920"/>
                </a:lnTo>
                <a:lnTo>
                  <a:pt x="4572" y="115824"/>
                </a:lnTo>
                <a:lnTo>
                  <a:pt x="1524" y="111252"/>
                </a:lnTo>
                <a:lnTo>
                  <a:pt x="0" y="105156"/>
                </a:lnTo>
                <a:lnTo>
                  <a:pt x="0" y="91440"/>
                </a:lnTo>
                <a:lnTo>
                  <a:pt x="1524" y="85344"/>
                </a:lnTo>
                <a:lnTo>
                  <a:pt x="10668" y="71628"/>
                </a:lnTo>
                <a:lnTo>
                  <a:pt x="15240" y="68580"/>
                </a:lnTo>
                <a:lnTo>
                  <a:pt x="18288" y="65532"/>
                </a:lnTo>
                <a:lnTo>
                  <a:pt x="22860" y="64008"/>
                </a:lnTo>
                <a:lnTo>
                  <a:pt x="28956" y="62484"/>
                </a:lnTo>
                <a:lnTo>
                  <a:pt x="33528" y="60960"/>
                </a:lnTo>
                <a:lnTo>
                  <a:pt x="39624" y="59436"/>
                </a:lnTo>
                <a:lnTo>
                  <a:pt x="45720" y="59436"/>
                </a:lnTo>
                <a:lnTo>
                  <a:pt x="50292" y="57912"/>
                </a:lnTo>
                <a:lnTo>
                  <a:pt x="56388" y="57912"/>
                </a:lnTo>
                <a:lnTo>
                  <a:pt x="60960" y="56388"/>
                </a:lnTo>
                <a:lnTo>
                  <a:pt x="67056" y="56388"/>
                </a:lnTo>
                <a:lnTo>
                  <a:pt x="71628" y="54864"/>
                </a:lnTo>
                <a:lnTo>
                  <a:pt x="74676" y="54864"/>
                </a:lnTo>
                <a:lnTo>
                  <a:pt x="79248" y="53340"/>
                </a:lnTo>
                <a:lnTo>
                  <a:pt x="85344" y="50292"/>
                </a:lnTo>
                <a:lnTo>
                  <a:pt x="86868" y="48768"/>
                </a:lnTo>
                <a:lnTo>
                  <a:pt x="88392" y="45720"/>
                </a:lnTo>
                <a:lnTo>
                  <a:pt x="88392" y="38100"/>
                </a:lnTo>
                <a:lnTo>
                  <a:pt x="86868" y="35052"/>
                </a:lnTo>
                <a:lnTo>
                  <a:pt x="86868" y="32004"/>
                </a:lnTo>
                <a:lnTo>
                  <a:pt x="85344" y="30480"/>
                </a:lnTo>
                <a:lnTo>
                  <a:pt x="83820" y="27432"/>
                </a:lnTo>
                <a:lnTo>
                  <a:pt x="80772" y="27432"/>
                </a:lnTo>
                <a:lnTo>
                  <a:pt x="79248" y="25908"/>
                </a:lnTo>
                <a:lnTo>
                  <a:pt x="76200" y="24384"/>
                </a:lnTo>
                <a:lnTo>
                  <a:pt x="122301" y="24384"/>
                </a:lnTo>
                <a:lnTo>
                  <a:pt x="123444" y="28956"/>
                </a:lnTo>
                <a:lnTo>
                  <a:pt x="123444" y="70104"/>
                </a:lnTo>
                <a:lnTo>
                  <a:pt x="88392" y="70104"/>
                </a:lnTo>
                <a:lnTo>
                  <a:pt x="85344" y="73152"/>
                </a:lnTo>
                <a:lnTo>
                  <a:pt x="82296" y="73152"/>
                </a:lnTo>
                <a:lnTo>
                  <a:pt x="80772" y="74676"/>
                </a:lnTo>
                <a:lnTo>
                  <a:pt x="74676" y="74676"/>
                </a:lnTo>
                <a:lnTo>
                  <a:pt x="71628" y="76200"/>
                </a:lnTo>
                <a:lnTo>
                  <a:pt x="64008" y="76200"/>
                </a:lnTo>
                <a:lnTo>
                  <a:pt x="60960" y="77724"/>
                </a:lnTo>
                <a:lnTo>
                  <a:pt x="54864" y="77724"/>
                </a:lnTo>
                <a:lnTo>
                  <a:pt x="53340" y="79248"/>
                </a:lnTo>
                <a:lnTo>
                  <a:pt x="50292" y="79248"/>
                </a:lnTo>
                <a:lnTo>
                  <a:pt x="47244" y="80772"/>
                </a:lnTo>
                <a:lnTo>
                  <a:pt x="45720" y="82296"/>
                </a:lnTo>
                <a:lnTo>
                  <a:pt x="42672" y="83820"/>
                </a:lnTo>
                <a:lnTo>
                  <a:pt x="38100" y="88392"/>
                </a:lnTo>
                <a:lnTo>
                  <a:pt x="36576" y="91440"/>
                </a:lnTo>
                <a:lnTo>
                  <a:pt x="36576" y="103632"/>
                </a:lnTo>
                <a:lnTo>
                  <a:pt x="38100" y="105156"/>
                </a:lnTo>
                <a:lnTo>
                  <a:pt x="39624" y="108204"/>
                </a:lnTo>
                <a:lnTo>
                  <a:pt x="42672" y="111252"/>
                </a:lnTo>
                <a:lnTo>
                  <a:pt x="45720" y="111252"/>
                </a:lnTo>
                <a:lnTo>
                  <a:pt x="47244" y="112776"/>
                </a:lnTo>
                <a:lnTo>
                  <a:pt x="50292" y="112776"/>
                </a:lnTo>
                <a:lnTo>
                  <a:pt x="53340" y="114300"/>
                </a:lnTo>
                <a:lnTo>
                  <a:pt x="124206" y="114300"/>
                </a:lnTo>
                <a:lnTo>
                  <a:pt x="124968" y="117348"/>
                </a:lnTo>
                <a:lnTo>
                  <a:pt x="124968" y="121920"/>
                </a:lnTo>
                <a:lnTo>
                  <a:pt x="89916" y="121920"/>
                </a:lnTo>
                <a:lnTo>
                  <a:pt x="83820" y="128016"/>
                </a:lnTo>
                <a:lnTo>
                  <a:pt x="77724" y="132588"/>
                </a:lnTo>
                <a:lnTo>
                  <a:pt x="68580" y="134112"/>
                </a:lnTo>
                <a:lnTo>
                  <a:pt x="60960" y="137160"/>
                </a:lnTo>
                <a:lnTo>
                  <a:pt x="53340" y="138684"/>
                </a:lnTo>
                <a:close/>
              </a:path>
              <a:path w="129539" h="139064">
                <a:moveTo>
                  <a:pt x="124206" y="114300"/>
                </a:moveTo>
                <a:lnTo>
                  <a:pt x="65532" y="114300"/>
                </a:lnTo>
                <a:lnTo>
                  <a:pt x="71628" y="112776"/>
                </a:lnTo>
                <a:lnTo>
                  <a:pt x="74676" y="109728"/>
                </a:lnTo>
                <a:lnTo>
                  <a:pt x="79248" y="108204"/>
                </a:lnTo>
                <a:lnTo>
                  <a:pt x="82296" y="105156"/>
                </a:lnTo>
                <a:lnTo>
                  <a:pt x="86868" y="96012"/>
                </a:lnTo>
                <a:lnTo>
                  <a:pt x="86868" y="91440"/>
                </a:lnTo>
                <a:lnTo>
                  <a:pt x="88392" y="88392"/>
                </a:lnTo>
                <a:lnTo>
                  <a:pt x="88392" y="70104"/>
                </a:lnTo>
                <a:lnTo>
                  <a:pt x="123444" y="70104"/>
                </a:lnTo>
                <a:lnTo>
                  <a:pt x="123444" y="111252"/>
                </a:lnTo>
                <a:lnTo>
                  <a:pt x="124206" y="114300"/>
                </a:lnTo>
                <a:close/>
              </a:path>
              <a:path w="129539" h="139064">
                <a:moveTo>
                  <a:pt x="129540" y="134112"/>
                </a:moveTo>
                <a:lnTo>
                  <a:pt x="91440" y="134112"/>
                </a:lnTo>
                <a:lnTo>
                  <a:pt x="91440" y="131064"/>
                </a:lnTo>
                <a:lnTo>
                  <a:pt x="89916" y="128016"/>
                </a:lnTo>
                <a:lnTo>
                  <a:pt x="89916" y="121920"/>
                </a:lnTo>
                <a:lnTo>
                  <a:pt x="124968" y="121920"/>
                </a:lnTo>
                <a:lnTo>
                  <a:pt x="126492" y="128016"/>
                </a:lnTo>
                <a:lnTo>
                  <a:pt x="126492" y="132588"/>
                </a:lnTo>
                <a:lnTo>
                  <a:pt x="129540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02508" y="3880103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8768" y="172212"/>
                </a:lnTo>
                <a:lnTo>
                  <a:pt x="42672" y="170688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06140" y="38694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24428" y="39197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57955" y="3919727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5">
                <a:moveTo>
                  <a:pt x="85344" y="131064"/>
                </a:moveTo>
                <a:lnTo>
                  <a:pt x="45720" y="131064"/>
                </a:lnTo>
                <a:lnTo>
                  <a:pt x="0" y="0"/>
                </a:lnTo>
                <a:lnTo>
                  <a:pt x="38100" y="0"/>
                </a:lnTo>
                <a:lnTo>
                  <a:pt x="65532" y="89916"/>
                </a:lnTo>
                <a:lnTo>
                  <a:pt x="99219" y="89916"/>
                </a:lnTo>
                <a:lnTo>
                  <a:pt x="85344" y="131064"/>
                </a:lnTo>
                <a:close/>
              </a:path>
              <a:path w="129539" h="131445">
                <a:moveTo>
                  <a:pt x="99219" y="89916"/>
                </a:moveTo>
                <a:lnTo>
                  <a:pt x="67056" y="89916"/>
                </a:lnTo>
                <a:lnTo>
                  <a:pt x="94488" y="0"/>
                </a:lnTo>
                <a:lnTo>
                  <a:pt x="129540" y="0"/>
                </a:lnTo>
                <a:lnTo>
                  <a:pt x="99219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96640" y="39151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4">
                <a:moveTo>
                  <a:pt x="67056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001" y="25312"/>
                </a:lnTo>
                <a:lnTo>
                  <a:pt x="46482" y="3857"/>
                </a:lnTo>
                <a:lnTo>
                  <a:pt x="67056" y="0"/>
                </a:lnTo>
                <a:lnTo>
                  <a:pt x="75676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6576" y="51816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45720" y="103632"/>
                </a:lnTo>
                <a:lnTo>
                  <a:pt x="50292" y="109728"/>
                </a:lnTo>
                <a:lnTo>
                  <a:pt x="59436" y="111252"/>
                </a:lnTo>
                <a:lnTo>
                  <a:pt x="121537" y="111252"/>
                </a:lnTo>
                <a:lnTo>
                  <a:pt x="119062" y="115443"/>
                </a:lnTo>
                <a:lnTo>
                  <a:pt x="78152" y="138112"/>
                </a:lnTo>
                <a:lnTo>
                  <a:pt x="67056" y="138684"/>
                </a:lnTo>
                <a:close/>
              </a:path>
              <a:path w="132079" h="139064">
                <a:moveTo>
                  <a:pt x="130480" y="56388"/>
                </a:moveTo>
                <a:lnTo>
                  <a:pt x="96012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6868" y="35052"/>
                </a:lnTo>
                <a:lnTo>
                  <a:pt x="82296" y="30480"/>
                </a:lnTo>
                <a:lnTo>
                  <a:pt x="74676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4">
                <a:moveTo>
                  <a:pt x="121537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4658" y="105965"/>
                </a:lnTo>
                <a:lnTo>
                  <a:pt x="121537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14572" y="3864863"/>
            <a:ext cx="169164" cy="190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27170" y="386943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67555" y="3915155"/>
            <a:ext cx="403859" cy="1402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35579" y="6752843"/>
            <a:ext cx="435864" cy="1844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94303" y="6752843"/>
            <a:ext cx="135636" cy="1828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49752" y="6752843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49752" y="6798564"/>
            <a:ext cx="320659" cy="13868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56659" y="6748271"/>
            <a:ext cx="169164" cy="1905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69258" y="675284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09644" y="6798564"/>
            <a:ext cx="403859" cy="1386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12079" y="8555735"/>
            <a:ext cx="143256" cy="1813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78196" y="8555735"/>
            <a:ext cx="367283" cy="1844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74435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92723" y="86060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33872" y="8601455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39" h="139065">
                <a:moveTo>
                  <a:pt x="67056" y="138684"/>
                </a:moveTo>
                <a:lnTo>
                  <a:pt x="24384" y="126492"/>
                </a:lnTo>
                <a:lnTo>
                  <a:pt x="2551" y="92964"/>
                </a:lnTo>
                <a:lnTo>
                  <a:pt x="0" y="71628"/>
                </a:lnTo>
                <a:lnTo>
                  <a:pt x="285" y="63912"/>
                </a:lnTo>
                <a:lnTo>
                  <a:pt x="13358" y="26193"/>
                </a:lnTo>
                <a:lnTo>
                  <a:pt x="44981" y="3857"/>
                </a:lnTo>
                <a:lnTo>
                  <a:pt x="67056" y="0"/>
                </a:lnTo>
                <a:lnTo>
                  <a:pt x="74676" y="0"/>
                </a:lnTo>
                <a:lnTo>
                  <a:pt x="89916" y="3048"/>
                </a:lnTo>
                <a:lnTo>
                  <a:pt x="97536" y="6096"/>
                </a:lnTo>
                <a:lnTo>
                  <a:pt x="103632" y="9144"/>
                </a:lnTo>
                <a:lnTo>
                  <a:pt x="109728" y="13716"/>
                </a:lnTo>
                <a:lnTo>
                  <a:pt x="114300" y="16764"/>
                </a:lnTo>
                <a:lnTo>
                  <a:pt x="122301" y="27432"/>
                </a:lnTo>
                <a:lnTo>
                  <a:pt x="60960" y="27432"/>
                </a:lnTo>
                <a:lnTo>
                  <a:pt x="56388" y="28956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8100"/>
                </a:lnTo>
                <a:lnTo>
                  <a:pt x="42672" y="42672"/>
                </a:lnTo>
                <a:lnTo>
                  <a:pt x="41148" y="45720"/>
                </a:lnTo>
                <a:lnTo>
                  <a:pt x="38163" y="50196"/>
                </a:lnTo>
                <a:lnTo>
                  <a:pt x="38100" y="56388"/>
                </a:lnTo>
                <a:lnTo>
                  <a:pt x="36576" y="60960"/>
                </a:lnTo>
                <a:lnTo>
                  <a:pt x="36576" y="80772"/>
                </a:lnTo>
                <a:lnTo>
                  <a:pt x="38100" y="85344"/>
                </a:lnTo>
                <a:lnTo>
                  <a:pt x="38100" y="89916"/>
                </a:lnTo>
                <a:lnTo>
                  <a:pt x="41148" y="94488"/>
                </a:lnTo>
                <a:lnTo>
                  <a:pt x="42672" y="97536"/>
                </a:lnTo>
                <a:lnTo>
                  <a:pt x="45720" y="102108"/>
                </a:lnTo>
                <a:lnTo>
                  <a:pt x="51816" y="108204"/>
                </a:lnTo>
                <a:lnTo>
                  <a:pt x="56388" y="111252"/>
                </a:lnTo>
                <a:lnTo>
                  <a:pt x="120981" y="111252"/>
                </a:lnTo>
                <a:lnTo>
                  <a:pt x="117109" y="117276"/>
                </a:lnTo>
                <a:lnTo>
                  <a:pt x="109728" y="124968"/>
                </a:lnTo>
                <a:lnTo>
                  <a:pt x="100917" y="130968"/>
                </a:lnTo>
                <a:lnTo>
                  <a:pt x="90678" y="135255"/>
                </a:lnTo>
                <a:lnTo>
                  <a:pt x="79295" y="137826"/>
                </a:lnTo>
                <a:lnTo>
                  <a:pt x="67056" y="138684"/>
                </a:lnTo>
                <a:close/>
              </a:path>
              <a:path w="129539" h="139065">
                <a:moveTo>
                  <a:pt x="129540" y="50292"/>
                </a:moveTo>
                <a:lnTo>
                  <a:pt x="94488" y="50292"/>
                </a:lnTo>
                <a:lnTo>
                  <a:pt x="91059" y="40290"/>
                </a:lnTo>
                <a:lnTo>
                  <a:pt x="85344" y="33147"/>
                </a:lnTo>
                <a:lnTo>
                  <a:pt x="77343" y="28860"/>
                </a:lnTo>
                <a:lnTo>
                  <a:pt x="67056" y="27432"/>
                </a:lnTo>
                <a:lnTo>
                  <a:pt x="122301" y="27432"/>
                </a:lnTo>
                <a:lnTo>
                  <a:pt x="123444" y="28956"/>
                </a:lnTo>
                <a:lnTo>
                  <a:pt x="126492" y="35052"/>
                </a:lnTo>
                <a:lnTo>
                  <a:pt x="129540" y="50292"/>
                </a:lnTo>
                <a:close/>
              </a:path>
              <a:path w="129539" h="139065">
                <a:moveTo>
                  <a:pt x="120981" y="111252"/>
                </a:moveTo>
                <a:lnTo>
                  <a:pt x="74676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1440" y="99060"/>
                </a:lnTo>
                <a:lnTo>
                  <a:pt x="94440" y="93059"/>
                </a:lnTo>
                <a:lnTo>
                  <a:pt x="94488" y="85344"/>
                </a:lnTo>
                <a:lnTo>
                  <a:pt x="129540" y="85344"/>
                </a:lnTo>
                <a:lnTo>
                  <a:pt x="127301" y="97321"/>
                </a:lnTo>
                <a:lnTo>
                  <a:pt x="123063" y="108013"/>
                </a:lnTo>
                <a:lnTo>
                  <a:pt x="120981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71032" y="8566404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7244" y="172212"/>
                </a:lnTo>
                <a:lnTo>
                  <a:pt x="38100" y="169164"/>
                </a:lnTo>
                <a:lnTo>
                  <a:pt x="35052" y="167640"/>
                </a:lnTo>
                <a:lnTo>
                  <a:pt x="30480" y="164592"/>
                </a:lnTo>
                <a:lnTo>
                  <a:pt x="27432" y="161544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67044" y="86014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5">
                <a:moveTo>
                  <a:pt x="68580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859" y="25312"/>
                </a:lnTo>
                <a:lnTo>
                  <a:pt x="18288" y="19812"/>
                </a:lnTo>
                <a:lnTo>
                  <a:pt x="53721" y="1905"/>
                </a:lnTo>
                <a:lnTo>
                  <a:pt x="68580" y="0"/>
                </a:lnTo>
                <a:lnTo>
                  <a:pt x="76319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8100" y="51816"/>
                </a:lnTo>
                <a:lnTo>
                  <a:pt x="36576" y="54864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51816" y="109728"/>
                </a:lnTo>
                <a:lnTo>
                  <a:pt x="59436" y="111252"/>
                </a:lnTo>
                <a:lnTo>
                  <a:pt x="122256" y="111252"/>
                </a:lnTo>
                <a:lnTo>
                  <a:pt x="119824" y="115443"/>
                </a:lnTo>
                <a:lnTo>
                  <a:pt x="78819" y="138112"/>
                </a:lnTo>
                <a:lnTo>
                  <a:pt x="68580" y="138684"/>
                </a:lnTo>
                <a:close/>
              </a:path>
              <a:path w="132079" h="139065">
                <a:moveTo>
                  <a:pt x="130480" y="56388"/>
                </a:moveTo>
                <a:lnTo>
                  <a:pt x="96012" y="56388"/>
                </a:lnTo>
                <a:lnTo>
                  <a:pt x="94488" y="47244"/>
                </a:lnTo>
                <a:lnTo>
                  <a:pt x="91440" y="39624"/>
                </a:lnTo>
                <a:lnTo>
                  <a:pt x="82296" y="30480"/>
                </a:lnTo>
                <a:lnTo>
                  <a:pt x="76200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5">
                <a:moveTo>
                  <a:pt x="122256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5325" y="105965"/>
                </a:lnTo>
                <a:lnTo>
                  <a:pt x="122256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3347" y="8555735"/>
            <a:ext cx="134620" cy="184785"/>
          </a:xfrm>
          <a:custGeom>
            <a:avLst/>
            <a:gdLst/>
            <a:ahLst/>
            <a:cxnLst/>
            <a:rect l="l" t="t" r="r" b="b"/>
            <a:pathLst>
              <a:path w="134620" h="184784">
                <a:moveTo>
                  <a:pt x="134112" y="65532"/>
                </a:moveTo>
                <a:lnTo>
                  <a:pt x="97536" y="65532"/>
                </a:lnTo>
                <a:lnTo>
                  <a:pt x="97536" y="0"/>
                </a:lnTo>
                <a:lnTo>
                  <a:pt x="134112" y="0"/>
                </a:lnTo>
                <a:lnTo>
                  <a:pt x="134112" y="65532"/>
                </a:lnTo>
                <a:close/>
              </a:path>
              <a:path w="134620" h="184784">
                <a:moveTo>
                  <a:pt x="67056" y="184404"/>
                </a:moveTo>
                <a:lnTo>
                  <a:pt x="59436" y="184404"/>
                </a:lnTo>
                <a:lnTo>
                  <a:pt x="51744" y="184118"/>
                </a:lnTo>
                <a:lnTo>
                  <a:pt x="13716" y="163068"/>
                </a:lnTo>
                <a:lnTo>
                  <a:pt x="261" y="121158"/>
                </a:lnTo>
                <a:lnTo>
                  <a:pt x="0" y="114300"/>
                </a:lnTo>
                <a:lnTo>
                  <a:pt x="261" y="107680"/>
                </a:lnTo>
                <a:lnTo>
                  <a:pt x="13716" y="67056"/>
                </a:lnTo>
                <a:lnTo>
                  <a:pt x="51077" y="46243"/>
                </a:lnTo>
                <a:lnTo>
                  <a:pt x="57912" y="45720"/>
                </a:lnTo>
                <a:lnTo>
                  <a:pt x="65532" y="45720"/>
                </a:lnTo>
                <a:lnTo>
                  <a:pt x="73152" y="47244"/>
                </a:lnTo>
                <a:lnTo>
                  <a:pt x="80772" y="51816"/>
                </a:lnTo>
                <a:lnTo>
                  <a:pt x="86868" y="54864"/>
                </a:lnTo>
                <a:lnTo>
                  <a:pt x="92964" y="59436"/>
                </a:lnTo>
                <a:lnTo>
                  <a:pt x="97536" y="65532"/>
                </a:lnTo>
                <a:lnTo>
                  <a:pt x="134112" y="65532"/>
                </a:lnTo>
                <a:lnTo>
                  <a:pt x="134112" y="73152"/>
                </a:lnTo>
                <a:lnTo>
                  <a:pt x="62484" y="73152"/>
                </a:lnTo>
                <a:lnTo>
                  <a:pt x="56388" y="74676"/>
                </a:lnTo>
                <a:lnTo>
                  <a:pt x="53340" y="77724"/>
                </a:lnTo>
                <a:lnTo>
                  <a:pt x="48768" y="79248"/>
                </a:lnTo>
                <a:lnTo>
                  <a:pt x="45720" y="82296"/>
                </a:lnTo>
                <a:lnTo>
                  <a:pt x="42672" y="86868"/>
                </a:lnTo>
                <a:lnTo>
                  <a:pt x="41148" y="89916"/>
                </a:lnTo>
                <a:lnTo>
                  <a:pt x="39624" y="94488"/>
                </a:lnTo>
                <a:lnTo>
                  <a:pt x="38100" y="100584"/>
                </a:lnTo>
                <a:lnTo>
                  <a:pt x="36576" y="105156"/>
                </a:lnTo>
                <a:lnTo>
                  <a:pt x="36576" y="124968"/>
                </a:lnTo>
                <a:lnTo>
                  <a:pt x="38100" y="131064"/>
                </a:lnTo>
                <a:lnTo>
                  <a:pt x="41148" y="140208"/>
                </a:lnTo>
                <a:lnTo>
                  <a:pt x="44196" y="144780"/>
                </a:lnTo>
                <a:lnTo>
                  <a:pt x="45720" y="147828"/>
                </a:lnTo>
                <a:lnTo>
                  <a:pt x="50292" y="150876"/>
                </a:lnTo>
                <a:lnTo>
                  <a:pt x="53340" y="153924"/>
                </a:lnTo>
                <a:lnTo>
                  <a:pt x="57912" y="156972"/>
                </a:lnTo>
                <a:lnTo>
                  <a:pt x="134112" y="156972"/>
                </a:lnTo>
                <a:lnTo>
                  <a:pt x="134112" y="164592"/>
                </a:lnTo>
                <a:lnTo>
                  <a:pt x="99060" y="164592"/>
                </a:lnTo>
                <a:lnTo>
                  <a:pt x="94488" y="172212"/>
                </a:lnTo>
                <a:lnTo>
                  <a:pt x="88392" y="176784"/>
                </a:lnTo>
                <a:lnTo>
                  <a:pt x="82296" y="179832"/>
                </a:lnTo>
                <a:lnTo>
                  <a:pt x="74676" y="182880"/>
                </a:lnTo>
                <a:lnTo>
                  <a:pt x="67056" y="184404"/>
                </a:lnTo>
                <a:close/>
              </a:path>
              <a:path w="134620" h="184784">
                <a:moveTo>
                  <a:pt x="134112" y="156972"/>
                </a:moveTo>
                <a:lnTo>
                  <a:pt x="79248" y="156972"/>
                </a:lnTo>
                <a:lnTo>
                  <a:pt x="82296" y="153924"/>
                </a:lnTo>
                <a:lnTo>
                  <a:pt x="86868" y="150876"/>
                </a:lnTo>
                <a:lnTo>
                  <a:pt x="92964" y="144780"/>
                </a:lnTo>
                <a:lnTo>
                  <a:pt x="97536" y="131064"/>
                </a:lnTo>
                <a:lnTo>
                  <a:pt x="97536" y="126492"/>
                </a:lnTo>
                <a:lnTo>
                  <a:pt x="99060" y="120396"/>
                </a:lnTo>
                <a:lnTo>
                  <a:pt x="99060" y="109728"/>
                </a:lnTo>
                <a:lnTo>
                  <a:pt x="97536" y="105156"/>
                </a:lnTo>
                <a:lnTo>
                  <a:pt x="97536" y="99060"/>
                </a:lnTo>
                <a:lnTo>
                  <a:pt x="94488" y="89916"/>
                </a:lnTo>
                <a:lnTo>
                  <a:pt x="91440" y="86868"/>
                </a:lnTo>
                <a:lnTo>
                  <a:pt x="89916" y="82296"/>
                </a:lnTo>
                <a:lnTo>
                  <a:pt x="86868" y="79248"/>
                </a:lnTo>
                <a:lnTo>
                  <a:pt x="82296" y="77724"/>
                </a:lnTo>
                <a:lnTo>
                  <a:pt x="79248" y="74676"/>
                </a:lnTo>
                <a:lnTo>
                  <a:pt x="73152" y="73152"/>
                </a:lnTo>
                <a:lnTo>
                  <a:pt x="134112" y="73152"/>
                </a:lnTo>
                <a:lnTo>
                  <a:pt x="134112" y="156972"/>
                </a:lnTo>
                <a:close/>
              </a:path>
              <a:path w="134620" h="184784">
                <a:moveTo>
                  <a:pt x="134112" y="181356"/>
                </a:moveTo>
                <a:lnTo>
                  <a:pt x="99060" y="181356"/>
                </a:lnTo>
                <a:lnTo>
                  <a:pt x="99060" y="164592"/>
                </a:lnTo>
                <a:lnTo>
                  <a:pt x="134112" y="164592"/>
                </a:lnTo>
                <a:lnTo>
                  <a:pt x="134112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48044" y="8555735"/>
            <a:ext cx="153924" cy="1813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27876" y="8601455"/>
            <a:ext cx="277368" cy="18592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28104" y="8602980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40" h="139065">
                <a:moveTo>
                  <a:pt x="41148" y="44196"/>
                </a:moveTo>
                <a:lnTo>
                  <a:pt x="4572" y="44196"/>
                </a:lnTo>
                <a:lnTo>
                  <a:pt x="4572" y="35052"/>
                </a:lnTo>
                <a:lnTo>
                  <a:pt x="25908" y="9144"/>
                </a:lnTo>
                <a:lnTo>
                  <a:pt x="30480" y="6096"/>
                </a:lnTo>
                <a:lnTo>
                  <a:pt x="38100" y="3048"/>
                </a:lnTo>
                <a:lnTo>
                  <a:pt x="44196" y="1524"/>
                </a:lnTo>
                <a:lnTo>
                  <a:pt x="51816" y="0"/>
                </a:lnTo>
                <a:lnTo>
                  <a:pt x="79248" y="0"/>
                </a:lnTo>
                <a:lnTo>
                  <a:pt x="86868" y="1524"/>
                </a:lnTo>
                <a:lnTo>
                  <a:pt x="92964" y="1524"/>
                </a:lnTo>
                <a:lnTo>
                  <a:pt x="99060" y="3048"/>
                </a:lnTo>
                <a:lnTo>
                  <a:pt x="111252" y="9144"/>
                </a:lnTo>
                <a:lnTo>
                  <a:pt x="115824" y="12192"/>
                </a:lnTo>
                <a:lnTo>
                  <a:pt x="118872" y="18288"/>
                </a:lnTo>
                <a:lnTo>
                  <a:pt x="121920" y="22860"/>
                </a:lnTo>
                <a:lnTo>
                  <a:pt x="122682" y="24384"/>
                </a:lnTo>
                <a:lnTo>
                  <a:pt x="57912" y="24384"/>
                </a:lnTo>
                <a:lnTo>
                  <a:pt x="51816" y="25908"/>
                </a:lnTo>
                <a:lnTo>
                  <a:pt x="47244" y="28956"/>
                </a:lnTo>
                <a:lnTo>
                  <a:pt x="44196" y="32004"/>
                </a:lnTo>
                <a:lnTo>
                  <a:pt x="41148" y="36576"/>
                </a:lnTo>
                <a:lnTo>
                  <a:pt x="41148" y="44196"/>
                </a:lnTo>
                <a:close/>
              </a:path>
              <a:path w="129540" h="139065">
                <a:moveTo>
                  <a:pt x="53340" y="138684"/>
                </a:moveTo>
                <a:lnTo>
                  <a:pt x="39624" y="138684"/>
                </a:lnTo>
                <a:lnTo>
                  <a:pt x="27432" y="135636"/>
                </a:lnTo>
                <a:lnTo>
                  <a:pt x="22860" y="134112"/>
                </a:lnTo>
                <a:lnTo>
                  <a:pt x="9144" y="124968"/>
                </a:lnTo>
                <a:lnTo>
                  <a:pt x="6096" y="121920"/>
                </a:lnTo>
                <a:lnTo>
                  <a:pt x="4572" y="115824"/>
                </a:lnTo>
                <a:lnTo>
                  <a:pt x="1524" y="111252"/>
                </a:lnTo>
                <a:lnTo>
                  <a:pt x="0" y="105156"/>
                </a:lnTo>
                <a:lnTo>
                  <a:pt x="0" y="91440"/>
                </a:lnTo>
                <a:lnTo>
                  <a:pt x="1524" y="85344"/>
                </a:lnTo>
                <a:lnTo>
                  <a:pt x="10668" y="71628"/>
                </a:lnTo>
                <a:lnTo>
                  <a:pt x="15240" y="68580"/>
                </a:lnTo>
                <a:lnTo>
                  <a:pt x="18288" y="65532"/>
                </a:lnTo>
                <a:lnTo>
                  <a:pt x="22860" y="64008"/>
                </a:lnTo>
                <a:lnTo>
                  <a:pt x="28956" y="62484"/>
                </a:lnTo>
                <a:lnTo>
                  <a:pt x="33528" y="60960"/>
                </a:lnTo>
                <a:lnTo>
                  <a:pt x="39624" y="59436"/>
                </a:lnTo>
                <a:lnTo>
                  <a:pt x="45720" y="59436"/>
                </a:lnTo>
                <a:lnTo>
                  <a:pt x="50292" y="57912"/>
                </a:lnTo>
                <a:lnTo>
                  <a:pt x="56388" y="57912"/>
                </a:lnTo>
                <a:lnTo>
                  <a:pt x="60960" y="56388"/>
                </a:lnTo>
                <a:lnTo>
                  <a:pt x="67056" y="56388"/>
                </a:lnTo>
                <a:lnTo>
                  <a:pt x="71628" y="54864"/>
                </a:lnTo>
                <a:lnTo>
                  <a:pt x="74676" y="54864"/>
                </a:lnTo>
                <a:lnTo>
                  <a:pt x="79248" y="53340"/>
                </a:lnTo>
                <a:lnTo>
                  <a:pt x="85344" y="50292"/>
                </a:lnTo>
                <a:lnTo>
                  <a:pt x="86868" y="48768"/>
                </a:lnTo>
                <a:lnTo>
                  <a:pt x="88392" y="45720"/>
                </a:lnTo>
                <a:lnTo>
                  <a:pt x="88392" y="38100"/>
                </a:lnTo>
                <a:lnTo>
                  <a:pt x="86868" y="35052"/>
                </a:lnTo>
                <a:lnTo>
                  <a:pt x="86868" y="32004"/>
                </a:lnTo>
                <a:lnTo>
                  <a:pt x="85344" y="30480"/>
                </a:lnTo>
                <a:lnTo>
                  <a:pt x="83820" y="27432"/>
                </a:lnTo>
                <a:lnTo>
                  <a:pt x="80772" y="27432"/>
                </a:lnTo>
                <a:lnTo>
                  <a:pt x="79248" y="25908"/>
                </a:lnTo>
                <a:lnTo>
                  <a:pt x="76200" y="24384"/>
                </a:lnTo>
                <a:lnTo>
                  <a:pt x="122682" y="24384"/>
                </a:lnTo>
                <a:lnTo>
                  <a:pt x="124968" y="28956"/>
                </a:lnTo>
                <a:lnTo>
                  <a:pt x="124968" y="70104"/>
                </a:lnTo>
                <a:lnTo>
                  <a:pt x="88392" y="70104"/>
                </a:lnTo>
                <a:lnTo>
                  <a:pt x="85344" y="73152"/>
                </a:lnTo>
                <a:lnTo>
                  <a:pt x="82296" y="73152"/>
                </a:lnTo>
                <a:lnTo>
                  <a:pt x="80772" y="74676"/>
                </a:lnTo>
                <a:lnTo>
                  <a:pt x="74676" y="74676"/>
                </a:lnTo>
                <a:lnTo>
                  <a:pt x="71628" y="76200"/>
                </a:lnTo>
                <a:lnTo>
                  <a:pt x="64008" y="76200"/>
                </a:lnTo>
                <a:lnTo>
                  <a:pt x="60960" y="77724"/>
                </a:lnTo>
                <a:lnTo>
                  <a:pt x="54864" y="77724"/>
                </a:lnTo>
                <a:lnTo>
                  <a:pt x="53340" y="79248"/>
                </a:lnTo>
                <a:lnTo>
                  <a:pt x="50292" y="79248"/>
                </a:lnTo>
                <a:lnTo>
                  <a:pt x="47244" y="80772"/>
                </a:lnTo>
                <a:lnTo>
                  <a:pt x="45720" y="82296"/>
                </a:lnTo>
                <a:lnTo>
                  <a:pt x="42672" y="83820"/>
                </a:lnTo>
                <a:lnTo>
                  <a:pt x="38100" y="88392"/>
                </a:lnTo>
                <a:lnTo>
                  <a:pt x="36576" y="91440"/>
                </a:lnTo>
                <a:lnTo>
                  <a:pt x="36576" y="103632"/>
                </a:lnTo>
                <a:lnTo>
                  <a:pt x="38100" y="105156"/>
                </a:lnTo>
                <a:lnTo>
                  <a:pt x="39624" y="108204"/>
                </a:lnTo>
                <a:lnTo>
                  <a:pt x="42672" y="111252"/>
                </a:lnTo>
                <a:lnTo>
                  <a:pt x="45720" y="111252"/>
                </a:lnTo>
                <a:lnTo>
                  <a:pt x="47244" y="112776"/>
                </a:lnTo>
                <a:lnTo>
                  <a:pt x="50292" y="112776"/>
                </a:lnTo>
                <a:lnTo>
                  <a:pt x="53340" y="114300"/>
                </a:lnTo>
                <a:lnTo>
                  <a:pt x="124968" y="114300"/>
                </a:lnTo>
                <a:lnTo>
                  <a:pt x="124968" y="121920"/>
                </a:lnTo>
                <a:lnTo>
                  <a:pt x="89916" y="121920"/>
                </a:lnTo>
                <a:lnTo>
                  <a:pt x="83820" y="128016"/>
                </a:lnTo>
                <a:lnTo>
                  <a:pt x="77724" y="132588"/>
                </a:lnTo>
                <a:lnTo>
                  <a:pt x="68580" y="134112"/>
                </a:lnTo>
                <a:lnTo>
                  <a:pt x="60960" y="137160"/>
                </a:lnTo>
                <a:lnTo>
                  <a:pt x="53340" y="138684"/>
                </a:lnTo>
                <a:close/>
              </a:path>
              <a:path w="129540" h="139065">
                <a:moveTo>
                  <a:pt x="124968" y="114300"/>
                </a:moveTo>
                <a:lnTo>
                  <a:pt x="65532" y="114300"/>
                </a:lnTo>
                <a:lnTo>
                  <a:pt x="71628" y="112776"/>
                </a:lnTo>
                <a:lnTo>
                  <a:pt x="74676" y="109728"/>
                </a:lnTo>
                <a:lnTo>
                  <a:pt x="79248" y="108204"/>
                </a:lnTo>
                <a:lnTo>
                  <a:pt x="82296" y="105156"/>
                </a:lnTo>
                <a:lnTo>
                  <a:pt x="86868" y="96012"/>
                </a:lnTo>
                <a:lnTo>
                  <a:pt x="86868" y="91440"/>
                </a:lnTo>
                <a:lnTo>
                  <a:pt x="88392" y="88392"/>
                </a:lnTo>
                <a:lnTo>
                  <a:pt x="88392" y="70104"/>
                </a:lnTo>
                <a:lnTo>
                  <a:pt x="124968" y="70104"/>
                </a:lnTo>
                <a:lnTo>
                  <a:pt x="124968" y="114300"/>
                </a:lnTo>
                <a:close/>
              </a:path>
              <a:path w="129540" h="139065">
                <a:moveTo>
                  <a:pt x="129540" y="134112"/>
                </a:moveTo>
                <a:lnTo>
                  <a:pt x="91440" y="134112"/>
                </a:lnTo>
                <a:lnTo>
                  <a:pt x="91440" y="131064"/>
                </a:lnTo>
                <a:lnTo>
                  <a:pt x="89916" y="128016"/>
                </a:lnTo>
                <a:lnTo>
                  <a:pt x="89916" y="121920"/>
                </a:lnTo>
                <a:lnTo>
                  <a:pt x="124968" y="121920"/>
                </a:lnTo>
                <a:lnTo>
                  <a:pt x="126492" y="128016"/>
                </a:lnTo>
                <a:lnTo>
                  <a:pt x="126492" y="132588"/>
                </a:lnTo>
                <a:lnTo>
                  <a:pt x="129540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66788" y="8566404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8768" y="172212"/>
                </a:lnTo>
                <a:lnTo>
                  <a:pt x="42672" y="170688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70419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88707" y="86060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22235" y="8606028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40" h="131445">
                <a:moveTo>
                  <a:pt x="85344" y="131064"/>
                </a:moveTo>
                <a:lnTo>
                  <a:pt x="45720" y="131064"/>
                </a:lnTo>
                <a:lnTo>
                  <a:pt x="0" y="0"/>
                </a:lnTo>
                <a:lnTo>
                  <a:pt x="38100" y="0"/>
                </a:lnTo>
                <a:lnTo>
                  <a:pt x="65532" y="89916"/>
                </a:lnTo>
                <a:lnTo>
                  <a:pt x="99219" y="89916"/>
                </a:lnTo>
                <a:lnTo>
                  <a:pt x="85344" y="131064"/>
                </a:lnTo>
                <a:close/>
              </a:path>
              <a:path w="129540" h="131445">
                <a:moveTo>
                  <a:pt x="99219" y="89916"/>
                </a:moveTo>
                <a:lnTo>
                  <a:pt x="67056" y="89916"/>
                </a:lnTo>
                <a:lnTo>
                  <a:pt x="94488" y="0"/>
                </a:lnTo>
                <a:lnTo>
                  <a:pt x="129540" y="0"/>
                </a:lnTo>
                <a:lnTo>
                  <a:pt x="99219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60919" y="86014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5">
                <a:moveTo>
                  <a:pt x="67056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001" y="25312"/>
                </a:lnTo>
                <a:lnTo>
                  <a:pt x="46482" y="3857"/>
                </a:lnTo>
                <a:lnTo>
                  <a:pt x="67056" y="0"/>
                </a:lnTo>
                <a:lnTo>
                  <a:pt x="75676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6576" y="51816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45720" y="103632"/>
                </a:lnTo>
                <a:lnTo>
                  <a:pt x="50292" y="109728"/>
                </a:lnTo>
                <a:lnTo>
                  <a:pt x="59436" y="111252"/>
                </a:lnTo>
                <a:lnTo>
                  <a:pt x="121537" y="111252"/>
                </a:lnTo>
                <a:lnTo>
                  <a:pt x="119062" y="115443"/>
                </a:lnTo>
                <a:lnTo>
                  <a:pt x="78152" y="138112"/>
                </a:lnTo>
                <a:lnTo>
                  <a:pt x="67056" y="138684"/>
                </a:lnTo>
                <a:close/>
              </a:path>
              <a:path w="132079" h="139065">
                <a:moveTo>
                  <a:pt x="130480" y="56388"/>
                </a:moveTo>
                <a:lnTo>
                  <a:pt x="96012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6868" y="35052"/>
                </a:lnTo>
                <a:lnTo>
                  <a:pt x="82296" y="30480"/>
                </a:lnTo>
                <a:lnTo>
                  <a:pt x="74676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5">
                <a:moveTo>
                  <a:pt x="121537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4658" y="105965"/>
                </a:lnTo>
                <a:lnTo>
                  <a:pt x="121537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083295" y="8555735"/>
            <a:ext cx="143256" cy="1813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47888" y="8555735"/>
            <a:ext cx="367284" cy="1844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644128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662416" y="86060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03564" y="8601455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7056" y="138684"/>
                </a:moveTo>
                <a:lnTo>
                  <a:pt x="24384" y="126492"/>
                </a:lnTo>
                <a:lnTo>
                  <a:pt x="9144" y="106680"/>
                </a:lnTo>
                <a:lnTo>
                  <a:pt x="4572" y="99060"/>
                </a:lnTo>
                <a:lnTo>
                  <a:pt x="2551" y="92964"/>
                </a:lnTo>
                <a:lnTo>
                  <a:pt x="1143" y="86487"/>
                </a:lnTo>
                <a:lnTo>
                  <a:pt x="285" y="79343"/>
                </a:lnTo>
                <a:lnTo>
                  <a:pt x="0" y="71628"/>
                </a:lnTo>
                <a:lnTo>
                  <a:pt x="285" y="63912"/>
                </a:lnTo>
                <a:lnTo>
                  <a:pt x="14001" y="26193"/>
                </a:lnTo>
                <a:lnTo>
                  <a:pt x="45862" y="3857"/>
                </a:lnTo>
                <a:lnTo>
                  <a:pt x="68580" y="0"/>
                </a:lnTo>
                <a:lnTo>
                  <a:pt x="76200" y="0"/>
                </a:lnTo>
                <a:lnTo>
                  <a:pt x="109728" y="13716"/>
                </a:lnTo>
                <a:lnTo>
                  <a:pt x="115824" y="16764"/>
                </a:lnTo>
                <a:lnTo>
                  <a:pt x="120396" y="22860"/>
                </a:lnTo>
                <a:lnTo>
                  <a:pt x="122682" y="27432"/>
                </a:lnTo>
                <a:lnTo>
                  <a:pt x="62484" y="27432"/>
                </a:lnTo>
                <a:lnTo>
                  <a:pt x="56388" y="28956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8100"/>
                </a:lnTo>
                <a:lnTo>
                  <a:pt x="44196" y="42672"/>
                </a:lnTo>
                <a:lnTo>
                  <a:pt x="41148" y="45720"/>
                </a:lnTo>
                <a:lnTo>
                  <a:pt x="39624" y="50292"/>
                </a:lnTo>
                <a:lnTo>
                  <a:pt x="38100" y="56388"/>
                </a:lnTo>
                <a:lnTo>
                  <a:pt x="36576" y="60960"/>
                </a:lnTo>
                <a:lnTo>
                  <a:pt x="36576" y="80772"/>
                </a:lnTo>
                <a:lnTo>
                  <a:pt x="53340" y="108204"/>
                </a:lnTo>
                <a:lnTo>
                  <a:pt x="56388" y="111252"/>
                </a:lnTo>
                <a:lnTo>
                  <a:pt x="121710" y="111252"/>
                </a:lnTo>
                <a:lnTo>
                  <a:pt x="117776" y="117276"/>
                </a:lnTo>
                <a:lnTo>
                  <a:pt x="109728" y="124968"/>
                </a:lnTo>
                <a:lnTo>
                  <a:pt x="101131" y="130968"/>
                </a:lnTo>
                <a:lnTo>
                  <a:pt x="91249" y="135255"/>
                </a:lnTo>
                <a:lnTo>
                  <a:pt x="79938" y="137826"/>
                </a:lnTo>
                <a:lnTo>
                  <a:pt x="67056" y="138684"/>
                </a:lnTo>
                <a:close/>
              </a:path>
              <a:path w="131445" h="139065">
                <a:moveTo>
                  <a:pt x="129540" y="50292"/>
                </a:moveTo>
                <a:lnTo>
                  <a:pt x="94488" y="50292"/>
                </a:lnTo>
                <a:lnTo>
                  <a:pt x="91059" y="40290"/>
                </a:lnTo>
                <a:lnTo>
                  <a:pt x="85344" y="33147"/>
                </a:lnTo>
                <a:lnTo>
                  <a:pt x="77343" y="28860"/>
                </a:lnTo>
                <a:lnTo>
                  <a:pt x="67056" y="27432"/>
                </a:lnTo>
                <a:lnTo>
                  <a:pt x="122682" y="27432"/>
                </a:lnTo>
                <a:lnTo>
                  <a:pt x="126492" y="35052"/>
                </a:lnTo>
                <a:lnTo>
                  <a:pt x="129540" y="42672"/>
                </a:lnTo>
                <a:lnTo>
                  <a:pt x="129540" y="50292"/>
                </a:lnTo>
                <a:close/>
              </a:path>
              <a:path w="131445" h="139065">
                <a:moveTo>
                  <a:pt x="121710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1440" y="99060"/>
                </a:lnTo>
                <a:lnTo>
                  <a:pt x="94488" y="92964"/>
                </a:lnTo>
                <a:lnTo>
                  <a:pt x="96012" y="85344"/>
                </a:lnTo>
                <a:lnTo>
                  <a:pt x="131064" y="85344"/>
                </a:lnTo>
                <a:lnTo>
                  <a:pt x="128158" y="97321"/>
                </a:lnTo>
                <a:lnTo>
                  <a:pt x="123825" y="108013"/>
                </a:lnTo>
                <a:lnTo>
                  <a:pt x="121710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840723" y="8566404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8768" y="172212"/>
                </a:lnTo>
                <a:lnTo>
                  <a:pt x="42672" y="170688"/>
                </a:lnTo>
                <a:lnTo>
                  <a:pt x="39624" y="169164"/>
                </a:lnTo>
                <a:lnTo>
                  <a:pt x="35052" y="167640"/>
                </a:lnTo>
                <a:lnTo>
                  <a:pt x="22860" y="147828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938259" y="8601455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7056" y="138684"/>
                </a:moveTo>
                <a:lnTo>
                  <a:pt x="22860" y="126492"/>
                </a:lnTo>
                <a:lnTo>
                  <a:pt x="18288" y="120396"/>
                </a:lnTo>
                <a:lnTo>
                  <a:pt x="14001" y="115538"/>
                </a:lnTo>
                <a:lnTo>
                  <a:pt x="285" y="77819"/>
                </a:lnTo>
                <a:lnTo>
                  <a:pt x="0" y="70104"/>
                </a:lnTo>
                <a:lnTo>
                  <a:pt x="285" y="63246"/>
                </a:lnTo>
                <a:lnTo>
                  <a:pt x="14001" y="25312"/>
                </a:lnTo>
                <a:lnTo>
                  <a:pt x="39624" y="6096"/>
                </a:lnTo>
                <a:lnTo>
                  <a:pt x="45624" y="3857"/>
                </a:lnTo>
                <a:lnTo>
                  <a:pt x="52197" y="1905"/>
                </a:lnTo>
                <a:lnTo>
                  <a:pt x="59340" y="523"/>
                </a:lnTo>
                <a:lnTo>
                  <a:pt x="67056" y="0"/>
                </a:lnTo>
                <a:lnTo>
                  <a:pt x="75009" y="547"/>
                </a:lnTo>
                <a:lnTo>
                  <a:pt x="112728" y="19192"/>
                </a:lnTo>
                <a:lnTo>
                  <a:pt x="119072" y="27432"/>
                </a:lnTo>
                <a:lnTo>
                  <a:pt x="59436" y="27432"/>
                </a:lnTo>
                <a:lnTo>
                  <a:pt x="54864" y="28956"/>
                </a:lnTo>
                <a:lnTo>
                  <a:pt x="51816" y="30480"/>
                </a:lnTo>
                <a:lnTo>
                  <a:pt x="47244" y="33528"/>
                </a:lnTo>
                <a:lnTo>
                  <a:pt x="44196" y="35052"/>
                </a:lnTo>
                <a:lnTo>
                  <a:pt x="42672" y="38100"/>
                </a:lnTo>
                <a:lnTo>
                  <a:pt x="39624" y="41148"/>
                </a:lnTo>
                <a:lnTo>
                  <a:pt x="38100" y="44196"/>
                </a:lnTo>
                <a:lnTo>
                  <a:pt x="38100" y="47244"/>
                </a:lnTo>
                <a:lnTo>
                  <a:pt x="36576" y="51816"/>
                </a:lnTo>
                <a:lnTo>
                  <a:pt x="36576" y="56388"/>
                </a:lnTo>
                <a:lnTo>
                  <a:pt x="129529" y="56388"/>
                </a:lnTo>
                <a:lnTo>
                  <a:pt x="129778" y="57388"/>
                </a:lnTo>
                <a:lnTo>
                  <a:pt x="130683" y="64770"/>
                </a:lnTo>
                <a:lnTo>
                  <a:pt x="131016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23" y="87558"/>
                </a:lnTo>
                <a:lnTo>
                  <a:pt x="68580" y="111252"/>
                </a:lnTo>
                <a:lnTo>
                  <a:pt x="121146" y="111252"/>
                </a:lnTo>
                <a:lnTo>
                  <a:pt x="118872" y="115443"/>
                </a:lnTo>
                <a:lnTo>
                  <a:pt x="77938" y="138112"/>
                </a:lnTo>
                <a:lnTo>
                  <a:pt x="67056" y="138684"/>
                </a:lnTo>
                <a:close/>
              </a:path>
              <a:path w="131445" h="139065">
                <a:moveTo>
                  <a:pt x="129529" y="56388"/>
                </a:moveTo>
                <a:lnTo>
                  <a:pt x="94488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0772" y="30480"/>
                </a:lnTo>
                <a:lnTo>
                  <a:pt x="74676" y="27432"/>
                </a:lnTo>
                <a:lnTo>
                  <a:pt x="119072" y="27432"/>
                </a:lnTo>
                <a:lnTo>
                  <a:pt x="120878" y="30670"/>
                </a:lnTo>
                <a:lnTo>
                  <a:pt x="123825" y="36766"/>
                </a:lnTo>
                <a:lnTo>
                  <a:pt x="126349" y="43457"/>
                </a:lnTo>
                <a:lnTo>
                  <a:pt x="128016" y="50292"/>
                </a:lnTo>
                <a:lnTo>
                  <a:pt x="129529" y="56388"/>
                </a:lnTo>
                <a:close/>
              </a:path>
              <a:path w="131445" h="139065">
                <a:moveTo>
                  <a:pt x="121146" y="111252"/>
                </a:moveTo>
                <a:lnTo>
                  <a:pt x="74676" y="111252"/>
                </a:lnTo>
                <a:lnTo>
                  <a:pt x="82296" y="109728"/>
                </a:lnTo>
                <a:lnTo>
                  <a:pt x="86868" y="106680"/>
                </a:lnTo>
                <a:lnTo>
                  <a:pt x="92964" y="102108"/>
                </a:lnTo>
                <a:lnTo>
                  <a:pt x="96012" y="99060"/>
                </a:lnTo>
                <a:lnTo>
                  <a:pt x="96012" y="94488"/>
                </a:lnTo>
                <a:lnTo>
                  <a:pt x="128016" y="94488"/>
                </a:lnTo>
                <a:lnTo>
                  <a:pt x="124015" y="105965"/>
                </a:lnTo>
                <a:lnTo>
                  <a:pt x="121146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083040" y="8555735"/>
            <a:ext cx="134620" cy="184785"/>
          </a:xfrm>
          <a:custGeom>
            <a:avLst/>
            <a:gdLst/>
            <a:ahLst/>
            <a:cxnLst/>
            <a:rect l="l" t="t" r="r" b="b"/>
            <a:pathLst>
              <a:path w="134620" h="184784">
                <a:moveTo>
                  <a:pt x="134112" y="65532"/>
                </a:moveTo>
                <a:lnTo>
                  <a:pt x="97536" y="65532"/>
                </a:lnTo>
                <a:lnTo>
                  <a:pt x="97536" y="0"/>
                </a:lnTo>
                <a:lnTo>
                  <a:pt x="134112" y="0"/>
                </a:lnTo>
                <a:lnTo>
                  <a:pt x="134112" y="65532"/>
                </a:lnTo>
                <a:close/>
              </a:path>
              <a:path w="134620" h="184784">
                <a:moveTo>
                  <a:pt x="68580" y="184404"/>
                </a:moveTo>
                <a:lnTo>
                  <a:pt x="59436" y="184404"/>
                </a:lnTo>
                <a:lnTo>
                  <a:pt x="51958" y="184118"/>
                </a:lnTo>
                <a:lnTo>
                  <a:pt x="15240" y="163068"/>
                </a:lnTo>
                <a:lnTo>
                  <a:pt x="10668" y="156972"/>
                </a:lnTo>
                <a:lnTo>
                  <a:pt x="6096" y="149352"/>
                </a:lnTo>
                <a:lnTo>
                  <a:pt x="4572" y="141732"/>
                </a:lnTo>
                <a:lnTo>
                  <a:pt x="2571" y="134874"/>
                </a:lnTo>
                <a:lnTo>
                  <a:pt x="1143" y="128016"/>
                </a:lnTo>
                <a:lnTo>
                  <a:pt x="285" y="121158"/>
                </a:lnTo>
                <a:lnTo>
                  <a:pt x="0" y="114300"/>
                </a:lnTo>
                <a:lnTo>
                  <a:pt x="285" y="107680"/>
                </a:lnTo>
                <a:lnTo>
                  <a:pt x="1143" y="101346"/>
                </a:lnTo>
                <a:lnTo>
                  <a:pt x="2571" y="95011"/>
                </a:lnTo>
                <a:lnTo>
                  <a:pt x="4572" y="88392"/>
                </a:lnTo>
                <a:lnTo>
                  <a:pt x="6096" y="80772"/>
                </a:lnTo>
                <a:lnTo>
                  <a:pt x="33528" y="51816"/>
                </a:lnTo>
                <a:lnTo>
                  <a:pt x="59436" y="45720"/>
                </a:lnTo>
                <a:lnTo>
                  <a:pt x="67056" y="45720"/>
                </a:lnTo>
                <a:lnTo>
                  <a:pt x="74676" y="47244"/>
                </a:lnTo>
                <a:lnTo>
                  <a:pt x="80772" y="51816"/>
                </a:lnTo>
                <a:lnTo>
                  <a:pt x="88392" y="54864"/>
                </a:lnTo>
                <a:lnTo>
                  <a:pt x="92964" y="59436"/>
                </a:lnTo>
                <a:lnTo>
                  <a:pt x="97536" y="65532"/>
                </a:lnTo>
                <a:lnTo>
                  <a:pt x="134112" y="65532"/>
                </a:lnTo>
                <a:lnTo>
                  <a:pt x="134112" y="73152"/>
                </a:lnTo>
                <a:lnTo>
                  <a:pt x="62484" y="73152"/>
                </a:lnTo>
                <a:lnTo>
                  <a:pt x="57912" y="74676"/>
                </a:lnTo>
                <a:lnTo>
                  <a:pt x="53340" y="77724"/>
                </a:lnTo>
                <a:lnTo>
                  <a:pt x="48768" y="79248"/>
                </a:lnTo>
                <a:lnTo>
                  <a:pt x="45720" y="82296"/>
                </a:lnTo>
                <a:lnTo>
                  <a:pt x="44196" y="86868"/>
                </a:lnTo>
                <a:lnTo>
                  <a:pt x="41148" y="89916"/>
                </a:lnTo>
                <a:lnTo>
                  <a:pt x="39624" y="94488"/>
                </a:lnTo>
                <a:lnTo>
                  <a:pt x="38100" y="100584"/>
                </a:lnTo>
                <a:lnTo>
                  <a:pt x="38100" y="105156"/>
                </a:lnTo>
                <a:lnTo>
                  <a:pt x="36576" y="109728"/>
                </a:lnTo>
                <a:lnTo>
                  <a:pt x="36576" y="120396"/>
                </a:lnTo>
                <a:lnTo>
                  <a:pt x="38100" y="124968"/>
                </a:lnTo>
                <a:lnTo>
                  <a:pt x="38100" y="131064"/>
                </a:lnTo>
                <a:lnTo>
                  <a:pt x="41148" y="140208"/>
                </a:lnTo>
                <a:lnTo>
                  <a:pt x="44196" y="144780"/>
                </a:lnTo>
                <a:lnTo>
                  <a:pt x="50292" y="150876"/>
                </a:lnTo>
                <a:lnTo>
                  <a:pt x="54864" y="153924"/>
                </a:lnTo>
                <a:lnTo>
                  <a:pt x="57912" y="156972"/>
                </a:lnTo>
                <a:lnTo>
                  <a:pt x="134112" y="156972"/>
                </a:lnTo>
                <a:lnTo>
                  <a:pt x="134112" y="164592"/>
                </a:lnTo>
                <a:lnTo>
                  <a:pt x="99060" y="164592"/>
                </a:lnTo>
                <a:lnTo>
                  <a:pt x="94488" y="172212"/>
                </a:lnTo>
                <a:lnTo>
                  <a:pt x="89916" y="176784"/>
                </a:lnTo>
                <a:lnTo>
                  <a:pt x="82296" y="179832"/>
                </a:lnTo>
                <a:lnTo>
                  <a:pt x="76200" y="182880"/>
                </a:lnTo>
                <a:lnTo>
                  <a:pt x="68580" y="184404"/>
                </a:lnTo>
                <a:close/>
              </a:path>
              <a:path w="134620" h="184784">
                <a:moveTo>
                  <a:pt x="134112" y="156972"/>
                </a:moveTo>
                <a:lnTo>
                  <a:pt x="79248" y="156972"/>
                </a:lnTo>
                <a:lnTo>
                  <a:pt x="83820" y="153924"/>
                </a:lnTo>
                <a:lnTo>
                  <a:pt x="92964" y="144780"/>
                </a:lnTo>
                <a:lnTo>
                  <a:pt x="94488" y="140208"/>
                </a:lnTo>
                <a:lnTo>
                  <a:pt x="97536" y="135636"/>
                </a:lnTo>
                <a:lnTo>
                  <a:pt x="97536" y="131064"/>
                </a:lnTo>
                <a:lnTo>
                  <a:pt x="99060" y="126492"/>
                </a:lnTo>
                <a:lnTo>
                  <a:pt x="99060" y="105156"/>
                </a:lnTo>
                <a:lnTo>
                  <a:pt x="97536" y="99060"/>
                </a:lnTo>
                <a:lnTo>
                  <a:pt x="97536" y="94488"/>
                </a:lnTo>
                <a:lnTo>
                  <a:pt x="94488" y="89916"/>
                </a:lnTo>
                <a:lnTo>
                  <a:pt x="92964" y="86868"/>
                </a:lnTo>
                <a:lnTo>
                  <a:pt x="89916" y="82296"/>
                </a:lnTo>
                <a:lnTo>
                  <a:pt x="86868" y="79248"/>
                </a:lnTo>
                <a:lnTo>
                  <a:pt x="83820" y="77724"/>
                </a:lnTo>
                <a:lnTo>
                  <a:pt x="79248" y="74676"/>
                </a:lnTo>
                <a:lnTo>
                  <a:pt x="74676" y="73152"/>
                </a:lnTo>
                <a:lnTo>
                  <a:pt x="134112" y="73152"/>
                </a:lnTo>
                <a:lnTo>
                  <a:pt x="134112" y="156972"/>
                </a:lnTo>
                <a:close/>
              </a:path>
              <a:path w="134620" h="184784">
                <a:moveTo>
                  <a:pt x="134112" y="181356"/>
                </a:moveTo>
                <a:lnTo>
                  <a:pt x="99060" y="181356"/>
                </a:lnTo>
                <a:lnTo>
                  <a:pt x="99060" y="164592"/>
                </a:lnTo>
                <a:lnTo>
                  <a:pt x="134112" y="164592"/>
                </a:lnTo>
                <a:lnTo>
                  <a:pt x="134112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19259" y="8555735"/>
            <a:ext cx="435864" cy="18440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777984" y="8555735"/>
            <a:ext cx="135635" cy="1828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933432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933432" y="8601455"/>
            <a:ext cx="320658" cy="1386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9557" y="8690419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8" y="1188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40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40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40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11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4787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19" y="1199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756" y="1306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59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59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1652" y="1298447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1023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9885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1940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6571" y="1197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60535" y="1298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09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09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09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09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0764" y="1220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40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40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40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40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78695" y="1298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59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59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59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93580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2442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3308" y="1306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40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40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40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0EAFCC-837F-4FDF-9AEA-317BE821C552}"/>
              </a:ext>
            </a:extLst>
          </p:cNvPr>
          <p:cNvGrpSpPr/>
          <p:nvPr/>
        </p:nvGrpSpPr>
        <p:grpSpPr>
          <a:xfrm>
            <a:off x="4153751" y="4203032"/>
            <a:ext cx="875449" cy="2807368"/>
            <a:chOff x="4153751" y="4267200"/>
            <a:chExt cx="875449" cy="27474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5136ED-C2EB-4AE5-906C-9BDC1A9B8981}"/>
                </a:ext>
              </a:extLst>
            </p:cNvPr>
            <p:cNvSpPr/>
            <p:nvPr/>
          </p:nvSpPr>
          <p:spPr>
            <a:xfrm>
              <a:off x="4267200" y="4267200"/>
              <a:ext cx="7620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F8E74C-D31C-4D81-A07B-F0A2EE93A66C}"/>
                </a:ext>
              </a:extLst>
            </p:cNvPr>
            <p:cNvSpPr txBox="1"/>
            <p:nvPr/>
          </p:nvSpPr>
          <p:spPr>
            <a:xfrm rot="16200000">
              <a:off x="3215861" y="5307320"/>
              <a:ext cx="26452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true class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8" y="1188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40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40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40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11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4787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19" y="1199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756" y="1306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59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59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1652" y="1298447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1023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9885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1940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6571" y="1197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60535" y="1298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09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09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09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09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0764" y="1220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40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40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40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40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78695" y="1298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59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59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59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93580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2442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3308" y="1306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40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40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40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9061" y="288620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23915" y="2989072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4" h="2663190">
                <a:moveTo>
                  <a:pt x="0" y="0"/>
                </a:moveTo>
                <a:lnTo>
                  <a:pt x="100584" y="0"/>
                </a:lnTo>
                <a:lnTo>
                  <a:pt x="100584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3915" y="5652261"/>
            <a:ext cx="5694045" cy="100330"/>
          </a:xfrm>
          <a:custGeom>
            <a:avLst/>
            <a:gdLst/>
            <a:ahLst/>
            <a:cxnLst/>
            <a:rect l="l" t="t" r="r" b="b"/>
            <a:pathLst>
              <a:path w="5694045" h="100329">
                <a:moveTo>
                  <a:pt x="0" y="0"/>
                </a:moveTo>
                <a:lnTo>
                  <a:pt x="5693663" y="0"/>
                </a:lnTo>
                <a:lnTo>
                  <a:pt x="5693663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207" y="2912237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5207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4207" y="293827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4499" y="2963672"/>
            <a:ext cx="5593080" cy="0"/>
          </a:xfrm>
          <a:custGeom>
            <a:avLst/>
            <a:gdLst/>
            <a:ahLst/>
            <a:cxnLst/>
            <a:rect l="l" t="t" r="r" b="b"/>
            <a:pathLst>
              <a:path w="5593080">
                <a:moveTo>
                  <a:pt x="0" y="0"/>
                </a:moveTo>
                <a:lnTo>
                  <a:pt x="5593079" y="0"/>
                </a:lnTo>
              </a:path>
            </a:pathLst>
          </a:custGeom>
          <a:ln w="5080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15471" y="2989072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7" y="0"/>
                </a:lnTo>
                <a:lnTo>
                  <a:pt x="102107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00444" y="3558540"/>
            <a:ext cx="153924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78752" y="3517391"/>
            <a:ext cx="265176" cy="208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65264" y="3564635"/>
            <a:ext cx="147828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39000" y="3558540"/>
            <a:ext cx="153924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43978" y="35021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84947" y="3560063"/>
            <a:ext cx="147828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57159" y="3560064"/>
            <a:ext cx="156972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35468" y="3560064"/>
            <a:ext cx="155448" cy="220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19871" y="3517391"/>
            <a:ext cx="268224" cy="207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9432" y="3503676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0768" y="35631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1915" y="3560064"/>
            <a:ext cx="323087" cy="1661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00159" y="3560064"/>
            <a:ext cx="155448" cy="166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3614" y="35021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51619" y="3558540"/>
            <a:ext cx="153924" cy="166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26880" y="3560064"/>
            <a:ext cx="309372" cy="166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6E25FC-2AF9-4A5E-B054-DBB6B9A8889A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0C4039-E909-4624-A8D3-3AFBC4BA3791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8" y="1188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40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40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40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11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4787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19" y="1199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756" y="1306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59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59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1652" y="1298447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1023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9885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1940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6571" y="1197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60535" y="1298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09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09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09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09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0764" y="1220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40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40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40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40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78695" y="1298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59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59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59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93580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2442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3308" y="1306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40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40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40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9061" y="5757164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0292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23915" y="5858764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4" h="2663190">
                <a:moveTo>
                  <a:pt x="0" y="0"/>
                </a:moveTo>
                <a:lnTo>
                  <a:pt x="100584" y="0"/>
                </a:lnTo>
                <a:lnTo>
                  <a:pt x="100584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3915" y="8521954"/>
            <a:ext cx="5694045" cy="102870"/>
          </a:xfrm>
          <a:custGeom>
            <a:avLst/>
            <a:gdLst/>
            <a:ahLst/>
            <a:cxnLst/>
            <a:rect l="l" t="t" r="r" b="b"/>
            <a:pathLst>
              <a:path w="5694045" h="102870">
                <a:moveTo>
                  <a:pt x="0" y="0"/>
                </a:moveTo>
                <a:lnTo>
                  <a:pt x="5693663" y="0"/>
                </a:lnTo>
                <a:lnTo>
                  <a:pt x="5693663" y="102869"/>
                </a:lnTo>
                <a:lnTo>
                  <a:pt x="0" y="102869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207" y="5782564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5080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4207" y="58079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4499" y="5833364"/>
            <a:ext cx="5593080" cy="0"/>
          </a:xfrm>
          <a:custGeom>
            <a:avLst/>
            <a:gdLst/>
            <a:ahLst/>
            <a:cxnLst/>
            <a:rect l="l" t="t" r="r" b="b"/>
            <a:pathLst>
              <a:path w="5593080">
                <a:moveTo>
                  <a:pt x="0" y="0"/>
                </a:moveTo>
                <a:lnTo>
                  <a:pt x="5593079" y="0"/>
                </a:lnTo>
              </a:path>
            </a:pathLst>
          </a:custGeom>
          <a:ln w="5080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15471" y="5858764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7" y="0"/>
                </a:lnTo>
                <a:lnTo>
                  <a:pt x="102107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2259" y="6429755"/>
            <a:ext cx="153924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29044" y="6387084"/>
            <a:ext cx="266699" cy="208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15555" y="6434327"/>
            <a:ext cx="147828" cy="161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89292" y="6429755"/>
            <a:ext cx="153924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94270" y="63733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35240" y="6429755"/>
            <a:ext cx="160020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16596" y="6429755"/>
            <a:ext cx="161544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99476" y="6429755"/>
            <a:ext cx="146304" cy="1661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73211" y="63733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94547" y="6434327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35695" y="6387084"/>
            <a:ext cx="100584" cy="205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59140" y="63733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59140" y="6429755"/>
            <a:ext cx="384047" cy="1661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49868" y="6429756"/>
            <a:ext cx="153924" cy="166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51798" y="63733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01328" y="6429755"/>
            <a:ext cx="152400" cy="166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75064" y="6429755"/>
            <a:ext cx="309371" cy="166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272758-2ED4-4932-AD40-64C8055D0345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D7D0E0-33B6-4DCE-899B-FB3320C582A9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9061" y="288620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3915" y="2989072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4" h="2663190">
                <a:moveTo>
                  <a:pt x="0" y="0"/>
                </a:moveTo>
                <a:lnTo>
                  <a:pt x="100584" y="0"/>
                </a:lnTo>
                <a:lnTo>
                  <a:pt x="100584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3915" y="5652261"/>
            <a:ext cx="2830195" cy="100330"/>
          </a:xfrm>
          <a:custGeom>
            <a:avLst/>
            <a:gdLst/>
            <a:ahLst/>
            <a:cxnLst/>
            <a:rect l="l" t="t" r="r" b="b"/>
            <a:pathLst>
              <a:path w="2830195" h="100329">
                <a:moveTo>
                  <a:pt x="0" y="0"/>
                </a:moveTo>
                <a:lnTo>
                  <a:pt x="2830068" y="0"/>
                </a:lnTo>
                <a:lnTo>
                  <a:pt x="2830068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74207" y="2912237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6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74207" y="293827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24499" y="2963672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3400" y="2989072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5" h="2663190">
                <a:moveTo>
                  <a:pt x="0" y="0"/>
                </a:moveTo>
                <a:lnTo>
                  <a:pt x="100583" y="0"/>
                </a:lnTo>
                <a:lnTo>
                  <a:pt x="100583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941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3795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3795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4088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4088" y="5782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0"/>
                </a:moveTo>
                <a:lnTo>
                  <a:pt x="51816" y="0"/>
                </a:lnTo>
                <a:lnTo>
                  <a:pt x="51816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5903" y="580809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3279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0067" y="970788"/>
            <a:ext cx="356870" cy="401320"/>
          </a:xfrm>
          <a:custGeom>
            <a:avLst/>
            <a:gdLst/>
            <a:ahLst/>
            <a:cxnLst/>
            <a:rect l="l" t="t" r="r" b="b"/>
            <a:pathLst>
              <a:path w="356870" h="401319">
                <a:moveTo>
                  <a:pt x="54864" y="400812"/>
                </a:moveTo>
                <a:lnTo>
                  <a:pt x="0" y="400812"/>
                </a:lnTo>
                <a:lnTo>
                  <a:pt x="150876" y="0"/>
                </a:lnTo>
                <a:lnTo>
                  <a:pt x="210312" y="0"/>
                </a:lnTo>
                <a:lnTo>
                  <a:pt x="232007" y="59436"/>
                </a:lnTo>
                <a:lnTo>
                  <a:pt x="179832" y="59436"/>
                </a:lnTo>
                <a:lnTo>
                  <a:pt x="114300" y="236219"/>
                </a:lnTo>
                <a:lnTo>
                  <a:pt x="296536" y="236219"/>
                </a:lnTo>
                <a:lnTo>
                  <a:pt x="312669" y="280415"/>
                </a:lnTo>
                <a:lnTo>
                  <a:pt x="99060" y="280415"/>
                </a:lnTo>
                <a:lnTo>
                  <a:pt x="54864" y="400812"/>
                </a:lnTo>
                <a:close/>
              </a:path>
              <a:path w="356870" h="401319">
                <a:moveTo>
                  <a:pt x="296536" y="236219"/>
                </a:moveTo>
                <a:lnTo>
                  <a:pt x="240792" y="236219"/>
                </a:lnTo>
                <a:lnTo>
                  <a:pt x="179832" y="59436"/>
                </a:lnTo>
                <a:lnTo>
                  <a:pt x="232007" y="59436"/>
                </a:lnTo>
                <a:lnTo>
                  <a:pt x="296536" y="236219"/>
                </a:lnTo>
                <a:close/>
              </a:path>
              <a:path w="356870" h="401319">
                <a:moveTo>
                  <a:pt x="356616" y="400812"/>
                </a:moveTo>
                <a:lnTo>
                  <a:pt x="298704" y="400812"/>
                </a:lnTo>
                <a:lnTo>
                  <a:pt x="256032" y="280415"/>
                </a:lnTo>
                <a:lnTo>
                  <a:pt x="312669" y="280415"/>
                </a:lnTo>
                <a:lnTo>
                  <a:pt x="356616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8019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6292" y="23788"/>
                </a:lnTo>
                <a:lnTo>
                  <a:pt x="104298" y="2595"/>
                </a:lnTo>
                <a:lnTo>
                  <a:pt x="132588" y="0"/>
                </a:lnTo>
                <a:lnTo>
                  <a:pt x="155686" y="1452"/>
                </a:lnTo>
                <a:lnTo>
                  <a:pt x="195595" y="13501"/>
                </a:lnTo>
                <a:lnTo>
                  <a:pt x="226147" y="38100"/>
                </a:lnTo>
                <a:lnTo>
                  <a:pt x="228903" y="42672"/>
                </a:lnTo>
                <a:lnTo>
                  <a:pt x="131064" y="42672"/>
                </a:lnTo>
                <a:lnTo>
                  <a:pt x="109656" y="45529"/>
                </a:lnTo>
                <a:lnTo>
                  <a:pt x="75985" y="68389"/>
                </a:lnTo>
                <a:lnTo>
                  <a:pt x="58245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09751" y="264723"/>
                </a:lnTo>
                <a:lnTo>
                  <a:pt x="128016" y="266700"/>
                </a:lnTo>
                <a:lnTo>
                  <a:pt x="224167" y="266700"/>
                </a:lnTo>
                <a:lnTo>
                  <a:pt x="223361" y="268009"/>
                </a:lnTo>
                <a:lnTo>
                  <a:pt x="208788" y="283464"/>
                </a:lnTo>
                <a:lnTo>
                  <a:pt x="190761" y="294584"/>
                </a:lnTo>
                <a:lnTo>
                  <a:pt x="170878" y="302704"/>
                </a:lnTo>
                <a:lnTo>
                  <a:pt x="148994" y="307681"/>
                </a:lnTo>
                <a:lnTo>
                  <a:pt x="124968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572" y="93535"/>
                </a:lnTo>
                <a:lnTo>
                  <a:pt x="194881" y="81534"/>
                </a:lnTo>
                <a:lnTo>
                  <a:pt x="161925" y="47244"/>
                </a:lnTo>
                <a:lnTo>
                  <a:pt x="131064" y="42672"/>
                </a:lnTo>
                <a:lnTo>
                  <a:pt x="228903" y="42672"/>
                </a:lnTo>
                <a:lnTo>
                  <a:pt x="237172" y="56388"/>
                </a:lnTo>
                <a:lnTo>
                  <a:pt x="245054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4167" y="266700"/>
                </a:moveTo>
                <a:lnTo>
                  <a:pt x="128016" y="266700"/>
                </a:lnTo>
                <a:lnTo>
                  <a:pt x="142922" y="265557"/>
                </a:lnTo>
                <a:lnTo>
                  <a:pt x="155829" y="262128"/>
                </a:lnTo>
                <a:lnTo>
                  <a:pt x="192595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3935" y="226242"/>
                </a:lnTo>
                <a:lnTo>
                  <a:pt x="235077" y="248983"/>
                </a:lnTo>
                <a:lnTo>
                  <a:pt x="2241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96911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5709" y="1452"/>
                </a:lnTo>
                <a:lnTo>
                  <a:pt x="196238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323" y="45529"/>
                </a:lnTo>
                <a:lnTo>
                  <a:pt x="76652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167" y="266700"/>
                </a:lnTo>
                <a:lnTo>
                  <a:pt x="223361" y="268009"/>
                </a:lnTo>
                <a:lnTo>
                  <a:pt x="208788" y="283464"/>
                </a:lnTo>
                <a:lnTo>
                  <a:pt x="191404" y="294584"/>
                </a:lnTo>
                <a:lnTo>
                  <a:pt x="171450" y="302704"/>
                </a:lnTo>
                <a:lnTo>
                  <a:pt x="149209" y="307681"/>
                </a:lnTo>
                <a:lnTo>
                  <a:pt x="124968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4167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2786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3935" y="226242"/>
                </a:lnTo>
                <a:lnTo>
                  <a:pt x="235077" y="248983"/>
                </a:lnTo>
                <a:lnTo>
                  <a:pt x="2241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97140" y="1078991"/>
            <a:ext cx="230504" cy="300355"/>
          </a:xfrm>
          <a:custGeom>
            <a:avLst/>
            <a:gdLst/>
            <a:ahLst/>
            <a:cxnLst/>
            <a:rect l="l" t="t" r="r" b="b"/>
            <a:pathLst>
              <a:path w="230504" h="300355">
                <a:moveTo>
                  <a:pt x="94488" y="300228"/>
                </a:moveTo>
                <a:lnTo>
                  <a:pt x="44196" y="289941"/>
                </a:lnTo>
                <a:lnTo>
                  <a:pt x="12192" y="259080"/>
                </a:lnTo>
                <a:lnTo>
                  <a:pt x="833" y="216431"/>
                </a:lnTo>
                <a:lnTo>
                  <a:pt x="0" y="0"/>
                </a:lnTo>
                <a:lnTo>
                  <a:pt x="48768" y="0"/>
                </a:lnTo>
                <a:lnTo>
                  <a:pt x="48768" y="195072"/>
                </a:lnTo>
                <a:lnTo>
                  <a:pt x="49315" y="205930"/>
                </a:lnTo>
                <a:lnTo>
                  <a:pt x="63769" y="242768"/>
                </a:lnTo>
                <a:lnTo>
                  <a:pt x="103632" y="257556"/>
                </a:lnTo>
                <a:lnTo>
                  <a:pt x="179606" y="257556"/>
                </a:lnTo>
                <a:lnTo>
                  <a:pt x="174117" y="264795"/>
                </a:lnTo>
                <a:lnTo>
                  <a:pt x="130873" y="294513"/>
                </a:lnTo>
                <a:lnTo>
                  <a:pt x="113323" y="298799"/>
                </a:lnTo>
                <a:lnTo>
                  <a:pt x="94488" y="300228"/>
                </a:lnTo>
                <a:close/>
              </a:path>
              <a:path w="230504" h="300355">
                <a:moveTo>
                  <a:pt x="179606" y="257556"/>
                </a:moveTo>
                <a:lnTo>
                  <a:pt x="103632" y="257556"/>
                </a:lnTo>
                <a:lnTo>
                  <a:pt x="126777" y="254698"/>
                </a:lnTo>
                <a:lnTo>
                  <a:pt x="145923" y="246126"/>
                </a:lnTo>
                <a:lnTo>
                  <a:pt x="172212" y="211836"/>
                </a:lnTo>
                <a:lnTo>
                  <a:pt x="180784" y="163830"/>
                </a:lnTo>
                <a:lnTo>
                  <a:pt x="181356" y="143256"/>
                </a:lnTo>
                <a:lnTo>
                  <a:pt x="181356" y="0"/>
                </a:lnTo>
                <a:lnTo>
                  <a:pt x="230124" y="0"/>
                </a:lnTo>
                <a:lnTo>
                  <a:pt x="230124" y="249936"/>
                </a:lnTo>
                <a:lnTo>
                  <a:pt x="184404" y="249936"/>
                </a:lnTo>
                <a:lnTo>
                  <a:pt x="179606" y="257556"/>
                </a:lnTo>
                <a:close/>
              </a:path>
              <a:path w="230504" h="300355">
                <a:moveTo>
                  <a:pt x="230124" y="292607"/>
                </a:moveTo>
                <a:lnTo>
                  <a:pt x="182880" y="292607"/>
                </a:lnTo>
                <a:lnTo>
                  <a:pt x="184404" y="249936"/>
                </a:lnTo>
                <a:lnTo>
                  <a:pt x="230124" y="249936"/>
                </a:lnTo>
                <a:lnTo>
                  <a:pt x="230124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9559" y="1071372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5">
                <a:moveTo>
                  <a:pt x="91124" y="56388"/>
                </a:moveTo>
                <a:lnTo>
                  <a:pt x="47244" y="56388"/>
                </a:lnTo>
                <a:lnTo>
                  <a:pt x="51315" y="48339"/>
                </a:lnTo>
                <a:lnTo>
                  <a:pt x="85510" y="12215"/>
                </a:lnTo>
                <a:lnTo>
                  <a:pt x="123444" y="0"/>
                </a:lnTo>
                <a:lnTo>
                  <a:pt x="131064" y="0"/>
                </a:lnTo>
                <a:lnTo>
                  <a:pt x="134112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3444" y="50292"/>
                </a:lnTo>
                <a:lnTo>
                  <a:pt x="106299" y="51744"/>
                </a:lnTo>
                <a:lnTo>
                  <a:pt x="91440" y="56197"/>
                </a:lnTo>
                <a:lnTo>
                  <a:pt x="91124" y="56388"/>
                </a:lnTo>
                <a:close/>
              </a:path>
              <a:path w="139065" h="300355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1124" y="56388"/>
                </a:lnTo>
                <a:lnTo>
                  <a:pt x="59697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5">
                <a:moveTo>
                  <a:pt x="138684" y="51816"/>
                </a:moveTo>
                <a:lnTo>
                  <a:pt x="135636" y="51816"/>
                </a:lnTo>
                <a:lnTo>
                  <a:pt x="134112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80247" y="1071371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8359" y="70842"/>
                </a:lnTo>
                <a:lnTo>
                  <a:pt x="36028" y="33647"/>
                </a:lnTo>
                <a:lnTo>
                  <a:pt x="68008" y="12215"/>
                </a:lnTo>
                <a:lnTo>
                  <a:pt x="106870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8016" y="42672"/>
                </a:lnTo>
                <a:lnTo>
                  <a:pt x="110013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2964" y="310896"/>
                </a:moveTo>
                <a:lnTo>
                  <a:pt x="39600" y="297394"/>
                </a:lnTo>
                <a:lnTo>
                  <a:pt x="6667" y="258127"/>
                </a:lnTo>
                <a:lnTo>
                  <a:pt x="0" y="224028"/>
                </a:lnTo>
                <a:lnTo>
                  <a:pt x="1690" y="204597"/>
                </a:lnTo>
                <a:lnTo>
                  <a:pt x="25908" y="160020"/>
                </a:lnTo>
                <a:lnTo>
                  <a:pt x="73271" y="136017"/>
                </a:lnTo>
                <a:lnTo>
                  <a:pt x="170688" y="121920"/>
                </a:lnTo>
                <a:lnTo>
                  <a:pt x="178974" y="120205"/>
                </a:lnTo>
                <a:lnTo>
                  <a:pt x="185547" y="117348"/>
                </a:lnTo>
                <a:lnTo>
                  <a:pt x="190404" y="113347"/>
                </a:lnTo>
                <a:lnTo>
                  <a:pt x="193548" y="108204"/>
                </a:lnTo>
                <a:lnTo>
                  <a:pt x="196596" y="103632"/>
                </a:lnTo>
                <a:lnTo>
                  <a:pt x="196596" y="89916"/>
                </a:lnTo>
                <a:lnTo>
                  <a:pt x="195476" y="78200"/>
                </a:lnTo>
                <a:lnTo>
                  <a:pt x="169592" y="48458"/>
                </a:lnTo>
                <a:lnTo>
                  <a:pt x="128016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5354" y="162258"/>
                </a:lnTo>
                <a:lnTo>
                  <a:pt x="158496" y="164211"/>
                </a:lnTo>
                <a:lnTo>
                  <a:pt x="151638" y="165592"/>
                </a:lnTo>
                <a:lnTo>
                  <a:pt x="144780" y="166116"/>
                </a:lnTo>
                <a:lnTo>
                  <a:pt x="114300" y="170688"/>
                </a:lnTo>
                <a:lnTo>
                  <a:pt x="74676" y="182880"/>
                </a:lnTo>
                <a:lnTo>
                  <a:pt x="50292" y="222504"/>
                </a:lnTo>
                <a:lnTo>
                  <a:pt x="51411" y="232457"/>
                </a:lnTo>
                <a:lnTo>
                  <a:pt x="83629" y="264985"/>
                </a:lnTo>
                <a:lnTo>
                  <a:pt x="103632" y="268224"/>
                </a:lnTo>
                <a:lnTo>
                  <a:pt x="191554" y="268224"/>
                </a:lnTo>
                <a:lnTo>
                  <a:pt x="189523" y="270581"/>
                </a:lnTo>
                <a:lnTo>
                  <a:pt x="155448" y="295656"/>
                </a:lnTo>
                <a:lnTo>
                  <a:pt x="109585" y="310014"/>
                </a:lnTo>
                <a:lnTo>
                  <a:pt x="92964" y="310896"/>
                </a:lnTo>
                <a:close/>
              </a:path>
              <a:path w="276225" h="311150">
                <a:moveTo>
                  <a:pt x="191554" y="268224"/>
                </a:moveTo>
                <a:lnTo>
                  <a:pt x="103632" y="268224"/>
                </a:lnTo>
                <a:lnTo>
                  <a:pt x="116205" y="267390"/>
                </a:lnTo>
                <a:lnTo>
                  <a:pt x="128778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4508"/>
                </a:lnTo>
                <a:lnTo>
                  <a:pt x="245364" y="259080"/>
                </a:lnTo>
                <a:lnTo>
                  <a:pt x="246126" y="260604"/>
                </a:lnTo>
                <a:lnTo>
                  <a:pt x="198120" y="260604"/>
                </a:lnTo>
                <a:lnTo>
                  <a:pt x="191554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1358" y="276606"/>
                </a:lnTo>
                <a:lnTo>
                  <a:pt x="198120" y="260604"/>
                </a:lnTo>
                <a:lnTo>
                  <a:pt x="246126" y="260604"/>
                </a:lnTo>
                <a:lnTo>
                  <a:pt x="246887" y="262128"/>
                </a:lnTo>
                <a:lnTo>
                  <a:pt x="249935" y="265176"/>
                </a:lnTo>
                <a:lnTo>
                  <a:pt x="254508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3652" y="304800"/>
                </a:lnTo>
                <a:lnTo>
                  <a:pt x="259080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83523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6492" y="309372"/>
                </a:moveTo>
                <a:lnTo>
                  <a:pt x="73914" y="299085"/>
                </a:lnTo>
                <a:lnTo>
                  <a:pt x="35052" y="268224"/>
                </a:lnTo>
                <a:lnTo>
                  <a:pt x="895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609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43" y="294584"/>
                </a:lnTo>
                <a:lnTo>
                  <a:pt x="172212" y="302704"/>
                </a:lnTo>
                <a:lnTo>
                  <a:pt x="150495" y="307681"/>
                </a:lnTo>
                <a:lnTo>
                  <a:pt x="126492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53271" y="1078992"/>
            <a:ext cx="271780" cy="413384"/>
          </a:xfrm>
          <a:custGeom>
            <a:avLst/>
            <a:gdLst/>
            <a:ahLst/>
            <a:cxnLst/>
            <a:rect l="l" t="t" r="r" b="b"/>
            <a:pathLst>
              <a:path w="271779" h="413384">
                <a:moveTo>
                  <a:pt x="128079" y="370332"/>
                </a:moveTo>
                <a:lnTo>
                  <a:pt x="65532" y="370332"/>
                </a:lnTo>
                <a:lnTo>
                  <a:pt x="71628" y="368808"/>
                </a:lnTo>
                <a:lnTo>
                  <a:pt x="80772" y="362712"/>
                </a:lnTo>
                <a:lnTo>
                  <a:pt x="83820" y="359664"/>
                </a:lnTo>
                <a:lnTo>
                  <a:pt x="86868" y="355092"/>
                </a:lnTo>
                <a:lnTo>
                  <a:pt x="88392" y="353568"/>
                </a:lnTo>
                <a:lnTo>
                  <a:pt x="91440" y="345948"/>
                </a:lnTo>
                <a:lnTo>
                  <a:pt x="97536" y="332232"/>
                </a:lnTo>
                <a:lnTo>
                  <a:pt x="100941" y="322540"/>
                </a:lnTo>
                <a:lnTo>
                  <a:pt x="104203" y="314134"/>
                </a:lnTo>
                <a:lnTo>
                  <a:pt x="107180" y="307157"/>
                </a:lnTo>
                <a:lnTo>
                  <a:pt x="109728" y="301751"/>
                </a:lnTo>
                <a:lnTo>
                  <a:pt x="0" y="0"/>
                </a:lnTo>
                <a:lnTo>
                  <a:pt x="56388" y="0"/>
                </a:lnTo>
                <a:lnTo>
                  <a:pt x="135636" y="237743"/>
                </a:lnTo>
                <a:lnTo>
                  <a:pt x="183489" y="237743"/>
                </a:lnTo>
                <a:lnTo>
                  <a:pt x="178308" y="251459"/>
                </a:lnTo>
                <a:lnTo>
                  <a:pt x="158281" y="302037"/>
                </a:lnTo>
                <a:lnTo>
                  <a:pt x="141541" y="341757"/>
                </a:lnTo>
                <a:lnTo>
                  <a:pt x="128079" y="370332"/>
                </a:lnTo>
                <a:close/>
              </a:path>
              <a:path w="271779" h="413384">
                <a:moveTo>
                  <a:pt x="183489" y="237743"/>
                </a:moveTo>
                <a:lnTo>
                  <a:pt x="135636" y="237743"/>
                </a:lnTo>
                <a:lnTo>
                  <a:pt x="216408" y="0"/>
                </a:lnTo>
                <a:lnTo>
                  <a:pt x="271272" y="0"/>
                </a:lnTo>
                <a:lnTo>
                  <a:pt x="264104" y="18287"/>
                </a:lnTo>
                <a:lnTo>
                  <a:pt x="253936" y="45719"/>
                </a:lnTo>
                <a:lnTo>
                  <a:pt x="224028" y="128015"/>
                </a:lnTo>
                <a:lnTo>
                  <a:pt x="210883" y="164020"/>
                </a:lnTo>
                <a:lnTo>
                  <a:pt x="198882" y="196595"/>
                </a:lnTo>
                <a:lnTo>
                  <a:pt x="188023" y="225742"/>
                </a:lnTo>
                <a:lnTo>
                  <a:pt x="183489" y="237743"/>
                </a:lnTo>
                <a:close/>
              </a:path>
              <a:path w="271779" h="413384">
                <a:moveTo>
                  <a:pt x="56388" y="413004"/>
                </a:moveTo>
                <a:lnTo>
                  <a:pt x="44196" y="413004"/>
                </a:lnTo>
                <a:lnTo>
                  <a:pt x="41148" y="411480"/>
                </a:lnTo>
                <a:lnTo>
                  <a:pt x="36576" y="411480"/>
                </a:lnTo>
                <a:lnTo>
                  <a:pt x="32004" y="409956"/>
                </a:lnTo>
                <a:lnTo>
                  <a:pt x="27432" y="409956"/>
                </a:lnTo>
                <a:lnTo>
                  <a:pt x="27432" y="365760"/>
                </a:lnTo>
                <a:lnTo>
                  <a:pt x="35052" y="367284"/>
                </a:lnTo>
                <a:lnTo>
                  <a:pt x="41148" y="368808"/>
                </a:lnTo>
                <a:lnTo>
                  <a:pt x="45720" y="368808"/>
                </a:lnTo>
                <a:lnTo>
                  <a:pt x="48768" y="370332"/>
                </a:lnTo>
                <a:lnTo>
                  <a:pt x="128079" y="370332"/>
                </a:lnTo>
                <a:lnTo>
                  <a:pt x="127944" y="370617"/>
                </a:lnTo>
                <a:lnTo>
                  <a:pt x="117348" y="388620"/>
                </a:lnTo>
                <a:lnTo>
                  <a:pt x="107394" y="399502"/>
                </a:lnTo>
                <a:lnTo>
                  <a:pt x="93726" y="407098"/>
                </a:lnTo>
                <a:lnTo>
                  <a:pt x="76628" y="411551"/>
                </a:lnTo>
                <a:lnTo>
                  <a:pt x="56388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DEB8C1-AEF7-464E-97B1-55212C7436F8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46E45-6652-4B67-8CC1-81246BF43831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9B465D-0555-4872-837D-667DF70C9B1A}"/>
              </a:ext>
            </a:extLst>
          </p:cNvPr>
          <p:cNvSpPr/>
          <p:nvPr/>
        </p:nvSpPr>
        <p:spPr>
          <a:xfrm>
            <a:off x="6496811" y="914400"/>
            <a:ext cx="2570989" cy="6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85D216-CB5A-4121-A19A-80E2C7AB4E88}"/>
              </a:ext>
            </a:extLst>
          </p:cNvPr>
          <p:cNvSpPr txBox="1"/>
          <p:nvPr/>
        </p:nvSpPr>
        <p:spPr>
          <a:xfrm>
            <a:off x="6516174" y="750522"/>
            <a:ext cx="327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98941" y="288620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73795" y="2989072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8" y="0"/>
                </a:lnTo>
                <a:lnTo>
                  <a:pt x="102108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73795" y="5652261"/>
            <a:ext cx="2832100" cy="100330"/>
          </a:xfrm>
          <a:custGeom>
            <a:avLst/>
            <a:gdLst/>
            <a:ahLst/>
            <a:cxnLst/>
            <a:rect l="l" t="t" r="r" b="b"/>
            <a:pathLst>
              <a:path w="2832100" h="100329">
                <a:moveTo>
                  <a:pt x="0" y="0"/>
                </a:moveTo>
                <a:lnTo>
                  <a:pt x="2831592" y="0"/>
                </a:lnTo>
                <a:lnTo>
                  <a:pt x="2831592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24088" y="2912237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207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24088" y="2938272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0" y="0"/>
                </a:moveTo>
                <a:lnTo>
                  <a:pt x="51816" y="0"/>
                </a:lnTo>
                <a:lnTo>
                  <a:pt x="51816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75903" y="2963672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08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003279" y="2989072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8" y="0"/>
                </a:lnTo>
                <a:lnTo>
                  <a:pt x="102108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941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3795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3795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4088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4088" y="5782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0"/>
                </a:moveTo>
                <a:lnTo>
                  <a:pt x="51816" y="0"/>
                </a:lnTo>
                <a:lnTo>
                  <a:pt x="51816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5903" y="580809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3279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76644" y="970787"/>
            <a:ext cx="295910" cy="401320"/>
          </a:xfrm>
          <a:custGeom>
            <a:avLst/>
            <a:gdLst/>
            <a:ahLst/>
            <a:cxnLst/>
            <a:rect l="l" t="t" r="r" b="b"/>
            <a:pathLst>
              <a:path w="295909" h="401319">
                <a:moveTo>
                  <a:pt x="54864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6783" y="0"/>
                </a:lnTo>
                <a:lnTo>
                  <a:pt x="201906" y="1976"/>
                </a:lnTo>
                <a:lnTo>
                  <a:pt x="244721" y="17359"/>
                </a:lnTo>
                <a:lnTo>
                  <a:pt x="277010" y="47029"/>
                </a:lnTo>
                <a:lnTo>
                  <a:pt x="277123" y="47244"/>
                </a:lnTo>
                <a:lnTo>
                  <a:pt x="54864" y="47244"/>
                </a:lnTo>
                <a:lnTo>
                  <a:pt x="54864" y="185928"/>
                </a:lnTo>
                <a:lnTo>
                  <a:pt x="274061" y="185928"/>
                </a:lnTo>
                <a:lnTo>
                  <a:pt x="265176" y="198120"/>
                </a:lnTo>
                <a:lnTo>
                  <a:pt x="248578" y="213240"/>
                </a:lnTo>
                <a:lnTo>
                  <a:pt x="228409" y="224218"/>
                </a:lnTo>
                <a:lnTo>
                  <a:pt x="204525" y="230909"/>
                </a:lnTo>
                <a:lnTo>
                  <a:pt x="176783" y="233172"/>
                </a:lnTo>
                <a:lnTo>
                  <a:pt x="54864" y="233172"/>
                </a:lnTo>
                <a:lnTo>
                  <a:pt x="54864" y="400812"/>
                </a:lnTo>
                <a:close/>
              </a:path>
              <a:path w="295909" h="401319">
                <a:moveTo>
                  <a:pt x="274061" y="185928"/>
                </a:moveTo>
                <a:lnTo>
                  <a:pt x="160019" y="185928"/>
                </a:lnTo>
                <a:lnTo>
                  <a:pt x="176569" y="185046"/>
                </a:lnTo>
                <a:lnTo>
                  <a:pt x="191833" y="182308"/>
                </a:lnTo>
                <a:lnTo>
                  <a:pt x="227052" y="161258"/>
                </a:lnTo>
                <a:lnTo>
                  <a:pt x="239268" y="115824"/>
                </a:lnTo>
                <a:lnTo>
                  <a:pt x="237267" y="95607"/>
                </a:lnTo>
                <a:lnTo>
                  <a:pt x="207264" y="56388"/>
                </a:lnTo>
                <a:lnTo>
                  <a:pt x="160019" y="47244"/>
                </a:lnTo>
                <a:lnTo>
                  <a:pt x="277123" y="47244"/>
                </a:lnTo>
                <a:lnTo>
                  <a:pt x="287464" y="66865"/>
                </a:lnTo>
                <a:lnTo>
                  <a:pt x="293631" y="89844"/>
                </a:lnTo>
                <a:lnTo>
                  <a:pt x="295656" y="115824"/>
                </a:lnTo>
                <a:lnTo>
                  <a:pt x="293679" y="138969"/>
                </a:lnTo>
                <a:lnTo>
                  <a:pt x="287845" y="160401"/>
                </a:lnTo>
                <a:lnTo>
                  <a:pt x="278296" y="180117"/>
                </a:lnTo>
                <a:lnTo>
                  <a:pt x="274061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40880" y="1071372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5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5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5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06995" y="1071372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057" y="300799"/>
                </a:lnTo>
                <a:lnTo>
                  <a:pt x="36576" y="271272"/>
                </a:lnTo>
                <a:lnTo>
                  <a:pt x="914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110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14844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6292" y="23788"/>
                </a:lnTo>
                <a:lnTo>
                  <a:pt x="104298" y="2595"/>
                </a:lnTo>
                <a:lnTo>
                  <a:pt x="132588" y="0"/>
                </a:lnTo>
                <a:lnTo>
                  <a:pt x="155686" y="1452"/>
                </a:lnTo>
                <a:lnTo>
                  <a:pt x="195595" y="13501"/>
                </a:lnTo>
                <a:lnTo>
                  <a:pt x="226147" y="38100"/>
                </a:lnTo>
                <a:lnTo>
                  <a:pt x="228903" y="42672"/>
                </a:lnTo>
                <a:lnTo>
                  <a:pt x="132588" y="42672"/>
                </a:lnTo>
                <a:lnTo>
                  <a:pt x="110299" y="45529"/>
                </a:lnTo>
                <a:lnTo>
                  <a:pt x="76009" y="68389"/>
                </a:lnTo>
                <a:lnTo>
                  <a:pt x="58245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09751" y="264723"/>
                </a:lnTo>
                <a:lnTo>
                  <a:pt x="128016" y="266700"/>
                </a:lnTo>
                <a:lnTo>
                  <a:pt x="224167" y="266700"/>
                </a:lnTo>
                <a:lnTo>
                  <a:pt x="223361" y="268009"/>
                </a:lnTo>
                <a:lnTo>
                  <a:pt x="208788" y="283464"/>
                </a:lnTo>
                <a:lnTo>
                  <a:pt x="191404" y="294584"/>
                </a:lnTo>
                <a:lnTo>
                  <a:pt x="171450" y="302704"/>
                </a:lnTo>
                <a:lnTo>
                  <a:pt x="149209" y="307681"/>
                </a:lnTo>
                <a:lnTo>
                  <a:pt x="124968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572" y="93535"/>
                </a:lnTo>
                <a:lnTo>
                  <a:pt x="194881" y="81534"/>
                </a:lnTo>
                <a:lnTo>
                  <a:pt x="162115" y="47244"/>
                </a:lnTo>
                <a:lnTo>
                  <a:pt x="132588" y="42672"/>
                </a:lnTo>
                <a:lnTo>
                  <a:pt x="228903" y="42672"/>
                </a:lnTo>
                <a:lnTo>
                  <a:pt x="237172" y="56388"/>
                </a:lnTo>
                <a:lnTo>
                  <a:pt x="245054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4167" y="266700"/>
                </a:moveTo>
                <a:lnTo>
                  <a:pt x="128016" y="266700"/>
                </a:lnTo>
                <a:lnTo>
                  <a:pt x="142922" y="265557"/>
                </a:lnTo>
                <a:lnTo>
                  <a:pt x="155829" y="262128"/>
                </a:lnTo>
                <a:lnTo>
                  <a:pt x="192595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3935" y="226242"/>
                </a:lnTo>
                <a:lnTo>
                  <a:pt x="235077" y="248983"/>
                </a:lnTo>
                <a:lnTo>
                  <a:pt x="2241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9455" y="1078991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5071" y="969263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18703" y="1071371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6612" y="267390"/>
                </a:lnTo>
                <a:lnTo>
                  <a:pt x="148780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618" y="212169"/>
                </a:lnTo>
                <a:lnTo>
                  <a:pt x="159067" y="186309"/>
                </a:lnTo>
                <a:lnTo>
                  <a:pt x="94488" y="169164"/>
                </a:lnTo>
                <a:lnTo>
                  <a:pt x="77343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33" y="2309"/>
                </a:lnTo>
                <a:lnTo>
                  <a:pt x="176022" y="9334"/>
                </a:lnTo>
                <a:lnTo>
                  <a:pt x="197739" y="21216"/>
                </a:lnTo>
                <a:lnTo>
                  <a:pt x="214883" y="38100"/>
                </a:lnTo>
                <a:lnTo>
                  <a:pt x="217725" y="42671"/>
                </a:lnTo>
                <a:lnTo>
                  <a:pt x="115824" y="42671"/>
                </a:lnTo>
                <a:lnTo>
                  <a:pt x="102727" y="43267"/>
                </a:lnTo>
                <a:lnTo>
                  <a:pt x="66913" y="59340"/>
                </a:lnTo>
                <a:lnTo>
                  <a:pt x="57912" y="80772"/>
                </a:lnTo>
                <a:lnTo>
                  <a:pt x="59293" y="89606"/>
                </a:lnTo>
                <a:lnTo>
                  <a:pt x="91440" y="117919"/>
                </a:lnTo>
                <a:lnTo>
                  <a:pt x="141732" y="131064"/>
                </a:lnTo>
                <a:lnTo>
                  <a:pt x="165758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5118" y="83462"/>
                </a:lnTo>
                <a:lnTo>
                  <a:pt x="182880" y="75628"/>
                </a:lnTo>
                <a:lnTo>
                  <a:pt x="151257" y="47244"/>
                </a:lnTo>
                <a:lnTo>
                  <a:pt x="115824" y="42671"/>
                </a:lnTo>
                <a:lnTo>
                  <a:pt x="217725" y="42671"/>
                </a:lnTo>
                <a:lnTo>
                  <a:pt x="222861" y="50934"/>
                </a:lnTo>
                <a:lnTo>
                  <a:pt x="228409" y="64198"/>
                </a:lnTo>
                <a:lnTo>
                  <a:pt x="231386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763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3316" y="1078991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18932" y="969263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21040" y="1071372"/>
            <a:ext cx="269875" cy="311150"/>
          </a:xfrm>
          <a:custGeom>
            <a:avLst/>
            <a:gdLst/>
            <a:ahLst/>
            <a:cxnLst/>
            <a:rect l="l" t="t" r="r" b="b"/>
            <a:pathLst>
              <a:path w="269875" h="311150">
                <a:moveTo>
                  <a:pt x="131064" y="310896"/>
                </a:moveTo>
                <a:lnTo>
                  <a:pt x="76771" y="300609"/>
                </a:lnTo>
                <a:lnTo>
                  <a:pt x="35052" y="269748"/>
                </a:lnTo>
                <a:lnTo>
                  <a:pt x="8953" y="222313"/>
                </a:lnTo>
                <a:lnTo>
                  <a:pt x="0" y="160020"/>
                </a:lnTo>
                <a:lnTo>
                  <a:pt x="2309" y="125420"/>
                </a:lnTo>
                <a:lnTo>
                  <a:pt x="21216" y="67651"/>
                </a:lnTo>
                <a:lnTo>
                  <a:pt x="57864" y="25074"/>
                </a:lnTo>
                <a:lnTo>
                  <a:pt x="107108" y="2833"/>
                </a:lnTo>
                <a:lnTo>
                  <a:pt x="137160" y="0"/>
                </a:lnTo>
                <a:lnTo>
                  <a:pt x="163710" y="2309"/>
                </a:lnTo>
                <a:lnTo>
                  <a:pt x="188404" y="9334"/>
                </a:lnTo>
                <a:lnTo>
                  <a:pt x="211097" y="21216"/>
                </a:lnTo>
                <a:lnTo>
                  <a:pt x="231648" y="38100"/>
                </a:lnTo>
                <a:lnTo>
                  <a:pt x="235399" y="42672"/>
                </a:lnTo>
                <a:lnTo>
                  <a:pt x="135636" y="42672"/>
                </a:lnTo>
                <a:lnTo>
                  <a:pt x="115133" y="44934"/>
                </a:lnTo>
                <a:lnTo>
                  <a:pt x="71628" y="77724"/>
                </a:lnTo>
                <a:lnTo>
                  <a:pt x="55816" y="115443"/>
                </a:lnTo>
                <a:lnTo>
                  <a:pt x="50292" y="160020"/>
                </a:lnTo>
                <a:lnTo>
                  <a:pt x="51696" y="182022"/>
                </a:lnTo>
                <a:lnTo>
                  <a:pt x="62507" y="220884"/>
                </a:lnTo>
                <a:lnTo>
                  <a:pt x="97345" y="260413"/>
                </a:lnTo>
                <a:lnTo>
                  <a:pt x="135636" y="268224"/>
                </a:lnTo>
                <a:lnTo>
                  <a:pt x="233259" y="268224"/>
                </a:lnTo>
                <a:lnTo>
                  <a:pt x="216789" y="285178"/>
                </a:lnTo>
                <a:lnTo>
                  <a:pt x="192786" y="299466"/>
                </a:lnTo>
                <a:lnTo>
                  <a:pt x="164211" y="308038"/>
                </a:lnTo>
                <a:lnTo>
                  <a:pt x="131064" y="310896"/>
                </a:lnTo>
                <a:close/>
              </a:path>
              <a:path w="269875" h="311150">
                <a:moveTo>
                  <a:pt x="233259" y="268224"/>
                </a:moveTo>
                <a:lnTo>
                  <a:pt x="135636" y="268224"/>
                </a:lnTo>
                <a:lnTo>
                  <a:pt x="157876" y="265938"/>
                </a:lnTo>
                <a:lnTo>
                  <a:pt x="176403" y="259080"/>
                </a:lnTo>
                <a:lnTo>
                  <a:pt x="209169" y="212788"/>
                </a:lnTo>
                <a:lnTo>
                  <a:pt x="218313" y="171640"/>
                </a:lnTo>
                <a:lnTo>
                  <a:pt x="219456" y="149352"/>
                </a:lnTo>
                <a:lnTo>
                  <a:pt x="218622" y="129873"/>
                </a:lnTo>
                <a:lnTo>
                  <a:pt x="207264" y="82296"/>
                </a:lnTo>
                <a:lnTo>
                  <a:pt x="178879" y="52768"/>
                </a:lnTo>
                <a:lnTo>
                  <a:pt x="135636" y="42672"/>
                </a:lnTo>
                <a:lnTo>
                  <a:pt x="235399" y="42672"/>
                </a:lnTo>
                <a:lnTo>
                  <a:pt x="248531" y="58674"/>
                </a:lnTo>
                <a:lnTo>
                  <a:pt x="260413" y="83820"/>
                </a:lnTo>
                <a:lnTo>
                  <a:pt x="267438" y="113538"/>
                </a:lnTo>
                <a:lnTo>
                  <a:pt x="269748" y="147828"/>
                </a:lnTo>
                <a:lnTo>
                  <a:pt x="267723" y="181808"/>
                </a:lnTo>
                <a:lnTo>
                  <a:pt x="261556" y="212788"/>
                </a:lnTo>
                <a:lnTo>
                  <a:pt x="251102" y="240625"/>
                </a:lnTo>
                <a:lnTo>
                  <a:pt x="236220" y="265176"/>
                </a:lnTo>
                <a:lnTo>
                  <a:pt x="233259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53271" y="1071372"/>
            <a:ext cx="238125" cy="300355"/>
          </a:xfrm>
          <a:custGeom>
            <a:avLst/>
            <a:gdLst/>
            <a:ahLst/>
            <a:cxnLst/>
            <a:rect l="l" t="t" r="r" b="b"/>
            <a:pathLst>
              <a:path w="238125" h="300355">
                <a:moveTo>
                  <a:pt x="101368" y="47244"/>
                </a:moveTo>
                <a:lnTo>
                  <a:pt x="47244" y="47244"/>
                </a:lnTo>
                <a:lnTo>
                  <a:pt x="57792" y="35528"/>
                </a:lnTo>
                <a:lnTo>
                  <a:pt x="91440" y="10668"/>
                </a:lnTo>
                <a:lnTo>
                  <a:pt x="128301" y="595"/>
                </a:lnTo>
                <a:lnTo>
                  <a:pt x="141732" y="0"/>
                </a:lnTo>
                <a:lnTo>
                  <a:pt x="170902" y="2833"/>
                </a:lnTo>
                <a:lnTo>
                  <a:pt x="194500" y="11239"/>
                </a:lnTo>
                <a:lnTo>
                  <a:pt x="212669" y="25074"/>
                </a:lnTo>
                <a:lnTo>
                  <a:pt x="224525" y="42671"/>
                </a:lnTo>
                <a:lnTo>
                  <a:pt x="134112" y="42671"/>
                </a:lnTo>
                <a:lnTo>
                  <a:pt x="125515" y="42933"/>
                </a:lnTo>
                <a:lnTo>
                  <a:pt x="117919" y="43624"/>
                </a:lnTo>
                <a:lnTo>
                  <a:pt x="111180" y="44600"/>
                </a:lnTo>
                <a:lnTo>
                  <a:pt x="105156" y="45720"/>
                </a:lnTo>
                <a:lnTo>
                  <a:pt x="101368" y="47244"/>
                </a:lnTo>
                <a:close/>
              </a:path>
              <a:path w="238125" h="300355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47244"/>
                </a:lnTo>
                <a:lnTo>
                  <a:pt x="101368" y="47244"/>
                </a:lnTo>
                <a:lnTo>
                  <a:pt x="68580" y="70104"/>
                </a:lnTo>
                <a:lnTo>
                  <a:pt x="51339" y="109418"/>
                </a:lnTo>
                <a:lnTo>
                  <a:pt x="48768" y="144780"/>
                </a:lnTo>
                <a:lnTo>
                  <a:pt x="48768" y="300228"/>
                </a:lnTo>
                <a:close/>
              </a:path>
              <a:path w="238125" h="300355">
                <a:moveTo>
                  <a:pt x="237743" y="300228"/>
                </a:moveTo>
                <a:lnTo>
                  <a:pt x="188976" y="300228"/>
                </a:lnTo>
                <a:lnTo>
                  <a:pt x="188976" y="114300"/>
                </a:lnTo>
                <a:lnTo>
                  <a:pt x="188428" y="101179"/>
                </a:lnTo>
                <a:lnTo>
                  <a:pt x="173331" y="58102"/>
                </a:lnTo>
                <a:lnTo>
                  <a:pt x="134112" y="42671"/>
                </a:lnTo>
                <a:lnTo>
                  <a:pt x="224525" y="42671"/>
                </a:lnTo>
                <a:lnTo>
                  <a:pt x="237124" y="90701"/>
                </a:lnTo>
                <a:lnTo>
                  <a:pt x="237688" y="109418"/>
                </a:lnTo>
                <a:lnTo>
                  <a:pt x="237743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E6F30B-AF27-4156-8039-CD0F51ACFD31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6E13FB-2C0A-4D7F-9A9E-6DD2BC6595BE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5F2B40-085D-4A22-B8CF-EE4E24E6AFCC}"/>
              </a:ext>
            </a:extLst>
          </p:cNvPr>
          <p:cNvSpPr/>
          <p:nvPr/>
        </p:nvSpPr>
        <p:spPr>
          <a:xfrm>
            <a:off x="6496811" y="914400"/>
            <a:ext cx="2570989" cy="6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00CE60-09FF-4E62-A970-E8305F9CC094}"/>
              </a:ext>
            </a:extLst>
          </p:cNvPr>
          <p:cNvSpPr txBox="1"/>
          <p:nvPr/>
        </p:nvSpPr>
        <p:spPr>
          <a:xfrm>
            <a:off x="6522271" y="750522"/>
            <a:ext cx="327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4970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9823" y="5834125"/>
            <a:ext cx="100965" cy="2661920"/>
          </a:xfrm>
          <a:custGeom>
            <a:avLst/>
            <a:gdLst/>
            <a:ahLst/>
            <a:cxnLst/>
            <a:rect l="l" t="t" r="r" b="b"/>
            <a:pathLst>
              <a:path w="100964" h="2661920">
                <a:moveTo>
                  <a:pt x="0" y="0"/>
                </a:moveTo>
                <a:lnTo>
                  <a:pt x="100584" y="0"/>
                </a:lnTo>
                <a:lnTo>
                  <a:pt x="100584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9823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00115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0115" y="5782055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0" y="0"/>
                </a:moveTo>
                <a:lnTo>
                  <a:pt x="50292" y="0"/>
                </a:lnTo>
                <a:lnTo>
                  <a:pt x="50292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0408" y="5808090"/>
            <a:ext cx="2731135" cy="0"/>
          </a:xfrm>
          <a:custGeom>
            <a:avLst/>
            <a:gdLst/>
            <a:ahLst/>
            <a:cxnLst/>
            <a:rect l="l" t="t" r="r" b="b"/>
            <a:pathLst>
              <a:path w="2731134">
                <a:moveTo>
                  <a:pt x="0" y="0"/>
                </a:moveTo>
                <a:lnTo>
                  <a:pt x="2731008" y="0"/>
                </a:lnTo>
              </a:path>
            </a:pathLst>
          </a:custGeom>
          <a:ln w="5207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79307" y="5834125"/>
            <a:ext cx="94615" cy="2661920"/>
          </a:xfrm>
          <a:custGeom>
            <a:avLst/>
            <a:gdLst/>
            <a:ahLst/>
            <a:cxnLst/>
            <a:rect l="l" t="t" r="r" b="b"/>
            <a:pathLst>
              <a:path w="94615" h="2661920">
                <a:moveTo>
                  <a:pt x="0" y="2661919"/>
                </a:moveTo>
                <a:lnTo>
                  <a:pt x="94487" y="2661919"/>
                </a:lnTo>
                <a:lnTo>
                  <a:pt x="94487" y="0"/>
                </a:lnTo>
                <a:lnTo>
                  <a:pt x="0" y="0"/>
                </a:lnTo>
                <a:lnTo>
                  <a:pt x="0" y="2661919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941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3795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3795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4088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4088" y="5782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0"/>
                </a:moveTo>
                <a:lnTo>
                  <a:pt x="51816" y="0"/>
                </a:lnTo>
                <a:lnTo>
                  <a:pt x="51816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5903" y="580809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3279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45452" y="970788"/>
            <a:ext cx="327660" cy="401320"/>
          </a:xfrm>
          <a:custGeom>
            <a:avLst/>
            <a:gdLst/>
            <a:ahLst/>
            <a:cxnLst/>
            <a:rect l="l" t="t" r="r" b="b"/>
            <a:pathLst>
              <a:path w="327659" h="401319">
                <a:moveTo>
                  <a:pt x="54864" y="400812"/>
                </a:moveTo>
                <a:lnTo>
                  <a:pt x="0" y="400812"/>
                </a:lnTo>
                <a:lnTo>
                  <a:pt x="0" y="0"/>
                </a:lnTo>
                <a:lnTo>
                  <a:pt x="181356" y="0"/>
                </a:lnTo>
                <a:lnTo>
                  <a:pt x="203096" y="857"/>
                </a:lnTo>
                <a:lnTo>
                  <a:pt x="256032" y="13716"/>
                </a:lnTo>
                <a:lnTo>
                  <a:pt x="296116" y="47244"/>
                </a:lnTo>
                <a:lnTo>
                  <a:pt x="54864" y="47244"/>
                </a:lnTo>
                <a:lnTo>
                  <a:pt x="54864" y="182880"/>
                </a:lnTo>
                <a:lnTo>
                  <a:pt x="284127" y="182880"/>
                </a:lnTo>
                <a:lnTo>
                  <a:pt x="278701" y="188214"/>
                </a:lnTo>
                <a:lnTo>
                  <a:pt x="267390" y="196786"/>
                </a:lnTo>
                <a:lnTo>
                  <a:pt x="254507" y="204216"/>
                </a:lnTo>
                <a:lnTo>
                  <a:pt x="266223" y="209335"/>
                </a:lnTo>
                <a:lnTo>
                  <a:pt x="276225" y="215455"/>
                </a:lnTo>
                <a:lnTo>
                  <a:pt x="284511" y="222432"/>
                </a:lnTo>
                <a:lnTo>
                  <a:pt x="291083" y="230124"/>
                </a:lnTo>
                <a:lnTo>
                  <a:pt x="54864" y="230124"/>
                </a:lnTo>
                <a:lnTo>
                  <a:pt x="54864" y="400812"/>
                </a:lnTo>
                <a:close/>
              </a:path>
              <a:path w="327659" h="401319">
                <a:moveTo>
                  <a:pt x="284127" y="182880"/>
                </a:moveTo>
                <a:lnTo>
                  <a:pt x="175260" y="182880"/>
                </a:lnTo>
                <a:lnTo>
                  <a:pt x="192690" y="181998"/>
                </a:lnTo>
                <a:lnTo>
                  <a:pt x="208407" y="179260"/>
                </a:lnTo>
                <a:lnTo>
                  <a:pt x="243816" y="158424"/>
                </a:lnTo>
                <a:lnTo>
                  <a:pt x="256032" y="112776"/>
                </a:lnTo>
                <a:lnTo>
                  <a:pt x="254055" y="93654"/>
                </a:lnTo>
                <a:lnTo>
                  <a:pt x="225552" y="54864"/>
                </a:lnTo>
                <a:lnTo>
                  <a:pt x="182880" y="47244"/>
                </a:lnTo>
                <a:lnTo>
                  <a:pt x="296116" y="47244"/>
                </a:lnTo>
                <a:lnTo>
                  <a:pt x="298513" y="50101"/>
                </a:lnTo>
                <a:lnTo>
                  <a:pt x="308967" y="76509"/>
                </a:lnTo>
                <a:lnTo>
                  <a:pt x="312420" y="108204"/>
                </a:lnTo>
                <a:lnTo>
                  <a:pt x="311324" y="125634"/>
                </a:lnTo>
                <a:lnTo>
                  <a:pt x="308229" y="141351"/>
                </a:lnTo>
                <a:lnTo>
                  <a:pt x="303418" y="155352"/>
                </a:lnTo>
                <a:lnTo>
                  <a:pt x="297180" y="167640"/>
                </a:lnTo>
                <a:lnTo>
                  <a:pt x="288583" y="178498"/>
                </a:lnTo>
                <a:lnTo>
                  <a:pt x="284127" y="182880"/>
                </a:lnTo>
                <a:close/>
              </a:path>
              <a:path w="327659" h="401319">
                <a:moveTo>
                  <a:pt x="327660" y="400812"/>
                </a:moveTo>
                <a:lnTo>
                  <a:pt x="259080" y="400812"/>
                </a:lnTo>
                <a:lnTo>
                  <a:pt x="257556" y="397764"/>
                </a:lnTo>
                <a:lnTo>
                  <a:pt x="256032" y="393192"/>
                </a:lnTo>
                <a:lnTo>
                  <a:pt x="256032" y="387096"/>
                </a:lnTo>
                <a:lnTo>
                  <a:pt x="255150" y="382547"/>
                </a:lnTo>
                <a:lnTo>
                  <a:pt x="254697" y="375808"/>
                </a:lnTo>
                <a:lnTo>
                  <a:pt x="254534" y="367284"/>
                </a:lnTo>
                <a:lnTo>
                  <a:pt x="254507" y="356616"/>
                </a:lnTo>
                <a:lnTo>
                  <a:pt x="249936" y="289560"/>
                </a:lnTo>
                <a:lnTo>
                  <a:pt x="233005" y="246054"/>
                </a:lnTo>
                <a:lnTo>
                  <a:pt x="188833" y="230671"/>
                </a:lnTo>
                <a:lnTo>
                  <a:pt x="173736" y="230124"/>
                </a:lnTo>
                <a:lnTo>
                  <a:pt x="291083" y="230124"/>
                </a:lnTo>
                <a:lnTo>
                  <a:pt x="304800" y="280416"/>
                </a:lnTo>
                <a:lnTo>
                  <a:pt x="306324" y="333756"/>
                </a:lnTo>
                <a:lnTo>
                  <a:pt x="306585" y="344352"/>
                </a:lnTo>
                <a:lnTo>
                  <a:pt x="307276" y="353377"/>
                </a:lnTo>
                <a:lnTo>
                  <a:pt x="327660" y="391668"/>
                </a:lnTo>
                <a:lnTo>
                  <a:pt x="327660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18831" y="1071372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47" y="124777"/>
                </a:lnTo>
                <a:lnTo>
                  <a:pt x="22502" y="67627"/>
                </a:lnTo>
                <a:lnTo>
                  <a:pt x="59602" y="25074"/>
                </a:lnTo>
                <a:lnTo>
                  <a:pt x="109275" y="2833"/>
                </a:lnTo>
                <a:lnTo>
                  <a:pt x="138684" y="0"/>
                </a:lnTo>
                <a:lnTo>
                  <a:pt x="154424" y="857"/>
                </a:lnTo>
                <a:lnTo>
                  <a:pt x="199644" y="13716"/>
                </a:lnTo>
                <a:lnTo>
                  <a:pt x="235005" y="40933"/>
                </a:lnTo>
                <a:lnTo>
                  <a:pt x="236416" y="42672"/>
                </a:lnTo>
                <a:lnTo>
                  <a:pt x="135636" y="42672"/>
                </a:lnTo>
                <a:lnTo>
                  <a:pt x="119967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6225" y="128016"/>
                </a:lnTo>
                <a:lnTo>
                  <a:pt x="266319" y="129540"/>
                </a:lnTo>
                <a:lnTo>
                  <a:pt x="266652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602" y="190642"/>
                </a:lnTo>
                <a:lnTo>
                  <a:pt x="74676" y="240792"/>
                </a:lnTo>
                <a:lnTo>
                  <a:pt x="116466" y="266509"/>
                </a:lnTo>
                <a:lnTo>
                  <a:pt x="135636" y="268224"/>
                </a:lnTo>
                <a:lnTo>
                  <a:pt x="233747" y="268224"/>
                </a:lnTo>
                <a:lnTo>
                  <a:pt x="232148" y="270224"/>
                </a:lnTo>
                <a:lnTo>
                  <a:pt x="200406" y="295275"/>
                </a:lnTo>
                <a:lnTo>
                  <a:pt x="161496" y="308324"/>
                </a:lnTo>
                <a:lnTo>
                  <a:pt x="141970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6225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1571" y="62603"/>
                </a:lnTo>
                <a:lnTo>
                  <a:pt x="135636" y="42672"/>
                </a:lnTo>
                <a:lnTo>
                  <a:pt x="236416" y="42672"/>
                </a:lnTo>
                <a:lnTo>
                  <a:pt x="255460" y="76009"/>
                </a:lnTo>
                <a:lnTo>
                  <a:pt x="265414" y="114728"/>
                </a:lnTo>
                <a:lnTo>
                  <a:pt x="266225" y="128016"/>
                </a:lnTo>
                <a:close/>
              </a:path>
              <a:path w="266700" h="311150">
                <a:moveTo>
                  <a:pt x="233747" y="268224"/>
                </a:moveTo>
                <a:lnTo>
                  <a:pt x="135636" y="268224"/>
                </a:lnTo>
                <a:lnTo>
                  <a:pt x="153947" y="266533"/>
                </a:lnTo>
                <a:lnTo>
                  <a:pt x="170116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8315" y="262509"/>
                </a:lnTo>
                <a:lnTo>
                  <a:pt x="233747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6680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6492" y="309372"/>
                </a:moveTo>
                <a:lnTo>
                  <a:pt x="75057" y="299085"/>
                </a:lnTo>
                <a:lnTo>
                  <a:pt x="35052" y="268224"/>
                </a:lnTo>
                <a:lnTo>
                  <a:pt x="8953" y="220218"/>
                </a:lnTo>
                <a:lnTo>
                  <a:pt x="0" y="163068"/>
                </a:lnTo>
                <a:lnTo>
                  <a:pt x="2524" y="126468"/>
                </a:lnTo>
                <a:lnTo>
                  <a:pt x="21859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7647" y="38100"/>
                </a:lnTo>
                <a:lnTo>
                  <a:pt x="230362" y="42672"/>
                </a:lnTo>
                <a:lnTo>
                  <a:pt x="132588" y="42672"/>
                </a:lnTo>
                <a:lnTo>
                  <a:pt x="111180" y="45529"/>
                </a:lnTo>
                <a:lnTo>
                  <a:pt x="77509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82" y="183927"/>
                </a:lnTo>
                <a:lnTo>
                  <a:pt x="71628" y="236219"/>
                </a:lnTo>
                <a:lnTo>
                  <a:pt x="111275" y="264723"/>
                </a:lnTo>
                <a:lnTo>
                  <a:pt x="129540" y="266700"/>
                </a:lnTo>
                <a:lnTo>
                  <a:pt x="225656" y="266700"/>
                </a:lnTo>
                <a:lnTo>
                  <a:pt x="224861" y="268009"/>
                </a:lnTo>
                <a:lnTo>
                  <a:pt x="210312" y="283464"/>
                </a:lnTo>
                <a:lnTo>
                  <a:pt x="192285" y="294584"/>
                </a:lnTo>
                <a:lnTo>
                  <a:pt x="172402" y="302704"/>
                </a:lnTo>
                <a:lnTo>
                  <a:pt x="150518" y="307681"/>
                </a:lnTo>
                <a:lnTo>
                  <a:pt x="126492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30362" y="42672"/>
                </a:lnTo>
                <a:lnTo>
                  <a:pt x="238506" y="56388"/>
                </a:lnTo>
                <a:lnTo>
                  <a:pt x="245935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5656" y="266700"/>
                </a:moveTo>
                <a:lnTo>
                  <a:pt x="129540" y="266700"/>
                </a:lnTo>
                <a:lnTo>
                  <a:pt x="144446" y="265557"/>
                </a:lnTo>
                <a:lnTo>
                  <a:pt x="157353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816" y="226242"/>
                </a:lnTo>
                <a:lnTo>
                  <a:pt x="236410" y="248983"/>
                </a:lnTo>
                <a:lnTo>
                  <a:pt x="225656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14715" y="1071371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257" y="1166"/>
                </a:lnTo>
                <a:lnTo>
                  <a:pt x="194452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8704" y="43838"/>
                </a:lnTo>
                <a:lnTo>
                  <a:pt x="71628" y="62484"/>
                </a:lnTo>
                <a:lnTo>
                  <a:pt x="62626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81356" y="120396"/>
                </a:lnTo>
                <a:lnTo>
                  <a:pt x="188976" y="115824"/>
                </a:lnTo>
                <a:lnTo>
                  <a:pt x="192024" y="108204"/>
                </a:lnTo>
                <a:lnTo>
                  <a:pt x="195072" y="103632"/>
                </a:lnTo>
                <a:lnTo>
                  <a:pt x="196596" y="97536"/>
                </a:lnTo>
                <a:lnTo>
                  <a:pt x="196596" y="89916"/>
                </a:lnTo>
                <a:lnTo>
                  <a:pt x="195453" y="78200"/>
                </a:lnTo>
                <a:lnTo>
                  <a:pt x="168282" y="48458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62950" y="969264"/>
            <a:ext cx="0" cy="402590"/>
          </a:xfrm>
          <a:custGeom>
            <a:avLst/>
            <a:gdLst/>
            <a:ahLst/>
            <a:cxnLst/>
            <a:rect l="l" t="t" r="r" b="b"/>
            <a:pathLst>
              <a:path h="402590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87918" y="969264"/>
            <a:ext cx="0" cy="402590"/>
          </a:xfrm>
          <a:custGeom>
            <a:avLst/>
            <a:gdLst/>
            <a:ahLst/>
            <a:cxnLst/>
            <a:rect l="l" t="t" r="r" b="b"/>
            <a:pathLst>
              <a:path h="402590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7A5EF6-6DCA-4AE8-8B8F-73F64826958C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58570-9E29-426A-8248-9AA8DC7F9AA3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1DBAAA-BE07-4E7B-8A8E-6A5557F936AB}"/>
              </a:ext>
            </a:extLst>
          </p:cNvPr>
          <p:cNvSpPr/>
          <p:nvPr/>
        </p:nvSpPr>
        <p:spPr>
          <a:xfrm>
            <a:off x="6496811" y="914400"/>
            <a:ext cx="2570989" cy="6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3AC4AB-75FB-4B69-B9FA-239E3D912ABC}"/>
              </a:ext>
            </a:extLst>
          </p:cNvPr>
          <p:cNvSpPr txBox="1"/>
          <p:nvPr/>
        </p:nvSpPr>
        <p:spPr>
          <a:xfrm>
            <a:off x="6664291" y="750522"/>
            <a:ext cx="221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15700" y="5205984"/>
            <a:ext cx="1590040" cy="805180"/>
          </a:xfrm>
          <a:custGeom>
            <a:avLst/>
            <a:gdLst/>
            <a:ahLst/>
            <a:cxnLst/>
            <a:rect l="l" t="t" r="r" b="b"/>
            <a:pathLst>
              <a:path w="1590040" h="805179">
                <a:moveTo>
                  <a:pt x="0" y="0"/>
                </a:moveTo>
                <a:lnTo>
                  <a:pt x="1589532" y="0"/>
                </a:lnTo>
                <a:lnTo>
                  <a:pt x="1589532" y="804671"/>
                </a:lnTo>
                <a:lnTo>
                  <a:pt x="0" y="804671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78767" y="5515355"/>
            <a:ext cx="505968" cy="202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7595" y="5570220"/>
            <a:ext cx="135636" cy="147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3711" y="5567171"/>
            <a:ext cx="243839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8888" y="5567171"/>
            <a:ext cx="295656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72900" y="6316979"/>
            <a:ext cx="131064" cy="201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7492" y="6484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0" y="0"/>
                </a:moveTo>
                <a:lnTo>
                  <a:pt x="32003" y="0"/>
                </a:lnTo>
                <a:lnTo>
                  <a:pt x="32003" y="32003"/>
                </a:lnTo>
                <a:lnTo>
                  <a:pt x="0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07596" y="6320028"/>
            <a:ext cx="126492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57064" y="6316980"/>
            <a:ext cx="133995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14004" y="6316979"/>
            <a:ext cx="134027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1570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447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08079" y="520674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08079" y="6812280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3432" y="1824227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30">
                <a:moveTo>
                  <a:pt x="143255" y="303276"/>
                </a:moveTo>
                <a:lnTo>
                  <a:pt x="97178" y="296203"/>
                </a:lnTo>
                <a:lnTo>
                  <a:pt x="58673" y="277368"/>
                </a:lnTo>
                <a:lnTo>
                  <a:pt x="29527" y="248483"/>
                </a:lnTo>
                <a:lnTo>
                  <a:pt x="10667" y="211836"/>
                </a:lnTo>
                <a:lnTo>
                  <a:pt x="595" y="168116"/>
                </a:lnTo>
                <a:lnTo>
                  <a:pt x="0" y="152400"/>
                </a:lnTo>
                <a:lnTo>
                  <a:pt x="595" y="136683"/>
                </a:lnTo>
                <a:lnTo>
                  <a:pt x="10667" y="92964"/>
                </a:lnTo>
                <a:lnTo>
                  <a:pt x="29527" y="54816"/>
                </a:lnTo>
                <a:lnTo>
                  <a:pt x="58673" y="25717"/>
                </a:lnTo>
                <a:lnTo>
                  <a:pt x="97178" y="5786"/>
                </a:lnTo>
                <a:lnTo>
                  <a:pt x="143255" y="0"/>
                </a:lnTo>
                <a:lnTo>
                  <a:pt x="155543" y="309"/>
                </a:lnTo>
                <a:lnTo>
                  <a:pt x="199215" y="10048"/>
                </a:lnTo>
                <a:lnTo>
                  <a:pt x="234791" y="33075"/>
                </a:lnTo>
                <a:lnTo>
                  <a:pt x="250752" y="53340"/>
                </a:lnTo>
                <a:lnTo>
                  <a:pt x="143255" y="53340"/>
                </a:lnTo>
                <a:lnTo>
                  <a:pt x="133254" y="53673"/>
                </a:lnTo>
                <a:lnTo>
                  <a:pt x="93344" y="71247"/>
                </a:lnTo>
                <a:lnTo>
                  <a:pt x="71151" y="106965"/>
                </a:lnTo>
                <a:lnTo>
                  <a:pt x="64007" y="152400"/>
                </a:lnTo>
                <a:lnTo>
                  <a:pt x="64293" y="161520"/>
                </a:lnTo>
                <a:lnTo>
                  <a:pt x="74294" y="204597"/>
                </a:lnTo>
                <a:lnTo>
                  <a:pt x="99869" y="236815"/>
                </a:lnTo>
                <a:lnTo>
                  <a:pt x="143255" y="249936"/>
                </a:lnTo>
                <a:lnTo>
                  <a:pt x="249167" y="249936"/>
                </a:lnTo>
                <a:lnTo>
                  <a:pt x="246506" y="253936"/>
                </a:lnTo>
                <a:lnTo>
                  <a:pt x="213550" y="284988"/>
                </a:lnTo>
                <a:lnTo>
                  <a:pt x="169354" y="300990"/>
                </a:lnTo>
                <a:lnTo>
                  <a:pt x="156662" y="302704"/>
                </a:lnTo>
                <a:lnTo>
                  <a:pt x="143255" y="303276"/>
                </a:lnTo>
                <a:close/>
              </a:path>
              <a:path w="271779" h="303530">
                <a:moveTo>
                  <a:pt x="268223" y="103632"/>
                </a:moveTo>
                <a:lnTo>
                  <a:pt x="207263" y="103632"/>
                </a:lnTo>
                <a:lnTo>
                  <a:pt x="205739" y="96012"/>
                </a:lnTo>
                <a:lnTo>
                  <a:pt x="199643" y="83820"/>
                </a:lnTo>
                <a:lnTo>
                  <a:pt x="166115" y="56388"/>
                </a:lnTo>
                <a:lnTo>
                  <a:pt x="150875" y="53340"/>
                </a:lnTo>
                <a:lnTo>
                  <a:pt x="250752" y="53340"/>
                </a:lnTo>
                <a:lnTo>
                  <a:pt x="254507" y="59436"/>
                </a:lnTo>
                <a:lnTo>
                  <a:pt x="259651" y="69127"/>
                </a:lnTo>
                <a:lnTo>
                  <a:pt x="263651" y="79819"/>
                </a:lnTo>
                <a:lnTo>
                  <a:pt x="266509" y="91368"/>
                </a:lnTo>
                <a:lnTo>
                  <a:pt x="268223" y="103632"/>
                </a:lnTo>
                <a:close/>
              </a:path>
              <a:path w="271779" h="303530">
                <a:moveTo>
                  <a:pt x="249167" y="249936"/>
                </a:moveTo>
                <a:lnTo>
                  <a:pt x="143255" y="249936"/>
                </a:lnTo>
                <a:lnTo>
                  <a:pt x="157257" y="248793"/>
                </a:lnTo>
                <a:lnTo>
                  <a:pt x="169544" y="245364"/>
                </a:lnTo>
                <a:lnTo>
                  <a:pt x="202310" y="210883"/>
                </a:lnTo>
                <a:lnTo>
                  <a:pt x="208787" y="184404"/>
                </a:lnTo>
                <a:lnTo>
                  <a:pt x="271271" y="184404"/>
                </a:lnTo>
                <a:lnTo>
                  <a:pt x="263342" y="222337"/>
                </a:lnTo>
                <a:lnTo>
                  <a:pt x="253079" y="244054"/>
                </a:lnTo>
                <a:lnTo>
                  <a:pt x="249167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5184" y="1905000"/>
            <a:ext cx="217932" cy="2209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79691" y="1905000"/>
            <a:ext cx="198120" cy="216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9147" y="1830323"/>
            <a:ext cx="135890" cy="291465"/>
          </a:xfrm>
          <a:custGeom>
            <a:avLst/>
            <a:gdLst/>
            <a:ahLst/>
            <a:cxnLst/>
            <a:rect l="l" t="t" r="r" b="b"/>
            <a:pathLst>
              <a:path w="135890" h="291464">
                <a:moveTo>
                  <a:pt x="92964" y="80772"/>
                </a:moveTo>
                <a:lnTo>
                  <a:pt x="35052" y="80772"/>
                </a:lnTo>
                <a:lnTo>
                  <a:pt x="35052" y="64008"/>
                </a:lnTo>
                <a:lnTo>
                  <a:pt x="51816" y="18288"/>
                </a:lnTo>
                <a:lnTo>
                  <a:pt x="88892" y="1143"/>
                </a:lnTo>
                <a:lnTo>
                  <a:pt x="105156" y="0"/>
                </a:lnTo>
                <a:lnTo>
                  <a:pt x="126492" y="0"/>
                </a:lnTo>
                <a:lnTo>
                  <a:pt x="131064" y="1524"/>
                </a:lnTo>
                <a:lnTo>
                  <a:pt x="135636" y="1524"/>
                </a:lnTo>
                <a:lnTo>
                  <a:pt x="135636" y="44196"/>
                </a:lnTo>
                <a:lnTo>
                  <a:pt x="106680" y="44196"/>
                </a:lnTo>
                <a:lnTo>
                  <a:pt x="102108" y="45720"/>
                </a:lnTo>
                <a:lnTo>
                  <a:pt x="97536" y="48768"/>
                </a:lnTo>
                <a:lnTo>
                  <a:pt x="94488" y="53340"/>
                </a:lnTo>
                <a:lnTo>
                  <a:pt x="92964" y="59436"/>
                </a:lnTo>
                <a:lnTo>
                  <a:pt x="92964" y="80772"/>
                </a:lnTo>
                <a:close/>
              </a:path>
              <a:path w="135890" h="291464">
                <a:moveTo>
                  <a:pt x="135636" y="45720"/>
                </a:moveTo>
                <a:lnTo>
                  <a:pt x="129540" y="44196"/>
                </a:lnTo>
                <a:lnTo>
                  <a:pt x="135636" y="44196"/>
                </a:lnTo>
                <a:lnTo>
                  <a:pt x="135636" y="45720"/>
                </a:lnTo>
                <a:close/>
              </a:path>
              <a:path w="135890" h="291464">
                <a:moveTo>
                  <a:pt x="132588" y="118872"/>
                </a:moveTo>
                <a:lnTo>
                  <a:pt x="0" y="118872"/>
                </a:lnTo>
                <a:lnTo>
                  <a:pt x="0" y="80772"/>
                </a:lnTo>
                <a:lnTo>
                  <a:pt x="132588" y="80772"/>
                </a:lnTo>
                <a:lnTo>
                  <a:pt x="132588" y="118872"/>
                </a:lnTo>
                <a:close/>
              </a:path>
              <a:path w="135890" h="291464">
                <a:moveTo>
                  <a:pt x="92964" y="291084"/>
                </a:moveTo>
                <a:lnTo>
                  <a:pt x="35052" y="291084"/>
                </a:lnTo>
                <a:lnTo>
                  <a:pt x="35052" y="118872"/>
                </a:lnTo>
                <a:lnTo>
                  <a:pt x="92964" y="118872"/>
                </a:lnTo>
                <a:lnTo>
                  <a:pt x="92964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56120" y="1911095"/>
            <a:ext cx="198120" cy="216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87768" y="1905000"/>
            <a:ext cx="195072" cy="220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16367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45323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3904" y="1905000"/>
            <a:ext cx="217932" cy="2209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8411" y="1905000"/>
            <a:ext cx="198120" cy="216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29600" y="1830324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4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9756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4">
                <a:moveTo>
                  <a:pt x="212956" y="199643"/>
                </a:moveTo>
                <a:lnTo>
                  <a:pt x="158496" y="199643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3820"/>
                </a:lnTo>
                <a:lnTo>
                  <a:pt x="252984" y="83820"/>
                </a:lnTo>
                <a:lnTo>
                  <a:pt x="212956" y="199643"/>
                </a:lnTo>
                <a:close/>
              </a:path>
              <a:path w="312420" h="291464">
                <a:moveTo>
                  <a:pt x="312420" y="291083"/>
                </a:moveTo>
                <a:lnTo>
                  <a:pt x="252984" y="291083"/>
                </a:lnTo>
                <a:lnTo>
                  <a:pt x="252984" y="83820"/>
                </a:lnTo>
                <a:lnTo>
                  <a:pt x="312420" y="83820"/>
                </a:lnTo>
                <a:lnTo>
                  <a:pt x="312420" y="291083"/>
                </a:lnTo>
                <a:close/>
              </a:path>
              <a:path w="312420" h="291464">
                <a:moveTo>
                  <a:pt x="181356" y="291083"/>
                </a:moveTo>
                <a:lnTo>
                  <a:pt x="131064" y="291083"/>
                </a:lnTo>
                <a:lnTo>
                  <a:pt x="60960" y="86868"/>
                </a:lnTo>
                <a:lnTo>
                  <a:pt x="119756" y="86868"/>
                </a:lnTo>
                <a:lnTo>
                  <a:pt x="158496" y="199643"/>
                </a:lnTo>
                <a:lnTo>
                  <a:pt x="212956" y="199643"/>
                </a:lnTo>
                <a:lnTo>
                  <a:pt x="181356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83168" y="1905000"/>
            <a:ext cx="204216" cy="2209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05671" y="1848611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12776" y="275844"/>
                </a:moveTo>
                <a:lnTo>
                  <a:pt x="102108" y="275844"/>
                </a:lnTo>
                <a:lnTo>
                  <a:pt x="95273" y="275582"/>
                </a:lnTo>
                <a:lnTo>
                  <a:pt x="88582" y="274891"/>
                </a:lnTo>
                <a:lnTo>
                  <a:pt x="82176" y="273915"/>
                </a:lnTo>
                <a:lnTo>
                  <a:pt x="76200" y="272796"/>
                </a:lnTo>
                <a:lnTo>
                  <a:pt x="68580" y="272796"/>
                </a:lnTo>
                <a:lnTo>
                  <a:pt x="38266" y="245697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4884"/>
                </a:lnTo>
                <a:lnTo>
                  <a:pt x="94488" y="220979"/>
                </a:lnTo>
                <a:lnTo>
                  <a:pt x="97536" y="224027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18872" y="274320"/>
                </a:lnTo>
                <a:lnTo>
                  <a:pt x="112776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23444" y="230124"/>
                </a:lnTo>
                <a:lnTo>
                  <a:pt x="126492" y="228600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7216" y="1905000"/>
            <a:ext cx="135636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27235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56192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8008" y="1911095"/>
            <a:ext cx="219456" cy="2103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7389" y="3830827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2244" y="3932427"/>
            <a:ext cx="102235" cy="2053589"/>
          </a:xfrm>
          <a:custGeom>
            <a:avLst/>
            <a:gdLst/>
            <a:ahLst/>
            <a:cxnLst/>
            <a:rect l="l" t="t" r="r" b="b"/>
            <a:pathLst>
              <a:path w="102235" h="2053589">
                <a:moveTo>
                  <a:pt x="0" y="0"/>
                </a:moveTo>
                <a:lnTo>
                  <a:pt x="102108" y="0"/>
                </a:lnTo>
                <a:lnTo>
                  <a:pt x="102108" y="2053589"/>
                </a:lnTo>
                <a:lnTo>
                  <a:pt x="0" y="205358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2244" y="5986017"/>
            <a:ext cx="2272665" cy="102870"/>
          </a:xfrm>
          <a:custGeom>
            <a:avLst/>
            <a:gdLst/>
            <a:ahLst/>
            <a:cxnLst/>
            <a:rect l="l" t="t" r="r" b="b"/>
            <a:pathLst>
              <a:path w="2272665" h="102870">
                <a:moveTo>
                  <a:pt x="0" y="0"/>
                </a:moveTo>
                <a:lnTo>
                  <a:pt x="2272284" y="0"/>
                </a:lnTo>
                <a:lnTo>
                  <a:pt x="2272284" y="102869"/>
                </a:lnTo>
                <a:lnTo>
                  <a:pt x="0" y="1028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12535" y="3856227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1992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2535" y="3881627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0" y="0"/>
                </a:moveTo>
                <a:lnTo>
                  <a:pt x="51816" y="0"/>
                </a:lnTo>
                <a:lnTo>
                  <a:pt x="51816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4351" y="3907027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2419" y="3932427"/>
            <a:ext cx="102235" cy="2053589"/>
          </a:xfrm>
          <a:custGeom>
            <a:avLst/>
            <a:gdLst/>
            <a:ahLst/>
            <a:cxnLst/>
            <a:rect l="l" t="t" r="r" b="b"/>
            <a:pathLst>
              <a:path w="102234" h="2053589">
                <a:moveTo>
                  <a:pt x="0" y="0"/>
                </a:moveTo>
                <a:lnTo>
                  <a:pt x="102108" y="0"/>
                </a:lnTo>
                <a:lnTo>
                  <a:pt x="102108" y="2053589"/>
                </a:lnTo>
                <a:lnTo>
                  <a:pt x="0" y="205358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4141" y="6007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68995" y="6108700"/>
            <a:ext cx="100965" cy="2054860"/>
          </a:xfrm>
          <a:custGeom>
            <a:avLst/>
            <a:gdLst/>
            <a:ahLst/>
            <a:cxnLst/>
            <a:rect l="l" t="t" r="r" b="b"/>
            <a:pathLst>
              <a:path w="100965" h="2054859">
                <a:moveTo>
                  <a:pt x="0" y="0"/>
                </a:moveTo>
                <a:lnTo>
                  <a:pt x="100584" y="0"/>
                </a:lnTo>
                <a:lnTo>
                  <a:pt x="100584" y="2054860"/>
                </a:lnTo>
                <a:lnTo>
                  <a:pt x="0" y="205486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68995" y="8163559"/>
            <a:ext cx="2270760" cy="101600"/>
          </a:xfrm>
          <a:custGeom>
            <a:avLst/>
            <a:gdLst/>
            <a:ahLst/>
            <a:cxnLst/>
            <a:rect l="l" t="t" r="r" b="b"/>
            <a:pathLst>
              <a:path w="2270759" h="101600">
                <a:moveTo>
                  <a:pt x="0" y="0"/>
                </a:moveTo>
                <a:lnTo>
                  <a:pt x="2270760" y="0"/>
                </a:lnTo>
                <a:lnTo>
                  <a:pt x="227076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19288" y="6032500"/>
            <a:ext cx="2220595" cy="0"/>
          </a:xfrm>
          <a:custGeom>
            <a:avLst/>
            <a:gdLst/>
            <a:ahLst/>
            <a:cxnLst/>
            <a:rect l="l" t="t" r="r" b="b"/>
            <a:pathLst>
              <a:path w="2220595">
                <a:moveTo>
                  <a:pt x="0" y="0"/>
                </a:moveTo>
                <a:lnTo>
                  <a:pt x="2220468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19288" y="60579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69579" y="6083300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39171" y="6108700"/>
            <a:ext cx="100965" cy="2054860"/>
          </a:xfrm>
          <a:custGeom>
            <a:avLst/>
            <a:gdLst/>
            <a:ahLst/>
            <a:cxnLst/>
            <a:rect l="l" t="t" r="r" b="b"/>
            <a:pathLst>
              <a:path w="100965" h="2054859">
                <a:moveTo>
                  <a:pt x="0" y="0"/>
                </a:moveTo>
                <a:lnTo>
                  <a:pt x="100583" y="0"/>
                </a:lnTo>
                <a:lnTo>
                  <a:pt x="100583" y="2054860"/>
                </a:lnTo>
                <a:lnTo>
                  <a:pt x="0" y="205486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15700" y="5205984"/>
            <a:ext cx="1590040" cy="805180"/>
          </a:xfrm>
          <a:custGeom>
            <a:avLst/>
            <a:gdLst/>
            <a:ahLst/>
            <a:cxnLst/>
            <a:rect l="l" t="t" r="r" b="b"/>
            <a:pathLst>
              <a:path w="1590040" h="805179">
                <a:moveTo>
                  <a:pt x="0" y="0"/>
                </a:moveTo>
                <a:lnTo>
                  <a:pt x="1589532" y="0"/>
                </a:lnTo>
                <a:lnTo>
                  <a:pt x="1589532" y="804671"/>
                </a:lnTo>
                <a:lnTo>
                  <a:pt x="0" y="804671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12296" y="5516880"/>
            <a:ext cx="160020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95176" y="5567171"/>
            <a:ext cx="239863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54255" y="5567171"/>
            <a:ext cx="143256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20371" y="55168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40183" y="55702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84379" y="5567171"/>
            <a:ext cx="13411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42876" y="55168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62688" y="55702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08407" y="5567171"/>
            <a:ext cx="149352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85192" y="5567172"/>
            <a:ext cx="135636" cy="147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72900" y="6316979"/>
            <a:ext cx="131064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7492" y="6484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0" y="0"/>
                </a:moveTo>
                <a:lnTo>
                  <a:pt x="32003" y="0"/>
                </a:lnTo>
                <a:lnTo>
                  <a:pt x="32003" y="32003"/>
                </a:lnTo>
                <a:lnTo>
                  <a:pt x="0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07596" y="6320028"/>
            <a:ext cx="126492" cy="1950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55423" y="6316979"/>
            <a:ext cx="131064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12395" y="6320028"/>
            <a:ext cx="132588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1570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0447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08079" y="520674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08079" y="6812280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3432" y="1824227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30">
                <a:moveTo>
                  <a:pt x="143255" y="303276"/>
                </a:moveTo>
                <a:lnTo>
                  <a:pt x="97178" y="296203"/>
                </a:lnTo>
                <a:lnTo>
                  <a:pt x="58673" y="277368"/>
                </a:lnTo>
                <a:lnTo>
                  <a:pt x="29527" y="248483"/>
                </a:lnTo>
                <a:lnTo>
                  <a:pt x="10667" y="211836"/>
                </a:lnTo>
                <a:lnTo>
                  <a:pt x="595" y="168116"/>
                </a:lnTo>
                <a:lnTo>
                  <a:pt x="0" y="152400"/>
                </a:lnTo>
                <a:lnTo>
                  <a:pt x="595" y="136683"/>
                </a:lnTo>
                <a:lnTo>
                  <a:pt x="10667" y="92964"/>
                </a:lnTo>
                <a:lnTo>
                  <a:pt x="29527" y="54816"/>
                </a:lnTo>
                <a:lnTo>
                  <a:pt x="58673" y="25717"/>
                </a:lnTo>
                <a:lnTo>
                  <a:pt x="97178" y="5786"/>
                </a:lnTo>
                <a:lnTo>
                  <a:pt x="143255" y="0"/>
                </a:lnTo>
                <a:lnTo>
                  <a:pt x="155543" y="309"/>
                </a:lnTo>
                <a:lnTo>
                  <a:pt x="199215" y="10048"/>
                </a:lnTo>
                <a:lnTo>
                  <a:pt x="234791" y="33075"/>
                </a:lnTo>
                <a:lnTo>
                  <a:pt x="250752" y="53340"/>
                </a:lnTo>
                <a:lnTo>
                  <a:pt x="143255" y="53340"/>
                </a:lnTo>
                <a:lnTo>
                  <a:pt x="133254" y="53673"/>
                </a:lnTo>
                <a:lnTo>
                  <a:pt x="93344" y="71247"/>
                </a:lnTo>
                <a:lnTo>
                  <a:pt x="71151" y="106965"/>
                </a:lnTo>
                <a:lnTo>
                  <a:pt x="64007" y="152400"/>
                </a:lnTo>
                <a:lnTo>
                  <a:pt x="64293" y="161520"/>
                </a:lnTo>
                <a:lnTo>
                  <a:pt x="74294" y="204597"/>
                </a:lnTo>
                <a:lnTo>
                  <a:pt x="99869" y="236815"/>
                </a:lnTo>
                <a:lnTo>
                  <a:pt x="143255" y="249936"/>
                </a:lnTo>
                <a:lnTo>
                  <a:pt x="249167" y="249936"/>
                </a:lnTo>
                <a:lnTo>
                  <a:pt x="246506" y="253936"/>
                </a:lnTo>
                <a:lnTo>
                  <a:pt x="213550" y="284988"/>
                </a:lnTo>
                <a:lnTo>
                  <a:pt x="169354" y="300990"/>
                </a:lnTo>
                <a:lnTo>
                  <a:pt x="156662" y="302704"/>
                </a:lnTo>
                <a:lnTo>
                  <a:pt x="143255" y="303276"/>
                </a:lnTo>
                <a:close/>
              </a:path>
              <a:path w="271779" h="303530">
                <a:moveTo>
                  <a:pt x="268223" y="103632"/>
                </a:moveTo>
                <a:lnTo>
                  <a:pt x="207263" y="103632"/>
                </a:lnTo>
                <a:lnTo>
                  <a:pt x="205739" y="96012"/>
                </a:lnTo>
                <a:lnTo>
                  <a:pt x="199643" y="83820"/>
                </a:lnTo>
                <a:lnTo>
                  <a:pt x="166115" y="56388"/>
                </a:lnTo>
                <a:lnTo>
                  <a:pt x="150875" y="53340"/>
                </a:lnTo>
                <a:lnTo>
                  <a:pt x="250752" y="53340"/>
                </a:lnTo>
                <a:lnTo>
                  <a:pt x="254507" y="59436"/>
                </a:lnTo>
                <a:lnTo>
                  <a:pt x="259651" y="69127"/>
                </a:lnTo>
                <a:lnTo>
                  <a:pt x="263651" y="79819"/>
                </a:lnTo>
                <a:lnTo>
                  <a:pt x="266509" y="91368"/>
                </a:lnTo>
                <a:lnTo>
                  <a:pt x="268223" y="103632"/>
                </a:lnTo>
                <a:close/>
              </a:path>
              <a:path w="271779" h="303530">
                <a:moveTo>
                  <a:pt x="249167" y="249936"/>
                </a:moveTo>
                <a:lnTo>
                  <a:pt x="143255" y="249936"/>
                </a:lnTo>
                <a:lnTo>
                  <a:pt x="157257" y="248793"/>
                </a:lnTo>
                <a:lnTo>
                  <a:pt x="169544" y="245364"/>
                </a:lnTo>
                <a:lnTo>
                  <a:pt x="202310" y="210883"/>
                </a:lnTo>
                <a:lnTo>
                  <a:pt x="208787" y="184404"/>
                </a:lnTo>
                <a:lnTo>
                  <a:pt x="271271" y="184404"/>
                </a:lnTo>
                <a:lnTo>
                  <a:pt x="263342" y="222337"/>
                </a:lnTo>
                <a:lnTo>
                  <a:pt x="253079" y="244054"/>
                </a:lnTo>
                <a:lnTo>
                  <a:pt x="249167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25184" y="1905000"/>
            <a:ext cx="217932" cy="2209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9691" y="1905000"/>
            <a:ext cx="198120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9147" y="1830323"/>
            <a:ext cx="135890" cy="291465"/>
          </a:xfrm>
          <a:custGeom>
            <a:avLst/>
            <a:gdLst/>
            <a:ahLst/>
            <a:cxnLst/>
            <a:rect l="l" t="t" r="r" b="b"/>
            <a:pathLst>
              <a:path w="135890" h="291464">
                <a:moveTo>
                  <a:pt x="92964" y="80772"/>
                </a:moveTo>
                <a:lnTo>
                  <a:pt x="35052" y="80772"/>
                </a:lnTo>
                <a:lnTo>
                  <a:pt x="35052" y="64008"/>
                </a:lnTo>
                <a:lnTo>
                  <a:pt x="51816" y="18288"/>
                </a:lnTo>
                <a:lnTo>
                  <a:pt x="88892" y="1143"/>
                </a:lnTo>
                <a:lnTo>
                  <a:pt x="105156" y="0"/>
                </a:lnTo>
                <a:lnTo>
                  <a:pt x="126492" y="0"/>
                </a:lnTo>
                <a:lnTo>
                  <a:pt x="131064" y="1524"/>
                </a:lnTo>
                <a:lnTo>
                  <a:pt x="135636" y="1524"/>
                </a:lnTo>
                <a:lnTo>
                  <a:pt x="135636" y="44196"/>
                </a:lnTo>
                <a:lnTo>
                  <a:pt x="106680" y="44196"/>
                </a:lnTo>
                <a:lnTo>
                  <a:pt x="102108" y="45720"/>
                </a:lnTo>
                <a:lnTo>
                  <a:pt x="97536" y="48768"/>
                </a:lnTo>
                <a:lnTo>
                  <a:pt x="94488" y="53340"/>
                </a:lnTo>
                <a:lnTo>
                  <a:pt x="92964" y="59436"/>
                </a:lnTo>
                <a:lnTo>
                  <a:pt x="92964" y="80772"/>
                </a:lnTo>
                <a:close/>
              </a:path>
              <a:path w="135890" h="291464">
                <a:moveTo>
                  <a:pt x="135636" y="45720"/>
                </a:moveTo>
                <a:lnTo>
                  <a:pt x="129540" y="44196"/>
                </a:lnTo>
                <a:lnTo>
                  <a:pt x="135636" y="44196"/>
                </a:lnTo>
                <a:lnTo>
                  <a:pt x="135636" y="45720"/>
                </a:lnTo>
                <a:close/>
              </a:path>
              <a:path w="135890" h="291464">
                <a:moveTo>
                  <a:pt x="132588" y="118872"/>
                </a:moveTo>
                <a:lnTo>
                  <a:pt x="0" y="118872"/>
                </a:lnTo>
                <a:lnTo>
                  <a:pt x="0" y="80772"/>
                </a:lnTo>
                <a:lnTo>
                  <a:pt x="132588" y="80772"/>
                </a:lnTo>
                <a:lnTo>
                  <a:pt x="132588" y="118872"/>
                </a:lnTo>
                <a:close/>
              </a:path>
              <a:path w="135890" h="291464">
                <a:moveTo>
                  <a:pt x="92964" y="291084"/>
                </a:moveTo>
                <a:lnTo>
                  <a:pt x="35052" y="291084"/>
                </a:lnTo>
                <a:lnTo>
                  <a:pt x="35052" y="118872"/>
                </a:lnTo>
                <a:lnTo>
                  <a:pt x="92964" y="118872"/>
                </a:lnTo>
                <a:lnTo>
                  <a:pt x="92964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6120" y="1911095"/>
            <a:ext cx="198120" cy="216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7768" y="1905000"/>
            <a:ext cx="195072" cy="2209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16367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5323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13904" y="1905000"/>
            <a:ext cx="217932" cy="2209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68411" y="1905000"/>
            <a:ext cx="198120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29600" y="1830324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4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9756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4">
                <a:moveTo>
                  <a:pt x="212956" y="199643"/>
                </a:moveTo>
                <a:lnTo>
                  <a:pt x="158496" y="199643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3820"/>
                </a:lnTo>
                <a:lnTo>
                  <a:pt x="252984" y="83820"/>
                </a:lnTo>
                <a:lnTo>
                  <a:pt x="212956" y="199643"/>
                </a:lnTo>
                <a:close/>
              </a:path>
              <a:path w="312420" h="291464">
                <a:moveTo>
                  <a:pt x="312420" y="291083"/>
                </a:moveTo>
                <a:lnTo>
                  <a:pt x="252984" y="291083"/>
                </a:lnTo>
                <a:lnTo>
                  <a:pt x="252984" y="83820"/>
                </a:lnTo>
                <a:lnTo>
                  <a:pt x="312420" y="83820"/>
                </a:lnTo>
                <a:lnTo>
                  <a:pt x="312420" y="291083"/>
                </a:lnTo>
                <a:close/>
              </a:path>
              <a:path w="312420" h="291464">
                <a:moveTo>
                  <a:pt x="181356" y="291083"/>
                </a:moveTo>
                <a:lnTo>
                  <a:pt x="131064" y="291083"/>
                </a:lnTo>
                <a:lnTo>
                  <a:pt x="60960" y="86868"/>
                </a:lnTo>
                <a:lnTo>
                  <a:pt x="119756" y="86868"/>
                </a:lnTo>
                <a:lnTo>
                  <a:pt x="158496" y="199643"/>
                </a:lnTo>
                <a:lnTo>
                  <a:pt x="212956" y="199643"/>
                </a:lnTo>
                <a:lnTo>
                  <a:pt x="181356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83168" y="1905000"/>
            <a:ext cx="204216" cy="2209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05671" y="1848611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12776" y="275844"/>
                </a:moveTo>
                <a:lnTo>
                  <a:pt x="102108" y="275844"/>
                </a:lnTo>
                <a:lnTo>
                  <a:pt x="95273" y="275582"/>
                </a:lnTo>
                <a:lnTo>
                  <a:pt x="88582" y="274891"/>
                </a:lnTo>
                <a:lnTo>
                  <a:pt x="82176" y="273915"/>
                </a:lnTo>
                <a:lnTo>
                  <a:pt x="76200" y="272796"/>
                </a:lnTo>
                <a:lnTo>
                  <a:pt x="68580" y="272796"/>
                </a:lnTo>
                <a:lnTo>
                  <a:pt x="38266" y="245697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4884"/>
                </a:lnTo>
                <a:lnTo>
                  <a:pt x="94488" y="220979"/>
                </a:lnTo>
                <a:lnTo>
                  <a:pt x="97536" y="224027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18872" y="274320"/>
                </a:lnTo>
                <a:lnTo>
                  <a:pt x="112776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23444" y="230124"/>
                </a:lnTo>
                <a:lnTo>
                  <a:pt x="126492" y="228600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7216" y="1905000"/>
            <a:ext cx="135636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27235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56192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08008" y="1911095"/>
            <a:ext cx="219456" cy="2103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72044" y="3805427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10144" y="3881627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60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2044" y="5999988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10144" y="3824477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10144" y="384352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48244" y="3862577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80320" y="3881627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60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1188" y="6031992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19288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81188" y="822655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19288" y="60510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19288" y="6070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57388" y="608914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89464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15700" y="5205984"/>
            <a:ext cx="1590040" cy="805180"/>
          </a:xfrm>
          <a:custGeom>
            <a:avLst/>
            <a:gdLst/>
            <a:ahLst/>
            <a:cxnLst/>
            <a:rect l="l" t="t" r="r" b="b"/>
            <a:pathLst>
              <a:path w="1590040" h="805179">
                <a:moveTo>
                  <a:pt x="0" y="0"/>
                </a:moveTo>
                <a:lnTo>
                  <a:pt x="1589532" y="0"/>
                </a:lnTo>
                <a:lnTo>
                  <a:pt x="1589532" y="804671"/>
                </a:lnTo>
                <a:lnTo>
                  <a:pt x="0" y="804671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14988" y="5516880"/>
            <a:ext cx="335279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0" y="5567171"/>
            <a:ext cx="298703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16790" y="5513832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88418" y="5513832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72900" y="6316979"/>
            <a:ext cx="131064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7492" y="6484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0" y="0"/>
                </a:moveTo>
                <a:lnTo>
                  <a:pt x="32003" y="0"/>
                </a:lnTo>
                <a:lnTo>
                  <a:pt x="32003" y="32003"/>
                </a:lnTo>
                <a:lnTo>
                  <a:pt x="0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04547" y="6316980"/>
            <a:ext cx="286512" cy="201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27635" y="6316979"/>
            <a:ext cx="74676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1570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0447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08079" y="520674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08079" y="6812280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23432" y="1824227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30">
                <a:moveTo>
                  <a:pt x="143255" y="303276"/>
                </a:moveTo>
                <a:lnTo>
                  <a:pt x="97178" y="296203"/>
                </a:lnTo>
                <a:lnTo>
                  <a:pt x="58673" y="277368"/>
                </a:lnTo>
                <a:lnTo>
                  <a:pt x="29527" y="248483"/>
                </a:lnTo>
                <a:lnTo>
                  <a:pt x="10667" y="211836"/>
                </a:lnTo>
                <a:lnTo>
                  <a:pt x="595" y="168116"/>
                </a:lnTo>
                <a:lnTo>
                  <a:pt x="0" y="152400"/>
                </a:lnTo>
                <a:lnTo>
                  <a:pt x="595" y="136683"/>
                </a:lnTo>
                <a:lnTo>
                  <a:pt x="10667" y="92964"/>
                </a:lnTo>
                <a:lnTo>
                  <a:pt x="29527" y="54816"/>
                </a:lnTo>
                <a:lnTo>
                  <a:pt x="58673" y="25717"/>
                </a:lnTo>
                <a:lnTo>
                  <a:pt x="97178" y="5786"/>
                </a:lnTo>
                <a:lnTo>
                  <a:pt x="143255" y="0"/>
                </a:lnTo>
                <a:lnTo>
                  <a:pt x="155543" y="309"/>
                </a:lnTo>
                <a:lnTo>
                  <a:pt x="199215" y="10048"/>
                </a:lnTo>
                <a:lnTo>
                  <a:pt x="234791" y="33075"/>
                </a:lnTo>
                <a:lnTo>
                  <a:pt x="250752" y="53340"/>
                </a:lnTo>
                <a:lnTo>
                  <a:pt x="143255" y="53340"/>
                </a:lnTo>
                <a:lnTo>
                  <a:pt x="133254" y="53673"/>
                </a:lnTo>
                <a:lnTo>
                  <a:pt x="93344" y="71247"/>
                </a:lnTo>
                <a:lnTo>
                  <a:pt x="71151" y="106965"/>
                </a:lnTo>
                <a:lnTo>
                  <a:pt x="64007" y="152400"/>
                </a:lnTo>
                <a:lnTo>
                  <a:pt x="64293" y="161520"/>
                </a:lnTo>
                <a:lnTo>
                  <a:pt x="74294" y="204597"/>
                </a:lnTo>
                <a:lnTo>
                  <a:pt x="99869" y="236815"/>
                </a:lnTo>
                <a:lnTo>
                  <a:pt x="143255" y="249936"/>
                </a:lnTo>
                <a:lnTo>
                  <a:pt x="249167" y="249936"/>
                </a:lnTo>
                <a:lnTo>
                  <a:pt x="246506" y="253936"/>
                </a:lnTo>
                <a:lnTo>
                  <a:pt x="213550" y="284988"/>
                </a:lnTo>
                <a:lnTo>
                  <a:pt x="169354" y="300990"/>
                </a:lnTo>
                <a:lnTo>
                  <a:pt x="156662" y="302704"/>
                </a:lnTo>
                <a:lnTo>
                  <a:pt x="143255" y="303276"/>
                </a:lnTo>
                <a:close/>
              </a:path>
              <a:path w="271779" h="303530">
                <a:moveTo>
                  <a:pt x="268223" y="103632"/>
                </a:moveTo>
                <a:lnTo>
                  <a:pt x="207263" y="103632"/>
                </a:lnTo>
                <a:lnTo>
                  <a:pt x="205739" y="96012"/>
                </a:lnTo>
                <a:lnTo>
                  <a:pt x="199643" y="83820"/>
                </a:lnTo>
                <a:lnTo>
                  <a:pt x="166115" y="56388"/>
                </a:lnTo>
                <a:lnTo>
                  <a:pt x="150875" y="53340"/>
                </a:lnTo>
                <a:lnTo>
                  <a:pt x="250752" y="53340"/>
                </a:lnTo>
                <a:lnTo>
                  <a:pt x="254507" y="59436"/>
                </a:lnTo>
                <a:lnTo>
                  <a:pt x="259651" y="69127"/>
                </a:lnTo>
                <a:lnTo>
                  <a:pt x="263651" y="79819"/>
                </a:lnTo>
                <a:lnTo>
                  <a:pt x="266509" y="91368"/>
                </a:lnTo>
                <a:lnTo>
                  <a:pt x="268223" y="103632"/>
                </a:lnTo>
                <a:close/>
              </a:path>
              <a:path w="271779" h="303530">
                <a:moveTo>
                  <a:pt x="249167" y="249936"/>
                </a:moveTo>
                <a:lnTo>
                  <a:pt x="143255" y="249936"/>
                </a:lnTo>
                <a:lnTo>
                  <a:pt x="157257" y="248793"/>
                </a:lnTo>
                <a:lnTo>
                  <a:pt x="169544" y="245364"/>
                </a:lnTo>
                <a:lnTo>
                  <a:pt x="202310" y="210883"/>
                </a:lnTo>
                <a:lnTo>
                  <a:pt x="208787" y="184404"/>
                </a:lnTo>
                <a:lnTo>
                  <a:pt x="271271" y="184404"/>
                </a:lnTo>
                <a:lnTo>
                  <a:pt x="263342" y="222337"/>
                </a:lnTo>
                <a:lnTo>
                  <a:pt x="253079" y="244054"/>
                </a:lnTo>
                <a:lnTo>
                  <a:pt x="249167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5184" y="1905000"/>
            <a:ext cx="217932" cy="22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9691" y="1905000"/>
            <a:ext cx="198120" cy="2164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9147" y="1830323"/>
            <a:ext cx="135890" cy="291465"/>
          </a:xfrm>
          <a:custGeom>
            <a:avLst/>
            <a:gdLst/>
            <a:ahLst/>
            <a:cxnLst/>
            <a:rect l="l" t="t" r="r" b="b"/>
            <a:pathLst>
              <a:path w="135890" h="291464">
                <a:moveTo>
                  <a:pt x="92964" y="80772"/>
                </a:moveTo>
                <a:lnTo>
                  <a:pt x="35052" y="80772"/>
                </a:lnTo>
                <a:lnTo>
                  <a:pt x="35052" y="64008"/>
                </a:lnTo>
                <a:lnTo>
                  <a:pt x="51816" y="18288"/>
                </a:lnTo>
                <a:lnTo>
                  <a:pt x="88892" y="1143"/>
                </a:lnTo>
                <a:lnTo>
                  <a:pt x="105156" y="0"/>
                </a:lnTo>
                <a:lnTo>
                  <a:pt x="126492" y="0"/>
                </a:lnTo>
                <a:lnTo>
                  <a:pt x="131064" y="1524"/>
                </a:lnTo>
                <a:lnTo>
                  <a:pt x="135636" y="1524"/>
                </a:lnTo>
                <a:lnTo>
                  <a:pt x="135636" y="44196"/>
                </a:lnTo>
                <a:lnTo>
                  <a:pt x="106680" y="44196"/>
                </a:lnTo>
                <a:lnTo>
                  <a:pt x="102108" y="45720"/>
                </a:lnTo>
                <a:lnTo>
                  <a:pt x="97536" y="48768"/>
                </a:lnTo>
                <a:lnTo>
                  <a:pt x="94488" y="53340"/>
                </a:lnTo>
                <a:lnTo>
                  <a:pt x="92964" y="59436"/>
                </a:lnTo>
                <a:lnTo>
                  <a:pt x="92964" y="80772"/>
                </a:lnTo>
                <a:close/>
              </a:path>
              <a:path w="135890" h="291464">
                <a:moveTo>
                  <a:pt x="135636" y="45720"/>
                </a:moveTo>
                <a:lnTo>
                  <a:pt x="129540" y="44196"/>
                </a:lnTo>
                <a:lnTo>
                  <a:pt x="135636" y="44196"/>
                </a:lnTo>
                <a:lnTo>
                  <a:pt x="135636" y="45720"/>
                </a:lnTo>
                <a:close/>
              </a:path>
              <a:path w="135890" h="291464">
                <a:moveTo>
                  <a:pt x="132588" y="118872"/>
                </a:moveTo>
                <a:lnTo>
                  <a:pt x="0" y="118872"/>
                </a:lnTo>
                <a:lnTo>
                  <a:pt x="0" y="80772"/>
                </a:lnTo>
                <a:lnTo>
                  <a:pt x="132588" y="80772"/>
                </a:lnTo>
                <a:lnTo>
                  <a:pt x="132588" y="118872"/>
                </a:lnTo>
                <a:close/>
              </a:path>
              <a:path w="135890" h="291464">
                <a:moveTo>
                  <a:pt x="92964" y="291084"/>
                </a:moveTo>
                <a:lnTo>
                  <a:pt x="35052" y="291084"/>
                </a:lnTo>
                <a:lnTo>
                  <a:pt x="35052" y="118872"/>
                </a:lnTo>
                <a:lnTo>
                  <a:pt x="92964" y="118872"/>
                </a:lnTo>
                <a:lnTo>
                  <a:pt x="92964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6120" y="1911095"/>
            <a:ext cx="198120" cy="216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87768" y="1905000"/>
            <a:ext cx="195072" cy="2209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16367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45323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3904" y="1905000"/>
            <a:ext cx="217932" cy="2209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8411" y="1905000"/>
            <a:ext cx="198120" cy="216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9600" y="1830324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4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9756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4">
                <a:moveTo>
                  <a:pt x="212956" y="199643"/>
                </a:moveTo>
                <a:lnTo>
                  <a:pt x="158496" y="199643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3820"/>
                </a:lnTo>
                <a:lnTo>
                  <a:pt x="252984" y="83820"/>
                </a:lnTo>
                <a:lnTo>
                  <a:pt x="212956" y="199643"/>
                </a:lnTo>
                <a:close/>
              </a:path>
              <a:path w="312420" h="291464">
                <a:moveTo>
                  <a:pt x="312420" y="291083"/>
                </a:moveTo>
                <a:lnTo>
                  <a:pt x="252984" y="291083"/>
                </a:lnTo>
                <a:lnTo>
                  <a:pt x="252984" y="83820"/>
                </a:lnTo>
                <a:lnTo>
                  <a:pt x="312420" y="83820"/>
                </a:lnTo>
                <a:lnTo>
                  <a:pt x="312420" y="291083"/>
                </a:lnTo>
                <a:close/>
              </a:path>
              <a:path w="312420" h="291464">
                <a:moveTo>
                  <a:pt x="181356" y="291083"/>
                </a:moveTo>
                <a:lnTo>
                  <a:pt x="131064" y="291083"/>
                </a:lnTo>
                <a:lnTo>
                  <a:pt x="60960" y="86868"/>
                </a:lnTo>
                <a:lnTo>
                  <a:pt x="119756" y="86868"/>
                </a:lnTo>
                <a:lnTo>
                  <a:pt x="158496" y="199643"/>
                </a:lnTo>
                <a:lnTo>
                  <a:pt x="212956" y="199643"/>
                </a:lnTo>
                <a:lnTo>
                  <a:pt x="181356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3168" y="1905000"/>
            <a:ext cx="204216" cy="220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5671" y="1848611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12776" y="275844"/>
                </a:moveTo>
                <a:lnTo>
                  <a:pt x="102108" y="275844"/>
                </a:lnTo>
                <a:lnTo>
                  <a:pt x="95273" y="275582"/>
                </a:lnTo>
                <a:lnTo>
                  <a:pt x="88582" y="274891"/>
                </a:lnTo>
                <a:lnTo>
                  <a:pt x="82176" y="273915"/>
                </a:lnTo>
                <a:lnTo>
                  <a:pt x="76200" y="272796"/>
                </a:lnTo>
                <a:lnTo>
                  <a:pt x="68580" y="272796"/>
                </a:lnTo>
                <a:lnTo>
                  <a:pt x="38266" y="245697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4884"/>
                </a:lnTo>
                <a:lnTo>
                  <a:pt x="94488" y="220979"/>
                </a:lnTo>
                <a:lnTo>
                  <a:pt x="97536" y="224027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18872" y="274320"/>
                </a:lnTo>
                <a:lnTo>
                  <a:pt x="112776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23444" y="230124"/>
                </a:lnTo>
                <a:lnTo>
                  <a:pt x="126492" y="228600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7216" y="1905000"/>
            <a:ext cx="135636" cy="216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27235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56192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8008" y="1911095"/>
            <a:ext cx="219456" cy="210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40907" y="6031992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9007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0907" y="822655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79007" y="60510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79007" y="6070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7107" y="608914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49183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93380" y="6031992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31480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93380" y="822655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31480" y="60510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31480" y="6070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9580" y="608914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1656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07089-8A35-44DD-A481-9255E00A5F0F}"/>
              </a:ext>
            </a:extLst>
          </p:cNvPr>
          <p:cNvSpPr txBox="1"/>
          <p:nvPr/>
        </p:nvSpPr>
        <p:spPr>
          <a:xfrm>
            <a:off x="6223395" y="2445088"/>
            <a:ext cx="309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Train/Test Split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C83E-1523-434B-BE61-0EE815204FAF}"/>
              </a:ext>
            </a:extLst>
          </p:cNvPr>
          <p:cNvSpPr txBox="1"/>
          <p:nvPr/>
        </p:nvSpPr>
        <p:spPr>
          <a:xfrm>
            <a:off x="5030389" y="5029200"/>
            <a:ext cx="119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CB0D-C237-44BC-BCE3-CFC3330A1625}"/>
              </a:ext>
            </a:extLst>
          </p:cNvPr>
          <p:cNvSpPr txBox="1"/>
          <p:nvPr/>
        </p:nvSpPr>
        <p:spPr>
          <a:xfrm>
            <a:off x="12201681" y="5029199"/>
            <a:ext cx="1199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77267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8900" y="1421891"/>
            <a:ext cx="10296525" cy="536575"/>
          </a:xfrm>
          <a:custGeom>
            <a:avLst/>
            <a:gdLst/>
            <a:ahLst/>
            <a:cxnLst/>
            <a:rect l="l" t="t" r="r" b="b"/>
            <a:pathLst>
              <a:path w="10296525" h="536575">
                <a:moveTo>
                  <a:pt x="0" y="0"/>
                </a:moveTo>
                <a:lnTo>
                  <a:pt x="10296143" y="0"/>
                </a:lnTo>
                <a:lnTo>
                  <a:pt x="10296143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8900" y="2491740"/>
            <a:ext cx="10296525" cy="536575"/>
          </a:xfrm>
          <a:custGeom>
            <a:avLst/>
            <a:gdLst/>
            <a:ahLst/>
            <a:cxnLst/>
            <a:rect l="l" t="t" r="r" b="b"/>
            <a:pathLst>
              <a:path w="10296525" h="536575">
                <a:moveTo>
                  <a:pt x="0" y="0"/>
                </a:moveTo>
                <a:lnTo>
                  <a:pt x="10296143" y="0"/>
                </a:lnTo>
                <a:lnTo>
                  <a:pt x="10296143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8" y="1604772"/>
            <a:ext cx="160020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8567" y="1655063"/>
            <a:ext cx="240792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9171" y="1655064"/>
            <a:ext cx="141732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5288" y="1604772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5100" y="16596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7771" y="1655064"/>
            <a:ext cx="13411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7792" y="1604772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7604" y="16596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3323" y="1655064"/>
            <a:ext cx="149352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8583" y="1655064"/>
            <a:ext cx="135636" cy="147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66988" y="1604772"/>
            <a:ext cx="335280" cy="201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2080" y="1655064"/>
            <a:ext cx="298703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68790" y="1603248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40418" y="1603248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67288" y="162166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67288" y="1640077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67288" y="170357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67288" y="1720088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36452" y="1607819"/>
            <a:ext cx="88392" cy="1950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84279" y="1709927"/>
            <a:ext cx="85725" cy="35560"/>
          </a:xfrm>
          <a:custGeom>
            <a:avLst/>
            <a:gdLst/>
            <a:ahLst/>
            <a:cxnLst/>
            <a:rect l="l" t="t" r="r" b="b"/>
            <a:pathLst>
              <a:path w="85725" h="35560">
                <a:moveTo>
                  <a:pt x="0" y="0"/>
                </a:moveTo>
                <a:lnTo>
                  <a:pt x="85344" y="0"/>
                </a:lnTo>
                <a:lnTo>
                  <a:pt x="85344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90959" y="1655064"/>
            <a:ext cx="134112" cy="150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44883" y="1655064"/>
            <a:ext cx="309372" cy="1508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80164" y="1655063"/>
            <a:ext cx="239863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75659" y="2124455"/>
            <a:ext cx="1066800" cy="2545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4684" y="2125980"/>
            <a:ext cx="131064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0800" y="2293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6331" y="2125979"/>
            <a:ext cx="134112" cy="201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0255" y="2125979"/>
            <a:ext cx="134045" cy="201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100" y="2125980"/>
            <a:ext cx="131064" cy="201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5692" y="2293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35795" y="2129027"/>
            <a:ext cx="126492" cy="1950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83623" y="2125979"/>
            <a:ext cx="131064" cy="1981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78183" y="2125980"/>
            <a:ext cx="131064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44300" y="2293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12880" y="2129027"/>
            <a:ext cx="128016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763755" y="2125979"/>
            <a:ext cx="134045" cy="201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5022" y="266953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2067" y="2858770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4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42944" y="2670047"/>
            <a:ext cx="24765" cy="29209"/>
          </a:xfrm>
          <a:custGeom>
            <a:avLst/>
            <a:gdLst/>
            <a:ahLst/>
            <a:cxnLst/>
            <a:rect l="l" t="t" r="r" b="b"/>
            <a:pathLst>
              <a:path w="24764" h="29210">
                <a:moveTo>
                  <a:pt x="24384" y="28956"/>
                </a:moveTo>
                <a:lnTo>
                  <a:pt x="0" y="28956"/>
                </a:lnTo>
                <a:lnTo>
                  <a:pt x="0" y="0"/>
                </a:lnTo>
                <a:lnTo>
                  <a:pt x="24384" y="0"/>
                </a:lnTo>
                <a:lnTo>
                  <a:pt x="243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55135" y="27264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3904" y="2670047"/>
            <a:ext cx="425196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34684" y="2671572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00800" y="2839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69379" y="2674620"/>
            <a:ext cx="128016" cy="1950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18732" y="2671572"/>
            <a:ext cx="135636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01100" y="2671572"/>
            <a:ext cx="131064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5692" y="2839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32747" y="2671571"/>
            <a:ext cx="286479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378183" y="2671572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44300" y="2839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609831" y="2671571"/>
            <a:ext cx="134112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77472" y="2671572"/>
            <a:ext cx="76200" cy="1981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02935" y="1950720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468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76209" y="1950720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468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50246" y="1950720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468"/>
                </a:lnTo>
              </a:path>
            </a:pathLst>
          </a:custGeom>
          <a:ln w="1371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28900" y="2492501"/>
            <a:ext cx="10296525" cy="0"/>
          </a:xfrm>
          <a:custGeom>
            <a:avLst/>
            <a:gdLst/>
            <a:ahLst/>
            <a:cxnLst/>
            <a:rect l="l" t="t" r="r" b="b"/>
            <a:pathLst>
              <a:path w="10296525">
                <a:moveTo>
                  <a:pt x="0" y="0"/>
                </a:moveTo>
                <a:lnTo>
                  <a:pt x="10296143" y="0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50764" y="559308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5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8872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5">
                <a:moveTo>
                  <a:pt x="211136" y="201168"/>
                </a:moveTo>
                <a:lnTo>
                  <a:pt x="158496" y="201168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5344"/>
                </a:lnTo>
                <a:lnTo>
                  <a:pt x="251459" y="85344"/>
                </a:lnTo>
                <a:lnTo>
                  <a:pt x="211136" y="201168"/>
                </a:lnTo>
                <a:close/>
              </a:path>
              <a:path w="312420" h="291465">
                <a:moveTo>
                  <a:pt x="312420" y="291083"/>
                </a:moveTo>
                <a:lnTo>
                  <a:pt x="252984" y="291083"/>
                </a:lnTo>
                <a:lnTo>
                  <a:pt x="252984" y="85344"/>
                </a:lnTo>
                <a:lnTo>
                  <a:pt x="312420" y="85344"/>
                </a:lnTo>
                <a:lnTo>
                  <a:pt x="312420" y="291083"/>
                </a:lnTo>
                <a:close/>
              </a:path>
              <a:path w="312420" h="291465">
                <a:moveTo>
                  <a:pt x="179832" y="291083"/>
                </a:moveTo>
                <a:lnTo>
                  <a:pt x="131064" y="291083"/>
                </a:lnTo>
                <a:lnTo>
                  <a:pt x="59436" y="86868"/>
                </a:lnTo>
                <a:lnTo>
                  <a:pt x="118872" y="86868"/>
                </a:lnTo>
                <a:lnTo>
                  <a:pt x="156972" y="201168"/>
                </a:lnTo>
                <a:lnTo>
                  <a:pt x="211136" y="201168"/>
                </a:lnTo>
                <a:lnTo>
                  <a:pt x="179832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05856" y="633983"/>
            <a:ext cx="217931" cy="2209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51220" y="559308"/>
            <a:ext cx="213360" cy="295910"/>
          </a:xfrm>
          <a:custGeom>
            <a:avLst/>
            <a:gdLst/>
            <a:ahLst/>
            <a:cxnLst/>
            <a:rect l="l" t="t" r="r" b="b"/>
            <a:pathLst>
              <a:path w="213360" h="295909">
                <a:moveTo>
                  <a:pt x="213360" y="106679"/>
                </a:moveTo>
                <a:lnTo>
                  <a:pt x="155448" y="106679"/>
                </a:lnTo>
                <a:lnTo>
                  <a:pt x="155448" y="0"/>
                </a:lnTo>
                <a:lnTo>
                  <a:pt x="213360" y="0"/>
                </a:lnTo>
                <a:lnTo>
                  <a:pt x="213360" y="106679"/>
                </a:lnTo>
                <a:close/>
              </a:path>
              <a:path w="213360" h="295909">
                <a:moveTo>
                  <a:pt x="94488" y="295655"/>
                </a:moveTo>
                <a:lnTo>
                  <a:pt x="53340" y="286511"/>
                </a:lnTo>
                <a:lnTo>
                  <a:pt x="18954" y="253841"/>
                </a:lnTo>
                <a:lnTo>
                  <a:pt x="3857" y="215907"/>
                </a:lnTo>
                <a:lnTo>
                  <a:pt x="0" y="184403"/>
                </a:lnTo>
                <a:lnTo>
                  <a:pt x="523" y="174116"/>
                </a:lnTo>
                <a:lnTo>
                  <a:pt x="9810" y="133492"/>
                </a:lnTo>
                <a:lnTo>
                  <a:pt x="30408" y="101393"/>
                </a:lnTo>
                <a:lnTo>
                  <a:pt x="61888" y="79819"/>
                </a:lnTo>
                <a:lnTo>
                  <a:pt x="92964" y="74675"/>
                </a:lnTo>
                <a:lnTo>
                  <a:pt x="102084" y="75247"/>
                </a:lnTo>
                <a:lnTo>
                  <a:pt x="142684" y="92963"/>
                </a:lnTo>
                <a:lnTo>
                  <a:pt x="153924" y="106679"/>
                </a:lnTo>
                <a:lnTo>
                  <a:pt x="213360" y="106679"/>
                </a:lnTo>
                <a:lnTo>
                  <a:pt x="213360" y="118871"/>
                </a:lnTo>
                <a:lnTo>
                  <a:pt x="99060" y="118871"/>
                </a:lnTo>
                <a:lnTo>
                  <a:pt x="91440" y="121919"/>
                </a:lnTo>
                <a:lnTo>
                  <a:pt x="85344" y="124967"/>
                </a:lnTo>
                <a:lnTo>
                  <a:pt x="73152" y="134111"/>
                </a:lnTo>
                <a:lnTo>
                  <a:pt x="70104" y="140207"/>
                </a:lnTo>
                <a:lnTo>
                  <a:pt x="65532" y="146303"/>
                </a:lnTo>
                <a:lnTo>
                  <a:pt x="62484" y="153923"/>
                </a:lnTo>
                <a:lnTo>
                  <a:pt x="59436" y="169163"/>
                </a:lnTo>
                <a:lnTo>
                  <a:pt x="57912" y="178307"/>
                </a:lnTo>
                <a:lnTo>
                  <a:pt x="57912" y="195071"/>
                </a:lnTo>
                <a:lnTo>
                  <a:pt x="70104" y="231647"/>
                </a:lnTo>
                <a:lnTo>
                  <a:pt x="85344" y="246887"/>
                </a:lnTo>
                <a:lnTo>
                  <a:pt x="92964" y="251459"/>
                </a:lnTo>
                <a:lnTo>
                  <a:pt x="100584" y="252983"/>
                </a:lnTo>
                <a:lnTo>
                  <a:pt x="213360" y="252983"/>
                </a:lnTo>
                <a:lnTo>
                  <a:pt x="213360" y="263651"/>
                </a:lnTo>
                <a:lnTo>
                  <a:pt x="156972" y="263651"/>
                </a:lnTo>
                <a:lnTo>
                  <a:pt x="151852" y="271962"/>
                </a:lnTo>
                <a:lnTo>
                  <a:pt x="145732" y="278701"/>
                </a:lnTo>
                <a:lnTo>
                  <a:pt x="104489" y="295322"/>
                </a:lnTo>
                <a:lnTo>
                  <a:pt x="94488" y="295655"/>
                </a:lnTo>
                <a:close/>
              </a:path>
              <a:path w="213360" h="295909">
                <a:moveTo>
                  <a:pt x="213360" y="252983"/>
                </a:moveTo>
                <a:lnTo>
                  <a:pt x="117348" y="252983"/>
                </a:lnTo>
                <a:lnTo>
                  <a:pt x="126492" y="251459"/>
                </a:lnTo>
                <a:lnTo>
                  <a:pt x="132588" y="248411"/>
                </a:lnTo>
                <a:lnTo>
                  <a:pt x="138684" y="243839"/>
                </a:lnTo>
                <a:lnTo>
                  <a:pt x="143256" y="239267"/>
                </a:lnTo>
                <a:lnTo>
                  <a:pt x="147828" y="233171"/>
                </a:lnTo>
                <a:lnTo>
                  <a:pt x="150876" y="225551"/>
                </a:lnTo>
                <a:lnTo>
                  <a:pt x="153924" y="219455"/>
                </a:lnTo>
                <a:lnTo>
                  <a:pt x="155448" y="210311"/>
                </a:lnTo>
                <a:lnTo>
                  <a:pt x="156972" y="202691"/>
                </a:lnTo>
                <a:lnTo>
                  <a:pt x="156972" y="169163"/>
                </a:lnTo>
                <a:lnTo>
                  <a:pt x="155448" y="161543"/>
                </a:lnTo>
                <a:lnTo>
                  <a:pt x="153924" y="152399"/>
                </a:lnTo>
                <a:lnTo>
                  <a:pt x="150876" y="146303"/>
                </a:lnTo>
                <a:lnTo>
                  <a:pt x="146304" y="140207"/>
                </a:lnTo>
                <a:lnTo>
                  <a:pt x="143256" y="134111"/>
                </a:lnTo>
                <a:lnTo>
                  <a:pt x="138684" y="129539"/>
                </a:lnTo>
                <a:lnTo>
                  <a:pt x="132588" y="124967"/>
                </a:lnTo>
                <a:lnTo>
                  <a:pt x="126492" y="121919"/>
                </a:lnTo>
                <a:lnTo>
                  <a:pt x="117348" y="118871"/>
                </a:lnTo>
                <a:lnTo>
                  <a:pt x="213360" y="118871"/>
                </a:lnTo>
                <a:lnTo>
                  <a:pt x="213360" y="252983"/>
                </a:lnTo>
                <a:close/>
              </a:path>
              <a:path w="213360" h="295909">
                <a:moveTo>
                  <a:pt x="213360" y="291083"/>
                </a:moveTo>
                <a:lnTo>
                  <a:pt x="158496" y="291083"/>
                </a:lnTo>
                <a:lnTo>
                  <a:pt x="158496" y="263651"/>
                </a:lnTo>
                <a:lnTo>
                  <a:pt x="213360" y="263651"/>
                </a:lnTo>
                <a:lnTo>
                  <a:pt x="213360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8108" y="633984"/>
            <a:ext cx="210883" cy="2209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71666" y="55930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59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4452" y="58597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4452" y="612648"/>
            <a:ext cx="64135" cy="62230"/>
          </a:xfrm>
          <a:custGeom>
            <a:avLst/>
            <a:gdLst/>
            <a:ahLst/>
            <a:cxnLst/>
            <a:rect l="l" t="t" r="r" b="b"/>
            <a:pathLst>
              <a:path w="64134" h="62229">
                <a:moveTo>
                  <a:pt x="0" y="0"/>
                </a:moveTo>
                <a:lnTo>
                  <a:pt x="64007" y="0"/>
                </a:lnTo>
                <a:lnTo>
                  <a:pt x="64007" y="62229"/>
                </a:lnTo>
                <a:lnTo>
                  <a:pt x="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64452" y="70027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64452" y="725677"/>
            <a:ext cx="64135" cy="71120"/>
          </a:xfrm>
          <a:custGeom>
            <a:avLst/>
            <a:gdLst/>
            <a:ahLst/>
            <a:cxnLst/>
            <a:rect l="l" t="t" r="r" b="b"/>
            <a:pathLst>
              <a:path w="64134" h="71120">
                <a:moveTo>
                  <a:pt x="0" y="0"/>
                </a:moveTo>
                <a:lnTo>
                  <a:pt x="64007" y="0"/>
                </a:lnTo>
                <a:lnTo>
                  <a:pt x="64007" y="71119"/>
                </a:lnTo>
                <a:lnTo>
                  <a:pt x="0" y="71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64452" y="82346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3719" y="640079"/>
            <a:ext cx="207645" cy="210820"/>
          </a:xfrm>
          <a:custGeom>
            <a:avLst/>
            <a:gdLst/>
            <a:ahLst/>
            <a:cxnLst/>
            <a:rect l="l" t="t" r="r" b="b"/>
            <a:pathLst>
              <a:path w="207645" h="210819">
                <a:moveTo>
                  <a:pt x="135636" y="210312"/>
                </a:moveTo>
                <a:lnTo>
                  <a:pt x="71628" y="210312"/>
                </a:lnTo>
                <a:lnTo>
                  <a:pt x="0" y="0"/>
                </a:lnTo>
                <a:lnTo>
                  <a:pt x="59436" y="0"/>
                </a:lnTo>
                <a:lnTo>
                  <a:pt x="103632" y="144780"/>
                </a:lnTo>
                <a:lnTo>
                  <a:pt x="157954" y="144780"/>
                </a:lnTo>
                <a:lnTo>
                  <a:pt x="135636" y="210312"/>
                </a:lnTo>
                <a:close/>
              </a:path>
              <a:path w="207645" h="210819">
                <a:moveTo>
                  <a:pt x="157954" y="144780"/>
                </a:moveTo>
                <a:lnTo>
                  <a:pt x="105156" y="144780"/>
                </a:lnTo>
                <a:lnTo>
                  <a:pt x="149352" y="0"/>
                </a:lnTo>
                <a:lnTo>
                  <a:pt x="207264" y="0"/>
                </a:lnTo>
                <a:lnTo>
                  <a:pt x="157954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4700" y="635508"/>
            <a:ext cx="205740" cy="220979"/>
          </a:xfrm>
          <a:custGeom>
            <a:avLst/>
            <a:gdLst/>
            <a:ahLst/>
            <a:cxnLst/>
            <a:rect l="l" t="t" r="r" b="b"/>
            <a:pathLst>
              <a:path w="205740" h="220980">
                <a:moveTo>
                  <a:pt x="65532" y="70104"/>
                </a:moveTo>
                <a:lnTo>
                  <a:pt x="7620" y="70104"/>
                </a:lnTo>
                <a:lnTo>
                  <a:pt x="8191" y="60150"/>
                </a:lnTo>
                <a:lnTo>
                  <a:pt x="27051" y="24003"/>
                </a:lnTo>
                <a:lnTo>
                  <a:pt x="62769" y="4714"/>
                </a:lnTo>
                <a:lnTo>
                  <a:pt x="71628" y="3048"/>
                </a:lnTo>
                <a:lnTo>
                  <a:pt x="79890" y="1285"/>
                </a:lnTo>
                <a:lnTo>
                  <a:pt x="88582" y="381"/>
                </a:lnTo>
                <a:lnTo>
                  <a:pt x="97559" y="47"/>
                </a:lnTo>
                <a:lnTo>
                  <a:pt x="106680" y="0"/>
                </a:lnTo>
                <a:lnTo>
                  <a:pt x="114681" y="23"/>
                </a:lnTo>
                <a:lnTo>
                  <a:pt x="153733" y="4953"/>
                </a:lnTo>
                <a:lnTo>
                  <a:pt x="190500" y="28956"/>
                </a:lnTo>
                <a:lnTo>
                  <a:pt x="194697" y="38100"/>
                </a:lnTo>
                <a:lnTo>
                  <a:pt x="103632" y="38100"/>
                </a:lnTo>
                <a:lnTo>
                  <a:pt x="95059" y="38647"/>
                </a:lnTo>
                <a:lnTo>
                  <a:pt x="66341" y="61793"/>
                </a:lnTo>
                <a:lnTo>
                  <a:pt x="65532" y="70104"/>
                </a:lnTo>
                <a:close/>
              </a:path>
              <a:path w="205740" h="220980">
                <a:moveTo>
                  <a:pt x="71628" y="220980"/>
                </a:moveTo>
                <a:lnTo>
                  <a:pt x="64770" y="220694"/>
                </a:lnTo>
                <a:lnTo>
                  <a:pt x="57912" y="219837"/>
                </a:lnTo>
                <a:lnTo>
                  <a:pt x="51054" y="218408"/>
                </a:lnTo>
                <a:lnTo>
                  <a:pt x="44196" y="216408"/>
                </a:lnTo>
                <a:lnTo>
                  <a:pt x="35052" y="214884"/>
                </a:lnTo>
                <a:lnTo>
                  <a:pt x="6096" y="185928"/>
                </a:lnTo>
                <a:lnTo>
                  <a:pt x="0" y="158496"/>
                </a:lnTo>
                <a:lnTo>
                  <a:pt x="547" y="149661"/>
                </a:lnTo>
                <a:lnTo>
                  <a:pt x="2095" y="141541"/>
                </a:lnTo>
                <a:lnTo>
                  <a:pt x="4500" y="134278"/>
                </a:lnTo>
                <a:lnTo>
                  <a:pt x="7620" y="128016"/>
                </a:lnTo>
                <a:lnTo>
                  <a:pt x="10668" y="120396"/>
                </a:lnTo>
                <a:lnTo>
                  <a:pt x="45720" y="99060"/>
                </a:lnTo>
                <a:lnTo>
                  <a:pt x="84582" y="92392"/>
                </a:lnTo>
                <a:lnTo>
                  <a:pt x="97536" y="91440"/>
                </a:lnTo>
                <a:lnTo>
                  <a:pt x="120396" y="86868"/>
                </a:lnTo>
                <a:lnTo>
                  <a:pt x="140208" y="73152"/>
                </a:lnTo>
                <a:lnTo>
                  <a:pt x="140208" y="54864"/>
                </a:lnTo>
                <a:lnTo>
                  <a:pt x="137160" y="51816"/>
                </a:lnTo>
                <a:lnTo>
                  <a:pt x="135636" y="47244"/>
                </a:lnTo>
                <a:lnTo>
                  <a:pt x="132588" y="45720"/>
                </a:lnTo>
                <a:lnTo>
                  <a:pt x="129540" y="42672"/>
                </a:lnTo>
                <a:lnTo>
                  <a:pt x="126492" y="41148"/>
                </a:lnTo>
                <a:lnTo>
                  <a:pt x="121920" y="39624"/>
                </a:lnTo>
                <a:lnTo>
                  <a:pt x="117348" y="39624"/>
                </a:lnTo>
                <a:lnTo>
                  <a:pt x="112776" y="38100"/>
                </a:lnTo>
                <a:lnTo>
                  <a:pt x="194697" y="38100"/>
                </a:lnTo>
                <a:lnTo>
                  <a:pt x="196024" y="41910"/>
                </a:lnTo>
                <a:lnTo>
                  <a:pt x="197531" y="49744"/>
                </a:lnTo>
                <a:lnTo>
                  <a:pt x="197679" y="51816"/>
                </a:lnTo>
                <a:lnTo>
                  <a:pt x="198120" y="59436"/>
                </a:lnTo>
                <a:lnTo>
                  <a:pt x="198120" y="112776"/>
                </a:lnTo>
                <a:lnTo>
                  <a:pt x="140208" y="112776"/>
                </a:lnTo>
                <a:lnTo>
                  <a:pt x="138684" y="114300"/>
                </a:lnTo>
                <a:lnTo>
                  <a:pt x="135636" y="115824"/>
                </a:lnTo>
                <a:lnTo>
                  <a:pt x="131064" y="117348"/>
                </a:lnTo>
                <a:lnTo>
                  <a:pt x="128016" y="118872"/>
                </a:lnTo>
                <a:lnTo>
                  <a:pt x="123444" y="120396"/>
                </a:lnTo>
                <a:lnTo>
                  <a:pt x="120396" y="120396"/>
                </a:lnTo>
                <a:lnTo>
                  <a:pt x="115824" y="121920"/>
                </a:lnTo>
                <a:lnTo>
                  <a:pt x="106680" y="121920"/>
                </a:lnTo>
                <a:lnTo>
                  <a:pt x="102108" y="123444"/>
                </a:lnTo>
                <a:lnTo>
                  <a:pt x="97536" y="123444"/>
                </a:lnTo>
                <a:lnTo>
                  <a:pt x="92964" y="124968"/>
                </a:lnTo>
                <a:lnTo>
                  <a:pt x="88392" y="124968"/>
                </a:lnTo>
                <a:lnTo>
                  <a:pt x="79248" y="128016"/>
                </a:lnTo>
                <a:lnTo>
                  <a:pt x="76200" y="129540"/>
                </a:lnTo>
                <a:lnTo>
                  <a:pt x="71628" y="131064"/>
                </a:lnTo>
                <a:lnTo>
                  <a:pt x="68580" y="134112"/>
                </a:lnTo>
                <a:lnTo>
                  <a:pt x="65532" y="135636"/>
                </a:lnTo>
                <a:lnTo>
                  <a:pt x="62484" y="138684"/>
                </a:lnTo>
                <a:lnTo>
                  <a:pt x="60960" y="141732"/>
                </a:lnTo>
                <a:lnTo>
                  <a:pt x="57912" y="150876"/>
                </a:lnTo>
                <a:lnTo>
                  <a:pt x="57912" y="160020"/>
                </a:lnTo>
                <a:lnTo>
                  <a:pt x="80772" y="181356"/>
                </a:lnTo>
                <a:lnTo>
                  <a:pt x="85344" y="181356"/>
                </a:lnTo>
                <a:lnTo>
                  <a:pt x="89916" y="182880"/>
                </a:lnTo>
                <a:lnTo>
                  <a:pt x="198882" y="182880"/>
                </a:lnTo>
                <a:lnTo>
                  <a:pt x="199405" y="189738"/>
                </a:lnTo>
                <a:lnTo>
                  <a:pt x="199591" y="195072"/>
                </a:lnTo>
                <a:lnTo>
                  <a:pt x="143256" y="195072"/>
                </a:lnTo>
                <a:lnTo>
                  <a:pt x="136112" y="201596"/>
                </a:lnTo>
                <a:lnTo>
                  <a:pt x="101203" y="217765"/>
                </a:lnTo>
                <a:lnTo>
                  <a:pt x="81676" y="220670"/>
                </a:lnTo>
                <a:lnTo>
                  <a:pt x="71628" y="220980"/>
                </a:lnTo>
                <a:close/>
              </a:path>
              <a:path w="205740" h="220980">
                <a:moveTo>
                  <a:pt x="198882" y="182880"/>
                </a:moveTo>
                <a:lnTo>
                  <a:pt x="94488" y="182880"/>
                </a:lnTo>
                <a:lnTo>
                  <a:pt x="102179" y="182356"/>
                </a:lnTo>
                <a:lnTo>
                  <a:pt x="109156" y="180975"/>
                </a:lnTo>
                <a:lnTo>
                  <a:pt x="140208" y="146304"/>
                </a:lnTo>
                <a:lnTo>
                  <a:pt x="140208" y="112776"/>
                </a:lnTo>
                <a:lnTo>
                  <a:pt x="198120" y="112776"/>
                </a:lnTo>
                <a:lnTo>
                  <a:pt x="198225" y="172212"/>
                </a:lnTo>
                <a:lnTo>
                  <a:pt x="198331" y="175260"/>
                </a:lnTo>
                <a:lnTo>
                  <a:pt x="198416" y="176784"/>
                </a:lnTo>
                <a:lnTo>
                  <a:pt x="198882" y="182880"/>
                </a:lnTo>
                <a:close/>
              </a:path>
              <a:path w="205740" h="220980">
                <a:moveTo>
                  <a:pt x="205740" y="214884"/>
                </a:moveTo>
                <a:lnTo>
                  <a:pt x="147828" y="214884"/>
                </a:lnTo>
                <a:lnTo>
                  <a:pt x="144780" y="208788"/>
                </a:lnTo>
                <a:lnTo>
                  <a:pt x="144780" y="205740"/>
                </a:lnTo>
                <a:lnTo>
                  <a:pt x="143256" y="202692"/>
                </a:lnTo>
                <a:lnTo>
                  <a:pt x="143256" y="195072"/>
                </a:lnTo>
                <a:lnTo>
                  <a:pt x="199591" y="195072"/>
                </a:lnTo>
                <a:lnTo>
                  <a:pt x="199644" y="196596"/>
                </a:lnTo>
                <a:lnTo>
                  <a:pt x="201168" y="204216"/>
                </a:lnTo>
                <a:lnTo>
                  <a:pt x="202692" y="210312"/>
                </a:lnTo>
                <a:lnTo>
                  <a:pt x="205740" y="21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96734" y="55930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59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72171" y="640080"/>
            <a:ext cx="198120" cy="216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03819" y="635508"/>
            <a:ext cx="205740" cy="2209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7847" y="577595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29540" y="275844"/>
                </a:moveTo>
                <a:lnTo>
                  <a:pt x="102108" y="275844"/>
                </a:lnTo>
                <a:lnTo>
                  <a:pt x="95273" y="275820"/>
                </a:lnTo>
                <a:lnTo>
                  <a:pt x="54864" y="266700"/>
                </a:lnTo>
                <a:lnTo>
                  <a:pt x="48768" y="263652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6408"/>
                </a:lnTo>
                <a:lnTo>
                  <a:pt x="94488" y="222503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29540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32588" y="230124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90916" y="559308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19871" y="64008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88452" y="633983"/>
            <a:ext cx="217931" cy="2209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42959" y="633983"/>
            <a:ext cx="198120" cy="216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04147" y="559308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5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8872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5">
                <a:moveTo>
                  <a:pt x="211136" y="201168"/>
                </a:moveTo>
                <a:lnTo>
                  <a:pt x="158496" y="201168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5344"/>
                </a:lnTo>
                <a:lnTo>
                  <a:pt x="251459" y="85344"/>
                </a:lnTo>
                <a:lnTo>
                  <a:pt x="211136" y="201168"/>
                </a:lnTo>
                <a:close/>
              </a:path>
              <a:path w="312420" h="291465">
                <a:moveTo>
                  <a:pt x="312420" y="291083"/>
                </a:moveTo>
                <a:lnTo>
                  <a:pt x="252984" y="291083"/>
                </a:lnTo>
                <a:lnTo>
                  <a:pt x="252984" y="85344"/>
                </a:lnTo>
                <a:lnTo>
                  <a:pt x="312420" y="85344"/>
                </a:lnTo>
                <a:lnTo>
                  <a:pt x="312420" y="291083"/>
                </a:lnTo>
                <a:close/>
              </a:path>
              <a:path w="312420" h="291465">
                <a:moveTo>
                  <a:pt x="179832" y="291083"/>
                </a:moveTo>
                <a:lnTo>
                  <a:pt x="131064" y="291083"/>
                </a:lnTo>
                <a:lnTo>
                  <a:pt x="59436" y="86868"/>
                </a:lnTo>
                <a:lnTo>
                  <a:pt x="118872" y="86868"/>
                </a:lnTo>
                <a:lnTo>
                  <a:pt x="156972" y="201168"/>
                </a:lnTo>
                <a:lnTo>
                  <a:pt x="211136" y="201168"/>
                </a:lnTo>
                <a:lnTo>
                  <a:pt x="179832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56192" y="633984"/>
            <a:ext cx="209383" cy="2209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80219" y="577595"/>
            <a:ext cx="134620" cy="276225"/>
          </a:xfrm>
          <a:custGeom>
            <a:avLst/>
            <a:gdLst/>
            <a:ahLst/>
            <a:cxnLst/>
            <a:rect l="l" t="t" r="r" b="b"/>
            <a:pathLst>
              <a:path w="13462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4620" h="276225">
                <a:moveTo>
                  <a:pt x="134112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4112" y="62484"/>
                </a:lnTo>
                <a:lnTo>
                  <a:pt x="134112" y="100584"/>
                </a:lnTo>
                <a:close/>
              </a:path>
              <a:path w="134620" h="276225">
                <a:moveTo>
                  <a:pt x="129540" y="275844"/>
                </a:moveTo>
                <a:lnTo>
                  <a:pt x="83820" y="275844"/>
                </a:lnTo>
                <a:lnTo>
                  <a:pt x="76200" y="274320"/>
                </a:lnTo>
                <a:lnTo>
                  <a:pt x="67056" y="272796"/>
                </a:lnTo>
                <a:lnTo>
                  <a:pt x="60960" y="271272"/>
                </a:lnTo>
                <a:lnTo>
                  <a:pt x="54864" y="266700"/>
                </a:lnTo>
                <a:lnTo>
                  <a:pt x="48768" y="263652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6408"/>
                </a:lnTo>
                <a:lnTo>
                  <a:pt x="94488" y="222503"/>
                </a:lnTo>
                <a:lnTo>
                  <a:pt x="100584" y="228600"/>
                </a:lnTo>
                <a:lnTo>
                  <a:pt x="106680" y="230124"/>
                </a:lnTo>
                <a:lnTo>
                  <a:pt x="134112" y="230124"/>
                </a:lnTo>
                <a:lnTo>
                  <a:pt x="134112" y="274320"/>
                </a:lnTo>
                <a:lnTo>
                  <a:pt x="129540" y="275844"/>
                </a:lnTo>
                <a:close/>
              </a:path>
              <a:path w="134620" h="276225">
                <a:moveTo>
                  <a:pt x="134112" y="230124"/>
                </a:moveTo>
                <a:lnTo>
                  <a:pt x="132588" y="230124"/>
                </a:lnTo>
                <a:lnTo>
                  <a:pt x="134112" y="228600"/>
                </a:lnTo>
                <a:lnTo>
                  <a:pt x="134112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41764" y="633983"/>
            <a:ext cx="135636" cy="2164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00259" y="559308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729216" y="64008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97795" y="633983"/>
            <a:ext cx="207264" cy="2209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027920" y="633983"/>
            <a:ext cx="195072" cy="2209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>
            <a:extLst>
              <a:ext uri="{FF2B5EF4-FFF2-40B4-BE49-F238E27FC236}">
                <a16:creationId xmlns:a16="http://schemas.microsoft.com/office/drawing/2014/main" id="{1D34450D-71AC-4EEE-AB27-0DA05AF64EA5}"/>
              </a:ext>
            </a:extLst>
          </p:cNvPr>
          <p:cNvSpPr txBox="1">
            <a:spLocks/>
          </p:cNvSpPr>
          <p:nvPr/>
        </p:nvSpPr>
        <p:spPr>
          <a:xfrm>
            <a:off x="4876800" y="1981200"/>
            <a:ext cx="57912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40278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>
            <a:extLst>
              <a:ext uri="{FF2B5EF4-FFF2-40B4-BE49-F238E27FC236}">
                <a16:creationId xmlns:a16="http://schemas.microsoft.com/office/drawing/2014/main" id="{1D34450D-71AC-4EEE-AB27-0DA05AF64EA5}"/>
              </a:ext>
            </a:extLst>
          </p:cNvPr>
          <p:cNvSpPr txBox="1">
            <a:spLocks/>
          </p:cNvSpPr>
          <p:nvPr/>
        </p:nvSpPr>
        <p:spPr>
          <a:xfrm>
            <a:off x="4876800" y="1981200"/>
            <a:ext cx="57912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 Transactions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0AD98-9587-41B1-82B4-D24DFA66878F}"/>
              </a:ext>
            </a:extLst>
          </p:cNvPr>
          <p:cNvSpPr/>
          <p:nvPr/>
        </p:nvSpPr>
        <p:spPr>
          <a:xfrm>
            <a:off x="1752600" y="3415279"/>
            <a:ext cx="12039600" cy="472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merchant experiences 156 successful fraudulent transactions per month.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value of a fraudulent transaction is $114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2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>
            <a:extLst>
              <a:ext uri="{FF2B5EF4-FFF2-40B4-BE49-F238E27FC236}">
                <a16:creationId xmlns:a16="http://schemas.microsoft.com/office/drawing/2014/main" id="{9FE0072C-8BB8-4865-9B1B-0628E82C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20" y="3657600"/>
            <a:ext cx="2070900" cy="1747838"/>
          </a:xfrm>
          <a:prstGeom prst="rect">
            <a:avLst/>
          </a:prstGeom>
        </p:spPr>
      </p:pic>
      <p:sp>
        <p:nvSpPr>
          <p:cNvPr id="190" name="Title 1">
            <a:extLst>
              <a:ext uri="{FF2B5EF4-FFF2-40B4-BE49-F238E27FC236}">
                <a16:creationId xmlns:a16="http://schemas.microsoft.com/office/drawing/2014/main" id="{1D34450D-71AC-4EEE-AB27-0DA05AF64EA5}"/>
              </a:ext>
            </a:extLst>
          </p:cNvPr>
          <p:cNvSpPr txBox="1">
            <a:spLocks/>
          </p:cNvSpPr>
          <p:nvPr/>
        </p:nvSpPr>
        <p:spPr>
          <a:xfrm>
            <a:off x="4876800" y="1981200"/>
            <a:ext cx="57912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636433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0CAD9C-CCB8-412C-90D5-B03D13D9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3657600"/>
            <a:ext cx="1733550" cy="18192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FE0072C-8BB8-4865-9B1B-0628E82CE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220" y="3657600"/>
            <a:ext cx="2070900" cy="1747838"/>
          </a:xfrm>
          <a:prstGeom prst="rect">
            <a:avLst/>
          </a:prstGeom>
        </p:spPr>
      </p:pic>
      <p:sp>
        <p:nvSpPr>
          <p:cNvPr id="190" name="Title 1">
            <a:extLst>
              <a:ext uri="{FF2B5EF4-FFF2-40B4-BE49-F238E27FC236}">
                <a16:creationId xmlns:a16="http://schemas.microsoft.com/office/drawing/2014/main" id="{1D34450D-71AC-4EEE-AB27-0DA05AF64EA5}"/>
              </a:ext>
            </a:extLst>
          </p:cNvPr>
          <p:cNvSpPr txBox="1">
            <a:spLocks/>
          </p:cNvSpPr>
          <p:nvPr/>
        </p:nvSpPr>
        <p:spPr>
          <a:xfrm>
            <a:off x="4876800" y="1981200"/>
            <a:ext cx="57912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591267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>
            <a:extLst>
              <a:ext uri="{FF2B5EF4-FFF2-40B4-BE49-F238E27FC236}">
                <a16:creationId xmlns:a16="http://schemas.microsoft.com/office/drawing/2014/main" id="{8E066065-A497-40CC-A213-26902A148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4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ECFCB0-CBFE-4300-89D8-E067D8431927}"/>
              </a:ext>
            </a:extLst>
          </p:cNvPr>
          <p:cNvSpPr/>
          <p:nvPr/>
        </p:nvSpPr>
        <p:spPr>
          <a:xfrm>
            <a:off x="990600" y="381000"/>
            <a:ext cx="12215949" cy="85017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5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ECFCB0-CBFE-4300-89D8-E067D8431927}"/>
              </a:ext>
            </a:extLst>
          </p:cNvPr>
          <p:cNvSpPr/>
          <p:nvPr/>
        </p:nvSpPr>
        <p:spPr>
          <a:xfrm>
            <a:off x="990600" y="381000"/>
            <a:ext cx="12215949" cy="85017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9" y="886616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649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ECFCB0-CBFE-4300-89D8-E067D8431927}"/>
              </a:ext>
            </a:extLst>
          </p:cNvPr>
          <p:cNvSpPr/>
          <p:nvPr/>
        </p:nvSpPr>
        <p:spPr>
          <a:xfrm>
            <a:off x="990600" y="381000"/>
            <a:ext cx="12215949" cy="85017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9" y="886616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1409836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99%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0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65986"/>
              </p:ext>
            </p:extLst>
          </p:nvPr>
        </p:nvGraphicFramePr>
        <p:xfrm>
          <a:off x="1028700" y="3505200"/>
          <a:ext cx="10020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869E9-DF1E-4D49-AF4B-713838A0AD16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B41C-7209-4019-8B51-0E8E9DC28C64}"/>
              </a:ext>
            </a:extLst>
          </p:cNvPr>
          <p:cNvSpPr txBox="1"/>
          <p:nvPr/>
        </p:nvSpPr>
        <p:spPr>
          <a:xfrm>
            <a:off x="5030389" y="5029200"/>
            <a:ext cx="119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02513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ECFCB0-CBFE-4300-89D8-E067D8431927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5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79C8131-585B-475E-9F03-F5CC18DF1FD6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3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6466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15B7633-9ADD-45CE-997B-A158E5D515E8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9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6466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5E932EA-3959-4C39-A29A-AB75C2C7FF2B}"/>
              </a:ext>
            </a:extLst>
          </p:cNvPr>
          <p:cNvSpPr/>
          <p:nvPr/>
        </p:nvSpPr>
        <p:spPr>
          <a:xfrm>
            <a:off x="13606298" y="7259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55F3373-714B-46BE-B959-E39BD4DA14E4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9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6466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5E932EA-3959-4C39-A29A-AB75C2C7FF2B}"/>
              </a:ext>
            </a:extLst>
          </p:cNvPr>
          <p:cNvSpPr/>
          <p:nvPr/>
        </p:nvSpPr>
        <p:spPr>
          <a:xfrm>
            <a:off x="13606298" y="7259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200C0BA-1230-4B7A-BD5E-807657452510}"/>
              </a:ext>
            </a:extLst>
          </p:cNvPr>
          <p:cNvSpPr/>
          <p:nvPr/>
        </p:nvSpPr>
        <p:spPr>
          <a:xfrm>
            <a:off x="13653170" y="778258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A161851-4126-4F7F-AF36-EB87866A436D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6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6466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5E932EA-3959-4C39-A29A-AB75C2C7FF2B}"/>
              </a:ext>
            </a:extLst>
          </p:cNvPr>
          <p:cNvSpPr/>
          <p:nvPr/>
        </p:nvSpPr>
        <p:spPr>
          <a:xfrm>
            <a:off x="13606298" y="7259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200C0BA-1230-4B7A-BD5E-807657452510}"/>
              </a:ext>
            </a:extLst>
          </p:cNvPr>
          <p:cNvSpPr/>
          <p:nvPr/>
        </p:nvSpPr>
        <p:spPr>
          <a:xfrm>
            <a:off x="13653170" y="778258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90ADF13-7CB9-435F-A8B6-05A1E4271BB3}"/>
              </a:ext>
            </a:extLst>
          </p:cNvPr>
          <p:cNvSpPr/>
          <p:nvPr/>
        </p:nvSpPr>
        <p:spPr>
          <a:xfrm>
            <a:off x="13756609" y="7209387"/>
            <a:ext cx="1254791" cy="124881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FE0681F-F7DA-4EC1-8B1D-0C561272A2E6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0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E488B2-7D0A-4F2B-9DB7-917A5F6670F2}"/>
              </a:ext>
            </a:extLst>
          </p:cNvPr>
          <p:cNvSpPr/>
          <p:nvPr/>
        </p:nvSpPr>
        <p:spPr>
          <a:xfrm>
            <a:off x="5930036" y="1066800"/>
            <a:ext cx="3684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Dating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43655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749DA2-1BAD-48F0-883B-2B95CD548CBD}"/>
              </a:ext>
            </a:extLst>
          </p:cNvPr>
          <p:cNvSpPr/>
          <p:nvPr/>
        </p:nvSpPr>
        <p:spPr>
          <a:xfrm>
            <a:off x="1752600" y="2667000"/>
            <a:ext cx="12039600" cy="542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in 5 relationships (20%) begins online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17% of marriages in the U.S. begin online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popular online dating site is match.com with 23.5 million users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eHarmony  is responsible for 4% of all marriages in the U.S.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488B2-7D0A-4F2B-9DB7-917A5F6670F2}"/>
              </a:ext>
            </a:extLst>
          </p:cNvPr>
          <p:cNvSpPr/>
          <p:nvPr/>
        </p:nvSpPr>
        <p:spPr>
          <a:xfrm>
            <a:off x="5930036" y="1066800"/>
            <a:ext cx="3684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Dating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05664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6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0239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6553200" y="1516559"/>
            <a:ext cx="299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787818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2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9246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983FB-7322-45A8-B0D9-EAD0148B3103}"/>
              </a:ext>
            </a:extLst>
          </p:cNvPr>
          <p:cNvSpPr/>
          <p:nvPr/>
        </p:nvSpPr>
        <p:spPr>
          <a:xfrm>
            <a:off x="12043159" y="5704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74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983FB-7322-45A8-B0D9-EAD0148B3103}"/>
              </a:ext>
            </a:extLst>
          </p:cNvPr>
          <p:cNvSpPr/>
          <p:nvPr/>
        </p:nvSpPr>
        <p:spPr>
          <a:xfrm>
            <a:off x="12043159" y="5704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A48FA-4A0B-4191-8608-6309CA5B0BF9}"/>
              </a:ext>
            </a:extLst>
          </p:cNvPr>
          <p:cNvSpPr/>
          <p:nvPr/>
        </p:nvSpPr>
        <p:spPr>
          <a:xfrm>
            <a:off x="12085857" y="6497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3679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983FB-7322-45A8-B0D9-EAD0148B3103}"/>
              </a:ext>
            </a:extLst>
          </p:cNvPr>
          <p:cNvSpPr/>
          <p:nvPr/>
        </p:nvSpPr>
        <p:spPr>
          <a:xfrm>
            <a:off x="12043159" y="5704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A48FA-4A0B-4191-8608-6309CA5B0BF9}"/>
              </a:ext>
            </a:extLst>
          </p:cNvPr>
          <p:cNvSpPr/>
          <p:nvPr/>
        </p:nvSpPr>
        <p:spPr>
          <a:xfrm>
            <a:off x="12085857" y="6497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CC2F3-DC3E-4406-BCF4-B3473956B076}"/>
              </a:ext>
            </a:extLst>
          </p:cNvPr>
          <p:cNvSpPr/>
          <p:nvPr/>
        </p:nvSpPr>
        <p:spPr>
          <a:xfrm>
            <a:off x="12132729" y="702058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33%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1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983FB-7322-45A8-B0D9-EAD0148B3103}"/>
              </a:ext>
            </a:extLst>
          </p:cNvPr>
          <p:cNvSpPr/>
          <p:nvPr/>
        </p:nvSpPr>
        <p:spPr>
          <a:xfrm>
            <a:off x="12043159" y="5704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A48FA-4A0B-4191-8608-6309CA5B0BF9}"/>
              </a:ext>
            </a:extLst>
          </p:cNvPr>
          <p:cNvSpPr/>
          <p:nvPr/>
        </p:nvSpPr>
        <p:spPr>
          <a:xfrm>
            <a:off x="12085857" y="6497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CC2F3-DC3E-4406-BCF4-B3473956B076}"/>
              </a:ext>
            </a:extLst>
          </p:cNvPr>
          <p:cNvSpPr/>
          <p:nvPr/>
        </p:nvSpPr>
        <p:spPr>
          <a:xfrm>
            <a:off x="12132729" y="702058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F62757-5978-414D-8FC4-DB2BCB0E6FD9}"/>
              </a:ext>
            </a:extLst>
          </p:cNvPr>
          <p:cNvSpPr/>
          <p:nvPr/>
        </p:nvSpPr>
        <p:spPr>
          <a:xfrm>
            <a:off x="11967983" y="5181601"/>
            <a:ext cx="1567415" cy="1046440"/>
          </a:xfrm>
          <a:prstGeom prst="rect">
            <a:avLst/>
          </a:prstGeom>
          <a:noFill/>
          <a:ln w="76200">
            <a:solidFill>
              <a:srgbClr val="AA5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6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11220"/>
              </p:ext>
            </p:extLst>
          </p:nvPr>
        </p:nvGraphicFramePr>
        <p:xfrm>
          <a:off x="1219200" y="3505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5791200" y="22860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Full Training Set</a:t>
            </a:r>
          </a:p>
        </p:txBody>
      </p:sp>
    </p:spTree>
    <p:extLst>
      <p:ext uri="{BB962C8B-B14F-4D97-AF65-F5344CB8AC3E}">
        <p14:creationId xmlns:p14="http://schemas.microsoft.com/office/powerpoint/2010/main" val="21169015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C83E-1523-434B-BE61-0EE815204FAF}"/>
              </a:ext>
            </a:extLst>
          </p:cNvPr>
          <p:cNvSpPr txBox="1"/>
          <p:nvPr/>
        </p:nvSpPr>
        <p:spPr>
          <a:xfrm>
            <a:off x="5030389" y="5029200"/>
            <a:ext cx="119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CB0D-C237-44BC-BCE3-CFC3330A1625}"/>
              </a:ext>
            </a:extLst>
          </p:cNvPr>
          <p:cNvSpPr txBox="1"/>
          <p:nvPr/>
        </p:nvSpPr>
        <p:spPr>
          <a:xfrm>
            <a:off x="12201681" y="5029199"/>
            <a:ext cx="1199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024272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CB0D-C237-44BC-BCE3-CFC3330A1625}"/>
              </a:ext>
            </a:extLst>
          </p:cNvPr>
          <p:cNvSpPr txBox="1"/>
          <p:nvPr/>
        </p:nvSpPr>
        <p:spPr>
          <a:xfrm>
            <a:off x="12201681" y="5029199"/>
            <a:ext cx="1199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5D310-0288-4001-BB2C-056DA0572A27}"/>
              </a:ext>
            </a:extLst>
          </p:cNvPr>
          <p:cNvSpPr/>
          <p:nvPr/>
        </p:nvSpPr>
        <p:spPr>
          <a:xfrm>
            <a:off x="886328" y="3048000"/>
            <a:ext cx="101346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80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93322"/>
              </p:ext>
            </p:extLst>
          </p:nvPr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019799" y="1614091"/>
            <a:ext cx="350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Full 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C83E-1523-434B-BE61-0EE815204FAF}"/>
              </a:ext>
            </a:extLst>
          </p:cNvPr>
          <p:cNvSpPr txBox="1"/>
          <p:nvPr/>
        </p:nvSpPr>
        <p:spPr>
          <a:xfrm>
            <a:off x="7010398" y="5029200"/>
            <a:ext cx="1524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6640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88661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6553200" y="1516559"/>
            <a:ext cx="299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Training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583A1-4C59-4819-93D9-9D62EAB2919D}"/>
              </a:ext>
            </a:extLst>
          </p:cNvPr>
          <p:cNvSpPr txBox="1"/>
          <p:nvPr/>
        </p:nvSpPr>
        <p:spPr>
          <a:xfrm>
            <a:off x="4933950" y="376144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67995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7122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0815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CF0E5B-DEB0-4E63-AAED-A3D7A5E2BDE2}"/>
              </a:ext>
            </a:extLst>
          </p:cNvPr>
          <p:cNvCxnSpPr>
            <a:cxnSpLocks/>
          </p:cNvCxnSpPr>
          <p:nvPr/>
        </p:nvCxnSpPr>
        <p:spPr>
          <a:xfrm>
            <a:off x="13639800" y="22098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5CCE30-87BB-4438-AC56-C9C7FB7EBB6A}"/>
              </a:ext>
            </a:extLst>
          </p:cNvPr>
          <p:cNvSpPr txBox="1"/>
          <p:nvPr/>
        </p:nvSpPr>
        <p:spPr>
          <a:xfrm>
            <a:off x="12649200" y="2819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90216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45978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30353"/>
              </p:ext>
            </p:extLst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C2413-7D71-4013-84E1-98EEB3CDB668}"/>
              </a:ext>
            </a:extLst>
          </p:cNvPr>
          <p:cNvCxnSpPr>
            <a:cxnSpLocks/>
          </p:cNvCxnSpPr>
          <p:nvPr/>
        </p:nvCxnSpPr>
        <p:spPr>
          <a:xfrm>
            <a:off x="12344400" y="3043535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45599-A75B-48F8-BAFF-1F733AC8D663}"/>
              </a:ext>
            </a:extLst>
          </p:cNvPr>
          <p:cNvSpPr txBox="1"/>
          <p:nvPr/>
        </p:nvSpPr>
        <p:spPr>
          <a:xfrm>
            <a:off x="11353800" y="36531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7356A-6D9F-4D51-95D0-6A86848029AE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83369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</TotalTime>
  <Words>859</Words>
  <Application>Microsoft Office PowerPoint</Application>
  <PresentationFormat>Custom</PresentationFormat>
  <Paragraphs>614</Paragraphs>
  <Slides>59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4 - SLIDES (NN_CV).pdf</dc:title>
  <dc:creator>R560847</dc:creator>
  <cp:lastModifiedBy>Ross, Antony</cp:lastModifiedBy>
  <cp:revision>40</cp:revision>
  <dcterms:created xsi:type="dcterms:W3CDTF">2019-05-26T01:04:45Z</dcterms:created>
  <dcterms:modified xsi:type="dcterms:W3CDTF">2019-08-22T06:24:59Z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LastSaved">
    <vt:filetime>2019-05-26T00:00:00Z</vt:filetime>
  </property>
  <property fmtid="{D5CDD505-2E9C-101B-9397-08002B2CF9AE}" pid="4" name="MSIP_Label_3b4f6feb-bc60-48e1-9a65-8f26ae8b4956_Enabled">
    <vt:lpwstr>True</vt:lpwstr>
  </property>
  <property fmtid="{D5CDD505-2E9C-101B-9397-08002B2CF9AE}" pid="5" name="MSIP_Label_3b4f6feb-bc60-48e1-9a65-8f26ae8b4956_SiteId">
    <vt:lpwstr>3bea478c-1684-4a8c-8e85-045ec54ba430</vt:lpwstr>
  </property>
  <property fmtid="{D5CDD505-2E9C-101B-9397-08002B2CF9AE}" pid="6" name="MSIP_Label_3b4f6feb-bc60-48e1-9a65-8f26ae8b4956_Owner">
    <vt:lpwstr>Ross.Antony@principal.com</vt:lpwstr>
  </property>
  <property fmtid="{D5CDD505-2E9C-101B-9397-08002B2CF9AE}" pid="7" name="MSIP_Label_3b4f6feb-bc60-48e1-9a65-8f26ae8b4956_SetDate">
    <vt:lpwstr>2019-05-29T06:43:34.5372578Z</vt:lpwstr>
  </property>
  <property fmtid="{D5CDD505-2E9C-101B-9397-08002B2CF9AE}" pid="8" name="MSIP_Label_3b4f6feb-bc60-48e1-9a65-8f26ae8b4956_Name">
    <vt:lpwstr>Public</vt:lpwstr>
  </property>
  <property fmtid="{D5CDD505-2E9C-101B-9397-08002B2CF9AE}" pid="9" name="MSIP_Label_3b4f6feb-bc60-48e1-9a65-8f26ae8b4956_Application">
    <vt:lpwstr>Microsoft Azure Information Protection</vt:lpwstr>
  </property>
  <property fmtid="{D5CDD505-2E9C-101B-9397-08002B2CF9AE}" pid="10" name="MSIP_Label_3b4f6feb-bc60-48e1-9a65-8f26ae8b4956_Extended_MSFT_Method">
    <vt:lpwstr>Manual</vt:lpwstr>
  </property>
  <property fmtid="{D5CDD505-2E9C-101B-9397-08002B2CF9AE}" pid="11" name="MSIP_Label_af49516a-7525-4936-8880-b1dc1e580865_Enabled">
    <vt:lpwstr>True</vt:lpwstr>
  </property>
  <property fmtid="{D5CDD505-2E9C-101B-9397-08002B2CF9AE}" pid="12" name="MSIP_Label_af49516a-7525-4936-8880-b1dc1e580865_SiteId">
    <vt:lpwstr>3bea478c-1684-4a8c-8e85-045ec54ba430</vt:lpwstr>
  </property>
  <property fmtid="{D5CDD505-2E9C-101B-9397-08002B2CF9AE}" pid="13" name="MSIP_Label_af49516a-7525-4936-8880-b1dc1e580865_Owner">
    <vt:lpwstr>Ross.Antony@principal.com</vt:lpwstr>
  </property>
  <property fmtid="{D5CDD505-2E9C-101B-9397-08002B2CF9AE}" pid="14" name="MSIP_Label_af49516a-7525-4936-8880-b1dc1e580865_SetDate">
    <vt:lpwstr>2019-05-29T06:43:34.5372578Z</vt:lpwstr>
  </property>
  <property fmtid="{D5CDD505-2E9C-101B-9397-08002B2CF9AE}" pid="15" name="MSIP_Label_af49516a-7525-4936-8880-b1dc1e580865_Name">
    <vt:lpwstr>Non-visible label</vt:lpwstr>
  </property>
  <property fmtid="{D5CDD505-2E9C-101B-9397-08002B2CF9AE}" pid="16" name="MSIP_Label_af49516a-7525-4936-8880-b1dc1e580865_Application">
    <vt:lpwstr>Microsoft Azure Information Protection</vt:lpwstr>
  </property>
  <property fmtid="{D5CDD505-2E9C-101B-9397-08002B2CF9AE}" pid="17" name="MSIP_Label_af49516a-7525-4936-8880-b1dc1e580865_Parent">
    <vt:lpwstr>3b4f6feb-bc60-48e1-9a65-8f26ae8b4956</vt:lpwstr>
  </property>
  <property fmtid="{D5CDD505-2E9C-101B-9397-08002B2CF9AE}" pid="18" name="MSIP_Label_af49516a-7525-4936-8880-b1dc1e580865_Extended_MSFT_Method">
    <vt:lpwstr>Manual</vt:lpwstr>
  </property>
  <property fmtid="{D5CDD505-2E9C-101B-9397-08002B2CF9AE}" pid="19" name="Sensitivity">
    <vt:lpwstr>Public Non-visible label</vt:lpwstr>
  </property>
</Properties>
</file>