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7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84" r:id="rId16"/>
    <p:sldId id="286" r:id="rId17"/>
    <p:sldId id="289" r:id="rId18"/>
    <p:sldId id="287" r:id="rId19"/>
    <p:sldId id="290" r:id="rId20"/>
    <p:sldId id="283" r:id="rId21"/>
    <p:sldId id="291" r:id="rId22"/>
    <p:sldId id="292" r:id="rId23"/>
    <p:sldId id="293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94" r:id="rId32"/>
    <p:sldId id="301" r:id="rId33"/>
    <p:sldId id="297" r:id="rId34"/>
    <p:sldId id="298" r:id="rId35"/>
    <p:sldId id="303" r:id="rId36"/>
    <p:sldId id="299" r:id="rId37"/>
    <p:sldId id="302" r:id="rId38"/>
    <p:sldId id="300" r:id="rId39"/>
    <p:sldId id="304" r:id="rId40"/>
    <p:sldId id="296" r:id="rId41"/>
  </p:sldIdLst>
  <p:sldSz cx="15544800" cy="10058400"/>
  <p:notesSz cx="155448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9EDF4"/>
    <a:srgbClr val="D0D8E8"/>
    <a:srgbClr val="024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B2DA-AAA7-4D6E-9103-27BC8E4F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3970701"/>
            <a:ext cx="11658600" cy="1177245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B38A1-D563-4966-B488-BCD8BFD2B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470898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A087-0AF8-4D1B-A40D-8ED9F542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" y="9354312"/>
            <a:ext cx="3575304" cy="276999"/>
          </a:xfrm>
        </p:spPr>
        <p:txBody>
          <a:bodyPr/>
          <a:lstStyle/>
          <a:p>
            <a:fld id="{8C4E391C-DCE9-4954-885F-D9816CE0878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17AD-4580-4C15-B51C-9C8BD521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5232" y="9354312"/>
            <a:ext cx="4974336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7E1-3A5A-48C2-BF06-2D0236C2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2256" y="9354312"/>
            <a:ext cx="3575304" cy="276999"/>
          </a:xfrm>
        </p:spPr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MSIPCMContentMarking" descr="{&quot;HashCode&quot;:1005952295,&quot;Placement&quot;:&quot;Footer&quot;}">
            <a:extLst>
              <a:ext uri="{FF2B5EF4-FFF2-40B4-BE49-F238E27FC236}">
                <a16:creationId xmlns:a16="http://schemas.microsoft.com/office/drawing/2014/main" id="{077061E4-2E9E-4214-A63D-01317E3D6CE6}"/>
              </a:ext>
            </a:extLst>
          </p:cNvPr>
          <p:cNvSpPr txBox="1"/>
          <p:nvPr userDrawn="1"/>
        </p:nvSpPr>
        <p:spPr>
          <a:xfrm>
            <a:off x="0" y="9813684"/>
            <a:ext cx="1482166" cy="2447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FS Elliot Pro" panose="02000503040000020004" pitchFamily="50" charset="0"/>
              </a:rPr>
              <a:t>Classification: Personal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7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34" Type="http://schemas.openxmlformats.org/officeDocument/2006/relationships/image" Target="../media/image162.png"/><Relationship Id="rId42" Type="http://schemas.openxmlformats.org/officeDocument/2006/relationships/image" Target="../media/image170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41.png"/><Relationship Id="rId38" Type="http://schemas.openxmlformats.org/officeDocument/2006/relationships/image" Target="../media/image166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8.png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73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36" Type="http://schemas.openxmlformats.org/officeDocument/2006/relationships/image" Target="../media/image164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0.png"/><Relationship Id="rId44" Type="http://schemas.openxmlformats.org/officeDocument/2006/relationships/image" Target="../media/image172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63.png"/><Relationship Id="rId30" Type="http://schemas.openxmlformats.org/officeDocument/2006/relationships/image" Target="../media/image159.png"/><Relationship Id="rId35" Type="http://schemas.openxmlformats.org/officeDocument/2006/relationships/image" Target="../media/image163.png"/><Relationship Id="rId43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7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34" Type="http://schemas.openxmlformats.org/officeDocument/2006/relationships/image" Target="../media/image162.png"/><Relationship Id="rId42" Type="http://schemas.openxmlformats.org/officeDocument/2006/relationships/image" Target="../media/image170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41.png"/><Relationship Id="rId38" Type="http://schemas.openxmlformats.org/officeDocument/2006/relationships/image" Target="../media/image166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8.png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73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36" Type="http://schemas.openxmlformats.org/officeDocument/2006/relationships/image" Target="../media/image164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0.png"/><Relationship Id="rId44" Type="http://schemas.openxmlformats.org/officeDocument/2006/relationships/image" Target="../media/image172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63.png"/><Relationship Id="rId30" Type="http://schemas.openxmlformats.org/officeDocument/2006/relationships/image" Target="../media/image159.png"/><Relationship Id="rId35" Type="http://schemas.openxmlformats.org/officeDocument/2006/relationships/image" Target="../media/image163.png"/><Relationship Id="rId43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7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34" Type="http://schemas.openxmlformats.org/officeDocument/2006/relationships/image" Target="../media/image162.png"/><Relationship Id="rId42" Type="http://schemas.openxmlformats.org/officeDocument/2006/relationships/image" Target="../media/image181.png"/><Relationship Id="rId47" Type="http://schemas.openxmlformats.org/officeDocument/2006/relationships/image" Target="../media/image186.png"/><Relationship Id="rId50" Type="http://schemas.openxmlformats.org/officeDocument/2006/relationships/image" Target="../media/image189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41.png"/><Relationship Id="rId38" Type="http://schemas.openxmlformats.org/officeDocument/2006/relationships/image" Target="../media/image166.png"/><Relationship Id="rId46" Type="http://schemas.openxmlformats.org/officeDocument/2006/relationships/image" Target="../media/image185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8.png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84.png"/><Relationship Id="rId53" Type="http://schemas.openxmlformats.org/officeDocument/2006/relationships/image" Target="../media/image192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36" Type="http://schemas.openxmlformats.org/officeDocument/2006/relationships/image" Target="../media/image164.png"/><Relationship Id="rId49" Type="http://schemas.openxmlformats.org/officeDocument/2006/relationships/image" Target="../media/image188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0.png"/><Relationship Id="rId44" Type="http://schemas.openxmlformats.org/officeDocument/2006/relationships/image" Target="../media/image183.png"/><Relationship Id="rId52" Type="http://schemas.openxmlformats.org/officeDocument/2006/relationships/image" Target="../media/image19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63.png"/><Relationship Id="rId30" Type="http://schemas.openxmlformats.org/officeDocument/2006/relationships/image" Target="../media/image159.png"/><Relationship Id="rId35" Type="http://schemas.openxmlformats.org/officeDocument/2006/relationships/image" Target="../media/image163.png"/><Relationship Id="rId43" Type="http://schemas.openxmlformats.org/officeDocument/2006/relationships/image" Target="../media/image182.png"/><Relationship Id="rId48" Type="http://schemas.openxmlformats.org/officeDocument/2006/relationships/image" Target="../media/image187.png"/><Relationship Id="rId8" Type="http://schemas.openxmlformats.org/officeDocument/2006/relationships/image" Target="../media/image138.png"/><Relationship Id="rId51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6" Type="http://schemas.openxmlformats.org/officeDocument/2006/relationships/image" Target="../media/image2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217.png"/><Relationship Id="rId3" Type="http://schemas.openxmlformats.org/officeDocument/2006/relationships/image" Target="../media/image194.png"/><Relationship Id="rId21" Type="http://schemas.openxmlformats.org/officeDocument/2006/relationships/image" Target="../media/image212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216.png"/><Relationship Id="rId33" Type="http://schemas.openxmlformats.org/officeDocument/2006/relationships/image" Target="../media/image224.png"/><Relationship Id="rId2" Type="http://schemas.openxmlformats.org/officeDocument/2006/relationships/image" Target="../media/image193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24" Type="http://schemas.openxmlformats.org/officeDocument/2006/relationships/image" Target="../media/image215.png"/><Relationship Id="rId32" Type="http://schemas.openxmlformats.org/officeDocument/2006/relationships/image" Target="../media/image223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14.png"/><Relationship Id="rId28" Type="http://schemas.openxmlformats.org/officeDocument/2006/relationships/image" Target="../media/image219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31" Type="http://schemas.openxmlformats.org/officeDocument/2006/relationships/image" Target="../media/image222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13.png"/><Relationship Id="rId27" Type="http://schemas.openxmlformats.org/officeDocument/2006/relationships/image" Target="../media/image218.png"/><Relationship Id="rId30" Type="http://schemas.openxmlformats.org/officeDocument/2006/relationships/image" Target="../media/image2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04.png"/><Relationship Id="rId18" Type="http://schemas.openxmlformats.org/officeDocument/2006/relationships/image" Target="../media/image231.png"/><Relationship Id="rId3" Type="http://schemas.openxmlformats.org/officeDocument/2006/relationships/image" Target="../media/image194.png"/><Relationship Id="rId21" Type="http://schemas.openxmlformats.org/officeDocument/2006/relationships/image" Target="../media/image234.png"/><Relationship Id="rId7" Type="http://schemas.openxmlformats.org/officeDocument/2006/relationships/image" Target="../media/image198.png"/><Relationship Id="rId12" Type="http://schemas.openxmlformats.org/officeDocument/2006/relationships/image" Target="../media/image228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2" Type="http://schemas.openxmlformats.org/officeDocument/2006/relationships/image" Target="../media/image193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02.png"/><Relationship Id="rId24" Type="http://schemas.openxmlformats.org/officeDocument/2006/relationships/image" Target="../media/image237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36.png"/><Relationship Id="rId10" Type="http://schemas.openxmlformats.org/officeDocument/2006/relationships/image" Target="../media/image201.png"/><Relationship Id="rId19" Type="http://schemas.openxmlformats.org/officeDocument/2006/relationships/image" Target="../media/image232.png"/><Relationship Id="rId4" Type="http://schemas.openxmlformats.org/officeDocument/2006/relationships/image" Target="../media/image22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04.png"/><Relationship Id="rId18" Type="http://schemas.openxmlformats.org/officeDocument/2006/relationships/image" Target="../media/image231.png"/><Relationship Id="rId26" Type="http://schemas.openxmlformats.org/officeDocument/2006/relationships/image" Target="../media/image239.png"/><Relationship Id="rId3" Type="http://schemas.openxmlformats.org/officeDocument/2006/relationships/image" Target="../media/image194.png"/><Relationship Id="rId21" Type="http://schemas.openxmlformats.org/officeDocument/2006/relationships/image" Target="../media/image234.png"/><Relationship Id="rId7" Type="http://schemas.openxmlformats.org/officeDocument/2006/relationships/image" Target="../media/image198.png"/><Relationship Id="rId12" Type="http://schemas.openxmlformats.org/officeDocument/2006/relationships/image" Target="../media/image228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2" Type="http://schemas.openxmlformats.org/officeDocument/2006/relationships/image" Target="../media/image193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29" Type="http://schemas.openxmlformats.org/officeDocument/2006/relationships/image" Target="../media/image2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02.png"/><Relationship Id="rId24" Type="http://schemas.openxmlformats.org/officeDocument/2006/relationships/image" Target="../media/image237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36.png"/><Relationship Id="rId28" Type="http://schemas.openxmlformats.org/officeDocument/2006/relationships/image" Target="../media/image241.png"/><Relationship Id="rId10" Type="http://schemas.openxmlformats.org/officeDocument/2006/relationships/image" Target="../media/image201.png"/><Relationship Id="rId19" Type="http://schemas.openxmlformats.org/officeDocument/2006/relationships/image" Target="../media/image232.png"/><Relationship Id="rId4" Type="http://schemas.openxmlformats.org/officeDocument/2006/relationships/image" Target="../media/image22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35.png"/><Relationship Id="rId27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04.png"/><Relationship Id="rId18" Type="http://schemas.openxmlformats.org/officeDocument/2006/relationships/image" Target="../media/image231.png"/><Relationship Id="rId26" Type="http://schemas.openxmlformats.org/officeDocument/2006/relationships/image" Target="../media/image243.png"/><Relationship Id="rId3" Type="http://schemas.openxmlformats.org/officeDocument/2006/relationships/image" Target="../media/image194.png"/><Relationship Id="rId21" Type="http://schemas.openxmlformats.org/officeDocument/2006/relationships/image" Target="../media/image234.png"/><Relationship Id="rId7" Type="http://schemas.openxmlformats.org/officeDocument/2006/relationships/image" Target="../media/image198.png"/><Relationship Id="rId12" Type="http://schemas.openxmlformats.org/officeDocument/2006/relationships/image" Target="../media/image228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2" Type="http://schemas.openxmlformats.org/officeDocument/2006/relationships/image" Target="../media/image193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02.png"/><Relationship Id="rId24" Type="http://schemas.openxmlformats.org/officeDocument/2006/relationships/image" Target="../media/image237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36.png"/><Relationship Id="rId28" Type="http://schemas.openxmlformats.org/officeDocument/2006/relationships/image" Target="../media/image239.png"/><Relationship Id="rId10" Type="http://schemas.openxmlformats.org/officeDocument/2006/relationships/image" Target="../media/image201.png"/><Relationship Id="rId19" Type="http://schemas.openxmlformats.org/officeDocument/2006/relationships/image" Target="../media/image232.png"/><Relationship Id="rId31" Type="http://schemas.openxmlformats.org/officeDocument/2006/relationships/image" Target="../media/image242.png"/><Relationship Id="rId4" Type="http://schemas.openxmlformats.org/officeDocument/2006/relationships/image" Target="../media/image22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35.png"/><Relationship Id="rId27" Type="http://schemas.openxmlformats.org/officeDocument/2006/relationships/image" Target="../media/image244.png"/><Relationship Id="rId30" Type="http://schemas.openxmlformats.org/officeDocument/2006/relationships/image" Target="../media/image2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48.png"/><Relationship Id="rId18" Type="http://schemas.openxmlformats.org/officeDocument/2006/relationships/image" Target="../media/image66.png"/><Relationship Id="rId26" Type="http://schemas.openxmlformats.org/officeDocument/2006/relationships/image" Target="../media/image52.png"/><Relationship Id="rId39" Type="http://schemas.openxmlformats.org/officeDocument/2006/relationships/image" Target="../media/image81.png"/><Relationship Id="rId3" Type="http://schemas.openxmlformats.org/officeDocument/2006/relationships/image" Target="../media/image55.png"/><Relationship Id="rId21" Type="http://schemas.openxmlformats.org/officeDocument/2006/relationships/image" Target="../media/image68.png"/><Relationship Id="rId34" Type="http://schemas.openxmlformats.org/officeDocument/2006/relationships/image" Target="../media/image76.png"/><Relationship Id="rId42" Type="http://schemas.openxmlformats.org/officeDocument/2006/relationships/image" Target="../media/image84.png"/><Relationship Id="rId47" Type="http://schemas.openxmlformats.org/officeDocument/2006/relationships/image" Target="../media/image89.png"/><Relationship Id="rId7" Type="http://schemas.openxmlformats.org/officeDocument/2006/relationships/image" Target="../media/image59.png"/><Relationship Id="rId12" Type="http://schemas.openxmlformats.org/officeDocument/2006/relationships/image" Target="../media/image40.png"/><Relationship Id="rId17" Type="http://schemas.openxmlformats.org/officeDocument/2006/relationships/image" Target="../media/image65.png"/><Relationship Id="rId25" Type="http://schemas.openxmlformats.org/officeDocument/2006/relationships/image" Target="../media/image51.png"/><Relationship Id="rId33" Type="http://schemas.openxmlformats.org/officeDocument/2006/relationships/image" Target="../media/image75.png"/><Relationship Id="rId38" Type="http://schemas.openxmlformats.org/officeDocument/2006/relationships/image" Target="../media/image80.png"/><Relationship Id="rId46" Type="http://schemas.openxmlformats.org/officeDocument/2006/relationships/image" Target="../media/image88.png"/><Relationship Id="rId2" Type="http://schemas.openxmlformats.org/officeDocument/2006/relationships/image" Target="../media/image54.png"/><Relationship Id="rId16" Type="http://schemas.openxmlformats.org/officeDocument/2006/relationships/image" Target="../media/image41.png"/><Relationship Id="rId20" Type="http://schemas.openxmlformats.org/officeDocument/2006/relationships/image" Target="../media/image67.png"/><Relationship Id="rId29" Type="http://schemas.openxmlformats.org/officeDocument/2006/relationships/image" Target="../media/image71.png"/><Relationship Id="rId41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39.png"/><Relationship Id="rId24" Type="http://schemas.openxmlformats.org/officeDocument/2006/relationships/image" Target="../media/image50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.png"/><Relationship Id="rId45" Type="http://schemas.openxmlformats.org/officeDocument/2006/relationships/image" Target="../media/image87.png"/><Relationship Id="rId5" Type="http://schemas.openxmlformats.org/officeDocument/2006/relationships/image" Target="../media/image57.png"/><Relationship Id="rId15" Type="http://schemas.openxmlformats.org/officeDocument/2006/relationships/image" Target="../media/image64.png"/><Relationship Id="rId23" Type="http://schemas.openxmlformats.org/officeDocument/2006/relationships/image" Target="../media/image49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62.png"/><Relationship Id="rId19" Type="http://schemas.openxmlformats.org/officeDocument/2006/relationships/image" Target="../media/image42.png"/><Relationship Id="rId31" Type="http://schemas.openxmlformats.org/officeDocument/2006/relationships/image" Target="../media/image73.png"/><Relationship Id="rId44" Type="http://schemas.openxmlformats.org/officeDocument/2006/relationships/image" Target="../media/image86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53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53.png"/><Relationship Id="rId26" Type="http://schemas.openxmlformats.org/officeDocument/2006/relationships/image" Target="../media/image97.png"/><Relationship Id="rId3" Type="http://schemas.openxmlformats.org/officeDocument/2006/relationships/image" Target="../media/image40.png"/><Relationship Id="rId21" Type="http://schemas.openxmlformats.org/officeDocument/2006/relationships/image" Target="../media/image92.png"/><Relationship Id="rId7" Type="http://schemas.openxmlformats.org/officeDocument/2006/relationships/image" Target="../media/image41.png"/><Relationship Id="rId12" Type="http://schemas.openxmlformats.org/officeDocument/2006/relationships/image" Target="../media/image68.png"/><Relationship Id="rId17" Type="http://schemas.openxmlformats.org/officeDocument/2006/relationships/image" Target="../media/image52.png"/><Relationship Id="rId25" Type="http://schemas.openxmlformats.org/officeDocument/2006/relationships/image" Target="../media/image96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7.png"/><Relationship Id="rId24" Type="http://schemas.openxmlformats.org/officeDocument/2006/relationships/image" Target="../media/image95.png"/><Relationship Id="rId5" Type="http://schemas.openxmlformats.org/officeDocument/2006/relationships/image" Target="../media/image63.png"/><Relationship Id="rId15" Type="http://schemas.openxmlformats.org/officeDocument/2006/relationships/image" Target="../media/image50.png"/><Relationship Id="rId23" Type="http://schemas.openxmlformats.org/officeDocument/2006/relationships/image" Target="../media/image94.png"/><Relationship Id="rId10" Type="http://schemas.openxmlformats.org/officeDocument/2006/relationships/image" Target="../media/image42.png"/><Relationship Id="rId19" Type="http://schemas.openxmlformats.org/officeDocument/2006/relationships/image" Target="../media/image90.png"/><Relationship Id="rId4" Type="http://schemas.openxmlformats.org/officeDocument/2006/relationships/image" Target="../media/image48.png"/><Relationship Id="rId9" Type="http://schemas.openxmlformats.org/officeDocument/2006/relationships/image" Target="../media/image66.png"/><Relationship Id="rId14" Type="http://schemas.openxmlformats.org/officeDocument/2006/relationships/image" Target="../media/image49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8648" y="2828543"/>
            <a:ext cx="433070" cy="512445"/>
          </a:xfrm>
          <a:custGeom>
            <a:avLst/>
            <a:gdLst/>
            <a:ahLst/>
            <a:cxnLst/>
            <a:rect l="l" t="t" r="r" b="b"/>
            <a:pathLst>
              <a:path w="433070" h="512445">
                <a:moveTo>
                  <a:pt x="219456" y="512064"/>
                </a:moveTo>
                <a:lnTo>
                  <a:pt x="0" y="512064"/>
                </a:lnTo>
                <a:lnTo>
                  <a:pt x="0" y="0"/>
                </a:lnTo>
                <a:lnTo>
                  <a:pt x="219456" y="0"/>
                </a:lnTo>
                <a:lnTo>
                  <a:pt x="242339" y="595"/>
                </a:lnTo>
                <a:lnTo>
                  <a:pt x="281820" y="5786"/>
                </a:lnTo>
                <a:lnTo>
                  <a:pt x="324707" y="21550"/>
                </a:lnTo>
                <a:lnTo>
                  <a:pt x="368141" y="54173"/>
                </a:lnTo>
                <a:lnTo>
                  <a:pt x="393700" y="88392"/>
                </a:lnTo>
                <a:lnTo>
                  <a:pt x="103632" y="88392"/>
                </a:lnTo>
                <a:lnTo>
                  <a:pt x="103632" y="423672"/>
                </a:lnTo>
                <a:lnTo>
                  <a:pt x="385853" y="423672"/>
                </a:lnTo>
                <a:lnTo>
                  <a:pt x="359616" y="458057"/>
                </a:lnTo>
                <a:lnTo>
                  <a:pt x="320421" y="488061"/>
                </a:lnTo>
                <a:lnTo>
                  <a:pt x="273796" y="506063"/>
                </a:lnTo>
                <a:lnTo>
                  <a:pt x="219456" y="512064"/>
                </a:lnTo>
                <a:close/>
              </a:path>
              <a:path w="433070" h="512445">
                <a:moveTo>
                  <a:pt x="385853" y="423672"/>
                </a:moveTo>
                <a:lnTo>
                  <a:pt x="202692" y="423672"/>
                </a:lnTo>
                <a:lnTo>
                  <a:pt x="237791" y="418838"/>
                </a:lnTo>
                <a:lnTo>
                  <a:pt x="267462" y="404431"/>
                </a:lnTo>
                <a:lnTo>
                  <a:pt x="309372" y="347472"/>
                </a:lnTo>
                <a:lnTo>
                  <a:pt x="321754" y="303276"/>
                </a:lnTo>
                <a:lnTo>
                  <a:pt x="326136" y="249935"/>
                </a:lnTo>
                <a:lnTo>
                  <a:pt x="324445" y="213336"/>
                </a:lnTo>
                <a:lnTo>
                  <a:pt x="311348" y="153281"/>
                </a:lnTo>
                <a:lnTo>
                  <a:pt x="285416" y="111537"/>
                </a:lnTo>
                <a:lnTo>
                  <a:pt x="236362" y="90963"/>
                </a:lnTo>
                <a:lnTo>
                  <a:pt x="202692" y="88392"/>
                </a:lnTo>
                <a:lnTo>
                  <a:pt x="393700" y="88392"/>
                </a:lnTo>
                <a:lnTo>
                  <a:pt x="416433" y="136207"/>
                </a:lnTo>
                <a:lnTo>
                  <a:pt x="427029" y="180165"/>
                </a:lnTo>
                <a:lnTo>
                  <a:pt x="432220" y="222361"/>
                </a:lnTo>
                <a:lnTo>
                  <a:pt x="432816" y="242316"/>
                </a:lnTo>
                <a:lnTo>
                  <a:pt x="430244" y="291750"/>
                </a:lnTo>
                <a:lnTo>
                  <a:pt x="422529" y="337185"/>
                </a:lnTo>
                <a:lnTo>
                  <a:pt x="409670" y="378618"/>
                </a:lnTo>
                <a:lnTo>
                  <a:pt x="391668" y="416052"/>
                </a:lnTo>
                <a:lnTo>
                  <a:pt x="385853" y="4236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5660" y="2951988"/>
            <a:ext cx="372745" cy="401320"/>
          </a:xfrm>
          <a:custGeom>
            <a:avLst/>
            <a:gdLst/>
            <a:ahLst/>
            <a:cxnLst/>
            <a:rect l="l" t="t" r="r" b="b"/>
            <a:pathLst>
              <a:path w="372745" h="401320">
                <a:moveTo>
                  <a:pt x="188976" y="400812"/>
                </a:moveTo>
                <a:lnTo>
                  <a:pt x="118110" y="388620"/>
                </a:lnTo>
                <a:lnTo>
                  <a:pt x="56388" y="353568"/>
                </a:lnTo>
                <a:lnTo>
                  <a:pt x="13906" y="292989"/>
                </a:lnTo>
                <a:lnTo>
                  <a:pt x="3452" y="251555"/>
                </a:lnTo>
                <a:lnTo>
                  <a:pt x="0" y="202692"/>
                </a:lnTo>
                <a:lnTo>
                  <a:pt x="3167" y="156400"/>
                </a:lnTo>
                <a:lnTo>
                  <a:pt x="12763" y="115824"/>
                </a:lnTo>
                <a:lnTo>
                  <a:pt x="28932" y="80962"/>
                </a:lnTo>
                <a:lnTo>
                  <a:pt x="79200" y="28932"/>
                </a:lnTo>
                <a:lnTo>
                  <a:pt x="146542" y="3167"/>
                </a:lnTo>
                <a:lnTo>
                  <a:pt x="185928" y="0"/>
                </a:lnTo>
                <a:lnTo>
                  <a:pt x="209597" y="1119"/>
                </a:lnTo>
                <a:lnTo>
                  <a:pt x="254079" y="9644"/>
                </a:lnTo>
                <a:lnTo>
                  <a:pt x="292893" y="27074"/>
                </a:lnTo>
                <a:lnTo>
                  <a:pt x="324897" y="55125"/>
                </a:lnTo>
                <a:lnTo>
                  <a:pt x="344104" y="82296"/>
                </a:lnTo>
                <a:lnTo>
                  <a:pt x="185928" y="82296"/>
                </a:lnTo>
                <a:lnTo>
                  <a:pt x="167640" y="83486"/>
                </a:lnTo>
                <a:lnTo>
                  <a:pt x="126492" y="103632"/>
                </a:lnTo>
                <a:lnTo>
                  <a:pt x="103989" y="144137"/>
                </a:lnTo>
                <a:lnTo>
                  <a:pt x="100584" y="161544"/>
                </a:lnTo>
                <a:lnTo>
                  <a:pt x="370222" y="161544"/>
                </a:lnTo>
                <a:lnTo>
                  <a:pt x="370784" y="165782"/>
                </a:lnTo>
                <a:lnTo>
                  <a:pt x="372046" y="183261"/>
                </a:lnTo>
                <a:lnTo>
                  <a:pt x="372451" y="203596"/>
                </a:lnTo>
                <a:lnTo>
                  <a:pt x="371856" y="227076"/>
                </a:lnTo>
                <a:lnTo>
                  <a:pt x="99060" y="227076"/>
                </a:lnTo>
                <a:lnTo>
                  <a:pt x="102250" y="253388"/>
                </a:lnTo>
                <a:lnTo>
                  <a:pt x="121777" y="292869"/>
                </a:lnTo>
                <a:lnTo>
                  <a:pt x="162496" y="317944"/>
                </a:lnTo>
                <a:lnTo>
                  <a:pt x="192024" y="321564"/>
                </a:lnTo>
                <a:lnTo>
                  <a:pt x="348665" y="321564"/>
                </a:lnTo>
                <a:lnTo>
                  <a:pt x="344995" y="327302"/>
                </a:lnTo>
                <a:lnTo>
                  <a:pt x="330708" y="344424"/>
                </a:lnTo>
                <a:lnTo>
                  <a:pt x="302990" y="369308"/>
                </a:lnTo>
                <a:lnTo>
                  <a:pt x="270129" y="386905"/>
                </a:lnTo>
                <a:lnTo>
                  <a:pt x="232124" y="397359"/>
                </a:lnTo>
                <a:lnTo>
                  <a:pt x="188976" y="400812"/>
                </a:lnTo>
                <a:close/>
              </a:path>
              <a:path w="372745" h="401320">
                <a:moveTo>
                  <a:pt x="370222" y="161544"/>
                </a:moveTo>
                <a:lnTo>
                  <a:pt x="271272" y="161544"/>
                </a:lnTo>
                <a:lnTo>
                  <a:pt x="268700" y="143256"/>
                </a:lnTo>
                <a:lnTo>
                  <a:pt x="263271" y="127254"/>
                </a:lnTo>
                <a:lnTo>
                  <a:pt x="231576" y="93225"/>
                </a:lnTo>
                <a:lnTo>
                  <a:pt x="185928" y="82296"/>
                </a:lnTo>
                <a:lnTo>
                  <a:pt x="344104" y="82296"/>
                </a:lnTo>
                <a:lnTo>
                  <a:pt x="349519" y="90868"/>
                </a:lnTo>
                <a:lnTo>
                  <a:pt x="358140" y="109728"/>
                </a:lnTo>
                <a:lnTo>
                  <a:pt x="364474" y="129730"/>
                </a:lnTo>
                <a:lnTo>
                  <a:pt x="368808" y="150876"/>
                </a:lnTo>
                <a:lnTo>
                  <a:pt x="370222" y="161544"/>
                </a:lnTo>
                <a:close/>
              </a:path>
              <a:path w="372745" h="401320">
                <a:moveTo>
                  <a:pt x="348665" y="321564"/>
                </a:moveTo>
                <a:lnTo>
                  <a:pt x="192024" y="321564"/>
                </a:lnTo>
                <a:lnTo>
                  <a:pt x="208311" y="320421"/>
                </a:lnTo>
                <a:lnTo>
                  <a:pt x="222885" y="316992"/>
                </a:lnTo>
                <a:lnTo>
                  <a:pt x="257937" y="292036"/>
                </a:lnTo>
                <a:lnTo>
                  <a:pt x="266700" y="277368"/>
                </a:lnTo>
                <a:lnTo>
                  <a:pt x="367284" y="277368"/>
                </a:lnTo>
                <a:lnTo>
                  <a:pt x="363283" y="293631"/>
                </a:lnTo>
                <a:lnTo>
                  <a:pt x="355854" y="310324"/>
                </a:lnTo>
                <a:lnTo>
                  <a:pt x="348665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6472" y="2951988"/>
            <a:ext cx="346075" cy="401320"/>
          </a:xfrm>
          <a:custGeom>
            <a:avLst/>
            <a:gdLst/>
            <a:ahLst/>
            <a:cxnLst/>
            <a:rect l="l" t="t" r="r" b="b"/>
            <a:pathLst>
              <a:path w="346075" h="401320">
                <a:moveTo>
                  <a:pt x="335432" y="324612"/>
                </a:moveTo>
                <a:lnTo>
                  <a:pt x="182880" y="324612"/>
                </a:lnTo>
                <a:lnTo>
                  <a:pt x="196905" y="324040"/>
                </a:lnTo>
                <a:lnTo>
                  <a:pt x="209359" y="322326"/>
                </a:lnTo>
                <a:lnTo>
                  <a:pt x="245768" y="297251"/>
                </a:lnTo>
                <a:lnTo>
                  <a:pt x="246888" y="289560"/>
                </a:lnTo>
                <a:lnTo>
                  <a:pt x="246030" y="281225"/>
                </a:lnTo>
                <a:lnTo>
                  <a:pt x="200215" y="252031"/>
                </a:lnTo>
                <a:lnTo>
                  <a:pt x="129540" y="234696"/>
                </a:lnTo>
                <a:lnTo>
                  <a:pt x="98964" y="226147"/>
                </a:lnTo>
                <a:lnTo>
                  <a:pt x="53244" y="206192"/>
                </a:lnTo>
                <a:lnTo>
                  <a:pt x="18859" y="165354"/>
                </a:lnTo>
                <a:lnTo>
                  <a:pt x="12192" y="126492"/>
                </a:lnTo>
                <a:lnTo>
                  <a:pt x="14763" y="101298"/>
                </a:lnTo>
                <a:lnTo>
                  <a:pt x="35337" y="56626"/>
                </a:lnTo>
                <a:lnTo>
                  <a:pt x="76176" y="20574"/>
                </a:lnTo>
                <a:lnTo>
                  <a:pt x="134993" y="2286"/>
                </a:lnTo>
                <a:lnTo>
                  <a:pt x="170688" y="0"/>
                </a:lnTo>
                <a:lnTo>
                  <a:pt x="204430" y="1714"/>
                </a:lnTo>
                <a:lnTo>
                  <a:pt x="262199" y="15430"/>
                </a:lnTo>
                <a:lnTo>
                  <a:pt x="305943" y="44624"/>
                </a:lnTo>
                <a:lnTo>
                  <a:pt x="324405" y="76200"/>
                </a:lnTo>
                <a:lnTo>
                  <a:pt x="172212" y="76200"/>
                </a:lnTo>
                <a:lnTo>
                  <a:pt x="156471" y="76771"/>
                </a:lnTo>
                <a:lnTo>
                  <a:pt x="118967" y="91082"/>
                </a:lnTo>
                <a:lnTo>
                  <a:pt x="111252" y="109728"/>
                </a:lnTo>
                <a:lnTo>
                  <a:pt x="112133" y="117181"/>
                </a:lnTo>
                <a:lnTo>
                  <a:pt x="159448" y="144399"/>
                </a:lnTo>
                <a:lnTo>
                  <a:pt x="230124" y="161544"/>
                </a:lnTo>
                <a:lnTo>
                  <a:pt x="257841" y="169259"/>
                </a:lnTo>
                <a:lnTo>
                  <a:pt x="301275" y="189833"/>
                </a:lnTo>
                <a:lnTo>
                  <a:pt x="329874" y="217503"/>
                </a:lnTo>
                <a:lnTo>
                  <a:pt x="344209" y="252841"/>
                </a:lnTo>
                <a:lnTo>
                  <a:pt x="345948" y="272796"/>
                </a:lnTo>
                <a:lnTo>
                  <a:pt x="343376" y="299942"/>
                </a:lnTo>
                <a:lnTo>
                  <a:pt x="335661" y="324231"/>
                </a:lnTo>
                <a:lnTo>
                  <a:pt x="335432" y="324612"/>
                </a:lnTo>
                <a:close/>
              </a:path>
              <a:path w="346075" h="401320">
                <a:moveTo>
                  <a:pt x="336804" y="126492"/>
                </a:moveTo>
                <a:lnTo>
                  <a:pt x="237743" y="126492"/>
                </a:lnTo>
                <a:lnTo>
                  <a:pt x="236291" y="117014"/>
                </a:lnTo>
                <a:lnTo>
                  <a:pt x="234124" y="108965"/>
                </a:lnTo>
                <a:lnTo>
                  <a:pt x="205358" y="80962"/>
                </a:lnTo>
                <a:lnTo>
                  <a:pt x="172212" y="76200"/>
                </a:lnTo>
                <a:lnTo>
                  <a:pt x="324405" y="76200"/>
                </a:lnTo>
                <a:lnTo>
                  <a:pt x="331089" y="93868"/>
                </a:lnTo>
                <a:lnTo>
                  <a:pt x="336804" y="126492"/>
                </a:lnTo>
                <a:close/>
              </a:path>
              <a:path w="346075" h="401320">
                <a:moveTo>
                  <a:pt x="175260" y="400812"/>
                </a:moveTo>
                <a:lnTo>
                  <a:pt x="133540" y="398287"/>
                </a:lnTo>
                <a:lnTo>
                  <a:pt x="67246" y="378952"/>
                </a:lnTo>
                <a:lnTo>
                  <a:pt x="24431" y="342138"/>
                </a:lnTo>
                <a:lnTo>
                  <a:pt x="2809" y="294132"/>
                </a:lnTo>
                <a:lnTo>
                  <a:pt x="0" y="266700"/>
                </a:lnTo>
                <a:lnTo>
                  <a:pt x="99060" y="266700"/>
                </a:lnTo>
                <a:lnTo>
                  <a:pt x="101631" y="278653"/>
                </a:lnTo>
                <a:lnTo>
                  <a:pt x="104775" y="289179"/>
                </a:lnTo>
                <a:lnTo>
                  <a:pt x="139827" y="319278"/>
                </a:lnTo>
                <a:lnTo>
                  <a:pt x="182880" y="324612"/>
                </a:lnTo>
                <a:lnTo>
                  <a:pt x="335432" y="324612"/>
                </a:lnTo>
                <a:lnTo>
                  <a:pt x="322802" y="345662"/>
                </a:lnTo>
                <a:lnTo>
                  <a:pt x="304800" y="364236"/>
                </a:lnTo>
                <a:lnTo>
                  <a:pt x="280487" y="380238"/>
                </a:lnTo>
                <a:lnTo>
                  <a:pt x="250888" y="391668"/>
                </a:lnTo>
                <a:lnTo>
                  <a:pt x="215860" y="398526"/>
                </a:lnTo>
                <a:lnTo>
                  <a:pt x="175260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2951987"/>
            <a:ext cx="352425" cy="401320"/>
          </a:xfrm>
          <a:custGeom>
            <a:avLst/>
            <a:gdLst/>
            <a:ahLst/>
            <a:cxnLst/>
            <a:rect l="l" t="t" r="r" b="b"/>
            <a:pathLst>
              <a:path w="352425" h="401320">
                <a:moveTo>
                  <a:pt x="178307" y="400812"/>
                </a:moveTo>
                <a:lnTo>
                  <a:pt x="135469" y="397383"/>
                </a:lnTo>
                <a:lnTo>
                  <a:pt x="98488" y="387096"/>
                </a:lnTo>
                <a:lnTo>
                  <a:pt x="42671" y="345948"/>
                </a:lnTo>
                <a:lnTo>
                  <a:pt x="10477" y="284416"/>
                </a:lnTo>
                <a:lnTo>
                  <a:pt x="0" y="205740"/>
                </a:lnTo>
                <a:lnTo>
                  <a:pt x="2881" y="158567"/>
                </a:lnTo>
                <a:lnTo>
                  <a:pt x="11620" y="117538"/>
                </a:lnTo>
                <a:lnTo>
                  <a:pt x="47243" y="53340"/>
                </a:lnTo>
                <a:lnTo>
                  <a:pt x="104393" y="12954"/>
                </a:lnTo>
                <a:lnTo>
                  <a:pt x="179831" y="0"/>
                </a:lnTo>
                <a:lnTo>
                  <a:pt x="214455" y="1976"/>
                </a:lnTo>
                <a:lnTo>
                  <a:pt x="272843" y="17359"/>
                </a:lnTo>
                <a:lnTo>
                  <a:pt x="317753" y="49601"/>
                </a:lnTo>
                <a:lnTo>
                  <a:pt x="336472" y="82296"/>
                </a:lnTo>
                <a:lnTo>
                  <a:pt x="181355" y="82296"/>
                </a:lnTo>
                <a:lnTo>
                  <a:pt x="158186" y="85415"/>
                </a:lnTo>
                <a:lnTo>
                  <a:pt x="123277" y="109942"/>
                </a:lnTo>
                <a:lnTo>
                  <a:pt x="107251" y="145899"/>
                </a:lnTo>
                <a:lnTo>
                  <a:pt x="102107" y="202692"/>
                </a:lnTo>
                <a:lnTo>
                  <a:pt x="102679" y="223266"/>
                </a:lnTo>
                <a:lnTo>
                  <a:pt x="111251" y="271272"/>
                </a:lnTo>
                <a:lnTo>
                  <a:pt x="137540" y="306324"/>
                </a:lnTo>
                <a:lnTo>
                  <a:pt x="179831" y="318516"/>
                </a:lnTo>
                <a:lnTo>
                  <a:pt x="328054" y="318516"/>
                </a:lnTo>
                <a:lnTo>
                  <a:pt x="316991" y="335280"/>
                </a:lnTo>
                <a:lnTo>
                  <a:pt x="291036" y="364164"/>
                </a:lnTo>
                <a:lnTo>
                  <a:pt x="259079" y="384619"/>
                </a:lnTo>
                <a:lnTo>
                  <a:pt x="221408" y="396787"/>
                </a:lnTo>
                <a:lnTo>
                  <a:pt x="178307" y="400812"/>
                </a:lnTo>
                <a:close/>
              </a:path>
              <a:path w="352425" h="401320">
                <a:moveTo>
                  <a:pt x="352044" y="143256"/>
                </a:moveTo>
                <a:lnTo>
                  <a:pt x="249935" y="143256"/>
                </a:lnTo>
                <a:lnTo>
                  <a:pt x="247983" y="132373"/>
                </a:lnTo>
                <a:lnTo>
                  <a:pt x="244601" y="122491"/>
                </a:lnTo>
                <a:lnTo>
                  <a:pt x="213169" y="88011"/>
                </a:lnTo>
                <a:lnTo>
                  <a:pt x="181355" y="82296"/>
                </a:lnTo>
                <a:lnTo>
                  <a:pt x="336472" y="82296"/>
                </a:lnTo>
                <a:lnTo>
                  <a:pt x="345186" y="106132"/>
                </a:lnTo>
                <a:lnTo>
                  <a:pt x="352044" y="143256"/>
                </a:lnTo>
                <a:close/>
              </a:path>
              <a:path w="352425" h="401320">
                <a:moveTo>
                  <a:pt x="328054" y="318516"/>
                </a:moveTo>
                <a:lnTo>
                  <a:pt x="179831" y="318516"/>
                </a:lnTo>
                <a:lnTo>
                  <a:pt x="195833" y="317349"/>
                </a:lnTo>
                <a:lnTo>
                  <a:pt x="209549" y="313753"/>
                </a:lnTo>
                <a:lnTo>
                  <a:pt x="241553" y="277939"/>
                </a:lnTo>
                <a:lnTo>
                  <a:pt x="248411" y="251460"/>
                </a:lnTo>
                <a:lnTo>
                  <a:pt x="350520" y="251460"/>
                </a:lnTo>
                <a:lnTo>
                  <a:pt x="346781" y="273129"/>
                </a:lnTo>
                <a:lnTo>
                  <a:pt x="340042" y="294513"/>
                </a:lnTo>
                <a:lnTo>
                  <a:pt x="330160" y="315325"/>
                </a:lnTo>
                <a:lnTo>
                  <a:pt x="328054" y="3185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1811" y="2951988"/>
            <a:ext cx="219710" cy="388620"/>
          </a:xfrm>
          <a:custGeom>
            <a:avLst/>
            <a:gdLst/>
            <a:ahLst/>
            <a:cxnLst/>
            <a:rect l="l" t="t" r="r" b="b"/>
            <a:pathLst>
              <a:path w="219710" h="388620">
                <a:moveTo>
                  <a:pt x="219456" y="74676"/>
                </a:moveTo>
                <a:lnTo>
                  <a:pt x="94488" y="74676"/>
                </a:lnTo>
                <a:lnTo>
                  <a:pt x="105608" y="56935"/>
                </a:lnTo>
                <a:lnTo>
                  <a:pt x="134112" y="22860"/>
                </a:lnTo>
                <a:lnTo>
                  <a:pt x="185761" y="1428"/>
                </a:lnTo>
                <a:lnTo>
                  <a:pt x="207264" y="0"/>
                </a:lnTo>
                <a:lnTo>
                  <a:pt x="219456" y="0"/>
                </a:lnTo>
                <a:lnTo>
                  <a:pt x="219456" y="74676"/>
                </a:lnTo>
                <a:close/>
              </a:path>
              <a:path w="219710" h="388620">
                <a:moveTo>
                  <a:pt x="99060" y="388620"/>
                </a:moveTo>
                <a:lnTo>
                  <a:pt x="0" y="388620"/>
                </a:lnTo>
                <a:lnTo>
                  <a:pt x="0" y="9144"/>
                </a:lnTo>
                <a:lnTo>
                  <a:pt x="94488" y="9144"/>
                </a:lnTo>
                <a:lnTo>
                  <a:pt x="94488" y="74676"/>
                </a:lnTo>
                <a:lnTo>
                  <a:pt x="219456" y="74676"/>
                </a:lnTo>
                <a:lnTo>
                  <a:pt x="219456" y="100584"/>
                </a:lnTo>
                <a:lnTo>
                  <a:pt x="192024" y="100584"/>
                </a:lnTo>
                <a:lnTo>
                  <a:pt x="163972" y="102893"/>
                </a:lnTo>
                <a:lnTo>
                  <a:pt x="123872" y="121800"/>
                </a:lnTo>
                <a:lnTo>
                  <a:pt x="102298" y="167259"/>
                </a:lnTo>
                <a:lnTo>
                  <a:pt x="99060" y="207264"/>
                </a:lnTo>
                <a:lnTo>
                  <a:pt x="99060" y="3886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9179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60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9179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60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2728" y="2951988"/>
            <a:ext cx="365760" cy="538480"/>
          </a:xfrm>
          <a:custGeom>
            <a:avLst/>
            <a:gdLst/>
            <a:ahLst/>
            <a:cxnLst/>
            <a:rect l="l" t="t" r="r" b="b"/>
            <a:pathLst>
              <a:path w="365760" h="538479">
                <a:moveTo>
                  <a:pt x="331019" y="64007"/>
                </a:moveTo>
                <a:lnTo>
                  <a:pt x="97535" y="64007"/>
                </a:lnTo>
                <a:lnTo>
                  <a:pt x="105560" y="52244"/>
                </a:lnTo>
                <a:lnTo>
                  <a:pt x="147923" y="13501"/>
                </a:lnTo>
                <a:lnTo>
                  <a:pt x="186785" y="1452"/>
                </a:lnTo>
                <a:lnTo>
                  <a:pt x="208788" y="0"/>
                </a:lnTo>
                <a:lnTo>
                  <a:pt x="239887" y="2905"/>
                </a:lnTo>
                <a:lnTo>
                  <a:pt x="268986" y="11810"/>
                </a:lnTo>
                <a:lnTo>
                  <a:pt x="295798" y="27003"/>
                </a:lnTo>
                <a:lnTo>
                  <a:pt x="320040" y="48767"/>
                </a:lnTo>
                <a:lnTo>
                  <a:pt x="331019" y="64007"/>
                </a:lnTo>
                <a:close/>
              </a:path>
              <a:path w="365760" h="538479">
                <a:moveTo>
                  <a:pt x="99059" y="537972"/>
                </a:moveTo>
                <a:lnTo>
                  <a:pt x="0" y="537972"/>
                </a:lnTo>
                <a:lnTo>
                  <a:pt x="0" y="9143"/>
                </a:lnTo>
                <a:lnTo>
                  <a:pt x="97535" y="9143"/>
                </a:lnTo>
                <a:lnTo>
                  <a:pt x="97535" y="64007"/>
                </a:lnTo>
                <a:lnTo>
                  <a:pt x="331019" y="64007"/>
                </a:lnTo>
                <a:lnTo>
                  <a:pt x="340042" y="76533"/>
                </a:lnTo>
                <a:lnTo>
                  <a:pt x="344490" y="86867"/>
                </a:lnTo>
                <a:lnTo>
                  <a:pt x="179832" y="86867"/>
                </a:lnTo>
                <a:lnTo>
                  <a:pt x="154662" y="90035"/>
                </a:lnTo>
                <a:lnTo>
                  <a:pt x="117467" y="115800"/>
                </a:lnTo>
                <a:lnTo>
                  <a:pt x="101155" y="153257"/>
                </a:lnTo>
                <a:lnTo>
                  <a:pt x="96012" y="207263"/>
                </a:lnTo>
                <a:lnTo>
                  <a:pt x="98036" y="238744"/>
                </a:lnTo>
                <a:lnTo>
                  <a:pt x="114657" y="285702"/>
                </a:lnTo>
                <a:lnTo>
                  <a:pt x="152209" y="314134"/>
                </a:lnTo>
                <a:lnTo>
                  <a:pt x="178308" y="318515"/>
                </a:lnTo>
                <a:lnTo>
                  <a:pt x="339734" y="318515"/>
                </a:lnTo>
                <a:lnTo>
                  <a:pt x="324186" y="341376"/>
                </a:lnTo>
                <a:lnTo>
                  <a:pt x="99059" y="341376"/>
                </a:lnTo>
                <a:lnTo>
                  <a:pt x="99059" y="537972"/>
                </a:lnTo>
                <a:close/>
              </a:path>
              <a:path w="365760" h="538479">
                <a:moveTo>
                  <a:pt x="339734" y="318515"/>
                </a:moveTo>
                <a:lnTo>
                  <a:pt x="178308" y="318515"/>
                </a:lnTo>
                <a:lnTo>
                  <a:pt x="197715" y="316491"/>
                </a:lnTo>
                <a:lnTo>
                  <a:pt x="214693" y="310324"/>
                </a:lnTo>
                <a:lnTo>
                  <a:pt x="250793" y="267581"/>
                </a:lnTo>
                <a:lnTo>
                  <a:pt x="262223" y="224766"/>
                </a:lnTo>
                <a:lnTo>
                  <a:pt x="263652" y="199643"/>
                </a:lnTo>
                <a:lnTo>
                  <a:pt x="262270" y="177617"/>
                </a:lnTo>
                <a:lnTo>
                  <a:pt x="252079" y="138136"/>
                </a:lnTo>
                <a:lnTo>
                  <a:pt x="232124" y="105513"/>
                </a:lnTo>
                <a:lnTo>
                  <a:pt x="179832" y="86867"/>
                </a:lnTo>
                <a:lnTo>
                  <a:pt x="344490" y="86867"/>
                </a:lnTo>
                <a:lnTo>
                  <a:pt x="354330" y="109727"/>
                </a:lnTo>
                <a:lnTo>
                  <a:pt x="362902" y="148637"/>
                </a:lnTo>
                <a:lnTo>
                  <a:pt x="365760" y="193547"/>
                </a:lnTo>
                <a:lnTo>
                  <a:pt x="362902" y="240958"/>
                </a:lnTo>
                <a:lnTo>
                  <a:pt x="354330" y="282511"/>
                </a:lnTo>
                <a:lnTo>
                  <a:pt x="340042" y="318063"/>
                </a:lnTo>
                <a:lnTo>
                  <a:pt x="339734" y="318515"/>
                </a:lnTo>
                <a:close/>
              </a:path>
              <a:path w="365760" h="538479">
                <a:moveTo>
                  <a:pt x="205740" y="400812"/>
                </a:moveTo>
                <a:lnTo>
                  <a:pt x="164401" y="395097"/>
                </a:lnTo>
                <a:lnTo>
                  <a:pt x="122205" y="371379"/>
                </a:lnTo>
                <a:lnTo>
                  <a:pt x="99059" y="341376"/>
                </a:lnTo>
                <a:lnTo>
                  <a:pt x="324186" y="341376"/>
                </a:lnTo>
                <a:lnTo>
                  <a:pt x="296394" y="370593"/>
                </a:lnTo>
                <a:lnTo>
                  <a:pt x="238815" y="397406"/>
                </a:lnTo>
                <a:lnTo>
                  <a:pt x="205740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0491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60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60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60" h="486410">
                <a:moveTo>
                  <a:pt x="166116" y="486156"/>
                </a:moveTo>
                <a:lnTo>
                  <a:pt x="106680" y="480822"/>
                </a:lnTo>
                <a:lnTo>
                  <a:pt x="70104" y="461772"/>
                </a:lnTo>
                <a:lnTo>
                  <a:pt x="54244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709" y="386738"/>
                </a:lnTo>
                <a:lnTo>
                  <a:pt x="193548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60" h="486410">
                <a:moveTo>
                  <a:pt x="213359" y="411479"/>
                </a:moveTo>
                <a:lnTo>
                  <a:pt x="199644" y="411479"/>
                </a:lnTo>
                <a:lnTo>
                  <a:pt x="202692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7859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60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7859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60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6355" y="2961132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60" h="379729">
                <a:moveTo>
                  <a:pt x="240792" y="379476"/>
                </a:moveTo>
                <a:lnTo>
                  <a:pt x="137160" y="379476"/>
                </a:lnTo>
                <a:lnTo>
                  <a:pt x="0" y="0"/>
                </a:lnTo>
                <a:lnTo>
                  <a:pt x="111252" y="0"/>
                </a:lnTo>
                <a:lnTo>
                  <a:pt x="190500" y="278892"/>
                </a:lnTo>
                <a:lnTo>
                  <a:pt x="277147" y="278892"/>
                </a:lnTo>
                <a:lnTo>
                  <a:pt x="240792" y="379476"/>
                </a:lnTo>
                <a:close/>
              </a:path>
              <a:path w="378460" h="379729">
                <a:moveTo>
                  <a:pt x="277147" y="278892"/>
                </a:moveTo>
                <a:lnTo>
                  <a:pt x="190500" y="278892"/>
                </a:lnTo>
                <a:lnTo>
                  <a:pt x="271272" y="0"/>
                </a:lnTo>
                <a:lnTo>
                  <a:pt x="377952" y="0"/>
                </a:lnTo>
                <a:lnTo>
                  <a:pt x="277147" y="27889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0216" y="2951988"/>
            <a:ext cx="373380" cy="401320"/>
          </a:xfrm>
          <a:custGeom>
            <a:avLst/>
            <a:gdLst/>
            <a:ahLst/>
            <a:cxnLst/>
            <a:rect l="l" t="t" r="r" b="b"/>
            <a:pathLst>
              <a:path w="373379" h="401320">
                <a:moveTo>
                  <a:pt x="190500" y="400812"/>
                </a:moveTo>
                <a:lnTo>
                  <a:pt x="119634" y="388620"/>
                </a:lnTo>
                <a:lnTo>
                  <a:pt x="57912" y="353568"/>
                </a:lnTo>
                <a:lnTo>
                  <a:pt x="14668" y="292989"/>
                </a:lnTo>
                <a:lnTo>
                  <a:pt x="3690" y="251555"/>
                </a:lnTo>
                <a:lnTo>
                  <a:pt x="0" y="202692"/>
                </a:lnTo>
                <a:lnTo>
                  <a:pt x="3381" y="156400"/>
                </a:lnTo>
                <a:lnTo>
                  <a:pt x="13335" y="115824"/>
                </a:lnTo>
                <a:lnTo>
                  <a:pt x="29575" y="80962"/>
                </a:lnTo>
                <a:lnTo>
                  <a:pt x="79843" y="28932"/>
                </a:lnTo>
                <a:lnTo>
                  <a:pt x="146756" y="3167"/>
                </a:lnTo>
                <a:lnTo>
                  <a:pt x="185928" y="0"/>
                </a:lnTo>
                <a:lnTo>
                  <a:pt x="210240" y="1119"/>
                </a:lnTo>
                <a:lnTo>
                  <a:pt x="254293" y="9644"/>
                </a:lnTo>
                <a:lnTo>
                  <a:pt x="293774" y="27074"/>
                </a:lnTo>
                <a:lnTo>
                  <a:pt x="326397" y="55125"/>
                </a:lnTo>
                <a:lnTo>
                  <a:pt x="345296" y="82296"/>
                </a:lnTo>
                <a:lnTo>
                  <a:pt x="185928" y="82296"/>
                </a:lnTo>
                <a:lnTo>
                  <a:pt x="168521" y="83486"/>
                </a:lnTo>
                <a:lnTo>
                  <a:pt x="128016" y="103632"/>
                </a:lnTo>
                <a:lnTo>
                  <a:pt x="104655" y="144137"/>
                </a:lnTo>
                <a:lnTo>
                  <a:pt x="100584" y="161544"/>
                </a:lnTo>
                <a:lnTo>
                  <a:pt x="371132" y="161544"/>
                </a:lnTo>
                <a:lnTo>
                  <a:pt x="371451" y="165782"/>
                </a:lnTo>
                <a:lnTo>
                  <a:pt x="372427" y="183261"/>
                </a:lnTo>
                <a:lnTo>
                  <a:pt x="373118" y="203596"/>
                </a:lnTo>
                <a:lnTo>
                  <a:pt x="373380" y="227076"/>
                </a:lnTo>
                <a:lnTo>
                  <a:pt x="99060" y="227076"/>
                </a:lnTo>
                <a:lnTo>
                  <a:pt x="102465" y="253388"/>
                </a:lnTo>
                <a:lnTo>
                  <a:pt x="122420" y="292869"/>
                </a:lnTo>
                <a:lnTo>
                  <a:pt x="163830" y="317944"/>
                </a:lnTo>
                <a:lnTo>
                  <a:pt x="193548" y="321564"/>
                </a:lnTo>
                <a:lnTo>
                  <a:pt x="349619" y="321564"/>
                </a:lnTo>
                <a:lnTo>
                  <a:pt x="345852" y="327302"/>
                </a:lnTo>
                <a:lnTo>
                  <a:pt x="330708" y="344424"/>
                </a:lnTo>
                <a:lnTo>
                  <a:pt x="303014" y="369308"/>
                </a:lnTo>
                <a:lnTo>
                  <a:pt x="270319" y="386905"/>
                </a:lnTo>
                <a:lnTo>
                  <a:pt x="232767" y="397359"/>
                </a:lnTo>
                <a:lnTo>
                  <a:pt x="190500" y="400812"/>
                </a:lnTo>
                <a:close/>
              </a:path>
              <a:path w="373379" h="401320">
                <a:moveTo>
                  <a:pt x="371132" y="161544"/>
                </a:moveTo>
                <a:lnTo>
                  <a:pt x="271272" y="161544"/>
                </a:lnTo>
                <a:lnTo>
                  <a:pt x="268724" y="143256"/>
                </a:lnTo>
                <a:lnTo>
                  <a:pt x="263461" y="127254"/>
                </a:lnTo>
                <a:lnTo>
                  <a:pt x="233076" y="93225"/>
                </a:lnTo>
                <a:lnTo>
                  <a:pt x="185928" y="82296"/>
                </a:lnTo>
                <a:lnTo>
                  <a:pt x="345296" y="82296"/>
                </a:lnTo>
                <a:lnTo>
                  <a:pt x="350400" y="90868"/>
                </a:lnTo>
                <a:lnTo>
                  <a:pt x="359092" y="109728"/>
                </a:lnTo>
                <a:lnTo>
                  <a:pt x="365783" y="129730"/>
                </a:lnTo>
                <a:lnTo>
                  <a:pt x="370332" y="150876"/>
                </a:lnTo>
                <a:lnTo>
                  <a:pt x="371132" y="161544"/>
                </a:lnTo>
                <a:close/>
              </a:path>
              <a:path w="373379" h="401320">
                <a:moveTo>
                  <a:pt x="349619" y="321564"/>
                </a:moveTo>
                <a:lnTo>
                  <a:pt x="193548" y="321564"/>
                </a:lnTo>
                <a:lnTo>
                  <a:pt x="209621" y="320421"/>
                </a:lnTo>
                <a:lnTo>
                  <a:pt x="223837" y="316992"/>
                </a:lnTo>
                <a:lnTo>
                  <a:pt x="258889" y="292036"/>
                </a:lnTo>
                <a:lnTo>
                  <a:pt x="268224" y="277368"/>
                </a:lnTo>
                <a:lnTo>
                  <a:pt x="367284" y="277368"/>
                </a:lnTo>
                <a:lnTo>
                  <a:pt x="364140" y="293631"/>
                </a:lnTo>
                <a:lnTo>
                  <a:pt x="356997" y="310324"/>
                </a:lnTo>
                <a:lnTo>
                  <a:pt x="349619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5244" y="2813303"/>
            <a:ext cx="421005" cy="539750"/>
          </a:xfrm>
          <a:custGeom>
            <a:avLst/>
            <a:gdLst/>
            <a:ahLst/>
            <a:cxnLst/>
            <a:rect l="l" t="t" r="r" b="b"/>
            <a:pathLst>
              <a:path w="421004" h="539750">
                <a:moveTo>
                  <a:pt x="400366" y="452628"/>
                </a:moveTo>
                <a:lnTo>
                  <a:pt x="211836" y="452628"/>
                </a:lnTo>
                <a:lnTo>
                  <a:pt x="230171" y="452056"/>
                </a:lnTo>
                <a:lnTo>
                  <a:pt x="246507" y="450342"/>
                </a:lnTo>
                <a:lnTo>
                  <a:pt x="294084" y="433768"/>
                </a:lnTo>
                <a:lnTo>
                  <a:pt x="318515" y="384048"/>
                </a:lnTo>
                <a:lnTo>
                  <a:pt x="317325" y="372308"/>
                </a:lnTo>
                <a:lnTo>
                  <a:pt x="284059" y="339351"/>
                </a:lnTo>
                <a:lnTo>
                  <a:pt x="225552" y="321564"/>
                </a:lnTo>
                <a:lnTo>
                  <a:pt x="172212" y="309372"/>
                </a:lnTo>
                <a:lnTo>
                  <a:pt x="134469" y="300180"/>
                </a:lnTo>
                <a:lnTo>
                  <a:pt x="78986" y="280654"/>
                </a:lnTo>
                <a:lnTo>
                  <a:pt x="37838" y="249816"/>
                </a:lnTo>
                <a:lnTo>
                  <a:pt x="11025" y="194524"/>
                </a:lnTo>
                <a:lnTo>
                  <a:pt x="7620" y="160020"/>
                </a:lnTo>
                <a:lnTo>
                  <a:pt x="10763" y="126301"/>
                </a:lnTo>
                <a:lnTo>
                  <a:pt x="35909" y="69151"/>
                </a:lnTo>
                <a:lnTo>
                  <a:pt x="86153" y="25717"/>
                </a:lnTo>
                <a:lnTo>
                  <a:pt x="160353" y="2857"/>
                </a:lnTo>
                <a:lnTo>
                  <a:pt x="205740" y="0"/>
                </a:lnTo>
                <a:lnTo>
                  <a:pt x="245197" y="2595"/>
                </a:lnTo>
                <a:lnTo>
                  <a:pt x="314396" y="23788"/>
                </a:lnTo>
                <a:lnTo>
                  <a:pt x="369570" y="66698"/>
                </a:lnTo>
                <a:lnTo>
                  <a:pt x="383373" y="88392"/>
                </a:lnTo>
                <a:lnTo>
                  <a:pt x="199643" y="88392"/>
                </a:lnTo>
                <a:lnTo>
                  <a:pt x="179308" y="89296"/>
                </a:lnTo>
                <a:lnTo>
                  <a:pt x="132588" y="105156"/>
                </a:lnTo>
                <a:lnTo>
                  <a:pt x="108370" y="136874"/>
                </a:lnTo>
                <a:lnTo>
                  <a:pt x="106680" y="150876"/>
                </a:lnTo>
                <a:lnTo>
                  <a:pt x="108370" y="163949"/>
                </a:lnTo>
                <a:lnTo>
                  <a:pt x="141993" y="196857"/>
                </a:lnTo>
                <a:lnTo>
                  <a:pt x="288036" y="234696"/>
                </a:lnTo>
                <a:lnTo>
                  <a:pt x="315777" y="242149"/>
                </a:lnTo>
                <a:lnTo>
                  <a:pt x="359830" y="261056"/>
                </a:lnTo>
                <a:lnTo>
                  <a:pt x="396192" y="292203"/>
                </a:lnTo>
                <a:lnTo>
                  <a:pt x="418004" y="344162"/>
                </a:lnTo>
                <a:lnTo>
                  <a:pt x="420624" y="376428"/>
                </a:lnTo>
                <a:lnTo>
                  <a:pt x="417433" y="410170"/>
                </a:lnTo>
                <a:lnTo>
                  <a:pt x="407670" y="440626"/>
                </a:lnTo>
                <a:lnTo>
                  <a:pt x="400366" y="452628"/>
                </a:lnTo>
                <a:close/>
              </a:path>
              <a:path w="421004" h="539750">
                <a:moveTo>
                  <a:pt x="403860" y="167640"/>
                </a:moveTo>
                <a:lnTo>
                  <a:pt x="301752" y="167640"/>
                </a:lnTo>
                <a:lnTo>
                  <a:pt x="298346" y="145589"/>
                </a:lnTo>
                <a:lnTo>
                  <a:pt x="290512" y="127254"/>
                </a:lnTo>
                <a:lnTo>
                  <a:pt x="262128" y="100584"/>
                </a:lnTo>
                <a:lnTo>
                  <a:pt x="217336" y="89225"/>
                </a:lnTo>
                <a:lnTo>
                  <a:pt x="199643" y="88392"/>
                </a:lnTo>
                <a:lnTo>
                  <a:pt x="383373" y="88392"/>
                </a:lnTo>
                <a:lnTo>
                  <a:pt x="387866" y="95464"/>
                </a:lnTo>
                <a:lnTo>
                  <a:pt x="399288" y="129039"/>
                </a:lnTo>
                <a:lnTo>
                  <a:pt x="403860" y="167640"/>
                </a:lnTo>
                <a:close/>
              </a:path>
              <a:path w="421004" h="539750">
                <a:moveTo>
                  <a:pt x="216407" y="539496"/>
                </a:moveTo>
                <a:lnTo>
                  <a:pt x="168711" y="536638"/>
                </a:lnTo>
                <a:lnTo>
                  <a:pt x="126301" y="528066"/>
                </a:lnTo>
                <a:lnTo>
                  <a:pt x="89320" y="513778"/>
                </a:lnTo>
                <a:lnTo>
                  <a:pt x="32789" y="468891"/>
                </a:lnTo>
                <a:lnTo>
                  <a:pt x="3690" y="406550"/>
                </a:lnTo>
                <a:lnTo>
                  <a:pt x="0" y="368808"/>
                </a:lnTo>
                <a:lnTo>
                  <a:pt x="102108" y="368808"/>
                </a:lnTo>
                <a:lnTo>
                  <a:pt x="105846" y="384833"/>
                </a:lnTo>
                <a:lnTo>
                  <a:pt x="110299" y="398716"/>
                </a:lnTo>
                <a:lnTo>
                  <a:pt x="137683" y="434625"/>
                </a:lnTo>
                <a:lnTo>
                  <a:pt x="182356" y="450627"/>
                </a:lnTo>
                <a:lnTo>
                  <a:pt x="211836" y="452628"/>
                </a:lnTo>
                <a:lnTo>
                  <a:pt x="400366" y="452628"/>
                </a:lnTo>
                <a:lnTo>
                  <a:pt x="391048" y="467939"/>
                </a:lnTo>
                <a:lnTo>
                  <a:pt x="367284" y="492252"/>
                </a:lnTo>
                <a:lnTo>
                  <a:pt x="337923" y="513135"/>
                </a:lnTo>
                <a:lnTo>
                  <a:pt x="302704" y="527875"/>
                </a:lnTo>
                <a:lnTo>
                  <a:pt x="262056" y="536614"/>
                </a:lnTo>
                <a:lnTo>
                  <a:pt x="216407" y="53949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7871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59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59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59" h="486410">
                <a:moveTo>
                  <a:pt x="166116" y="486156"/>
                </a:moveTo>
                <a:lnTo>
                  <a:pt x="106680" y="480822"/>
                </a:lnTo>
                <a:lnTo>
                  <a:pt x="70104" y="461772"/>
                </a:lnTo>
                <a:lnTo>
                  <a:pt x="54244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709" y="386738"/>
                </a:lnTo>
                <a:lnTo>
                  <a:pt x="193548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59" h="486410">
                <a:moveTo>
                  <a:pt x="213359" y="411479"/>
                </a:moveTo>
                <a:lnTo>
                  <a:pt x="199644" y="411479"/>
                </a:lnTo>
                <a:lnTo>
                  <a:pt x="202692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7807" y="2951988"/>
            <a:ext cx="356870" cy="401320"/>
          </a:xfrm>
          <a:custGeom>
            <a:avLst/>
            <a:gdLst/>
            <a:ahLst/>
            <a:cxnLst/>
            <a:rect l="l" t="t" r="r" b="b"/>
            <a:pathLst>
              <a:path w="356870" h="401320">
                <a:moveTo>
                  <a:pt x="108203" y="131064"/>
                </a:moveTo>
                <a:lnTo>
                  <a:pt x="12191" y="131064"/>
                </a:lnTo>
                <a:lnTo>
                  <a:pt x="15644" y="107061"/>
                </a:lnTo>
                <a:lnTo>
                  <a:pt x="29979" y="65913"/>
                </a:lnTo>
                <a:lnTo>
                  <a:pt x="64269" y="27646"/>
                </a:lnTo>
                <a:lnTo>
                  <a:pt x="132230" y="3119"/>
                </a:lnTo>
                <a:lnTo>
                  <a:pt x="176783" y="0"/>
                </a:lnTo>
                <a:lnTo>
                  <a:pt x="206811" y="1452"/>
                </a:lnTo>
                <a:lnTo>
                  <a:pt x="262294" y="13501"/>
                </a:lnTo>
                <a:lnTo>
                  <a:pt x="309157" y="39552"/>
                </a:lnTo>
                <a:lnTo>
                  <a:pt x="331307" y="79248"/>
                </a:lnTo>
                <a:lnTo>
                  <a:pt x="173735" y="79248"/>
                </a:lnTo>
                <a:lnTo>
                  <a:pt x="156852" y="80152"/>
                </a:lnTo>
                <a:lnTo>
                  <a:pt x="121919" y="96012"/>
                </a:lnTo>
                <a:lnTo>
                  <a:pt x="110775" y="120443"/>
                </a:lnTo>
                <a:lnTo>
                  <a:pt x="108203" y="131064"/>
                </a:lnTo>
                <a:close/>
              </a:path>
              <a:path w="356870" h="401320">
                <a:moveTo>
                  <a:pt x="120395" y="400812"/>
                </a:moveTo>
                <a:lnTo>
                  <a:pt x="72389" y="393001"/>
                </a:lnTo>
                <a:lnTo>
                  <a:pt x="33527" y="370332"/>
                </a:lnTo>
                <a:lnTo>
                  <a:pt x="8762" y="334708"/>
                </a:lnTo>
                <a:lnTo>
                  <a:pt x="0" y="286512"/>
                </a:lnTo>
                <a:lnTo>
                  <a:pt x="3428" y="254508"/>
                </a:lnTo>
                <a:lnTo>
                  <a:pt x="30860" y="204216"/>
                </a:lnTo>
                <a:lnTo>
                  <a:pt x="71461" y="177617"/>
                </a:lnTo>
                <a:lnTo>
                  <a:pt x="115514" y="165568"/>
                </a:lnTo>
                <a:lnTo>
                  <a:pt x="176783" y="156972"/>
                </a:lnTo>
                <a:lnTo>
                  <a:pt x="189618" y="154900"/>
                </a:lnTo>
                <a:lnTo>
                  <a:pt x="232219" y="136398"/>
                </a:lnTo>
                <a:lnTo>
                  <a:pt x="237743" y="120396"/>
                </a:lnTo>
                <a:lnTo>
                  <a:pt x="236839" y="108966"/>
                </a:lnTo>
                <a:lnTo>
                  <a:pt x="201358" y="81534"/>
                </a:lnTo>
                <a:lnTo>
                  <a:pt x="173735" y="79248"/>
                </a:lnTo>
                <a:lnTo>
                  <a:pt x="331307" y="79248"/>
                </a:lnTo>
                <a:lnTo>
                  <a:pt x="333684" y="85891"/>
                </a:lnTo>
                <a:lnTo>
                  <a:pt x="336804" y="117348"/>
                </a:lnTo>
                <a:lnTo>
                  <a:pt x="336804" y="202692"/>
                </a:lnTo>
                <a:lnTo>
                  <a:pt x="237743" y="202692"/>
                </a:lnTo>
                <a:lnTo>
                  <a:pt x="231647" y="207264"/>
                </a:lnTo>
                <a:lnTo>
                  <a:pt x="192023" y="219456"/>
                </a:lnTo>
                <a:lnTo>
                  <a:pt x="169163" y="224028"/>
                </a:lnTo>
                <a:lnTo>
                  <a:pt x="131444" y="233457"/>
                </a:lnTo>
                <a:lnTo>
                  <a:pt x="100512" y="266676"/>
                </a:lnTo>
                <a:lnTo>
                  <a:pt x="99059" y="280416"/>
                </a:lnTo>
                <a:lnTo>
                  <a:pt x="99941" y="292131"/>
                </a:lnTo>
                <a:lnTo>
                  <a:pt x="130111" y="325945"/>
                </a:lnTo>
                <a:lnTo>
                  <a:pt x="149351" y="329184"/>
                </a:lnTo>
                <a:lnTo>
                  <a:pt x="336804" y="329184"/>
                </a:lnTo>
                <a:lnTo>
                  <a:pt x="336804" y="336804"/>
                </a:lnTo>
                <a:lnTo>
                  <a:pt x="337756" y="344424"/>
                </a:lnTo>
                <a:lnTo>
                  <a:pt x="240791" y="344424"/>
                </a:lnTo>
                <a:lnTo>
                  <a:pt x="230195" y="355306"/>
                </a:lnTo>
                <a:lnTo>
                  <a:pt x="193547" y="382524"/>
                </a:lnTo>
                <a:lnTo>
                  <a:pt x="140398" y="399669"/>
                </a:lnTo>
                <a:lnTo>
                  <a:pt x="120395" y="400812"/>
                </a:lnTo>
                <a:close/>
              </a:path>
              <a:path w="356870" h="401320">
                <a:moveTo>
                  <a:pt x="336804" y="329184"/>
                </a:moveTo>
                <a:lnTo>
                  <a:pt x="149351" y="329184"/>
                </a:lnTo>
                <a:lnTo>
                  <a:pt x="165068" y="328017"/>
                </a:lnTo>
                <a:lnTo>
                  <a:pt x="180212" y="324421"/>
                </a:lnTo>
                <a:lnTo>
                  <a:pt x="220813" y="298227"/>
                </a:lnTo>
                <a:lnTo>
                  <a:pt x="237743" y="240792"/>
                </a:lnTo>
                <a:lnTo>
                  <a:pt x="237743" y="202692"/>
                </a:lnTo>
                <a:lnTo>
                  <a:pt x="336804" y="202692"/>
                </a:lnTo>
                <a:lnTo>
                  <a:pt x="336804" y="329184"/>
                </a:lnTo>
                <a:close/>
              </a:path>
              <a:path w="356870" h="401320">
                <a:moveTo>
                  <a:pt x="356616" y="388620"/>
                </a:moveTo>
                <a:lnTo>
                  <a:pt x="249935" y="388620"/>
                </a:lnTo>
                <a:lnTo>
                  <a:pt x="246887" y="381000"/>
                </a:lnTo>
                <a:lnTo>
                  <a:pt x="245363" y="373380"/>
                </a:lnTo>
                <a:lnTo>
                  <a:pt x="243839" y="367284"/>
                </a:lnTo>
                <a:lnTo>
                  <a:pt x="242315" y="359664"/>
                </a:lnTo>
                <a:lnTo>
                  <a:pt x="242315" y="352044"/>
                </a:lnTo>
                <a:lnTo>
                  <a:pt x="240791" y="344424"/>
                </a:lnTo>
                <a:lnTo>
                  <a:pt x="337756" y="344424"/>
                </a:lnTo>
                <a:lnTo>
                  <a:pt x="338328" y="348996"/>
                </a:lnTo>
                <a:lnTo>
                  <a:pt x="339852" y="356616"/>
                </a:lnTo>
                <a:lnTo>
                  <a:pt x="345948" y="365760"/>
                </a:lnTo>
                <a:lnTo>
                  <a:pt x="350520" y="370332"/>
                </a:lnTo>
                <a:lnTo>
                  <a:pt x="356616" y="373380"/>
                </a:lnTo>
                <a:lnTo>
                  <a:pt x="356616" y="3886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0331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59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59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59" h="486410">
                <a:moveTo>
                  <a:pt x="166116" y="486156"/>
                </a:moveTo>
                <a:lnTo>
                  <a:pt x="106680" y="480822"/>
                </a:lnTo>
                <a:lnTo>
                  <a:pt x="70104" y="461772"/>
                </a:lnTo>
                <a:lnTo>
                  <a:pt x="54244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709" y="386738"/>
                </a:lnTo>
                <a:lnTo>
                  <a:pt x="193548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59" h="486410">
                <a:moveTo>
                  <a:pt x="213359" y="411479"/>
                </a:moveTo>
                <a:lnTo>
                  <a:pt x="199644" y="411479"/>
                </a:lnTo>
                <a:lnTo>
                  <a:pt x="202692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7700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59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67700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59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41435" y="2951988"/>
            <a:ext cx="346075" cy="401320"/>
          </a:xfrm>
          <a:custGeom>
            <a:avLst/>
            <a:gdLst/>
            <a:ahLst/>
            <a:cxnLst/>
            <a:rect l="l" t="t" r="r" b="b"/>
            <a:pathLst>
              <a:path w="346075" h="401320">
                <a:moveTo>
                  <a:pt x="335233" y="324612"/>
                </a:moveTo>
                <a:lnTo>
                  <a:pt x="181356" y="324612"/>
                </a:lnTo>
                <a:lnTo>
                  <a:pt x="195595" y="324040"/>
                </a:lnTo>
                <a:lnTo>
                  <a:pt x="208407" y="322326"/>
                </a:lnTo>
                <a:lnTo>
                  <a:pt x="242316" y="304228"/>
                </a:lnTo>
                <a:lnTo>
                  <a:pt x="246888" y="289560"/>
                </a:lnTo>
                <a:lnTo>
                  <a:pt x="246030" y="281225"/>
                </a:lnTo>
                <a:lnTo>
                  <a:pt x="200025" y="252031"/>
                </a:lnTo>
                <a:lnTo>
                  <a:pt x="128016" y="234696"/>
                </a:lnTo>
                <a:lnTo>
                  <a:pt x="98321" y="226147"/>
                </a:lnTo>
                <a:lnTo>
                  <a:pt x="53220" y="206192"/>
                </a:lnTo>
                <a:lnTo>
                  <a:pt x="18288" y="165354"/>
                </a:lnTo>
                <a:lnTo>
                  <a:pt x="12192" y="126492"/>
                </a:lnTo>
                <a:lnTo>
                  <a:pt x="14763" y="101298"/>
                </a:lnTo>
                <a:lnTo>
                  <a:pt x="35337" y="56626"/>
                </a:lnTo>
                <a:lnTo>
                  <a:pt x="75938" y="20574"/>
                </a:lnTo>
                <a:lnTo>
                  <a:pt x="133707" y="2286"/>
                </a:lnTo>
                <a:lnTo>
                  <a:pt x="169164" y="0"/>
                </a:lnTo>
                <a:lnTo>
                  <a:pt x="202906" y="1714"/>
                </a:lnTo>
                <a:lnTo>
                  <a:pt x="260675" y="15430"/>
                </a:lnTo>
                <a:lnTo>
                  <a:pt x="305300" y="44624"/>
                </a:lnTo>
                <a:lnTo>
                  <a:pt x="324273" y="76200"/>
                </a:lnTo>
                <a:lnTo>
                  <a:pt x="170688" y="76200"/>
                </a:lnTo>
                <a:lnTo>
                  <a:pt x="155829" y="76771"/>
                </a:lnTo>
                <a:lnTo>
                  <a:pt x="118967" y="91082"/>
                </a:lnTo>
                <a:lnTo>
                  <a:pt x="111252" y="109728"/>
                </a:lnTo>
                <a:lnTo>
                  <a:pt x="112109" y="117181"/>
                </a:lnTo>
                <a:lnTo>
                  <a:pt x="158496" y="144399"/>
                </a:lnTo>
                <a:lnTo>
                  <a:pt x="228600" y="161544"/>
                </a:lnTo>
                <a:lnTo>
                  <a:pt x="256341" y="169259"/>
                </a:lnTo>
                <a:lnTo>
                  <a:pt x="300394" y="189833"/>
                </a:lnTo>
                <a:lnTo>
                  <a:pt x="329231" y="217503"/>
                </a:lnTo>
                <a:lnTo>
                  <a:pt x="343995" y="252841"/>
                </a:lnTo>
                <a:lnTo>
                  <a:pt x="345948" y="272796"/>
                </a:lnTo>
                <a:lnTo>
                  <a:pt x="343352" y="299942"/>
                </a:lnTo>
                <a:lnTo>
                  <a:pt x="335470" y="324231"/>
                </a:lnTo>
                <a:lnTo>
                  <a:pt x="335233" y="324612"/>
                </a:lnTo>
                <a:close/>
              </a:path>
              <a:path w="346075" h="401320">
                <a:moveTo>
                  <a:pt x="336804" y="126492"/>
                </a:moveTo>
                <a:lnTo>
                  <a:pt x="237743" y="126492"/>
                </a:lnTo>
                <a:lnTo>
                  <a:pt x="236077" y="117014"/>
                </a:lnTo>
                <a:lnTo>
                  <a:pt x="233553" y="108965"/>
                </a:lnTo>
                <a:lnTo>
                  <a:pt x="204025" y="80962"/>
                </a:lnTo>
                <a:lnTo>
                  <a:pt x="170688" y="76200"/>
                </a:lnTo>
                <a:lnTo>
                  <a:pt x="324273" y="76200"/>
                </a:lnTo>
                <a:lnTo>
                  <a:pt x="331065" y="93868"/>
                </a:lnTo>
                <a:lnTo>
                  <a:pt x="336804" y="126492"/>
                </a:lnTo>
                <a:close/>
              </a:path>
              <a:path w="346075" h="401320">
                <a:moveTo>
                  <a:pt x="173736" y="400812"/>
                </a:moveTo>
                <a:lnTo>
                  <a:pt x="132040" y="398287"/>
                </a:lnTo>
                <a:lnTo>
                  <a:pt x="66365" y="378952"/>
                </a:lnTo>
                <a:lnTo>
                  <a:pt x="23788" y="342138"/>
                </a:lnTo>
                <a:lnTo>
                  <a:pt x="2595" y="294132"/>
                </a:lnTo>
                <a:lnTo>
                  <a:pt x="0" y="266700"/>
                </a:lnTo>
                <a:lnTo>
                  <a:pt x="99060" y="266700"/>
                </a:lnTo>
                <a:lnTo>
                  <a:pt x="100774" y="278653"/>
                </a:lnTo>
                <a:lnTo>
                  <a:pt x="103632" y="289179"/>
                </a:lnTo>
                <a:lnTo>
                  <a:pt x="139065" y="319278"/>
                </a:lnTo>
                <a:lnTo>
                  <a:pt x="181356" y="324612"/>
                </a:lnTo>
                <a:lnTo>
                  <a:pt x="335233" y="324612"/>
                </a:lnTo>
                <a:lnTo>
                  <a:pt x="322159" y="345662"/>
                </a:lnTo>
                <a:lnTo>
                  <a:pt x="303276" y="364236"/>
                </a:lnTo>
                <a:lnTo>
                  <a:pt x="279820" y="380238"/>
                </a:lnTo>
                <a:lnTo>
                  <a:pt x="250507" y="391668"/>
                </a:lnTo>
                <a:lnTo>
                  <a:pt x="215193" y="398526"/>
                </a:lnTo>
                <a:lnTo>
                  <a:pt x="173736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9388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59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59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59" h="486410">
                <a:moveTo>
                  <a:pt x="166116" y="486156"/>
                </a:moveTo>
                <a:lnTo>
                  <a:pt x="107823" y="480822"/>
                </a:lnTo>
                <a:lnTo>
                  <a:pt x="70104" y="461772"/>
                </a:lnTo>
                <a:lnTo>
                  <a:pt x="54459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923" y="386738"/>
                </a:lnTo>
                <a:lnTo>
                  <a:pt x="195072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59" h="486410">
                <a:moveTo>
                  <a:pt x="213359" y="411479"/>
                </a:moveTo>
                <a:lnTo>
                  <a:pt x="201168" y="411479"/>
                </a:lnTo>
                <a:lnTo>
                  <a:pt x="204216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8279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59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98279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59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70492" y="2951987"/>
            <a:ext cx="352425" cy="401320"/>
          </a:xfrm>
          <a:custGeom>
            <a:avLst/>
            <a:gdLst/>
            <a:ahLst/>
            <a:cxnLst/>
            <a:rect l="l" t="t" r="r" b="b"/>
            <a:pathLst>
              <a:path w="352425" h="401320">
                <a:moveTo>
                  <a:pt x="179831" y="400812"/>
                </a:moveTo>
                <a:lnTo>
                  <a:pt x="136350" y="397383"/>
                </a:lnTo>
                <a:lnTo>
                  <a:pt x="99440" y="387096"/>
                </a:lnTo>
                <a:lnTo>
                  <a:pt x="44195" y="345948"/>
                </a:lnTo>
                <a:lnTo>
                  <a:pt x="11239" y="284416"/>
                </a:lnTo>
                <a:lnTo>
                  <a:pt x="2833" y="247149"/>
                </a:lnTo>
                <a:lnTo>
                  <a:pt x="0" y="205740"/>
                </a:lnTo>
                <a:lnTo>
                  <a:pt x="3119" y="158567"/>
                </a:lnTo>
                <a:lnTo>
                  <a:pt x="12382" y="117538"/>
                </a:lnTo>
                <a:lnTo>
                  <a:pt x="27646" y="82510"/>
                </a:lnTo>
                <a:lnTo>
                  <a:pt x="75056" y="29575"/>
                </a:lnTo>
                <a:lnTo>
                  <a:pt x="141350" y="3190"/>
                </a:lnTo>
                <a:lnTo>
                  <a:pt x="181355" y="0"/>
                </a:lnTo>
                <a:lnTo>
                  <a:pt x="215336" y="1976"/>
                </a:lnTo>
                <a:lnTo>
                  <a:pt x="274153" y="17359"/>
                </a:lnTo>
                <a:lnTo>
                  <a:pt x="319254" y="49601"/>
                </a:lnTo>
                <a:lnTo>
                  <a:pt x="337698" y="82296"/>
                </a:lnTo>
                <a:lnTo>
                  <a:pt x="182879" y="82296"/>
                </a:lnTo>
                <a:lnTo>
                  <a:pt x="158853" y="85415"/>
                </a:lnTo>
                <a:lnTo>
                  <a:pt x="123944" y="109942"/>
                </a:lnTo>
                <a:lnTo>
                  <a:pt x="108537" y="145899"/>
                </a:lnTo>
                <a:lnTo>
                  <a:pt x="102107" y="202692"/>
                </a:lnTo>
                <a:lnTo>
                  <a:pt x="102917" y="223266"/>
                </a:lnTo>
                <a:lnTo>
                  <a:pt x="112775" y="271272"/>
                </a:lnTo>
                <a:lnTo>
                  <a:pt x="138874" y="306324"/>
                </a:lnTo>
                <a:lnTo>
                  <a:pt x="179831" y="318516"/>
                </a:lnTo>
                <a:lnTo>
                  <a:pt x="329558" y="318516"/>
                </a:lnTo>
                <a:lnTo>
                  <a:pt x="318515" y="335280"/>
                </a:lnTo>
                <a:lnTo>
                  <a:pt x="291917" y="364164"/>
                </a:lnTo>
                <a:lnTo>
                  <a:pt x="260032" y="384619"/>
                </a:lnTo>
                <a:lnTo>
                  <a:pt x="222718" y="396787"/>
                </a:lnTo>
                <a:lnTo>
                  <a:pt x="179831" y="400812"/>
                </a:lnTo>
                <a:close/>
              </a:path>
              <a:path w="352425" h="401320">
                <a:moveTo>
                  <a:pt x="352044" y="143256"/>
                </a:moveTo>
                <a:lnTo>
                  <a:pt x="249935" y="143256"/>
                </a:lnTo>
                <a:lnTo>
                  <a:pt x="248221" y="132373"/>
                </a:lnTo>
                <a:lnTo>
                  <a:pt x="245363" y="122491"/>
                </a:lnTo>
                <a:lnTo>
                  <a:pt x="214121" y="88011"/>
                </a:lnTo>
                <a:lnTo>
                  <a:pt x="182879" y="82296"/>
                </a:lnTo>
                <a:lnTo>
                  <a:pt x="337698" y="82296"/>
                </a:lnTo>
                <a:lnTo>
                  <a:pt x="346067" y="106132"/>
                </a:lnTo>
                <a:lnTo>
                  <a:pt x="352044" y="143256"/>
                </a:lnTo>
                <a:close/>
              </a:path>
              <a:path w="352425" h="401320">
                <a:moveTo>
                  <a:pt x="329558" y="318516"/>
                </a:moveTo>
                <a:lnTo>
                  <a:pt x="179831" y="318516"/>
                </a:lnTo>
                <a:lnTo>
                  <a:pt x="196691" y="317349"/>
                </a:lnTo>
                <a:lnTo>
                  <a:pt x="210692" y="313753"/>
                </a:lnTo>
                <a:lnTo>
                  <a:pt x="242696" y="277939"/>
                </a:lnTo>
                <a:lnTo>
                  <a:pt x="248411" y="251460"/>
                </a:lnTo>
                <a:lnTo>
                  <a:pt x="350520" y="251460"/>
                </a:lnTo>
                <a:lnTo>
                  <a:pt x="347662" y="273129"/>
                </a:lnTo>
                <a:lnTo>
                  <a:pt x="341376" y="294513"/>
                </a:lnTo>
                <a:lnTo>
                  <a:pt x="331660" y="315325"/>
                </a:lnTo>
                <a:lnTo>
                  <a:pt x="329558" y="3185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66732" y="2951988"/>
            <a:ext cx="346075" cy="401320"/>
          </a:xfrm>
          <a:custGeom>
            <a:avLst/>
            <a:gdLst/>
            <a:ahLst/>
            <a:cxnLst/>
            <a:rect l="l" t="t" r="r" b="b"/>
            <a:pathLst>
              <a:path w="346075" h="401320">
                <a:moveTo>
                  <a:pt x="335233" y="324612"/>
                </a:moveTo>
                <a:lnTo>
                  <a:pt x="181356" y="324612"/>
                </a:lnTo>
                <a:lnTo>
                  <a:pt x="195595" y="324040"/>
                </a:lnTo>
                <a:lnTo>
                  <a:pt x="208407" y="322326"/>
                </a:lnTo>
                <a:lnTo>
                  <a:pt x="242316" y="304228"/>
                </a:lnTo>
                <a:lnTo>
                  <a:pt x="246888" y="289560"/>
                </a:lnTo>
                <a:lnTo>
                  <a:pt x="246030" y="281225"/>
                </a:lnTo>
                <a:lnTo>
                  <a:pt x="200025" y="252031"/>
                </a:lnTo>
                <a:lnTo>
                  <a:pt x="128016" y="234696"/>
                </a:lnTo>
                <a:lnTo>
                  <a:pt x="98321" y="226147"/>
                </a:lnTo>
                <a:lnTo>
                  <a:pt x="53220" y="206192"/>
                </a:lnTo>
                <a:lnTo>
                  <a:pt x="18859" y="165354"/>
                </a:lnTo>
                <a:lnTo>
                  <a:pt x="12192" y="126492"/>
                </a:lnTo>
                <a:lnTo>
                  <a:pt x="14763" y="101298"/>
                </a:lnTo>
                <a:lnTo>
                  <a:pt x="35337" y="56626"/>
                </a:lnTo>
                <a:lnTo>
                  <a:pt x="75938" y="20574"/>
                </a:lnTo>
                <a:lnTo>
                  <a:pt x="133707" y="2286"/>
                </a:lnTo>
                <a:lnTo>
                  <a:pt x="169164" y="0"/>
                </a:lnTo>
                <a:lnTo>
                  <a:pt x="203120" y="1714"/>
                </a:lnTo>
                <a:lnTo>
                  <a:pt x="261318" y="15430"/>
                </a:lnTo>
                <a:lnTo>
                  <a:pt x="305300" y="44624"/>
                </a:lnTo>
                <a:lnTo>
                  <a:pt x="324273" y="76200"/>
                </a:lnTo>
                <a:lnTo>
                  <a:pt x="170688" y="76200"/>
                </a:lnTo>
                <a:lnTo>
                  <a:pt x="155829" y="76771"/>
                </a:lnTo>
                <a:lnTo>
                  <a:pt x="118967" y="91082"/>
                </a:lnTo>
                <a:lnTo>
                  <a:pt x="111252" y="109728"/>
                </a:lnTo>
                <a:lnTo>
                  <a:pt x="112133" y="117181"/>
                </a:lnTo>
                <a:lnTo>
                  <a:pt x="158686" y="144399"/>
                </a:lnTo>
                <a:lnTo>
                  <a:pt x="228600" y="161544"/>
                </a:lnTo>
                <a:lnTo>
                  <a:pt x="256341" y="169259"/>
                </a:lnTo>
                <a:lnTo>
                  <a:pt x="300394" y="189833"/>
                </a:lnTo>
                <a:lnTo>
                  <a:pt x="329874" y="217503"/>
                </a:lnTo>
                <a:lnTo>
                  <a:pt x="344209" y="252841"/>
                </a:lnTo>
                <a:lnTo>
                  <a:pt x="345948" y="272796"/>
                </a:lnTo>
                <a:lnTo>
                  <a:pt x="343352" y="299942"/>
                </a:lnTo>
                <a:lnTo>
                  <a:pt x="335470" y="324231"/>
                </a:lnTo>
                <a:lnTo>
                  <a:pt x="335233" y="324612"/>
                </a:lnTo>
                <a:close/>
              </a:path>
              <a:path w="346075" h="401320">
                <a:moveTo>
                  <a:pt x="336804" y="126492"/>
                </a:moveTo>
                <a:lnTo>
                  <a:pt x="237743" y="126492"/>
                </a:lnTo>
                <a:lnTo>
                  <a:pt x="236291" y="117014"/>
                </a:lnTo>
                <a:lnTo>
                  <a:pt x="234124" y="108965"/>
                </a:lnTo>
                <a:lnTo>
                  <a:pt x="204596" y="80962"/>
                </a:lnTo>
                <a:lnTo>
                  <a:pt x="170688" y="76200"/>
                </a:lnTo>
                <a:lnTo>
                  <a:pt x="324273" y="76200"/>
                </a:lnTo>
                <a:lnTo>
                  <a:pt x="331065" y="93868"/>
                </a:lnTo>
                <a:lnTo>
                  <a:pt x="336804" y="126492"/>
                </a:lnTo>
                <a:close/>
              </a:path>
              <a:path w="346075" h="401320">
                <a:moveTo>
                  <a:pt x="173736" y="400812"/>
                </a:moveTo>
                <a:lnTo>
                  <a:pt x="132040" y="398287"/>
                </a:lnTo>
                <a:lnTo>
                  <a:pt x="66365" y="378952"/>
                </a:lnTo>
                <a:lnTo>
                  <a:pt x="23788" y="342138"/>
                </a:lnTo>
                <a:lnTo>
                  <a:pt x="2595" y="294132"/>
                </a:lnTo>
                <a:lnTo>
                  <a:pt x="0" y="266700"/>
                </a:lnTo>
                <a:lnTo>
                  <a:pt x="99060" y="266700"/>
                </a:lnTo>
                <a:lnTo>
                  <a:pt x="100774" y="278653"/>
                </a:lnTo>
                <a:lnTo>
                  <a:pt x="103632" y="289179"/>
                </a:lnTo>
                <a:lnTo>
                  <a:pt x="139065" y="319278"/>
                </a:lnTo>
                <a:lnTo>
                  <a:pt x="181356" y="324612"/>
                </a:lnTo>
                <a:lnTo>
                  <a:pt x="335233" y="324612"/>
                </a:lnTo>
                <a:lnTo>
                  <a:pt x="322159" y="345662"/>
                </a:lnTo>
                <a:lnTo>
                  <a:pt x="303276" y="364236"/>
                </a:lnTo>
                <a:lnTo>
                  <a:pt x="279820" y="380238"/>
                </a:lnTo>
                <a:lnTo>
                  <a:pt x="250507" y="391668"/>
                </a:lnTo>
                <a:lnTo>
                  <a:pt x="215193" y="398526"/>
                </a:lnTo>
                <a:lnTo>
                  <a:pt x="173736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93095" y="2828543"/>
            <a:ext cx="416559" cy="512445"/>
          </a:xfrm>
          <a:custGeom>
            <a:avLst/>
            <a:gdLst/>
            <a:ahLst/>
            <a:cxnLst/>
            <a:rect l="l" t="t" r="r" b="b"/>
            <a:pathLst>
              <a:path w="416559" h="512445">
                <a:moveTo>
                  <a:pt x="105156" y="512064"/>
                </a:moveTo>
                <a:lnTo>
                  <a:pt x="0" y="512064"/>
                </a:lnTo>
                <a:lnTo>
                  <a:pt x="0" y="0"/>
                </a:lnTo>
                <a:lnTo>
                  <a:pt x="245364" y="0"/>
                </a:lnTo>
                <a:lnTo>
                  <a:pt x="269986" y="833"/>
                </a:lnTo>
                <a:lnTo>
                  <a:pt x="310086" y="7072"/>
                </a:lnTo>
                <a:lnTo>
                  <a:pt x="351472" y="28194"/>
                </a:lnTo>
                <a:lnTo>
                  <a:pt x="381071" y="58435"/>
                </a:lnTo>
                <a:lnTo>
                  <a:pt x="397917" y="88392"/>
                </a:lnTo>
                <a:lnTo>
                  <a:pt x="105156" y="88392"/>
                </a:lnTo>
                <a:lnTo>
                  <a:pt x="105156" y="227076"/>
                </a:lnTo>
                <a:lnTo>
                  <a:pt x="384102" y="227076"/>
                </a:lnTo>
                <a:lnTo>
                  <a:pt x="379571" y="233934"/>
                </a:lnTo>
                <a:lnTo>
                  <a:pt x="366141" y="247650"/>
                </a:lnTo>
                <a:lnTo>
                  <a:pt x="349853" y="259080"/>
                </a:lnTo>
                <a:lnTo>
                  <a:pt x="330708" y="268223"/>
                </a:lnTo>
                <a:lnTo>
                  <a:pt x="346686" y="275915"/>
                </a:lnTo>
                <a:lnTo>
                  <a:pt x="360235" y="285178"/>
                </a:lnTo>
                <a:lnTo>
                  <a:pt x="371213" y="295870"/>
                </a:lnTo>
                <a:lnTo>
                  <a:pt x="379476" y="307848"/>
                </a:lnTo>
                <a:lnTo>
                  <a:pt x="381547" y="312420"/>
                </a:lnTo>
                <a:lnTo>
                  <a:pt x="105156" y="312420"/>
                </a:lnTo>
                <a:lnTo>
                  <a:pt x="105156" y="512064"/>
                </a:lnTo>
                <a:close/>
              </a:path>
              <a:path w="416559" h="512445">
                <a:moveTo>
                  <a:pt x="384102" y="227076"/>
                </a:moveTo>
                <a:lnTo>
                  <a:pt x="220980" y="227076"/>
                </a:lnTo>
                <a:lnTo>
                  <a:pt x="236339" y="226504"/>
                </a:lnTo>
                <a:lnTo>
                  <a:pt x="250126" y="224790"/>
                </a:lnTo>
                <a:lnTo>
                  <a:pt x="293941" y="196405"/>
                </a:lnTo>
                <a:lnTo>
                  <a:pt x="301752" y="160020"/>
                </a:lnTo>
                <a:lnTo>
                  <a:pt x="300013" y="138255"/>
                </a:lnTo>
                <a:lnTo>
                  <a:pt x="272796" y="97536"/>
                </a:lnTo>
                <a:lnTo>
                  <a:pt x="222504" y="88392"/>
                </a:lnTo>
                <a:lnTo>
                  <a:pt x="397917" y="88392"/>
                </a:lnTo>
                <a:lnTo>
                  <a:pt x="407860" y="131087"/>
                </a:lnTo>
                <a:lnTo>
                  <a:pt x="408432" y="146304"/>
                </a:lnTo>
                <a:lnTo>
                  <a:pt x="407289" y="164353"/>
                </a:lnTo>
                <a:lnTo>
                  <a:pt x="403860" y="182118"/>
                </a:lnTo>
                <a:lnTo>
                  <a:pt x="398145" y="199882"/>
                </a:lnTo>
                <a:lnTo>
                  <a:pt x="390144" y="217932"/>
                </a:lnTo>
                <a:lnTo>
                  <a:pt x="384102" y="227076"/>
                </a:lnTo>
                <a:close/>
              </a:path>
              <a:path w="416559" h="512445">
                <a:moveTo>
                  <a:pt x="416052" y="512064"/>
                </a:moveTo>
                <a:lnTo>
                  <a:pt x="298704" y="512064"/>
                </a:lnTo>
                <a:lnTo>
                  <a:pt x="296679" y="503491"/>
                </a:lnTo>
                <a:lnTo>
                  <a:pt x="295084" y="496062"/>
                </a:lnTo>
                <a:lnTo>
                  <a:pt x="293774" y="489775"/>
                </a:lnTo>
                <a:lnTo>
                  <a:pt x="292608" y="484631"/>
                </a:lnTo>
                <a:lnTo>
                  <a:pt x="290607" y="473440"/>
                </a:lnTo>
                <a:lnTo>
                  <a:pt x="289179" y="462534"/>
                </a:lnTo>
                <a:lnTo>
                  <a:pt x="288318" y="451485"/>
                </a:lnTo>
                <a:lnTo>
                  <a:pt x="288036" y="440436"/>
                </a:lnTo>
                <a:lnTo>
                  <a:pt x="286512" y="393192"/>
                </a:lnTo>
                <a:lnTo>
                  <a:pt x="282130" y="352425"/>
                </a:lnTo>
                <a:lnTo>
                  <a:pt x="260008" y="320778"/>
                </a:lnTo>
                <a:lnTo>
                  <a:pt x="208788" y="312420"/>
                </a:lnTo>
                <a:lnTo>
                  <a:pt x="381547" y="312420"/>
                </a:lnTo>
                <a:lnTo>
                  <a:pt x="386357" y="323040"/>
                </a:lnTo>
                <a:lnTo>
                  <a:pt x="391096" y="341376"/>
                </a:lnTo>
                <a:lnTo>
                  <a:pt x="393834" y="363140"/>
                </a:lnTo>
                <a:lnTo>
                  <a:pt x="394716" y="388620"/>
                </a:lnTo>
                <a:lnTo>
                  <a:pt x="394716" y="422148"/>
                </a:lnTo>
                <a:lnTo>
                  <a:pt x="394977" y="438102"/>
                </a:lnTo>
                <a:lnTo>
                  <a:pt x="400621" y="478845"/>
                </a:lnTo>
                <a:lnTo>
                  <a:pt x="416052" y="498348"/>
                </a:lnTo>
                <a:lnTo>
                  <a:pt x="416052" y="5120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67060" y="2951988"/>
            <a:ext cx="373380" cy="401320"/>
          </a:xfrm>
          <a:custGeom>
            <a:avLst/>
            <a:gdLst/>
            <a:ahLst/>
            <a:cxnLst/>
            <a:rect l="l" t="t" r="r" b="b"/>
            <a:pathLst>
              <a:path w="373379" h="401320">
                <a:moveTo>
                  <a:pt x="190500" y="400812"/>
                </a:moveTo>
                <a:lnTo>
                  <a:pt x="119634" y="388620"/>
                </a:lnTo>
                <a:lnTo>
                  <a:pt x="57912" y="353568"/>
                </a:lnTo>
                <a:lnTo>
                  <a:pt x="14668" y="292989"/>
                </a:lnTo>
                <a:lnTo>
                  <a:pt x="3690" y="251555"/>
                </a:lnTo>
                <a:lnTo>
                  <a:pt x="0" y="202692"/>
                </a:lnTo>
                <a:lnTo>
                  <a:pt x="3167" y="156400"/>
                </a:lnTo>
                <a:lnTo>
                  <a:pt x="12763" y="115824"/>
                </a:lnTo>
                <a:lnTo>
                  <a:pt x="28932" y="80962"/>
                </a:lnTo>
                <a:lnTo>
                  <a:pt x="79843" y="28932"/>
                </a:lnTo>
                <a:lnTo>
                  <a:pt x="146756" y="3167"/>
                </a:lnTo>
                <a:lnTo>
                  <a:pt x="185928" y="0"/>
                </a:lnTo>
                <a:lnTo>
                  <a:pt x="210240" y="1119"/>
                </a:lnTo>
                <a:lnTo>
                  <a:pt x="254293" y="9644"/>
                </a:lnTo>
                <a:lnTo>
                  <a:pt x="293131" y="27074"/>
                </a:lnTo>
                <a:lnTo>
                  <a:pt x="326183" y="55125"/>
                </a:lnTo>
                <a:lnTo>
                  <a:pt x="345296" y="82296"/>
                </a:lnTo>
                <a:lnTo>
                  <a:pt x="185928" y="82296"/>
                </a:lnTo>
                <a:lnTo>
                  <a:pt x="168497" y="83486"/>
                </a:lnTo>
                <a:lnTo>
                  <a:pt x="126492" y="103632"/>
                </a:lnTo>
                <a:lnTo>
                  <a:pt x="103989" y="144137"/>
                </a:lnTo>
                <a:lnTo>
                  <a:pt x="100584" y="161544"/>
                </a:lnTo>
                <a:lnTo>
                  <a:pt x="371132" y="161544"/>
                </a:lnTo>
                <a:lnTo>
                  <a:pt x="371451" y="165782"/>
                </a:lnTo>
                <a:lnTo>
                  <a:pt x="372427" y="183261"/>
                </a:lnTo>
                <a:lnTo>
                  <a:pt x="373118" y="203596"/>
                </a:lnTo>
                <a:lnTo>
                  <a:pt x="373380" y="227076"/>
                </a:lnTo>
                <a:lnTo>
                  <a:pt x="99060" y="227076"/>
                </a:lnTo>
                <a:lnTo>
                  <a:pt x="102465" y="253388"/>
                </a:lnTo>
                <a:lnTo>
                  <a:pt x="122420" y="292869"/>
                </a:lnTo>
                <a:lnTo>
                  <a:pt x="163830" y="317944"/>
                </a:lnTo>
                <a:lnTo>
                  <a:pt x="193548" y="321564"/>
                </a:lnTo>
                <a:lnTo>
                  <a:pt x="348665" y="321564"/>
                </a:lnTo>
                <a:lnTo>
                  <a:pt x="344995" y="327302"/>
                </a:lnTo>
                <a:lnTo>
                  <a:pt x="330708" y="344424"/>
                </a:lnTo>
                <a:lnTo>
                  <a:pt x="303014" y="369308"/>
                </a:lnTo>
                <a:lnTo>
                  <a:pt x="270319" y="386905"/>
                </a:lnTo>
                <a:lnTo>
                  <a:pt x="232767" y="397359"/>
                </a:lnTo>
                <a:lnTo>
                  <a:pt x="190500" y="400812"/>
                </a:lnTo>
                <a:close/>
              </a:path>
              <a:path w="373379" h="401320">
                <a:moveTo>
                  <a:pt x="371132" y="161544"/>
                </a:moveTo>
                <a:lnTo>
                  <a:pt x="271272" y="161544"/>
                </a:lnTo>
                <a:lnTo>
                  <a:pt x="268724" y="143256"/>
                </a:lnTo>
                <a:lnTo>
                  <a:pt x="263461" y="127254"/>
                </a:lnTo>
                <a:lnTo>
                  <a:pt x="232433" y="93225"/>
                </a:lnTo>
                <a:lnTo>
                  <a:pt x="185928" y="82296"/>
                </a:lnTo>
                <a:lnTo>
                  <a:pt x="345296" y="82296"/>
                </a:lnTo>
                <a:lnTo>
                  <a:pt x="350400" y="90868"/>
                </a:lnTo>
                <a:lnTo>
                  <a:pt x="359092" y="109728"/>
                </a:lnTo>
                <a:lnTo>
                  <a:pt x="365783" y="129730"/>
                </a:lnTo>
                <a:lnTo>
                  <a:pt x="370332" y="150876"/>
                </a:lnTo>
                <a:lnTo>
                  <a:pt x="371132" y="161544"/>
                </a:lnTo>
                <a:close/>
              </a:path>
              <a:path w="373379" h="401320">
                <a:moveTo>
                  <a:pt x="348665" y="321564"/>
                </a:moveTo>
                <a:lnTo>
                  <a:pt x="193548" y="321564"/>
                </a:lnTo>
                <a:lnTo>
                  <a:pt x="208978" y="320421"/>
                </a:lnTo>
                <a:lnTo>
                  <a:pt x="223266" y="316992"/>
                </a:lnTo>
                <a:lnTo>
                  <a:pt x="258889" y="292036"/>
                </a:lnTo>
                <a:lnTo>
                  <a:pt x="268224" y="277368"/>
                </a:lnTo>
                <a:lnTo>
                  <a:pt x="367284" y="277368"/>
                </a:lnTo>
                <a:lnTo>
                  <a:pt x="363283" y="293631"/>
                </a:lnTo>
                <a:lnTo>
                  <a:pt x="355854" y="310324"/>
                </a:lnTo>
                <a:lnTo>
                  <a:pt x="348665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54156" y="2961132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59" h="379729">
                <a:moveTo>
                  <a:pt x="240792" y="379476"/>
                </a:moveTo>
                <a:lnTo>
                  <a:pt x="137160" y="379476"/>
                </a:lnTo>
                <a:lnTo>
                  <a:pt x="0" y="0"/>
                </a:lnTo>
                <a:lnTo>
                  <a:pt x="111252" y="0"/>
                </a:lnTo>
                <a:lnTo>
                  <a:pt x="190500" y="278892"/>
                </a:lnTo>
                <a:lnTo>
                  <a:pt x="277147" y="278892"/>
                </a:lnTo>
                <a:lnTo>
                  <a:pt x="240792" y="379476"/>
                </a:lnTo>
                <a:close/>
              </a:path>
              <a:path w="378459" h="379729">
                <a:moveTo>
                  <a:pt x="277147" y="278892"/>
                </a:moveTo>
                <a:lnTo>
                  <a:pt x="190500" y="278892"/>
                </a:lnTo>
                <a:lnTo>
                  <a:pt x="271272" y="0"/>
                </a:lnTo>
                <a:lnTo>
                  <a:pt x="377952" y="0"/>
                </a:lnTo>
                <a:lnTo>
                  <a:pt x="277147" y="27889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88496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59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88496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59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56135" y="2951988"/>
            <a:ext cx="372745" cy="401320"/>
          </a:xfrm>
          <a:custGeom>
            <a:avLst/>
            <a:gdLst/>
            <a:ahLst/>
            <a:cxnLst/>
            <a:rect l="l" t="t" r="r" b="b"/>
            <a:pathLst>
              <a:path w="372745" h="401320">
                <a:moveTo>
                  <a:pt x="188976" y="400812"/>
                </a:moveTo>
                <a:lnTo>
                  <a:pt x="118681" y="388620"/>
                </a:lnTo>
                <a:lnTo>
                  <a:pt x="56388" y="353568"/>
                </a:lnTo>
                <a:lnTo>
                  <a:pt x="13906" y="292989"/>
                </a:lnTo>
                <a:lnTo>
                  <a:pt x="3452" y="251555"/>
                </a:lnTo>
                <a:lnTo>
                  <a:pt x="0" y="202692"/>
                </a:lnTo>
                <a:lnTo>
                  <a:pt x="3167" y="156400"/>
                </a:lnTo>
                <a:lnTo>
                  <a:pt x="12763" y="115824"/>
                </a:lnTo>
                <a:lnTo>
                  <a:pt x="28932" y="80962"/>
                </a:lnTo>
                <a:lnTo>
                  <a:pt x="79200" y="28932"/>
                </a:lnTo>
                <a:lnTo>
                  <a:pt x="146542" y="3167"/>
                </a:lnTo>
                <a:lnTo>
                  <a:pt x="185928" y="0"/>
                </a:lnTo>
                <a:lnTo>
                  <a:pt x="209597" y="1119"/>
                </a:lnTo>
                <a:lnTo>
                  <a:pt x="254079" y="9644"/>
                </a:lnTo>
                <a:lnTo>
                  <a:pt x="292917" y="27074"/>
                </a:lnTo>
                <a:lnTo>
                  <a:pt x="325540" y="55125"/>
                </a:lnTo>
                <a:lnTo>
                  <a:pt x="345173" y="82296"/>
                </a:lnTo>
                <a:lnTo>
                  <a:pt x="185928" y="82296"/>
                </a:lnTo>
                <a:lnTo>
                  <a:pt x="167640" y="83486"/>
                </a:lnTo>
                <a:lnTo>
                  <a:pt x="126492" y="103632"/>
                </a:lnTo>
                <a:lnTo>
                  <a:pt x="103989" y="144137"/>
                </a:lnTo>
                <a:lnTo>
                  <a:pt x="100584" y="161544"/>
                </a:lnTo>
                <a:lnTo>
                  <a:pt x="370222" y="161544"/>
                </a:lnTo>
                <a:lnTo>
                  <a:pt x="370784" y="165782"/>
                </a:lnTo>
                <a:lnTo>
                  <a:pt x="372046" y="183261"/>
                </a:lnTo>
                <a:lnTo>
                  <a:pt x="372451" y="203596"/>
                </a:lnTo>
                <a:lnTo>
                  <a:pt x="371856" y="227076"/>
                </a:lnTo>
                <a:lnTo>
                  <a:pt x="99060" y="227076"/>
                </a:lnTo>
                <a:lnTo>
                  <a:pt x="102250" y="253388"/>
                </a:lnTo>
                <a:lnTo>
                  <a:pt x="121777" y="292869"/>
                </a:lnTo>
                <a:lnTo>
                  <a:pt x="163068" y="317944"/>
                </a:lnTo>
                <a:lnTo>
                  <a:pt x="192024" y="321564"/>
                </a:lnTo>
                <a:lnTo>
                  <a:pt x="348665" y="321564"/>
                </a:lnTo>
                <a:lnTo>
                  <a:pt x="344995" y="327302"/>
                </a:lnTo>
                <a:lnTo>
                  <a:pt x="330708" y="344424"/>
                </a:lnTo>
                <a:lnTo>
                  <a:pt x="302990" y="369308"/>
                </a:lnTo>
                <a:lnTo>
                  <a:pt x="270129" y="386905"/>
                </a:lnTo>
                <a:lnTo>
                  <a:pt x="232124" y="397359"/>
                </a:lnTo>
                <a:lnTo>
                  <a:pt x="188976" y="400812"/>
                </a:lnTo>
                <a:close/>
              </a:path>
              <a:path w="372745" h="401320">
                <a:moveTo>
                  <a:pt x="370222" y="161544"/>
                </a:moveTo>
                <a:lnTo>
                  <a:pt x="271272" y="161544"/>
                </a:lnTo>
                <a:lnTo>
                  <a:pt x="268724" y="143256"/>
                </a:lnTo>
                <a:lnTo>
                  <a:pt x="263461" y="127254"/>
                </a:lnTo>
                <a:lnTo>
                  <a:pt x="232219" y="93225"/>
                </a:lnTo>
                <a:lnTo>
                  <a:pt x="185928" y="82296"/>
                </a:lnTo>
                <a:lnTo>
                  <a:pt x="345173" y="82296"/>
                </a:lnTo>
                <a:lnTo>
                  <a:pt x="350162" y="90868"/>
                </a:lnTo>
                <a:lnTo>
                  <a:pt x="358330" y="109728"/>
                </a:lnTo>
                <a:lnTo>
                  <a:pt x="364497" y="129730"/>
                </a:lnTo>
                <a:lnTo>
                  <a:pt x="368808" y="150876"/>
                </a:lnTo>
                <a:lnTo>
                  <a:pt x="370222" y="161544"/>
                </a:lnTo>
                <a:close/>
              </a:path>
              <a:path w="372745" h="401320">
                <a:moveTo>
                  <a:pt x="348665" y="321564"/>
                </a:moveTo>
                <a:lnTo>
                  <a:pt x="192024" y="321564"/>
                </a:lnTo>
                <a:lnTo>
                  <a:pt x="208311" y="320421"/>
                </a:lnTo>
                <a:lnTo>
                  <a:pt x="222885" y="316992"/>
                </a:lnTo>
                <a:lnTo>
                  <a:pt x="258127" y="292036"/>
                </a:lnTo>
                <a:lnTo>
                  <a:pt x="268224" y="277368"/>
                </a:lnTo>
                <a:lnTo>
                  <a:pt x="367284" y="277368"/>
                </a:lnTo>
                <a:lnTo>
                  <a:pt x="363283" y="293631"/>
                </a:lnTo>
                <a:lnTo>
                  <a:pt x="355854" y="310324"/>
                </a:lnTo>
                <a:lnTo>
                  <a:pt x="348665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40183" y="2962655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08788" y="377952"/>
                </a:moveTo>
                <a:lnTo>
                  <a:pt x="105156" y="377952"/>
                </a:lnTo>
                <a:lnTo>
                  <a:pt x="0" y="0"/>
                </a:lnTo>
                <a:lnTo>
                  <a:pt x="105156" y="0"/>
                </a:lnTo>
                <a:lnTo>
                  <a:pt x="164592" y="271272"/>
                </a:lnTo>
                <a:lnTo>
                  <a:pt x="231774" y="271272"/>
                </a:lnTo>
                <a:lnTo>
                  <a:pt x="208788" y="377952"/>
                </a:lnTo>
                <a:close/>
              </a:path>
              <a:path w="539750" h="378460">
                <a:moveTo>
                  <a:pt x="231774" y="271272"/>
                </a:moveTo>
                <a:lnTo>
                  <a:pt x="164592" y="271272"/>
                </a:lnTo>
                <a:lnTo>
                  <a:pt x="219456" y="0"/>
                </a:lnTo>
                <a:lnTo>
                  <a:pt x="320040" y="0"/>
                </a:lnTo>
                <a:lnTo>
                  <a:pt x="341838" y="102108"/>
                </a:lnTo>
                <a:lnTo>
                  <a:pt x="268224" y="102108"/>
                </a:lnTo>
                <a:lnTo>
                  <a:pt x="231774" y="271272"/>
                </a:lnTo>
                <a:close/>
              </a:path>
              <a:path w="539750" h="378460">
                <a:moveTo>
                  <a:pt x="460739" y="271272"/>
                </a:moveTo>
                <a:lnTo>
                  <a:pt x="377952" y="271272"/>
                </a:lnTo>
                <a:lnTo>
                  <a:pt x="435864" y="0"/>
                </a:lnTo>
                <a:lnTo>
                  <a:pt x="539496" y="0"/>
                </a:lnTo>
                <a:lnTo>
                  <a:pt x="460739" y="271272"/>
                </a:lnTo>
                <a:close/>
              </a:path>
              <a:path w="539750" h="378460">
                <a:moveTo>
                  <a:pt x="429768" y="377952"/>
                </a:moveTo>
                <a:lnTo>
                  <a:pt x="327660" y="377952"/>
                </a:lnTo>
                <a:lnTo>
                  <a:pt x="268224" y="102108"/>
                </a:lnTo>
                <a:lnTo>
                  <a:pt x="341838" y="102108"/>
                </a:lnTo>
                <a:lnTo>
                  <a:pt x="377952" y="271272"/>
                </a:lnTo>
                <a:lnTo>
                  <a:pt x="460739" y="271272"/>
                </a:lnTo>
                <a:lnTo>
                  <a:pt x="429768" y="3779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084" y="1421891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9680" y="1421891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2084" y="2630424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9680" y="2630424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838956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9680" y="3838956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4" y="5047488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9680" y="5047488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6256020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9680" y="6256020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084" y="7464552"/>
            <a:ext cx="4389120" cy="567055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80" y="7464552"/>
            <a:ext cx="2196465" cy="567055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1288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1288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1288" y="17294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1288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80" y="1680972"/>
            <a:ext cx="140335" cy="151130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0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6" y="1684020"/>
            <a:ext cx="135636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8047" y="1680972"/>
            <a:ext cx="24079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633727"/>
            <a:ext cx="8991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695" y="1629155"/>
            <a:ext cx="178435" cy="200025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291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216" y="1684020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3235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047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7243" y="1641348"/>
            <a:ext cx="246888" cy="19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944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3756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9476" y="1680972"/>
            <a:ext cx="14935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4735" y="1680972"/>
            <a:ext cx="135636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232" y="1680972"/>
            <a:ext cx="134112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4707" y="1528572"/>
            <a:ext cx="1001268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0784" y="2240280"/>
            <a:ext cx="13106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8100" y="2350008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1731" y="2240279"/>
            <a:ext cx="1371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0468" y="2240279"/>
            <a:ext cx="76200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765" y="2240280"/>
            <a:ext cx="134069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2849879"/>
            <a:ext cx="74676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8100" y="2959608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1732" y="2849880"/>
            <a:ext cx="135636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2951" y="2849879"/>
            <a:ext cx="134112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6211" y="3447288"/>
            <a:ext cx="131064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8100" y="35554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0207" y="34472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1428" y="3447288"/>
            <a:ext cx="135636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6212" y="4056888"/>
            <a:ext cx="135636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8100" y="41650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6971" y="4056888"/>
            <a:ext cx="76200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6668" y="4056888"/>
            <a:ext cx="76200" cy="198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4666488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08392" y="46664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0" y="4666488"/>
            <a:ext cx="131064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7735" y="52654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9060" y="52623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6668" y="52623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7735" y="58750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9060" y="58719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6668" y="58719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9344" y="6469379"/>
            <a:ext cx="134027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2295" y="6469379"/>
            <a:ext cx="13258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1428" y="6469379"/>
            <a:ext cx="135636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2308" y="7082028"/>
            <a:ext cx="128016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3819" y="7078979"/>
            <a:ext cx="135636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2951" y="7078980"/>
            <a:ext cx="134112" cy="2011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2308" y="7665719"/>
            <a:ext cx="128016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3819" y="7662671"/>
            <a:ext cx="135636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2951" y="7662671"/>
            <a:ext cx="134112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0011" y="8285988"/>
            <a:ext cx="13716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2" y="8285988"/>
            <a:ext cx="131064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8392" y="82859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6752" y="8289035"/>
            <a:ext cx="132588" cy="1981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80675" y="8285988"/>
            <a:ext cx="135636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7406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1204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443984" y="8031480"/>
          <a:ext cx="6582409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790444" y="8278367"/>
            <a:ext cx="233172" cy="2179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4095" y="8334755"/>
            <a:ext cx="329184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12235" y="8334755"/>
            <a:ext cx="147828" cy="1615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4364" y="84513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4364" y="83873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1920" y="8282940"/>
            <a:ext cx="160020" cy="2133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52844" y="649223"/>
            <a:ext cx="320040" cy="353695"/>
          </a:xfrm>
          <a:custGeom>
            <a:avLst/>
            <a:gdLst/>
            <a:ahLst/>
            <a:cxnLst/>
            <a:rect l="l" t="t" r="r" b="b"/>
            <a:pathLst>
              <a:path w="320040" h="353694">
                <a:moveTo>
                  <a:pt x="202692" y="353568"/>
                </a:moveTo>
                <a:lnTo>
                  <a:pt x="114300" y="353568"/>
                </a:lnTo>
                <a:lnTo>
                  <a:pt x="0" y="0"/>
                </a:lnTo>
                <a:lnTo>
                  <a:pt x="79248" y="0"/>
                </a:lnTo>
                <a:lnTo>
                  <a:pt x="158496" y="248411"/>
                </a:lnTo>
                <a:lnTo>
                  <a:pt x="237592" y="248411"/>
                </a:lnTo>
                <a:lnTo>
                  <a:pt x="202692" y="353568"/>
                </a:lnTo>
                <a:close/>
              </a:path>
              <a:path w="320040" h="353694">
                <a:moveTo>
                  <a:pt x="237592" y="248411"/>
                </a:moveTo>
                <a:lnTo>
                  <a:pt x="160020" y="248411"/>
                </a:lnTo>
                <a:lnTo>
                  <a:pt x="239268" y="0"/>
                </a:lnTo>
                <a:lnTo>
                  <a:pt x="320040" y="0"/>
                </a:lnTo>
                <a:lnTo>
                  <a:pt x="237592" y="24841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57690" y="740663"/>
            <a:ext cx="248920" cy="269875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677" y="85344"/>
                </a:moveTo>
                <a:lnTo>
                  <a:pt x="7573" y="85344"/>
                </a:lnTo>
                <a:lnTo>
                  <a:pt x="8406" y="73342"/>
                </a:lnTo>
                <a:lnTo>
                  <a:pt x="25765" y="36504"/>
                </a:lnTo>
                <a:lnTo>
                  <a:pt x="65104" y="9144"/>
                </a:lnTo>
                <a:lnTo>
                  <a:pt x="85297" y="4572"/>
                </a:lnTo>
                <a:lnTo>
                  <a:pt x="95608" y="2571"/>
                </a:lnTo>
                <a:lnTo>
                  <a:pt x="106061" y="1143"/>
                </a:lnTo>
                <a:lnTo>
                  <a:pt x="116801" y="285"/>
                </a:lnTo>
                <a:lnTo>
                  <a:pt x="127969" y="0"/>
                </a:lnTo>
                <a:lnTo>
                  <a:pt x="137351" y="47"/>
                </a:lnTo>
                <a:lnTo>
                  <a:pt x="147019" y="381"/>
                </a:lnTo>
                <a:lnTo>
                  <a:pt x="156687" y="1285"/>
                </a:lnTo>
                <a:lnTo>
                  <a:pt x="166069" y="3048"/>
                </a:lnTo>
                <a:lnTo>
                  <a:pt x="176070" y="4500"/>
                </a:lnTo>
                <a:lnTo>
                  <a:pt x="217504" y="22669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324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48920" h="269875">
                <a:moveTo>
                  <a:pt x="86821" y="269748"/>
                </a:moveTo>
                <a:lnTo>
                  <a:pt x="44053" y="262604"/>
                </a:lnTo>
                <a:lnTo>
                  <a:pt x="9763" y="233672"/>
                </a:lnTo>
                <a:lnTo>
                  <a:pt x="56" y="196596"/>
                </a:lnTo>
                <a:lnTo>
                  <a:pt x="0" y="192024"/>
                </a:lnTo>
                <a:lnTo>
                  <a:pt x="286" y="182689"/>
                </a:lnTo>
                <a:lnTo>
                  <a:pt x="15764" y="144399"/>
                </a:lnTo>
                <a:lnTo>
                  <a:pt x="54817" y="121920"/>
                </a:lnTo>
                <a:lnTo>
                  <a:pt x="78177" y="116347"/>
                </a:lnTo>
                <a:lnTo>
                  <a:pt x="85297" y="114300"/>
                </a:lnTo>
                <a:lnTo>
                  <a:pt x="93298" y="113395"/>
                </a:lnTo>
                <a:lnTo>
                  <a:pt x="109300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69117" y="8077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59973" y="54864"/>
                </a:lnTo>
                <a:lnTo>
                  <a:pt x="155401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69117" y="137160"/>
                </a:lnTo>
                <a:lnTo>
                  <a:pt x="166069" y="140208"/>
                </a:lnTo>
                <a:lnTo>
                  <a:pt x="163021" y="141732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1873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70120" y="182689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2165" y="237744"/>
                </a:lnTo>
                <a:lnTo>
                  <a:pt x="132541" y="262127"/>
                </a:lnTo>
                <a:lnTo>
                  <a:pt x="98251" y="269200"/>
                </a:lnTo>
                <a:lnTo>
                  <a:pt x="86821" y="269748"/>
                </a:lnTo>
                <a:close/>
              </a:path>
              <a:path w="248920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48920" h="269875">
                <a:moveTo>
                  <a:pt x="248365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3689" y="249936"/>
                </a:lnTo>
                <a:lnTo>
                  <a:pt x="173689" y="242316"/>
                </a:lnTo>
                <a:lnTo>
                  <a:pt x="172165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8365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517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5367" y="28098"/>
                </a:lnTo>
                <a:lnTo>
                  <a:pt x="90106" y="23241"/>
                </a:lnTo>
                <a:lnTo>
                  <a:pt x="95130" y="18954"/>
                </a:lnTo>
                <a:lnTo>
                  <a:pt x="100584" y="15240"/>
                </a:lnTo>
                <a:lnTo>
                  <a:pt x="106680" y="10668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2032" y="123825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46847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81900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61147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9248" y="85344"/>
                </a:moveTo>
                <a:lnTo>
                  <a:pt x="9144" y="85344"/>
                </a:lnTo>
                <a:lnTo>
                  <a:pt x="9977" y="73342"/>
                </a:lnTo>
                <a:lnTo>
                  <a:pt x="27336" y="36504"/>
                </a:lnTo>
                <a:lnTo>
                  <a:pt x="66675" y="9144"/>
                </a:lnTo>
                <a:lnTo>
                  <a:pt x="86868" y="4572"/>
                </a:lnTo>
                <a:lnTo>
                  <a:pt x="97178" y="2571"/>
                </a:lnTo>
                <a:lnTo>
                  <a:pt x="107632" y="1143"/>
                </a:lnTo>
                <a:lnTo>
                  <a:pt x="118371" y="285"/>
                </a:lnTo>
                <a:lnTo>
                  <a:pt x="129540" y="0"/>
                </a:lnTo>
                <a:lnTo>
                  <a:pt x="138922" y="47"/>
                </a:lnTo>
                <a:lnTo>
                  <a:pt x="148590" y="381"/>
                </a:lnTo>
                <a:lnTo>
                  <a:pt x="158257" y="1285"/>
                </a:lnTo>
                <a:lnTo>
                  <a:pt x="167640" y="3048"/>
                </a:lnTo>
                <a:lnTo>
                  <a:pt x="177641" y="4500"/>
                </a:lnTo>
                <a:lnTo>
                  <a:pt x="219075" y="22669"/>
                </a:lnTo>
                <a:lnTo>
                  <a:pt x="237197" y="47244"/>
                </a:lnTo>
                <a:lnTo>
                  <a:pt x="124968" y="47244"/>
                </a:lnTo>
                <a:lnTo>
                  <a:pt x="115252" y="47791"/>
                </a:lnTo>
                <a:lnTo>
                  <a:pt x="80962" y="75652"/>
                </a:lnTo>
                <a:lnTo>
                  <a:pt x="79248" y="85344"/>
                </a:lnTo>
                <a:close/>
              </a:path>
              <a:path w="250190" h="269875">
                <a:moveTo>
                  <a:pt x="88392" y="269748"/>
                </a:moveTo>
                <a:lnTo>
                  <a:pt x="45624" y="262604"/>
                </a:lnTo>
                <a:lnTo>
                  <a:pt x="11334" y="233672"/>
                </a:lnTo>
                <a:lnTo>
                  <a:pt x="0" y="193548"/>
                </a:lnTo>
                <a:lnTo>
                  <a:pt x="547" y="182689"/>
                </a:lnTo>
                <a:lnTo>
                  <a:pt x="16954" y="144399"/>
                </a:lnTo>
                <a:lnTo>
                  <a:pt x="56388" y="121920"/>
                </a:lnTo>
                <a:lnTo>
                  <a:pt x="78890" y="116347"/>
                </a:lnTo>
                <a:lnTo>
                  <a:pt x="86868" y="114300"/>
                </a:lnTo>
                <a:lnTo>
                  <a:pt x="94869" y="113395"/>
                </a:lnTo>
                <a:lnTo>
                  <a:pt x="110871" y="112156"/>
                </a:lnTo>
                <a:lnTo>
                  <a:pt x="118872" y="111252"/>
                </a:lnTo>
                <a:lnTo>
                  <a:pt x="160020" y="102108"/>
                </a:lnTo>
                <a:lnTo>
                  <a:pt x="164592" y="97536"/>
                </a:lnTo>
                <a:lnTo>
                  <a:pt x="169164" y="94488"/>
                </a:lnTo>
                <a:lnTo>
                  <a:pt x="170688" y="88392"/>
                </a:lnTo>
                <a:lnTo>
                  <a:pt x="170688" y="73152"/>
                </a:lnTo>
                <a:lnTo>
                  <a:pt x="169164" y="67056"/>
                </a:lnTo>
                <a:lnTo>
                  <a:pt x="167640" y="64008"/>
                </a:lnTo>
                <a:lnTo>
                  <a:pt x="161544" y="54864"/>
                </a:lnTo>
                <a:lnTo>
                  <a:pt x="156972" y="53340"/>
                </a:lnTo>
                <a:lnTo>
                  <a:pt x="153924" y="50292"/>
                </a:lnTo>
                <a:lnTo>
                  <a:pt x="147828" y="48768"/>
                </a:lnTo>
                <a:lnTo>
                  <a:pt x="143256" y="47244"/>
                </a:lnTo>
                <a:lnTo>
                  <a:pt x="237197" y="47244"/>
                </a:lnTo>
                <a:lnTo>
                  <a:pt x="238505" y="51244"/>
                </a:lnTo>
                <a:lnTo>
                  <a:pt x="240220" y="61412"/>
                </a:lnTo>
                <a:lnTo>
                  <a:pt x="240791" y="73152"/>
                </a:lnTo>
                <a:lnTo>
                  <a:pt x="240791" y="137160"/>
                </a:lnTo>
                <a:lnTo>
                  <a:pt x="170688" y="137160"/>
                </a:lnTo>
                <a:lnTo>
                  <a:pt x="167640" y="140208"/>
                </a:lnTo>
                <a:lnTo>
                  <a:pt x="164592" y="141732"/>
                </a:lnTo>
                <a:lnTo>
                  <a:pt x="150876" y="146304"/>
                </a:lnTo>
                <a:lnTo>
                  <a:pt x="144780" y="147828"/>
                </a:lnTo>
                <a:lnTo>
                  <a:pt x="140208" y="147828"/>
                </a:lnTo>
                <a:lnTo>
                  <a:pt x="135636" y="149352"/>
                </a:lnTo>
                <a:lnTo>
                  <a:pt x="129540" y="149352"/>
                </a:lnTo>
                <a:lnTo>
                  <a:pt x="123444" y="150876"/>
                </a:lnTo>
                <a:lnTo>
                  <a:pt x="118872" y="150876"/>
                </a:lnTo>
                <a:lnTo>
                  <a:pt x="106680" y="153924"/>
                </a:lnTo>
                <a:lnTo>
                  <a:pt x="102108" y="153924"/>
                </a:lnTo>
                <a:lnTo>
                  <a:pt x="97536" y="155448"/>
                </a:lnTo>
                <a:lnTo>
                  <a:pt x="91440" y="158496"/>
                </a:lnTo>
                <a:lnTo>
                  <a:pt x="86868" y="160020"/>
                </a:lnTo>
                <a:lnTo>
                  <a:pt x="83820" y="163068"/>
                </a:lnTo>
                <a:lnTo>
                  <a:pt x="79248" y="166116"/>
                </a:lnTo>
                <a:lnTo>
                  <a:pt x="76200" y="169164"/>
                </a:lnTo>
                <a:lnTo>
                  <a:pt x="74676" y="173736"/>
                </a:lnTo>
                <a:lnTo>
                  <a:pt x="71628" y="178308"/>
                </a:lnTo>
                <a:lnTo>
                  <a:pt x="71628" y="201168"/>
                </a:lnTo>
                <a:lnTo>
                  <a:pt x="74676" y="205740"/>
                </a:lnTo>
                <a:lnTo>
                  <a:pt x="76200" y="210312"/>
                </a:lnTo>
                <a:lnTo>
                  <a:pt x="79248" y="213360"/>
                </a:lnTo>
                <a:lnTo>
                  <a:pt x="83820" y="216408"/>
                </a:lnTo>
                <a:lnTo>
                  <a:pt x="97536" y="220980"/>
                </a:lnTo>
                <a:lnTo>
                  <a:pt x="103632" y="222504"/>
                </a:lnTo>
                <a:lnTo>
                  <a:pt x="241697" y="222504"/>
                </a:lnTo>
                <a:lnTo>
                  <a:pt x="241744" y="223075"/>
                </a:lnTo>
                <a:lnTo>
                  <a:pt x="242720" y="231243"/>
                </a:lnTo>
                <a:lnTo>
                  <a:pt x="243627" y="237744"/>
                </a:lnTo>
                <a:lnTo>
                  <a:pt x="173736" y="237744"/>
                </a:lnTo>
                <a:lnTo>
                  <a:pt x="134112" y="262127"/>
                </a:lnTo>
                <a:lnTo>
                  <a:pt x="99822" y="269200"/>
                </a:lnTo>
                <a:lnTo>
                  <a:pt x="88392" y="269748"/>
                </a:lnTo>
                <a:close/>
              </a:path>
              <a:path w="250190" h="269875">
                <a:moveTo>
                  <a:pt x="241697" y="222504"/>
                </a:moveTo>
                <a:lnTo>
                  <a:pt x="114300" y="222504"/>
                </a:lnTo>
                <a:lnTo>
                  <a:pt x="124015" y="221956"/>
                </a:lnTo>
                <a:lnTo>
                  <a:pt x="132588" y="220408"/>
                </a:lnTo>
                <a:lnTo>
                  <a:pt x="166116" y="192024"/>
                </a:lnTo>
                <a:lnTo>
                  <a:pt x="169164" y="185928"/>
                </a:lnTo>
                <a:lnTo>
                  <a:pt x="169164" y="179832"/>
                </a:lnTo>
                <a:lnTo>
                  <a:pt x="170688" y="172212"/>
                </a:lnTo>
                <a:lnTo>
                  <a:pt x="170688" y="137160"/>
                </a:lnTo>
                <a:lnTo>
                  <a:pt x="240791" y="137160"/>
                </a:lnTo>
                <a:lnTo>
                  <a:pt x="240791" y="205740"/>
                </a:lnTo>
                <a:lnTo>
                  <a:pt x="241075" y="214884"/>
                </a:lnTo>
                <a:lnTo>
                  <a:pt x="241697" y="222504"/>
                </a:lnTo>
                <a:close/>
              </a:path>
              <a:path w="250190" h="269875">
                <a:moveTo>
                  <a:pt x="249936" y="262127"/>
                </a:moveTo>
                <a:lnTo>
                  <a:pt x="178308" y="262127"/>
                </a:lnTo>
                <a:lnTo>
                  <a:pt x="178308" y="259080"/>
                </a:lnTo>
                <a:lnTo>
                  <a:pt x="175260" y="249936"/>
                </a:lnTo>
                <a:lnTo>
                  <a:pt x="175260" y="246887"/>
                </a:lnTo>
                <a:lnTo>
                  <a:pt x="173736" y="242316"/>
                </a:lnTo>
                <a:lnTo>
                  <a:pt x="173736" y="237744"/>
                </a:lnTo>
                <a:lnTo>
                  <a:pt x="243627" y="237744"/>
                </a:lnTo>
                <a:lnTo>
                  <a:pt x="245364" y="249936"/>
                </a:lnTo>
                <a:lnTo>
                  <a:pt x="246888" y="257556"/>
                </a:lnTo>
                <a:lnTo>
                  <a:pt x="249936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56804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104" y="32099"/>
                </a:lnTo>
                <a:lnTo>
                  <a:pt x="113299" y="6429"/>
                </a:lnTo>
                <a:lnTo>
                  <a:pt x="146304" y="0"/>
                </a:lnTo>
                <a:lnTo>
                  <a:pt x="159662" y="547"/>
                </a:lnTo>
                <a:lnTo>
                  <a:pt x="200834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6533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69878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41791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930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470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652" y="186047"/>
                </a:lnTo>
                <a:lnTo>
                  <a:pt x="106822" y="214074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22207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8201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518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866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499" y="258818"/>
                </a:lnTo>
                <a:lnTo>
                  <a:pt x="151923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625072" y="4863084"/>
            <a:ext cx="236220" cy="350520"/>
          </a:xfrm>
          <a:custGeom>
            <a:avLst/>
            <a:gdLst/>
            <a:ahLst/>
            <a:cxnLst/>
            <a:rect l="l" t="t" r="r" b="b"/>
            <a:pathLst>
              <a:path w="236220" h="350520">
                <a:moveTo>
                  <a:pt x="45720" y="181356"/>
                </a:moveTo>
                <a:lnTo>
                  <a:pt x="9144" y="179832"/>
                </a:lnTo>
                <a:lnTo>
                  <a:pt x="42672" y="0"/>
                </a:lnTo>
                <a:lnTo>
                  <a:pt x="214884" y="0"/>
                </a:lnTo>
                <a:lnTo>
                  <a:pt x="214884" y="36576"/>
                </a:lnTo>
                <a:lnTo>
                  <a:pt x="73152" y="36576"/>
                </a:lnTo>
                <a:lnTo>
                  <a:pt x="54864" y="135636"/>
                </a:lnTo>
                <a:lnTo>
                  <a:pt x="56388" y="137160"/>
                </a:lnTo>
                <a:lnTo>
                  <a:pt x="196906" y="137160"/>
                </a:lnTo>
                <a:lnTo>
                  <a:pt x="202692" y="141732"/>
                </a:lnTo>
                <a:lnTo>
                  <a:pt x="209525" y="149352"/>
                </a:lnTo>
                <a:lnTo>
                  <a:pt x="111252" y="149352"/>
                </a:lnTo>
                <a:lnTo>
                  <a:pt x="101250" y="149923"/>
                </a:lnTo>
                <a:lnTo>
                  <a:pt x="58483" y="168783"/>
                </a:lnTo>
                <a:lnTo>
                  <a:pt x="51744" y="174783"/>
                </a:lnTo>
                <a:lnTo>
                  <a:pt x="45720" y="181356"/>
                </a:lnTo>
                <a:close/>
              </a:path>
              <a:path w="236220" h="350520">
                <a:moveTo>
                  <a:pt x="196906" y="137160"/>
                </a:moveTo>
                <a:lnTo>
                  <a:pt x="56388" y="137160"/>
                </a:lnTo>
                <a:lnTo>
                  <a:pt x="62412" y="130873"/>
                </a:lnTo>
                <a:lnTo>
                  <a:pt x="103632" y="114109"/>
                </a:lnTo>
                <a:lnTo>
                  <a:pt x="121920" y="112776"/>
                </a:lnTo>
                <a:lnTo>
                  <a:pt x="133326" y="113109"/>
                </a:lnTo>
                <a:lnTo>
                  <a:pt x="176117" y="124372"/>
                </a:lnTo>
                <a:lnTo>
                  <a:pt x="196906" y="137160"/>
                </a:lnTo>
                <a:close/>
              </a:path>
              <a:path w="236220" h="350520">
                <a:moveTo>
                  <a:pt x="204216" y="313944"/>
                </a:moveTo>
                <a:lnTo>
                  <a:pt x="117348" y="313944"/>
                </a:lnTo>
                <a:lnTo>
                  <a:pt x="124206" y="313634"/>
                </a:lnTo>
                <a:lnTo>
                  <a:pt x="131064" y="312610"/>
                </a:lnTo>
                <a:lnTo>
                  <a:pt x="169164" y="292607"/>
                </a:lnTo>
                <a:lnTo>
                  <a:pt x="188166" y="258413"/>
                </a:lnTo>
                <a:lnTo>
                  <a:pt x="192024" y="230124"/>
                </a:lnTo>
                <a:lnTo>
                  <a:pt x="191500" y="221241"/>
                </a:lnTo>
                <a:lnTo>
                  <a:pt x="178689" y="183261"/>
                </a:lnTo>
                <a:lnTo>
                  <a:pt x="169164" y="172212"/>
                </a:lnTo>
                <a:lnTo>
                  <a:pt x="164068" y="166806"/>
                </a:lnTo>
                <a:lnTo>
                  <a:pt x="128587" y="150685"/>
                </a:lnTo>
                <a:lnTo>
                  <a:pt x="111252" y="149352"/>
                </a:lnTo>
                <a:lnTo>
                  <a:pt x="209525" y="149352"/>
                </a:lnTo>
                <a:lnTo>
                  <a:pt x="231076" y="191809"/>
                </a:lnTo>
                <a:lnTo>
                  <a:pt x="236220" y="233171"/>
                </a:lnTo>
                <a:lnTo>
                  <a:pt x="235672" y="244363"/>
                </a:lnTo>
                <a:lnTo>
                  <a:pt x="223718" y="287369"/>
                </a:lnTo>
                <a:lnTo>
                  <a:pt x="211669" y="305657"/>
                </a:lnTo>
                <a:lnTo>
                  <a:pt x="204216" y="313944"/>
                </a:lnTo>
                <a:close/>
              </a:path>
              <a:path w="236220" h="350520">
                <a:moveTo>
                  <a:pt x="112776" y="350520"/>
                </a:moveTo>
                <a:lnTo>
                  <a:pt x="68580" y="342900"/>
                </a:lnTo>
                <a:lnTo>
                  <a:pt x="33528" y="324612"/>
                </a:lnTo>
                <a:lnTo>
                  <a:pt x="9144" y="292607"/>
                </a:lnTo>
                <a:lnTo>
                  <a:pt x="0" y="249936"/>
                </a:lnTo>
                <a:lnTo>
                  <a:pt x="42672" y="249936"/>
                </a:lnTo>
                <a:lnTo>
                  <a:pt x="42672" y="259080"/>
                </a:lnTo>
                <a:lnTo>
                  <a:pt x="48768" y="274319"/>
                </a:lnTo>
                <a:lnTo>
                  <a:pt x="75438" y="303657"/>
                </a:lnTo>
                <a:lnTo>
                  <a:pt x="117348" y="313944"/>
                </a:lnTo>
                <a:lnTo>
                  <a:pt x="204216" y="313944"/>
                </a:lnTo>
                <a:lnTo>
                  <a:pt x="196548" y="321635"/>
                </a:lnTo>
                <a:lnTo>
                  <a:pt x="154138" y="344733"/>
                </a:lnTo>
                <a:lnTo>
                  <a:pt x="127325" y="349924"/>
                </a:lnTo>
                <a:lnTo>
                  <a:pt x="112776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896343" y="4856987"/>
            <a:ext cx="242570" cy="350520"/>
          </a:xfrm>
          <a:custGeom>
            <a:avLst/>
            <a:gdLst/>
            <a:ahLst/>
            <a:cxnLst/>
            <a:rect l="l" t="t" r="r" b="b"/>
            <a:pathLst>
              <a:path w="242570" h="350520">
                <a:moveTo>
                  <a:pt x="242316" y="268224"/>
                </a:moveTo>
                <a:lnTo>
                  <a:pt x="0" y="268224"/>
                </a:lnTo>
                <a:lnTo>
                  <a:pt x="0" y="227076"/>
                </a:lnTo>
                <a:lnTo>
                  <a:pt x="160020" y="0"/>
                </a:lnTo>
                <a:lnTo>
                  <a:pt x="193548" y="0"/>
                </a:lnTo>
                <a:lnTo>
                  <a:pt x="193548" y="59436"/>
                </a:lnTo>
                <a:lnTo>
                  <a:pt x="153924" y="59436"/>
                </a:lnTo>
                <a:lnTo>
                  <a:pt x="36576" y="231648"/>
                </a:lnTo>
                <a:lnTo>
                  <a:pt x="242316" y="231648"/>
                </a:lnTo>
                <a:lnTo>
                  <a:pt x="242316" y="268224"/>
                </a:lnTo>
                <a:close/>
              </a:path>
              <a:path w="242570" h="350520">
                <a:moveTo>
                  <a:pt x="193548" y="231648"/>
                </a:moveTo>
                <a:lnTo>
                  <a:pt x="153924" y="231648"/>
                </a:lnTo>
                <a:lnTo>
                  <a:pt x="153924" y="59436"/>
                </a:lnTo>
                <a:lnTo>
                  <a:pt x="193548" y="59436"/>
                </a:lnTo>
                <a:lnTo>
                  <a:pt x="193548" y="231648"/>
                </a:lnTo>
                <a:close/>
              </a:path>
              <a:path w="242570" h="350520">
                <a:moveTo>
                  <a:pt x="193548" y="350520"/>
                </a:moveTo>
                <a:lnTo>
                  <a:pt x="153924" y="350520"/>
                </a:lnTo>
                <a:lnTo>
                  <a:pt x="153924" y="268224"/>
                </a:lnTo>
                <a:lnTo>
                  <a:pt x="193548" y="268224"/>
                </a:lnTo>
                <a:lnTo>
                  <a:pt x="193548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150852" y="4844796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39">
                <a:moveTo>
                  <a:pt x="35051" y="370332"/>
                </a:moveTo>
                <a:lnTo>
                  <a:pt x="0" y="370332"/>
                </a:lnTo>
                <a:lnTo>
                  <a:pt x="144779" y="0"/>
                </a:lnTo>
                <a:lnTo>
                  <a:pt x="181355" y="0"/>
                </a:lnTo>
                <a:lnTo>
                  <a:pt x="35051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339915" y="4856988"/>
            <a:ext cx="236220" cy="356870"/>
          </a:xfrm>
          <a:custGeom>
            <a:avLst/>
            <a:gdLst/>
            <a:ahLst/>
            <a:cxnLst/>
            <a:rect l="l" t="t" r="r" b="b"/>
            <a:pathLst>
              <a:path w="236220" h="356870">
                <a:moveTo>
                  <a:pt x="111164" y="230124"/>
                </a:moveTo>
                <a:lnTo>
                  <a:pt x="63920" y="220980"/>
                </a:lnTo>
                <a:lnTo>
                  <a:pt x="28868" y="196596"/>
                </a:lnTo>
                <a:lnTo>
                  <a:pt x="7532" y="160020"/>
                </a:lnTo>
                <a:lnTo>
                  <a:pt x="45" y="115824"/>
                </a:lnTo>
                <a:lnTo>
                  <a:pt x="0" y="110894"/>
                </a:lnTo>
                <a:lnTo>
                  <a:pt x="484" y="100488"/>
                </a:lnTo>
                <a:lnTo>
                  <a:pt x="13914" y="57054"/>
                </a:lnTo>
                <a:lnTo>
                  <a:pt x="40227" y="23907"/>
                </a:lnTo>
                <a:lnTo>
                  <a:pt x="80589" y="3857"/>
                </a:lnTo>
                <a:lnTo>
                  <a:pt x="115736" y="0"/>
                </a:lnTo>
                <a:lnTo>
                  <a:pt x="128047" y="333"/>
                </a:lnTo>
                <a:lnTo>
                  <a:pt x="173219" y="11882"/>
                </a:lnTo>
                <a:lnTo>
                  <a:pt x="203370" y="36576"/>
                </a:lnTo>
                <a:lnTo>
                  <a:pt x="114212" y="36576"/>
                </a:lnTo>
                <a:lnTo>
                  <a:pt x="104497" y="36885"/>
                </a:lnTo>
                <a:lnTo>
                  <a:pt x="64849" y="55530"/>
                </a:lnTo>
                <a:lnTo>
                  <a:pt x="48680" y="88392"/>
                </a:lnTo>
                <a:lnTo>
                  <a:pt x="46680" y="95511"/>
                </a:lnTo>
                <a:lnTo>
                  <a:pt x="45251" y="103060"/>
                </a:lnTo>
                <a:lnTo>
                  <a:pt x="44394" y="110894"/>
                </a:lnTo>
                <a:lnTo>
                  <a:pt x="44108" y="118872"/>
                </a:lnTo>
                <a:lnTo>
                  <a:pt x="44418" y="125730"/>
                </a:lnTo>
                <a:lnTo>
                  <a:pt x="45442" y="132588"/>
                </a:lnTo>
                <a:lnTo>
                  <a:pt x="47323" y="139446"/>
                </a:lnTo>
                <a:lnTo>
                  <a:pt x="50204" y="146304"/>
                </a:lnTo>
                <a:lnTo>
                  <a:pt x="52776" y="152900"/>
                </a:lnTo>
                <a:lnTo>
                  <a:pt x="80208" y="183761"/>
                </a:lnTo>
                <a:lnTo>
                  <a:pt x="114212" y="193548"/>
                </a:lnTo>
                <a:lnTo>
                  <a:pt x="184892" y="193548"/>
                </a:lnTo>
                <a:lnTo>
                  <a:pt x="178220" y="201168"/>
                </a:lnTo>
                <a:lnTo>
                  <a:pt x="136501" y="226695"/>
                </a:lnTo>
                <a:lnTo>
                  <a:pt x="124332" y="229266"/>
                </a:lnTo>
                <a:lnTo>
                  <a:pt x="111164" y="230124"/>
                </a:lnTo>
                <a:close/>
              </a:path>
              <a:path w="236220" h="356870">
                <a:moveTo>
                  <a:pt x="184892" y="193548"/>
                </a:moveTo>
                <a:lnTo>
                  <a:pt x="114212" y="193548"/>
                </a:lnTo>
                <a:lnTo>
                  <a:pt x="122189" y="193024"/>
                </a:lnTo>
                <a:lnTo>
                  <a:pt x="130024" y="191643"/>
                </a:lnTo>
                <a:lnTo>
                  <a:pt x="167552" y="170688"/>
                </a:lnTo>
                <a:lnTo>
                  <a:pt x="184697" y="130873"/>
                </a:lnTo>
                <a:lnTo>
                  <a:pt x="185731" y="112776"/>
                </a:lnTo>
                <a:lnTo>
                  <a:pt x="185554" y="107846"/>
                </a:lnTo>
                <a:lnTo>
                  <a:pt x="171838" y="65412"/>
                </a:lnTo>
                <a:lnTo>
                  <a:pt x="137572" y="39790"/>
                </a:lnTo>
                <a:lnTo>
                  <a:pt x="114212" y="36576"/>
                </a:lnTo>
                <a:lnTo>
                  <a:pt x="203370" y="36576"/>
                </a:lnTo>
                <a:lnTo>
                  <a:pt x="221868" y="69961"/>
                </a:lnTo>
                <a:lnTo>
                  <a:pt x="233846" y="121920"/>
                </a:lnTo>
                <a:lnTo>
                  <a:pt x="236068" y="164949"/>
                </a:lnTo>
                <a:lnTo>
                  <a:pt x="236001" y="170878"/>
                </a:lnTo>
                <a:lnTo>
                  <a:pt x="235576" y="181356"/>
                </a:lnTo>
                <a:lnTo>
                  <a:pt x="193460" y="181356"/>
                </a:lnTo>
                <a:lnTo>
                  <a:pt x="186269" y="191976"/>
                </a:lnTo>
                <a:lnTo>
                  <a:pt x="184892" y="193548"/>
                </a:lnTo>
                <a:close/>
              </a:path>
              <a:path w="236220" h="356870">
                <a:moveTo>
                  <a:pt x="197802" y="320040"/>
                </a:moveTo>
                <a:lnTo>
                  <a:pt x="114212" y="320040"/>
                </a:lnTo>
                <a:lnTo>
                  <a:pt x="132476" y="317777"/>
                </a:lnTo>
                <a:lnTo>
                  <a:pt x="148312" y="311086"/>
                </a:lnTo>
                <a:lnTo>
                  <a:pt x="181030" y="265795"/>
                </a:lnTo>
                <a:lnTo>
                  <a:pt x="191412" y="214264"/>
                </a:lnTo>
                <a:lnTo>
                  <a:pt x="193460" y="181356"/>
                </a:lnTo>
                <a:lnTo>
                  <a:pt x="235576" y="181356"/>
                </a:lnTo>
                <a:lnTo>
                  <a:pt x="234394" y="210550"/>
                </a:lnTo>
                <a:lnTo>
                  <a:pt x="229084" y="248031"/>
                </a:lnTo>
                <a:lnTo>
                  <a:pt x="220059" y="280368"/>
                </a:lnTo>
                <a:lnTo>
                  <a:pt x="207176" y="307848"/>
                </a:lnTo>
                <a:lnTo>
                  <a:pt x="197802" y="320040"/>
                </a:lnTo>
                <a:close/>
              </a:path>
              <a:path w="236220" h="356870">
                <a:moveTo>
                  <a:pt x="114212" y="356616"/>
                </a:moveTo>
                <a:lnTo>
                  <a:pt x="74207" y="350901"/>
                </a:lnTo>
                <a:lnTo>
                  <a:pt x="27892" y="321135"/>
                </a:lnTo>
                <a:lnTo>
                  <a:pt x="7532" y="266700"/>
                </a:lnTo>
                <a:lnTo>
                  <a:pt x="50204" y="266700"/>
                </a:lnTo>
                <a:lnTo>
                  <a:pt x="52466" y="278677"/>
                </a:lnTo>
                <a:lnTo>
                  <a:pt x="56872" y="289369"/>
                </a:lnTo>
                <a:lnTo>
                  <a:pt x="91162" y="316611"/>
                </a:lnTo>
                <a:lnTo>
                  <a:pt x="114212" y="320040"/>
                </a:lnTo>
                <a:lnTo>
                  <a:pt x="197802" y="320040"/>
                </a:lnTo>
                <a:lnTo>
                  <a:pt x="190936" y="328969"/>
                </a:lnTo>
                <a:lnTo>
                  <a:pt x="169838" y="344233"/>
                </a:lnTo>
                <a:lnTo>
                  <a:pt x="144168" y="353496"/>
                </a:lnTo>
                <a:lnTo>
                  <a:pt x="114212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760452" y="51328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760452" y="50322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182632" y="4853940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4" h="360045">
                <a:moveTo>
                  <a:pt x="132556" y="359664"/>
                </a:moveTo>
                <a:lnTo>
                  <a:pt x="81978" y="350019"/>
                </a:lnTo>
                <a:lnTo>
                  <a:pt x="44545" y="325945"/>
                </a:lnTo>
                <a:lnTo>
                  <a:pt x="19994" y="290155"/>
                </a:lnTo>
                <a:lnTo>
                  <a:pt x="6064" y="245363"/>
                </a:lnTo>
                <a:lnTo>
                  <a:pt x="277" y="196715"/>
                </a:lnTo>
                <a:lnTo>
                  <a:pt x="0" y="178307"/>
                </a:lnTo>
                <a:lnTo>
                  <a:pt x="308" y="163734"/>
                </a:lnTo>
                <a:lnTo>
                  <a:pt x="7588" y="115823"/>
                </a:lnTo>
                <a:lnTo>
                  <a:pt x="23018" y="71675"/>
                </a:lnTo>
                <a:lnTo>
                  <a:pt x="48926" y="34861"/>
                </a:lnTo>
                <a:lnTo>
                  <a:pt x="86526" y="8358"/>
                </a:lnTo>
                <a:lnTo>
                  <a:pt x="135604" y="0"/>
                </a:lnTo>
                <a:lnTo>
                  <a:pt x="146748" y="309"/>
                </a:lnTo>
                <a:lnTo>
                  <a:pt x="186515" y="9810"/>
                </a:lnTo>
                <a:lnTo>
                  <a:pt x="224377" y="37909"/>
                </a:lnTo>
                <a:lnTo>
                  <a:pt x="233826" y="53339"/>
                </a:lnTo>
                <a:lnTo>
                  <a:pt x="134080" y="53339"/>
                </a:lnTo>
                <a:lnTo>
                  <a:pt x="125245" y="53935"/>
                </a:lnTo>
                <a:lnTo>
                  <a:pt x="91789" y="76580"/>
                </a:lnTo>
                <a:lnTo>
                  <a:pt x="73906" y="116085"/>
                </a:lnTo>
                <a:lnTo>
                  <a:pt x="68548" y="158495"/>
                </a:lnTo>
                <a:lnTo>
                  <a:pt x="229444" y="158495"/>
                </a:lnTo>
                <a:lnTo>
                  <a:pt x="233629" y="163829"/>
                </a:lnTo>
                <a:lnTo>
                  <a:pt x="239236" y="172592"/>
                </a:lnTo>
                <a:lnTo>
                  <a:pt x="239784" y="173735"/>
                </a:lnTo>
                <a:lnTo>
                  <a:pt x="131032" y="173735"/>
                </a:lnTo>
                <a:lnTo>
                  <a:pt x="124198" y="174021"/>
                </a:lnTo>
                <a:lnTo>
                  <a:pt x="83788" y="198119"/>
                </a:lnTo>
                <a:lnTo>
                  <a:pt x="74644" y="220979"/>
                </a:lnTo>
                <a:lnTo>
                  <a:pt x="74715" y="245721"/>
                </a:lnTo>
                <a:lnTo>
                  <a:pt x="88360" y="281939"/>
                </a:lnTo>
                <a:lnTo>
                  <a:pt x="121888" y="301751"/>
                </a:lnTo>
                <a:lnTo>
                  <a:pt x="236174" y="301751"/>
                </a:lnTo>
                <a:lnTo>
                  <a:pt x="234854" y="304228"/>
                </a:lnTo>
                <a:lnTo>
                  <a:pt x="203041" y="337756"/>
                </a:lnTo>
                <a:lnTo>
                  <a:pt x="158845" y="357187"/>
                </a:lnTo>
                <a:lnTo>
                  <a:pt x="145986" y="359068"/>
                </a:lnTo>
                <a:lnTo>
                  <a:pt x="132556" y="359664"/>
                </a:lnTo>
                <a:close/>
              </a:path>
              <a:path w="254634" h="360045">
                <a:moveTo>
                  <a:pt x="248380" y="96011"/>
                </a:moveTo>
                <a:lnTo>
                  <a:pt x="181324" y="96011"/>
                </a:lnTo>
                <a:lnTo>
                  <a:pt x="178704" y="87391"/>
                </a:lnTo>
                <a:lnTo>
                  <a:pt x="175228" y="79628"/>
                </a:lnTo>
                <a:lnTo>
                  <a:pt x="142914" y="53959"/>
                </a:lnTo>
                <a:lnTo>
                  <a:pt x="134080" y="53339"/>
                </a:lnTo>
                <a:lnTo>
                  <a:pt x="233826" y="53339"/>
                </a:lnTo>
                <a:lnTo>
                  <a:pt x="235275" y="56006"/>
                </a:lnTo>
                <a:lnTo>
                  <a:pt x="239593" y="64079"/>
                </a:lnTo>
                <a:lnTo>
                  <a:pt x="243236" y="73723"/>
                </a:lnTo>
                <a:lnTo>
                  <a:pt x="246022" y="84224"/>
                </a:lnTo>
                <a:lnTo>
                  <a:pt x="248380" y="96011"/>
                </a:lnTo>
                <a:close/>
              </a:path>
              <a:path w="254634" h="360045">
                <a:moveTo>
                  <a:pt x="229444" y="158495"/>
                </a:moveTo>
                <a:lnTo>
                  <a:pt x="68548" y="158495"/>
                </a:lnTo>
                <a:lnTo>
                  <a:pt x="76573" y="148828"/>
                </a:lnTo>
                <a:lnTo>
                  <a:pt x="112649" y="125539"/>
                </a:lnTo>
                <a:lnTo>
                  <a:pt x="147796" y="120395"/>
                </a:lnTo>
                <a:lnTo>
                  <a:pt x="158321" y="120967"/>
                </a:lnTo>
                <a:lnTo>
                  <a:pt x="201326" y="134659"/>
                </a:lnTo>
                <a:lnTo>
                  <a:pt x="229444" y="158495"/>
                </a:lnTo>
                <a:close/>
              </a:path>
              <a:path w="254634" h="360045">
                <a:moveTo>
                  <a:pt x="236174" y="301751"/>
                </a:moveTo>
                <a:lnTo>
                  <a:pt x="138652" y="301751"/>
                </a:lnTo>
                <a:lnTo>
                  <a:pt x="153892" y="295655"/>
                </a:lnTo>
                <a:lnTo>
                  <a:pt x="159988" y="292607"/>
                </a:lnTo>
                <a:lnTo>
                  <a:pt x="170656" y="281939"/>
                </a:lnTo>
                <a:lnTo>
                  <a:pt x="175228" y="275843"/>
                </a:lnTo>
                <a:lnTo>
                  <a:pt x="178276" y="268223"/>
                </a:lnTo>
                <a:lnTo>
                  <a:pt x="179800" y="262127"/>
                </a:lnTo>
                <a:lnTo>
                  <a:pt x="182848" y="254507"/>
                </a:lnTo>
                <a:lnTo>
                  <a:pt x="184312" y="245721"/>
                </a:lnTo>
                <a:lnTo>
                  <a:pt x="184372" y="230123"/>
                </a:lnTo>
                <a:lnTo>
                  <a:pt x="181324" y="214883"/>
                </a:lnTo>
                <a:lnTo>
                  <a:pt x="153892" y="178307"/>
                </a:lnTo>
                <a:lnTo>
                  <a:pt x="140176" y="173735"/>
                </a:lnTo>
                <a:lnTo>
                  <a:pt x="239784" y="173735"/>
                </a:lnTo>
                <a:lnTo>
                  <a:pt x="252380" y="212597"/>
                </a:lnTo>
                <a:lnTo>
                  <a:pt x="254476" y="233171"/>
                </a:lnTo>
                <a:lnTo>
                  <a:pt x="253904" y="245721"/>
                </a:lnTo>
                <a:lnTo>
                  <a:pt x="252190" y="258127"/>
                </a:lnTo>
                <a:lnTo>
                  <a:pt x="249332" y="270248"/>
                </a:lnTo>
                <a:lnTo>
                  <a:pt x="245332" y="281939"/>
                </a:lnTo>
                <a:lnTo>
                  <a:pt x="240450" y="293727"/>
                </a:lnTo>
                <a:lnTo>
                  <a:pt x="236174" y="301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084" y="1421891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9680" y="1421891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2084" y="2630424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9680" y="2630424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838956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9680" y="3838956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4" y="5047488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9680" y="5047488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6256020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9680" y="6256020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084" y="7464552"/>
            <a:ext cx="4389120" cy="567055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80" y="7464552"/>
            <a:ext cx="2196465" cy="567055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1288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1288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1288" y="17294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1288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80" y="1680972"/>
            <a:ext cx="140335" cy="151130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0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6" y="1684020"/>
            <a:ext cx="135636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8047" y="1680972"/>
            <a:ext cx="24079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633727"/>
            <a:ext cx="8991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695" y="1629155"/>
            <a:ext cx="178435" cy="200025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291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216" y="1684020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3235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047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7243" y="1641348"/>
            <a:ext cx="246888" cy="19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944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3756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9476" y="1680972"/>
            <a:ext cx="14935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4735" y="1680972"/>
            <a:ext cx="135636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232" y="1680972"/>
            <a:ext cx="134112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4707" y="1528572"/>
            <a:ext cx="1001268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0784" y="2240280"/>
            <a:ext cx="13106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8100" y="2350008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1731" y="2240279"/>
            <a:ext cx="1371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0468" y="2240279"/>
            <a:ext cx="76200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765" y="2240280"/>
            <a:ext cx="134069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2849879"/>
            <a:ext cx="74676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8100" y="2959608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1732" y="2849880"/>
            <a:ext cx="135636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2951" y="2849879"/>
            <a:ext cx="134112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6211" y="3447288"/>
            <a:ext cx="131064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8100" y="35554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0207" y="34472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1428" y="3447288"/>
            <a:ext cx="135636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6212" y="4056888"/>
            <a:ext cx="135636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8100" y="41650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6971" y="4056888"/>
            <a:ext cx="76200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6668" y="4056888"/>
            <a:ext cx="76200" cy="198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4666488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08392" y="46664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0" y="4666488"/>
            <a:ext cx="131064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7735" y="52654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9060" y="52623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6668" y="52623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7735" y="58750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9060" y="58719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6668" y="58719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9344" y="6469379"/>
            <a:ext cx="134027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2295" y="6469379"/>
            <a:ext cx="13258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1428" y="6469379"/>
            <a:ext cx="135636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2308" y="7082028"/>
            <a:ext cx="128016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3819" y="7078979"/>
            <a:ext cx="135636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2951" y="7078980"/>
            <a:ext cx="134112" cy="2011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2308" y="7665719"/>
            <a:ext cx="128016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3819" y="7662671"/>
            <a:ext cx="135636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2951" y="7662671"/>
            <a:ext cx="134112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0011" y="8285988"/>
            <a:ext cx="13716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2" y="8285988"/>
            <a:ext cx="131064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8392" y="82859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6752" y="8289035"/>
            <a:ext cx="132588" cy="1981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80675" y="8285988"/>
            <a:ext cx="135636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7406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1204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443984" y="8031480"/>
          <a:ext cx="6582409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790444" y="8278367"/>
            <a:ext cx="233172" cy="2179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4095" y="8334755"/>
            <a:ext cx="329184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12235" y="8334755"/>
            <a:ext cx="147828" cy="1615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4364" y="84513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4364" y="83873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1920" y="8282940"/>
            <a:ext cx="160020" cy="2133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36692" y="640080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40">
                <a:moveTo>
                  <a:pt x="284089" y="310895"/>
                </a:moveTo>
                <a:lnTo>
                  <a:pt x="167640" y="310895"/>
                </a:lnTo>
                <a:lnTo>
                  <a:pt x="175260" y="309371"/>
                </a:lnTo>
                <a:lnTo>
                  <a:pt x="184404" y="307847"/>
                </a:lnTo>
                <a:lnTo>
                  <a:pt x="190500" y="306323"/>
                </a:lnTo>
                <a:lnTo>
                  <a:pt x="205740" y="300227"/>
                </a:lnTo>
                <a:lnTo>
                  <a:pt x="210312" y="295655"/>
                </a:lnTo>
                <a:lnTo>
                  <a:pt x="219456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322" y="206240"/>
                </a:lnTo>
                <a:lnTo>
                  <a:pt x="70151" y="192881"/>
                </a:lnTo>
                <a:lnTo>
                  <a:pt x="31813" y="164972"/>
                </a:lnTo>
                <a:lnTo>
                  <a:pt x="14478" y="129920"/>
                </a:lnTo>
                <a:lnTo>
                  <a:pt x="12192" y="108203"/>
                </a:lnTo>
                <a:lnTo>
                  <a:pt x="13025" y="94821"/>
                </a:lnTo>
                <a:lnTo>
                  <a:pt x="30432" y="51006"/>
                </a:lnTo>
                <a:lnTo>
                  <a:pt x="64335" y="20883"/>
                </a:lnTo>
                <a:lnTo>
                  <a:pt x="108323" y="4500"/>
                </a:lnTo>
                <a:lnTo>
                  <a:pt x="143256" y="0"/>
                </a:lnTo>
                <a:lnTo>
                  <a:pt x="156948" y="523"/>
                </a:lnTo>
                <a:lnTo>
                  <a:pt x="196596" y="6095"/>
                </a:lnTo>
                <a:lnTo>
                  <a:pt x="231781" y="20907"/>
                </a:lnTo>
                <a:lnTo>
                  <a:pt x="266533" y="52506"/>
                </a:lnTo>
                <a:lnTo>
                  <a:pt x="271839" y="60960"/>
                </a:lnTo>
                <a:lnTo>
                  <a:pt x="134112" y="60960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4488" y="77724"/>
                </a:lnTo>
                <a:lnTo>
                  <a:pt x="91440" y="82295"/>
                </a:lnTo>
                <a:lnTo>
                  <a:pt x="88392" y="88391"/>
                </a:lnTo>
                <a:lnTo>
                  <a:pt x="86897" y="94368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8871"/>
                </a:lnTo>
                <a:lnTo>
                  <a:pt x="92964" y="123443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30"/>
                </a:lnTo>
                <a:lnTo>
                  <a:pt x="120396" y="135635"/>
                </a:lnTo>
                <a:lnTo>
                  <a:pt x="128968" y="138541"/>
                </a:lnTo>
                <a:lnTo>
                  <a:pt x="138684" y="141731"/>
                </a:lnTo>
                <a:lnTo>
                  <a:pt x="149804" y="144303"/>
                </a:lnTo>
                <a:lnTo>
                  <a:pt x="162496" y="147446"/>
                </a:lnTo>
                <a:lnTo>
                  <a:pt x="176617" y="151161"/>
                </a:lnTo>
                <a:lnTo>
                  <a:pt x="192024" y="155447"/>
                </a:lnTo>
                <a:lnTo>
                  <a:pt x="197167" y="156614"/>
                </a:lnTo>
                <a:lnTo>
                  <a:pt x="236982" y="168782"/>
                </a:lnTo>
                <a:lnTo>
                  <a:pt x="270891" y="191833"/>
                </a:lnTo>
                <a:lnTo>
                  <a:pt x="293941" y="230885"/>
                </a:lnTo>
                <a:lnTo>
                  <a:pt x="297179" y="257555"/>
                </a:lnTo>
                <a:lnTo>
                  <a:pt x="296608" y="269843"/>
                </a:lnTo>
                <a:lnTo>
                  <a:pt x="294894" y="281558"/>
                </a:lnTo>
                <a:lnTo>
                  <a:pt x="292036" y="292703"/>
                </a:lnTo>
                <a:lnTo>
                  <a:pt x="288036" y="303275"/>
                </a:lnTo>
                <a:lnTo>
                  <a:pt x="284089" y="310895"/>
                </a:lnTo>
                <a:close/>
              </a:path>
              <a:path w="297179" h="370840">
                <a:moveTo>
                  <a:pt x="284988" y="114300"/>
                </a:moveTo>
                <a:lnTo>
                  <a:pt x="210312" y="114300"/>
                </a:lnTo>
                <a:lnTo>
                  <a:pt x="209788" y="107465"/>
                </a:lnTo>
                <a:lnTo>
                  <a:pt x="208407" y="100774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1839" y="60960"/>
                </a:lnTo>
                <a:lnTo>
                  <a:pt x="272796" y="62483"/>
                </a:lnTo>
                <a:lnTo>
                  <a:pt x="277915" y="74223"/>
                </a:lnTo>
                <a:lnTo>
                  <a:pt x="281749" y="86677"/>
                </a:lnTo>
                <a:lnTo>
                  <a:pt x="284154" y="99988"/>
                </a:lnTo>
                <a:lnTo>
                  <a:pt x="284988" y="114300"/>
                </a:lnTo>
                <a:close/>
              </a:path>
              <a:path w="297179" h="370840">
                <a:moveTo>
                  <a:pt x="150876" y="370332"/>
                </a:moveTo>
                <a:lnTo>
                  <a:pt x="106941" y="367117"/>
                </a:lnTo>
                <a:lnTo>
                  <a:pt x="67627" y="355092"/>
                </a:lnTo>
                <a:lnTo>
                  <a:pt x="35123" y="333041"/>
                </a:lnTo>
                <a:lnTo>
                  <a:pt x="12192" y="301751"/>
                </a:lnTo>
                <a:lnTo>
                  <a:pt x="619" y="261675"/>
                </a:lnTo>
                <a:lnTo>
                  <a:pt x="0" y="245363"/>
                </a:lnTo>
                <a:lnTo>
                  <a:pt x="74676" y="245363"/>
                </a:lnTo>
                <a:lnTo>
                  <a:pt x="74985" y="254198"/>
                </a:lnTo>
                <a:lnTo>
                  <a:pt x="76009" y="262318"/>
                </a:lnTo>
                <a:lnTo>
                  <a:pt x="97536" y="295655"/>
                </a:lnTo>
                <a:lnTo>
                  <a:pt x="138112" y="310514"/>
                </a:lnTo>
                <a:lnTo>
                  <a:pt x="284089" y="310895"/>
                </a:lnTo>
                <a:lnTo>
                  <a:pt x="282868" y="313253"/>
                </a:lnTo>
                <a:lnTo>
                  <a:pt x="249364" y="345781"/>
                </a:lnTo>
                <a:lnTo>
                  <a:pt x="213360" y="362712"/>
                </a:lnTo>
                <a:lnTo>
                  <a:pt x="167711" y="369784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49111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0876" y="335280"/>
                </a:moveTo>
                <a:lnTo>
                  <a:pt x="123444" y="335280"/>
                </a:lnTo>
                <a:lnTo>
                  <a:pt x="115443" y="335256"/>
                </a:lnTo>
                <a:lnTo>
                  <a:pt x="72151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8496" y="333756"/>
                </a:lnTo>
                <a:lnTo>
                  <a:pt x="150876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3661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77" y="85344"/>
                </a:moveTo>
                <a:lnTo>
                  <a:pt x="7573" y="85344"/>
                </a:lnTo>
                <a:lnTo>
                  <a:pt x="9049" y="73342"/>
                </a:lnTo>
                <a:lnTo>
                  <a:pt x="25765" y="36504"/>
                </a:lnTo>
                <a:lnTo>
                  <a:pt x="56365" y="13144"/>
                </a:lnTo>
                <a:lnTo>
                  <a:pt x="85297" y="4572"/>
                </a:lnTo>
                <a:lnTo>
                  <a:pt x="95822" y="2571"/>
                </a:lnTo>
                <a:lnTo>
                  <a:pt x="106633" y="1143"/>
                </a:lnTo>
                <a:lnTo>
                  <a:pt x="117444" y="285"/>
                </a:lnTo>
                <a:lnTo>
                  <a:pt x="127969" y="0"/>
                </a:lnTo>
                <a:lnTo>
                  <a:pt x="137375" y="47"/>
                </a:lnTo>
                <a:lnTo>
                  <a:pt x="147209" y="381"/>
                </a:lnTo>
                <a:lnTo>
                  <a:pt x="157330" y="1285"/>
                </a:lnTo>
                <a:lnTo>
                  <a:pt x="167593" y="3048"/>
                </a:lnTo>
                <a:lnTo>
                  <a:pt x="176713" y="4500"/>
                </a:lnTo>
                <a:lnTo>
                  <a:pt x="217504" y="22669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967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50189" h="269875">
                <a:moveTo>
                  <a:pt x="86821" y="269748"/>
                </a:moveTo>
                <a:lnTo>
                  <a:pt x="44696" y="262604"/>
                </a:lnTo>
                <a:lnTo>
                  <a:pt x="14050" y="239839"/>
                </a:lnTo>
                <a:lnTo>
                  <a:pt x="262" y="202644"/>
                </a:lnTo>
                <a:lnTo>
                  <a:pt x="0" y="192024"/>
                </a:lnTo>
                <a:lnTo>
                  <a:pt x="286" y="182689"/>
                </a:lnTo>
                <a:lnTo>
                  <a:pt x="15764" y="144399"/>
                </a:lnTo>
                <a:lnTo>
                  <a:pt x="54817" y="121920"/>
                </a:lnTo>
                <a:lnTo>
                  <a:pt x="78820" y="116347"/>
                </a:lnTo>
                <a:lnTo>
                  <a:pt x="86821" y="114300"/>
                </a:lnTo>
                <a:lnTo>
                  <a:pt x="94584" y="113395"/>
                </a:lnTo>
                <a:lnTo>
                  <a:pt x="109538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70641" y="7315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59973" y="54864"/>
                </a:lnTo>
                <a:lnTo>
                  <a:pt x="156925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70641" y="137160"/>
                </a:lnTo>
                <a:lnTo>
                  <a:pt x="167593" y="140208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3397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95965" y="155448"/>
                </a:lnTo>
                <a:lnTo>
                  <a:pt x="91393" y="158496"/>
                </a:lnTo>
                <a:lnTo>
                  <a:pt x="86821" y="160020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2165" y="237744"/>
                </a:lnTo>
                <a:lnTo>
                  <a:pt x="132541" y="262127"/>
                </a:lnTo>
                <a:lnTo>
                  <a:pt x="98251" y="269200"/>
                </a:lnTo>
                <a:lnTo>
                  <a:pt x="86821" y="269748"/>
                </a:lnTo>
                <a:close/>
              </a:path>
              <a:path w="250189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72212"/>
                </a:lnTo>
                <a:lnTo>
                  <a:pt x="170641" y="167640"/>
                </a:lnTo>
                <a:lnTo>
                  <a:pt x="170641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50189" h="269875">
                <a:moveTo>
                  <a:pt x="249889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5213" y="254508"/>
                </a:lnTo>
                <a:lnTo>
                  <a:pt x="175213" y="249936"/>
                </a:lnTo>
                <a:lnTo>
                  <a:pt x="173689" y="246887"/>
                </a:lnTo>
                <a:lnTo>
                  <a:pt x="173689" y="242316"/>
                </a:lnTo>
                <a:lnTo>
                  <a:pt x="172165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988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30695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2239"/>
                </a:lnTo>
                <a:lnTo>
                  <a:pt x="229876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14159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4300" y="359664"/>
                </a:moveTo>
                <a:lnTo>
                  <a:pt x="75723" y="353877"/>
                </a:lnTo>
                <a:lnTo>
                  <a:pt x="35504" y="327993"/>
                </a:lnTo>
                <a:lnTo>
                  <a:pt x="10072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072" y="161710"/>
                </a:lnTo>
                <a:lnTo>
                  <a:pt x="35504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753" y="143803"/>
                </a:lnTo>
                <a:lnTo>
                  <a:pt x="87534" y="163734"/>
                </a:lnTo>
                <a:lnTo>
                  <a:pt x="73152" y="195072"/>
                </a:lnTo>
                <a:lnTo>
                  <a:pt x="71389" y="202834"/>
                </a:lnTo>
                <a:lnTo>
                  <a:pt x="70554" y="209740"/>
                </a:lnTo>
                <a:lnTo>
                  <a:pt x="70472" y="210597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438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303" y="357378"/>
                </a:lnTo>
                <a:lnTo>
                  <a:pt x="126587" y="359092"/>
                </a:lnTo>
                <a:lnTo>
                  <a:pt x="114300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17435" y="740663"/>
            <a:ext cx="248920" cy="269875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724" y="85344"/>
                </a:moveTo>
                <a:lnTo>
                  <a:pt x="7620" y="85344"/>
                </a:lnTo>
                <a:lnTo>
                  <a:pt x="8453" y="73342"/>
                </a:lnTo>
                <a:lnTo>
                  <a:pt x="25812" y="36504"/>
                </a:lnTo>
                <a:lnTo>
                  <a:pt x="65151" y="9144"/>
                </a:lnTo>
                <a:lnTo>
                  <a:pt x="85344" y="4572"/>
                </a:lnTo>
                <a:lnTo>
                  <a:pt x="95654" y="2571"/>
                </a:lnTo>
                <a:lnTo>
                  <a:pt x="106108" y="1143"/>
                </a:lnTo>
                <a:lnTo>
                  <a:pt x="116847" y="285"/>
                </a:lnTo>
                <a:lnTo>
                  <a:pt x="128016" y="0"/>
                </a:lnTo>
                <a:lnTo>
                  <a:pt x="137398" y="47"/>
                </a:lnTo>
                <a:lnTo>
                  <a:pt x="147066" y="381"/>
                </a:lnTo>
                <a:lnTo>
                  <a:pt x="156733" y="1285"/>
                </a:lnTo>
                <a:lnTo>
                  <a:pt x="166116" y="3048"/>
                </a:lnTo>
                <a:lnTo>
                  <a:pt x="176117" y="4500"/>
                </a:lnTo>
                <a:lnTo>
                  <a:pt x="217551" y="22669"/>
                </a:lnTo>
                <a:lnTo>
                  <a:pt x="236196" y="47244"/>
                </a:lnTo>
                <a:lnTo>
                  <a:pt x="123444" y="47244"/>
                </a:lnTo>
                <a:lnTo>
                  <a:pt x="113728" y="47791"/>
                </a:lnTo>
                <a:lnTo>
                  <a:pt x="79438" y="75652"/>
                </a:lnTo>
                <a:lnTo>
                  <a:pt x="77724" y="85344"/>
                </a:lnTo>
                <a:close/>
              </a:path>
              <a:path w="248920" h="269875">
                <a:moveTo>
                  <a:pt x="86868" y="269748"/>
                </a:moveTo>
                <a:lnTo>
                  <a:pt x="44100" y="262604"/>
                </a:lnTo>
                <a:lnTo>
                  <a:pt x="9810" y="233672"/>
                </a:lnTo>
                <a:lnTo>
                  <a:pt x="0" y="193548"/>
                </a:lnTo>
                <a:lnTo>
                  <a:pt x="333" y="182689"/>
                </a:lnTo>
                <a:lnTo>
                  <a:pt x="15811" y="144399"/>
                </a:lnTo>
                <a:lnTo>
                  <a:pt x="54864" y="121920"/>
                </a:lnTo>
                <a:lnTo>
                  <a:pt x="78224" y="116347"/>
                </a:lnTo>
                <a:lnTo>
                  <a:pt x="85344" y="114300"/>
                </a:lnTo>
                <a:lnTo>
                  <a:pt x="93345" y="113395"/>
                </a:lnTo>
                <a:lnTo>
                  <a:pt x="109347" y="112156"/>
                </a:lnTo>
                <a:lnTo>
                  <a:pt x="117348" y="111252"/>
                </a:lnTo>
                <a:lnTo>
                  <a:pt x="158496" y="102108"/>
                </a:lnTo>
                <a:lnTo>
                  <a:pt x="163068" y="97536"/>
                </a:lnTo>
                <a:lnTo>
                  <a:pt x="167640" y="94488"/>
                </a:lnTo>
                <a:lnTo>
                  <a:pt x="170688" y="88392"/>
                </a:lnTo>
                <a:lnTo>
                  <a:pt x="169164" y="80772"/>
                </a:lnTo>
                <a:lnTo>
                  <a:pt x="169164" y="67056"/>
                </a:lnTo>
                <a:lnTo>
                  <a:pt x="166116" y="64008"/>
                </a:lnTo>
                <a:lnTo>
                  <a:pt x="160020" y="54864"/>
                </a:lnTo>
                <a:lnTo>
                  <a:pt x="155448" y="53340"/>
                </a:lnTo>
                <a:lnTo>
                  <a:pt x="152400" y="50292"/>
                </a:lnTo>
                <a:lnTo>
                  <a:pt x="147828" y="48768"/>
                </a:lnTo>
                <a:lnTo>
                  <a:pt x="141732" y="47244"/>
                </a:lnTo>
                <a:lnTo>
                  <a:pt x="236196" y="47244"/>
                </a:lnTo>
                <a:lnTo>
                  <a:pt x="237744" y="51244"/>
                </a:lnTo>
                <a:lnTo>
                  <a:pt x="239982" y="61412"/>
                </a:lnTo>
                <a:lnTo>
                  <a:pt x="240792" y="73152"/>
                </a:lnTo>
                <a:lnTo>
                  <a:pt x="240792" y="137160"/>
                </a:lnTo>
                <a:lnTo>
                  <a:pt x="169164" y="137160"/>
                </a:lnTo>
                <a:lnTo>
                  <a:pt x="166116" y="140208"/>
                </a:lnTo>
                <a:lnTo>
                  <a:pt x="163068" y="141732"/>
                </a:lnTo>
                <a:lnTo>
                  <a:pt x="144780" y="147828"/>
                </a:lnTo>
                <a:lnTo>
                  <a:pt x="138684" y="147828"/>
                </a:lnTo>
                <a:lnTo>
                  <a:pt x="134112" y="149352"/>
                </a:lnTo>
                <a:lnTo>
                  <a:pt x="128016" y="149352"/>
                </a:lnTo>
                <a:lnTo>
                  <a:pt x="121920" y="150876"/>
                </a:lnTo>
                <a:lnTo>
                  <a:pt x="117348" y="150876"/>
                </a:lnTo>
                <a:lnTo>
                  <a:pt x="111252" y="152400"/>
                </a:lnTo>
                <a:lnTo>
                  <a:pt x="106680" y="153924"/>
                </a:lnTo>
                <a:lnTo>
                  <a:pt x="100584" y="153924"/>
                </a:lnTo>
                <a:lnTo>
                  <a:pt x="70104" y="178308"/>
                </a:lnTo>
                <a:lnTo>
                  <a:pt x="70104" y="201168"/>
                </a:lnTo>
                <a:lnTo>
                  <a:pt x="76200" y="210312"/>
                </a:lnTo>
                <a:lnTo>
                  <a:pt x="82296" y="216408"/>
                </a:lnTo>
                <a:lnTo>
                  <a:pt x="96012" y="220980"/>
                </a:lnTo>
                <a:lnTo>
                  <a:pt x="102108" y="222504"/>
                </a:lnTo>
                <a:lnTo>
                  <a:pt x="240971" y="222504"/>
                </a:lnTo>
                <a:lnTo>
                  <a:pt x="240982" y="223075"/>
                </a:lnTo>
                <a:lnTo>
                  <a:pt x="241434" y="231243"/>
                </a:lnTo>
                <a:lnTo>
                  <a:pt x="242148" y="237744"/>
                </a:lnTo>
                <a:lnTo>
                  <a:pt x="172212" y="237744"/>
                </a:lnTo>
                <a:lnTo>
                  <a:pt x="132588" y="262127"/>
                </a:lnTo>
                <a:lnTo>
                  <a:pt x="98298" y="269200"/>
                </a:lnTo>
                <a:lnTo>
                  <a:pt x="86868" y="269748"/>
                </a:lnTo>
                <a:close/>
              </a:path>
              <a:path w="248920" h="269875">
                <a:moveTo>
                  <a:pt x="240971" y="222504"/>
                </a:moveTo>
                <a:lnTo>
                  <a:pt x="112776" y="222504"/>
                </a:lnTo>
                <a:lnTo>
                  <a:pt x="122491" y="221956"/>
                </a:lnTo>
                <a:lnTo>
                  <a:pt x="131064" y="220408"/>
                </a:lnTo>
                <a:lnTo>
                  <a:pt x="161544" y="199644"/>
                </a:lnTo>
                <a:lnTo>
                  <a:pt x="166116" y="192024"/>
                </a:lnTo>
                <a:lnTo>
                  <a:pt x="169164" y="179832"/>
                </a:lnTo>
                <a:lnTo>
                  <a:pt x="169164" y="137160"/>
                </a:lnTo>
                <a:lnTo>
                  <a:pt x="240792" y="137160"/>
                </a:lnTo>
                <a:lnTo>
                  <a:pt x="240915" y="219694"/>
                </a:lnTo>
                <a:lnTo>
                  <a:pt x="240971" y="222504"/>
                </a:lnTo>
                <a:close/>
              </a:path>
              <a:path w="248920" h="269875">
                <a:moveTo>
                  <a:pt x="248412" y="262127"/>
                </a:moveTo>
                <a:lnTo>
                  <a:pt x="178308" y="262127"/>
                </a:lnTo>
                <a:lnTo>
                  <a:pt x="176784" y="259080"/>
                </a:lnTo>
                <a:lnTo>
                  <a:pt x="173736" y="249936"/>
                </a:lnTo>
                <a:lnTo>
                  <a:pt x="173736" y="242316"/>
                </a:lnTo>
                <a:lnTo>
                  <a:pt x="172212" y="237744"/>
                </a:lnTo>
                <a:lnTo>
                  <a:pt x="242148" y="237744"/>
                </a:lnTo>
                <a:lnTo>
                  <a:pt x="242316" y="239268"/>
                </a:lnTo>
                <a:lnTo>
                  <a:pt x="243840" y="249936"/>
                </a:lnTo>
                <a:lnTo>
                  <a:pt x="245364" y="257556"/>
                </a:lnTo>
                <a:lnTo>
                  <a:pt x="24841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11567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5367" y="28098"/>
                </a:lnTo>
                <a:lnTo>
                  <a:pt x="90106" y="23241"/>
                </a:lnTo>
                <a:lnTo>
                  <a:pt x="95130" y="18954"/>
                </a:lnTo>
                <a:lnTo>
                  <a:pt x="100584" y="15240"/>
                </a:lnTo>
                <a:lnTo>
                  <a:pt x="106680" y="10668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83780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993"/>
                </a:lnTo>
                <a:lnTo>
                  <a:pt x="11596" y="286583"/>
                </a:lnTo>
                <a:lnTo>
                  <a:pt x="547" y="236815"/>
                </a:lnTo>
                <a:lnTo>
                  <a:pt x="0" y="224028"/>
                </a:lnTo>
                <a:lnTo>
                  <a:pt x="547" y="210597"/>
                </a:lnTo>
                <a:lnTo>
                  <a:pt x="11596" y="161710"/>
                </a:lnTo>
                <a:lnTo>
                  <a:pt x="36385" y="122467"/>
                </a:lnTo>
                <a:lnTo>
                  <a:pt x="76366" y="96988"/>
                </a:lnTo>
                <a:lnTo>
                  <a:pt x="114300" y="89916"/>
                </a:lnTo>
                <a:lnTo>
                  <a:pt x="125706" y="90511"/>
                </a:lnTo>
                <a:lnTo>
                  <a:pt x="1682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834"/>
                </a:lnTo>
                <a:lnTo>
                  <a:pt x="70104" y="225552"/>
                </a:lnTo>
                <a:lnTo>
                  <a:pt x="70389" y="233314"/>
                </a:lnTo>
                <a:lnTo>
                  <a:pt x="71247" y="240792"/>
                </a:lnTo>
                <a:lnTo>
                  <a:pt x="72675" y="248269"/>
                </a:lnTo>
                <a:lnTo>
                  <a:pt x="74676" y="256032"/>
                </a:lnTo>
                <a:lnTo>
                  <a:pt x="76342" y="262866"/>
                </a:lnTo>
                <a:lnTo>
                  <a:pt x="99488" y="297156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7261" y="331017"/>
                </a:lnTo>
                <a:lnTo>
                  <a:pt x="179832" y="338899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538"/>
                </a:lnTo>
                <a:lnTo>
                  <a:pt x="148780" y="306514"/>
                </a:lnTo>
                <a:lnTo>
                  <a:pt x="181356" y="283464"/>
                </a:lnTo>
                <a:lnTo>
                  <a:pt x="190500" y="256032"/>
                </a:lnTo>
                <a:lnTo>
                  <a:pt x="192262" y="248912"/>
                </a:lnTo>
                <a:lnTo>
                  <a:pt x="193167" y="241363"/>
                </a:lnTo>
                <a:lnTo>
                  <a:pt x="193500" y="233529"/>
                </a:lnTo>
                <a:lnTo>
                  <a:pt x="193500" y="217574"/>
                </a:lnTo>
                <a:lnTo>
                  <a:pt x="193167" y="209740"/>
                </a:lnTo>
                <a:lnTo>
                  <a:pt x="192262" y="202191"/>
                </a:lnTo>
                <a:lnTo>
                  <a:pt x="190500" y="195072"/>
                </a:lnTo>
                <a:lnTo>
                  <a:pt x="189071" y="187594"/>
                </a:lnTo>
                <a:lnTo>
                  <a:pt x="166997" y="154590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42504" y="649223"/>
            <a:ext cx="314325" cy="353695"/>
          </a:xfrm>
          <a:custGeom>
            <a:avLst/>
            <a:gdLst/>
            <a:ahLst/>
            <a:cxnLst/>
            <a:rect l="l" t="t" r="r" b="b"/>
            <a:pathLst>
              <a:path w="314325" h="353694">
                <a:moveTo>
                  <a:pt x="1539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53924" y="0"/>
                </a:lnTo>
                <a:lnTo>
                  <a:pt x="170783" y="809"/>
                </a:lnTo>
                <a:lnTo>
                  <a:pt x="217932" y="10667"/>
                </a:lnTo>
                <a:lnTo>
                  <a:pt x="257151" y="33599"/>
                </a:lnTo>
                <a:lnTo>
                  <a:pt x="285973" y="65531"/>
                </a:lnTo>
                <a:lnTo>
                  <a:pt x="77724" y="65531"/>
                </a:lnTo>
                <a:lnTo>
                  <a:pt x="77724" y="288036"/>
                </a:lnTo>
                <a:lnTo>
                  <a:pt x="285192" y="288036"/>
                </a:lnTo>
                <a:lnTo>
                  <a:pt x="283797" y="290393"/>
                </a:lnTo>
                <a:lnTo>
                  <a:pt x="251460" y="323850"/>
                </a:lnTo>
                <a:lnTo>
                  <a:pt x="208359" y="345852"/>
                </a:lnTo>
                <a:lnTo>
                  <a:pt x="173021" y="352710"/>
                </a:lnTo>
                <a:lnTo>
                  <a:pt x="153924" y="353568"/>
                </a:lnTo>
                <a:close/>
              </a:path>
              <a:path w="314325" h="353694">
                <a:moveTo>
                  <a:pt x="285192" y="288036"/>
                </a:moveTo>
                <a:lnTo>
                  <a:pt x="147828" y="288036"/>
                </a:lnTo>
                <a:lnTo>
                  <a:pt x="156067" y="287750"/>
                </a:lnTo>
                <a:lnTo>
                  <a:pt x="164592" y="286893"/>
                </a:lnTo>
                <a:lnTo>
                  <a:pt x="202787" y="270605"/>
                </a:lnTo>
                <a:lnTo>
                  <a:pt x="228600" y="231648"/>
                </a:lnTo>
                <a:lnTo>
                  <a:pt x="236220" y="182880"/>
                </a:lnTo>
                <a:lnTo>
                  <a:pt x="235934" y="169687"/>
                </a:lnTo>
                <a:lnTo>
                  <a:pt x="228171" y="124110"/>
                </a:lnTo>
                <a:lnTo>
                  <a:pt x="207740" y="90106"/>
                </a:lnTo>
                <a:lnTo>
                  <a:pt x="172045" y="70675"/>
                </a:lnTo>
                <a:lnTo>
                  <a:pt x="134112" y="65531"/>
                </a:lnTo>
                <a:lnTo>
                  <a:pt x="285973" y="65531"/>
                </a:lnTo>
                <a:lnTo>
                  <a:pt x="307514" y="115895"/>
                </a:lnTo>
                <a:lnTo>
                  <a:pt x="313324" y="154138"/>
                </a:lnTo>
                <a:lnTo>
                  <a:pt x="313944" y="175260"/>
                </a:lnTo>
                <a:lnTo>
                  <a:pt x="313372" y="194381"/>
                </a:lnTo>
                <a:lnTo>
                  <a:pt x="304800" y="246888"/>
                </a:lnTo>
                <a:lnTo>
                  <a:pt x="291846" y="276796"/>
                </a:lnTo>
                <a:lnTo>
                  <a:pt x="285192" y="28803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89976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8844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518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866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499" y="258818"/>
                </a:lnTo>
                <a:lnTo>
                  <a:pt x="151923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62771" y="746759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5" h="256540">
                <a:moveTo>
                  <a:pt x="166116" y="256031"/>
                </a:moveTo>
                <a:lnTo>
                  <a:pt x="88392" y="256031"/>
                </a:lnTo>
                <a:lnTo>
                  <a:pt x="0" y="0"/>
                </a:lnTo>
                <a:lnTo>
                  <a:pt x="74676" y="0"/>
                </a:lnTo>
                <a:lnTo>
                  <a:pt x="128016" y="175259"/>
                </a:lnTo>
                <a:lnTo>
                  <a:pt x="193520" y="175259"/>
                </a:lnTo>
                <a:lnTo>
                  <a:pt x="166116" y="256031"/>
                </a:lnTo>
                <a:close/>
              </a:path>
              <a:path w="253365" h="256540">
                <a:moveTo>
                  <a:pt x="193520" y="175259"/>
                </a:moveTo>
                <a:lnTo>
                  <a:pt x="129540" y="175259"/>
                </a:lnTo>
                <a:lnTo>
                  <a:pt x="182880" y="0"/>
                </a:lnTo>
                <a:lnTo>
                  <a:pt x="252984" y="0"/>
                </a:lnTo>
                <a:lnTo>
                  <a:pt x="193520" y="17525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47759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82811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62136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019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85267" y="4572"/>
                </a:lnTo>
                <a:lnTo>
                  <a:pt x="95792" y="2571"/>
                </a:lnTo>
                <a:lnTo>
                  <a:pt x="106603" y="1143"/>
                </a:lnTo>
                <a:lnTo>
                  <a:pt x="117414" y="285"/>
                </a:lnTo>
                <a:lnTo>
                  <a:pt x="127939" y="0"/>
                </a:lnTo>
                <a:lnTo>
                  <a:pt x="137345" y="47"/>
                </a:lnTo>
                <a:lnTo>
                  <a:pt x="147179" y="381"/>
                </a:lnTo>
                <a:lnTo>
                  <a:pt x="157299" y="1285"/>
                </a:lnTo>
                <a:lnTo>
                  <a:pt x="167563" y="3048"/>
                </a:lnTo>
                <a:lnTo>
                  <a:pt x="176683" y="4500"/>
                </a:lnTo>
                <a:lnTo>
                  <a:pt x="185660" y="6667"/>
                </a:lnTo>
                <a:lnTo>
                  <a:pt x="194352" y="9691"/>
                </a:lnTo>
                <a:lnTo>
                  <a:pt x="202615" y="13716"/>
                </a:lnTo>
                <a:lnTo>
                  <a:pt x="210973" y="17692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24" y="262604"/>
                </a:lnTo>
                <a:lnTo>
                  <a:pt x="1402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554" y="113395"/>
                </a:lnTo>
                <a:lnTo>
                  <a:pt x="109508" y="112156"/>
                </a:lnTo>
                <a:lnTo>
                  <a:pt x="117271" y="111252"/>
                </a:lnTo>
                <a:lnTo>
                  <a:pt x="158419" y="102108"/>
                </a:lnTo>
                <a:lnTo>
                  <a:pt x="162991" y="97536"/>
                </a:lnTo>
                <a:lnTo>
                  <a:pt x="167563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59943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0507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76123" y="210312"/>
                </a:lnTo>
                <a:lnTo>
                  <a:pt x="82219" y="216408"/>
                </a:lnTo>
                <a:lnTo>
                  <a:pt x="91363" y="219456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367" y="265247"/>
                </a:lnTo>
                <a:lnTo>
                  <a:pt x="98459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0894" y="222504"/>
                </a:moveTo>
                <a:lnTo>
                  <a:pt x="112699" y="222504"/>
                </a:lnTo>
                <a:lnTo>
                  <a:pt x="122414" y="221956"/>
                </a:lnTo>
                <a:lnTo>
                  <a:pt x="130987" y="220408"/>
                </a:lnTo>
                <a:lnTo>
                  <a:pt x="161467" y="199644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5287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33331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32976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68028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50323" y="739140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4112" y="269748"/>
                </a:moveTo>
                <a:lnTo>
                  <a:pt x="91249" y="264604"/>
                </a:lnTo>
                <a:lnTo>
                  <a:pt x="56197" y="249174"/>
                </a:lnTo>
                <a:lnTo>
                  <a:pt x="21717" y="214312"/>
                </a:lnTo>
                <a:lnTo>
                  <a:pt x="5143" y="179141"/>
                </a:lnTo>
                <a:lnTo>
                  <a:pt x="0" y="135636"/>
                </a:lnTo>
                <a:lnTo>
                  <a:pt x="571" y="121062"/>
                </a:lnTo>
                <a:lnTo>
                  <a:pt x="9144" y="80772"/>
                </a:lnTo>
                <a:lnTo>
                  <a:pt x="28860" y="46910"/>
                </a:lnTo>
                <a:lnTo>
                  <a:pt x="67222" y="15811"/>
                </a:lnTo>
                <a:lnTo>
                  <a:pt x="104394" y="2476"/>
                </a:lnTo>
                <a:lnTo>
                  <a:pt x="134112" y="0"/>
                </a:lnTo>
                <a:lnTo>
                  <a:pt x="148685" y="595"/>
                </a:lnTo>
                <a:lnTo>
                  <a:pt x="188976" y="10668"/>
                </a:lnTo>
                <a:lnTo>
                  <a:pt x="230124" y="38100"/>
                </a:lnTo>
                <a:lnTo>
                  <a:pt x="243361" y="53340"/>
                </a:lnTo>
                <a:lnTo>
                  <a:pt x="134112" y="53340"/>
                </a:lnTo>
                <a:lnTo>
                  <a:pt x="125277" y="53887"/>
                </a:lnTo>
                <a:lnTo>
                  <a:pt x="87558" y="73818"/>
                </a:lnTo>
                <a:lnTo>
                  <a:pt x="72032" y="113776"/>
                </a:lnTo>
                <a:lnTo>
                  <a:pt x="70104" y="135636"/>
                </a:lnTo>
                <a:lnTo>
                  <a:pt x="70365" y="143613"/>
                </a:lnTo>
                <a:lnTo>
                  <a:pt x="80652" y="186904"/>
                </a:lnTo>
                <a:lnTo>
                  <a:pt x="109894" y="214717"/>
                </a:lnTo>
                <a:lnTo>
                  <a:pt x="134112" y="217932"/>
                </a:lnTo>
                <a:lnTo>
                  <a:pt x="243456" y="217932"/>
                </a:lnTo>
                <a:lnTo>
                  <a:pt x="238696" y="224385"/>
                </a:lnTo>
                <a:lnTo>
                  <a:pt x="200977" y="255460"/>
                </a:lnTo>
                <a:lnTo>
                  <a:pt x="162687" y="267462"/>
                </a:lnTo>
                <a:lnTo>
                  <a:pt x="148685" y="269176"/>
                </a:lnTo>
                <a:lnTo>
                  <a:pt x="134112" y="269748"/>
                </a:lnTo>
                <a:close/>
              </a:path>
              <a:path w="266700" h="269875">
                <a:moveTo>
                  <a:pt x="243456" y="217932"/>
                </a:moveTo>
                <a:lnTo>
                  <a:pt x="134112" y="217932"/>
                </a:lnTo>
                <a:lnTo>
                  <a:pt x="142732" y="217622"/>
                </a:lnTo>
                <a:lnTo>
                  <a:pt x="150495" y="216598"/>
                </a:lnTo>
                <a:lnTo>
                  <a:pt x="182880" y="193548"/>
                </a:lnTo>
                <a:lnTo>
                  <a:pt x="193548" y="166116"/>
                </a:lnTo>
                <a:lnTo>
                  <a:pt x="195310" y="158996"/>
                </a:lnTo>
                <a:lnTo>
                  <a:pt x="196215" y="151447"/>
                </a:lnTo>
                <a:lnTo>
                  <a:pt x="196548" y="143613"/>
                </a:lnTo>
                <a:lnTo>
                  <a:pt x="196548" y="128539"/>
                </a:lnTo>
                <a:lnTo>
                  <a:pt x="196203" y="121062"/>
                </a:lnTo>
                <a:lnTo>
                  <a:pt x="195310" y="113776"/>
                </a:lnTo>
                <a:lnTo>
                  <a:pt x="193548" y="106680"/>
                </a:lnTo>
                <a:lnTo>
                  <a:pt x="192095" y="98964"/>
                </a:lnTo>
                <a:lnTo>
                  <a:pt x="170021" y="64674"/>
                </a:lnTo>
                <a:lnTo>
                  <a:pt x="134112" y="53340"/>
                </a:lnTo>
                <a:lnTo>
                  <a:pt x="243361" y="53340"/>
                </a:lnTo>
                <a:lnTo>
                  <a:pt x="261556" y="93630"/>
                </a:lnTo>
                <a:lnTo>
                  <a:pt x="266700" y="135636"/>
                </a:lnTo>
                <a:lnTo>
                  <a:pt x="266128" y="151090"/>
                </a:lnTo>
                <a:lnTo>
                  <a:pt x="257556" y="192024"/>
                </a:lnTo>
                <a:lnTo>
                  <a:pt x="246126" y="214312"/>
                </a:lnTo>
                <a:lnTo>
                  <a:pt x="243456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761219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3942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20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455907" y="4797552"/>
            <a:ext cx="329565" cy="410209"/>
          </a:xfrm>
          <a:custGeom>
            <a:avLst/>
            <a:gdLst/>
            <a:ahLst/>
            <a:cxnLst/>
            <a:rect l="l" t="t" r="r" b="b"/>
            <a:pathLst>
              <a:path w="329565" h="410210">
                <a:moveTo>
                  <a:pt x="140687" y="359664"/>
                </a:moveTo>
                <a:lnTo>
                  <a:pt x="105156" y="359664"/>
                </a:lnTo>
                <a:lnTo>
                  <a:pt x="108204" y="348996"/>
                </a:lnTo>
                <a:lnTo>
                  <a:pt x="126492" y="265176"/>
                </a:lnTo>
                <a:lnTo>
                  <a:pt x="201168" y="0"/>
                </a:lnTo>
                <a:lnTo>
                  <a:pt x="329184" y="0"/>
                </a:lnTo>
                <a:lnTo>
                  <a:pt x="329184" y="32004"/>
                </a:lnTo>
                <a:lnTo>
                  <a:pt x="233172" y="32004"/>
                </a:lnTo>
                <a:lnTo>
                  <a:pt x="140687" y="359664"/>
                </a:lnTo>
                <a:close/>
              </a:path>
              <a:path w="329565" h="410210">
                <a:moveTo>
                  <a:pt x="126492" y="409956"/>
                </a:moveTo>
                <a:lnTo>
                  <a:pt x="80772" y="409956"/>
                </a:lnTo>
                <a:lnTo>
                  <a:pt x="41148" y="262128"/>
                </a:lnTo>
                <a:lnTo>
                  <a:pt x="0" y="262128"/>
                </a:lnTo>
                <a:lnTo>
                  <a:pt x="0" y="230124"/>
                </a:lnTo>
                <a:lnTo>
                  <a:pt x="70104" y="230124"/>
                </a:lnTo>
                <a:lnTo>
                  <a:pt x="88392" y="292608"/>
                </a:lnTo>
                <a:lnTo>
                  <a:pt x="90439" y="298656"/>
                </a:lnTo>
                <a:lnTo>
                  <a:pt x="92202" y="305562"/>
                </a:lnTo>
                <a:lnTo>
                  <a:pt x="96012" y="323088"/>
                </a:lnTo>
                <a:lnTo>
                  <a:pt x="97393" y="333946"/>
                </a:lnTo>
                <a:lnTo>
                  <a:pt x="99060" y="343662"/>
                </a:lnTo>
                <a:lnTo>
                  <a:pt x="100726" y="352234"/>
                </a:lnTo>
                <a:lnTo>
                  <a:pt x="102108" y="359664"/>
                </a:lnTo>
                <a:lnTo>
                  <a:pt x="140687" y="359664"/>
                </a:lnTo>
                <a:lnTo>
                  <a:pt x="126492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803498" y="4856988"/>
            <a:ext cx="239395" cy="356870"/>
          </a:xfrm>
          <a:custGeom>
            <a:avLst/>
            <a:gdLst/>
            <a:ahLst/>
            <a:cxnLst/>
            <a:rect l="l" t="t" r="r" b="b"/>
            <a:pathLst>
              <a:path w="239395" h="356870">
                <a:moveTo>
                  <a:pt x="121801" y="356616"/>
                </a:moveTo>
                <a:lnTo>
                  <a:pt x="71866" y="346971"/>
                </a:lnTo>
                <a:lnTo>
                  <a:pt x="37409" y="321754"/>
                </a:lnTo>
                <a:lnTo>
                  <a:pt x="15811" y="287369"/>
                </a:lnTo>
                <a:lnTo>
                  <a:pt x="4453" y="245364"/>
                </a:lnTo>
                <a:lnTo>
                  <a:pt x="167" y="201429"/>
                </a:lnTo>
                <a:lnTo>
                  <a:pt x="0" y="183546"/>
                </a:lnTo>
                <a:lnTo>
                  <a:pt x="371" y="171330"/>
                </a:lnTo>
                <a:lnTo>
                  <a:pt x="7501" y="117348"/>
                </a:lnTo>
                <a:lnTo>
                  <a:pt x="21431" y="71056"/>
                </a:lnTo>
                <a:lnTo>
                  <a:pt x="45791" y="33718"/>
                </a:lnTo>
                <a:lnTo>
                  <a:pt x="81653" y="8358"/>
                </a:lnTo>
                <a:lnTo>
                  <a:pt x="130945" y="0"/>
                </a:lnTo>
                <a:lnTo>
                  <a:pt x="151519" y="1428"/>
                </a:lnTo>
                <a:lnTo>
                  <a:pt x="199525" y="22860"/>
                </a:lnTo>
                <a:lnTo>
                  <a:pt x="211440" y="36576"/>
                </a:lnTo>
                <a:lnTo>
                  <a:pt x="127897" y="36576"/>
                </a:lnTo>
                <a:lnTo>
                  <a:pt x="115657" y="37409"/>
                </a:lnTo>
                <a:lnTo>
                  <a:pt x="77533" y="55935"/>
                </a:lnTo>
                <a:lnTo>
                  <a:pt x="55269" y="92630"/>
                </a:lnTo>
                <a:lnTo>
                  <a:pt x="44692" y="149733"/>
                </a:lnTo>
                <a:lnTo>
                  <a:pt x="42553" y="169164"/>
                </a:lnTo>
                <a:lnTo>
                  <a:pt x="44077" y="170688"/>
                </a:lnTo>
                <a:lnTo>
                  <a:pt x="85937" y="170688"/>
                </a:lnTo>
                <a:lnTo>
                  <a:pt x="80272" y="174307"/>
                </a:lnTo>
                <a:lnTo>
                  <a:pt x="56269" y="210311"/>
                </a:lnTo>
                <a:lnTo>
                  <a:pt x="53388" y="217431"/>
                </a:lnTo>
                <a:lnTo>
                  <a:pt x="51506" y="224980"/>
                </a:lnTo>
                <a:lnTo>
                  <a:pt x="50482" y="232814"/>
                </a:lnTo>
                <a:lnTo>
                  <a:pt x="50173" y="240792"/>
                </a:lnTo>
                <a:lnTo>
                  <a:pt x="50697" y="248769"/>
                </a:lnTo>
                <a:lnTo>
                  <a:pt x="61984" y="285369"/>
                </a:lnTo>
                <a:lnTo>
                  <a:pt x="92845" y="313944"/>
                </a:lnTo>
                <a:lnTo>
                  <a:pt x="124849" y="320040"/>
                </a:lnTo>
                <a:lnTo>
                  <a:pt x="211830" y="320040"/>
                </a:lnTo>
                <a:lnTo>
                  <a:pt x="207335" y="324707"/>
                </a:lnTo>
                <a:lnTo>
                  <a:pt x="166164" y="349543"/>
                </a:lnTo>
                <a:lnTo>
                  <a:pt x="138112" y="355782"/>
                </a:lnTo>
                <a:lnTo>
                  <a:pt x="121801" y="356616"/>
                </a:lnTo>
                <a:close/>
              </a:path>
              <a:path w="239395" h="356870">
                <a:moveTo>
                  <a:pt x="230005" y="89916"/>
                </a:moveTo>
                <a:lnTo>
                  <a:pt x="187333" y="89916"/>
                </a:lnTo>
                <a:lnTo>
                  <a:pt x="185333" y="78152"/>
                </a:lnTo>
                <a:lnTo>
                  <a:pt x="181618" y="67818"/>
                </a:lnTo>
                <a:lnTo>
                  <a:pt x="150757" y="40005"/>
                </a:lnTo>
                <a:lnTo>
                  <a:pt x="127897" y="36576"/>
                </a:lnTo>
                <a:lnTo>
                  <a:pt x="211440" y="36576"/>
                </a:lnTo>
                <a:lnTo>
                  <a:pt x="219908" y="51244"/>
                </a:lnTo>
                <a:lnTo>
                  <a:pt x="226314" y="69365"/>
                </a:lnTo>
                <a:lnTo>
                  <a:pt x="230005" y="89916"/>
                </a:lnTo>
                <a:close/>
              </a:path>
              <a:path w="239395" h="356870">
                <a:moveTo>
                  <a:pt x="85937" y="170688"/>
                </a:moveTo>
                <a:lnTo>
                  <a:pt x="44077" y="170688"/>
                </a:lnTo>
                <a:lnTo>
                  <a:pt x="52364" y="159210"/>
                </a:lnTo>
                <a:lnTo>
                  <a:pt x="92392" y="130754"/>
                </a:lnTo>
                <a:lnTo>
                  <a:pt x="132469" y="124968"/>
                </a:lnTo>
                <a:lnTo>
                  <a:pt x="144756" y="125515"/>
                </a:lnTo>
                <a:lnTo>
                  <a:pt x="187285" y="137469"/>
                </a:lnTo>
                <a:lnTo>
                  <a:pt x="215212" y="161544"/>
                </a:lnTo>
                <a:lnTo>
                  <a:pt x="124849" y="161544"/>
                </a:lnTo>
                <a:lnTo>
                  <a:pt x="115991" y="161853"/>
                </a:lnTo>
                <a:lnTo>
                  <a:pt x="107704" y="162877"/>
                </a:lnTo>
                <a:lnTo>
                  <a:pt x="99989" y="164758"/>
                </a:lnTo>
                <a:lnTo>
                  <a:pt x="92845" y="167640"/>
                </a:lnTo>
                <a:lnTo>
                  <a:pt x="86273" y="170473"/>
                </a:lnTo>
                <a:lnTo>
                  <a:pt x="85937" y="170688"/>
                </a:lnTo>
                <a:close/>
              </a:path>
              <a:path w="239395" h="356870">
                <a:moveTo>
                  <a:pt x="211830" y="320040"/>
                </a:moveTo>
                <a:lnTo>
                  <a:pt x="124849" y="320040"/>
                </a:lnTo>
                <a:lnTo>
                  <a:pt x="132826" y="319516"/>
                </a:lnTo>
                <a:lnTo>
                  <a:pt x="140660" y="318135"/>
                </a:lnTo>
                <a:lnTo>
                  <a:pt x="176665" y="295656"/>
                </a:lnTo>
                <a:lnTo>
                  <a:pt x="193810" y="256603"/>
                </a:lnTo>
                <a:lnTo>
                  <a:pt x="194905" y="232814"/>
                </a:lnTo>
                <a:lnTo>
                  <a:pt x="194572" y="224980"/>
                </a:lnTo>
                <a:lnTo>
                  <a:pt x="178189" y="184404"/>
                </a:lnTo>
                <a:lnTo>
                  <a:pt x="140660" y="162877"/>
                </a:lnTo>
                <a:lnTo>
                  <a:pt x="124849" y="161544"/>
                </a:lnTo>
                <a:lnTo>
                  <a:pt x="215212" y="161544"/>
                </a:lnTo>
                <a:lnTo>
                  <a:pt x="235934" y="204120"/>
                </a:lnTo>
                <a:lnTo>
                  <a:pt x="239103" y="240792"/>
                </a:lnTo>
                <a:lnTo>
                  <a:pt x="238855" y="248769"/>
                </a:lnTo>
                <a:lnTo>
                  <a:pt x="230838" y="288917"/>
                </a:lnTo>
                <a:lnTo>
                  <a:pt x="214765" y="316992"/>
                </a:lnTo>
                <a:lnTo>
                  <a:pt x="211830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222479" y="51328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222479" y="50322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644627" y="4853940"/>
            <a:ext cx="254635" cy="353695"/>
          </a:xfrm>
          <a:custGeom>
            <a:avLst/>
            <a:gdLst/>
            <a:ahLst/>
            <a:cxnLst/>
            <a:rect l="l" t="t" r="r" b="b"/>
            <a:pathLst>
              <a:path w="254634" h="353695">
                <a:moveTo>
                  <a:pt x="74676" y="140208"/>
                </a:moveTo>
                <a:lnTo>
                  <a:pt x="7620" y="140208"/>
                </a:lnTo>
                <a:lnTo>
                  <a:pt x="7286" y="125634"/>
                </a:lnTo>
                <a:lnTo>
                  <a:pt x="13716" y="85344"/>
                </a:lnTo>
                <a:lnTo>
                  <a:pt x="30646" y="50196"/>
                </a:lnTo>
                <a:lnTo>
                  <a:pt x="66603" y="16049"/>
                </a:lnTo>
                <a:lnTo>
                  <a:pt x="104203" y="2476"/>
                </a:lnTo>
                <a:lnTo>
                  <a:pt x="134112" y="0"/>
                </a:lnTo>
                <a:lnTo>
                  <a:pt x="145518" y="333"/>
                </a:lnTo>
                <a:lnTo>
                  <a:pt x="156781" y="1524"/>
                </a:lnTo>
                <a:lnTo>
                  <a:pt x="167759" y="3857"/>
                </a:lnTo>
                <a:lnTo>
                  <a:pt x="178308" y="7620"/>
                </a:lnTo>
                <a:lnTo>
                  <a:pt x="189190" y="11358"/>
                </a:lnTo>
                <a:lnTo>
                  <a:pt x="224742" y="35480"/>
                </a:lnTo>
                <a:lnTo>
                  <a:pt x="241550" y="60960"/>
                </a:lnTo>
                <a:lnTo>
                  <a:pt x="129540" y="60960"/>
                </a:lnTo>
                <a:lnTo>
                  <a:pt x="122705" y="61269"/>
                </a:lnTo>
                <a:lnTo>
                  <a:pt x="90344" y="81414"/>
                </a:lnTo>
                <a:lnTo>
                  <a:pt x="77724" y="112776"/>
                </a:lnTo>
                <a:lnTo>
                  <a:pt x="75961" y="119634"/>
                </a:lnTo>
                <a:lnTo>
                  <a:pt x="75057" y="126492"/>
                </a:lnTo>
                <a:lnTo>
                  <a:pt x="74788" y="132016"/>
                </a:lnTo>
                <a:lnTo>
                  <a:pt x="74676" y="140208"/>
                </a:lnTo>
                <a:close/>
              </a:path>
              <a:path w="254634" h="353695">
                <a:moveTo>
                  <a:pt x="254508" y="353568"/>
                </a:moveTo>
                <a:lnTo>
                  <a:pt x="0" y="353568"/>
                </a:lnTo>
                <a:lnTo>
                  <a:pt x="571" y="338375"/>
                </a:lnTo>
                <a:lnTo>
                  <a:pt x="9144" y="300227"/>
                </a:lnTo>
                <a:lnTo>
                  <a:pt x="32004" y="260604"/>
                </a:lnTo>
                <a:lnTo>
                  <a:pt x="77366" y="220837"/>
                </a:lnTo>
                <a:lnTo>
                  <a:pt x="109728" y="198120"/>
                </a:lnTo>
                <a:lnTo>
                  <a:pt x="115466" y="194452"/>
                </a:lnTo>
                <a:lnTo>
                  <a:pt x="121348" y="190500"/>
                </a:lnTo>
                <a:lnTo>
                  <a:pt x="127515" y="186547"/>
                </a:lnTo>
                <a:lnTo>
                  <a:pt x="134112" y="182880"/>
                </a:lnTo>
                <a:lnTo>
                  <a:pt x="140684" y="178308"/>
                </a:lnTo>
                <a:lnTo>
                  <a:pt x="171545" y="148089"/>
                </a:lnTo>
                <a:lnTo>
                  <a:pt x="182880" y="114300"/>
                </a:lnTo>
                <a:lnTo>
                  <a:pt x="181998" y="102322"/>
                </a:lnTo>
                <a:lnTo>
                  <a:pt x="159972" y="68675"/>
                </a:lnTo>
                <a:lnTo>
                  <a:pt x="129540" y="60960"/>
                </a:lnTo>
                <a:lnTo>
                  <a:pt x="241550" y="60960"/>
                </a:lnTo>
                <a:lnTo>
                  <a:pt x="252984" y="108204"/>
                </a:lnTo>
                <a:lnTo>
                  <a:pt x="252412" y="120467"/>
                </a:lnTo>
                <a:lnTo>
                  <a:pt x="239863" y="161496"/>
                </a:lnTo>
                <a:lnTo>
                  <a:pt x="215360" y="192762"/>
                </a:lnTo>
                <a:lnTo>
                  <a:pt x="190499" y="211836"/>
                </a:lnTo>
                <a:lnTo>
                  <a:pt x="181379" y="218432"/>
                </a:lnTo>
                <a:lnTo>
                  <a:pt x="172402" y="224599"/>
                </a:lnTo>
                <a:lnTo>
                  <a:pt x="163710" y="230481"/>
                </a:lnTo>
                <a:lnTo>
                  <a:pt x="155448" y="236220"/>
                </a:lnTo>
                <a:lnTo>
                  <a:pt x="120396" y="260604"/>
                </a:lnTo>
                <a:lnTo>
                  <a:pt x="89916" y="292608"/>
                </a:lnTo>
                <a:lnTo>
                  <a:pt x="254508" y="292608"/>
                </a:lnTo>
                <a:lnTo>
                  <a:pt x="254508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938760" y="5129784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0" y="0"/>
                </a:moveTo>
                <a:lnTo>
                  <a:pt x="79247" y="0"/>
                </a:lnTo>
                <a:lnTo>
                  <a:pt x="79247" y="77723"/>
                </a:lnTo>
                <a:lnTo>
                  <a:pt x="0" y="777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054584" y="4860036"/>
            <a:ext cx="259079" cy="347980"/>
          </a:xfrm>
          <a:custGeom>
            <a:avLst/>
            <a:gdLst/>
            <a:ahLst/>
            <a:cxnLst/>
            <a:rect l="l" t="t" r="r" b="b"/>
            <a:pathLst>
              <a:path w="259080" h="347979">
                <a:moveTo>
                  <a:pt x="259080" y="266699"/>
                </a:moveTo>
                <a:lnTo>
                  <a:pt x="0" y="266699"/>
                </a:lnTo>
                <a:lnTo>
                  <a:pt x="0" y="201168"/>
                </a:lnTo>
                <a:lnTo>
                  <a:pt x="150876" y="0"/>
                </a:lnTo>
                <a:lnTo>
                  <a:pt x="213360" y="0"/>
                </a:lnTo>
                <a:lnTo>
                  <a:pt x="213360" y="88392"/>
                </a:lnTo>
                <a:lnTo>
                  <a:pt x="144780" y="88392"/>
                </a:lnTo>
                <a:lnTo>
                  <a:pt x="54864" y="208788"/>
                </a:lnTo>
                <a:lnTo>
                  <a:pt x="259080" y="208788"/>
                </a:lnTo>
                <a:lnTo>
                  <a:pt x="259080" y="266699"/>
                </a:lnTo>
                <a:close/>
              </a:path>
              <a:path w="259080" h="347979">
                <a:moveTo>
                  <a:pt x="213360" y="208788"/>
                </a:moveTo>
                <a:lnTo>
                  <a:pt x="146304" y="208788"/>
                </a:lnTo>
                <a:lnTo>
                  <a:pt x="146304" y="88392"/>
                </a:lnTo>
                <a:lnTo>
                  <a:pt x="213360" y="88392"/>
                </a:lnTo>
                <a:lnTo>
                  <a:pt x="213360" y="208788"/>
                </a:lnTo>
                <a:close/>
              </a:path>
              <a:path w="259080" h="347979">
                <a:moveTo>
                  <a:pt x="213360" y="347472"/>
                </a:moveTo>
                <a:lnTo>
                  <a:pt x="146304" y="347472"/>
                </a:lnTo>
                <a:lnTo>
                  <a:pt x="146304" y="266699"/>
                </a:lnTo>
                <a:lnTo>
                  <a:pt x="213360" y="266699"/>
                </a:lnTo>
                <a:lnTo>
                  <a:pt x="21336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331952" y="4861559"/>
            <a:ext cx="257810" cy="352425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3152" y="190500"/>
                </a:moveTo>
                <a:lnTo>
                  <a:pt x="10668" y="190500"/>
                </a:lnTo>
                <a:lnTo>
                  <a:pt x="44196" y="0"/>
                </a:lnTo>
                <a:lnTo>
                  <a:pt x="237744" y="0"/>
                </a:lnTo>
                <a:lnTo>
                  <a:pt x="237744" y="57912"/>
                </a:lnTo>
                <a:lnTo>
                  <a:pt x="94488" y="57912"/>
                </a:lnTo>
                <a:lnTo>
                  <a:pt x="80772" y="135636"/>
                </a:lnTo>
                <a:lnTo>
                  <a:pt x="221228" y="135636"/>
                </a:lnTo>
                <a:lnTo>
                  <a:pt x="221432" y="135802"/>
                </a:lnTo>
                <a:lnTo>
                  <a:pt x="228600" y="143256"/>
                </a:lnTo>
                <a:lnTo>
                  <a:pt x="235148" y="151780"/>
                </a:lnTo>
                <a:lnTo>
                  <a:pt x="240982" y="161163"/>
                </a:lnTo>
                <a:lnTo>
                  <a:pt x="241935" y="163068"/>
                </a:lnTo>
                <a:lnTo>
                  <a:pt x="126492" y="163068"/>
                </a:lnTo>
                <a:lnTo>
                  <a:pt x="117657" y="163377"/>
                </a:lnTo>
                <a:lnTo>
                  <a:pt x="78867" y="183951"/>
                </a:lnTo>
                <a:lnTo>
                  <a:pt x="73152" y="190500"/>
                </a:lnTo>
                <a:close/>
              </a:path>
              <a:path w="257809" h="352425">
                <a:moveTo>
                  <a:pt x="221228" y="135636"/>
                </a:moveTo>
                <a:lnTo>
                  <a:pt x="82296" y="135636"/>
                </a:lnTo>
                <a:lnTo>
                  <a:pt x="89415" y="129111"/>
                </a:lnTo>
                <a:lnTo>
                  <a:pt x="130111" y="111061"/>
                </a:lnTo>
                <a:lnTo>
                  <a:pt x="150876" y="109728"/>
                </a:lnTo>
                <a:lnTo>
                  <a:pt x="163139" y="110299"/>
                </a:lnTo>
                <a:lnTo>
                  <a:pt x="204811" y="123753"/>
                </a:lnTo>
                <a:lnTo>
                  <a:pt x="221228" y="135636"/>
                </a:lnTo>
                <a:close/>
              </a:path>
              <a:path w="257809" h="352425">
                <a:moveTo>
                  <a:pt x="237208" y="294131"/>
                </a:moveTo>
                <a:lnTo>
                  <a:pt x="126492" y="294131"/>
                </a:lnTo>
                <a:lnTo>
                  <a:pt x="133326" y="293608"/>
                </a:lnTo>
                <a:lnTo>
                  <a:pt x="140017" y="292227"/>
                </a:lnTo>
                <a:lnTo>
                  <a:pt x="179832" y="260604"/>
                </a:lnTo>
                <a:lnTo>
                  <a:pt x="182880" y="251460"/>
                </a:lnTo>
                <a:lnTo>
                  <a:pt x="185928" y="243840"/>
                </a:lnTo>
                <a:lnTo>
                  <a:pt x="187452" y="236219"/>
                </a:lnTo>
                <a:lnTo>
                  <a:pt x="187452" y="217931"/>
                </a:lnTo>
                <a:lnTo>
                  <a:pt x="185928" y="210312"/>
                </a:lnTo>
                <a:lnTo>
                  <a:pt x="182880" y="202692"/>
                </a:lnTo>
                <a:lnTo>
                  <a:pt x="179832" y="193548"/>
                </a:lnTo>
                <a:lnTo>
                  <a:pt x="176784" y="187452"/>
                </a:lnTo>
                <a:lnTo>
                  <a:pt x="170688" y="181356"/>
                </a:lnTo>
                <a:lnTo>
                  <a:pt x="166116" y="175260"/>
                </a:lnTo>
                <a:lnTo>
                  <a:pt x="126492" y="163068"/>
                </a:lnTo>
                <a:lnTo>
                  <a:pt x="241935" y="163068"/>
                </a:lnTo>
                <a:lnTo>
                  <a:pt x="255460" y="203073"/>
                </a:lnTo>
                <a:lnTo>
                  <a:pt x="257556" y="227076"/>
                </a:lnTo>
                <a:lnTo>
                  <a:pt x="256746" y="240506"/>
                </a:lnTo>
                <a:lnTo>
                  <a:pt x="254508" y="253365"/>
                </a:lnTo>
                <a:lnTo>
                  <a:pt x="251126" y="265652"/>
                </a:lnTo>
                <a:lnTo>
                  <a:pt x="246888" y="277368"/>
                </a:lnTo>
                <a:lnTo>
                  <a:pt x="240863" y="288488"/>
                </a:lnTo>
                <a:lnTo>
                  <a:pt x="237208" y="294131"/>
                </a:lnTo>
                <a:close/>
              </a:path>
              <a:path w="257809" h="352425">
                <a:moveTo>
                  <a:pt x="128016" y="352044"/>
                </a:moveTo>
                <a:lnTo>
                  <a:pt x="80772" y="344424"/>
                </a:lnTo>
                <a:lnTo>
                  <a:pt x="39624" y="324612"/>
                </a:lnTo>
                <a:lnTo>
                  <a:pt x="10668" y="289560"/>
                </a:lnTo>
                <a:lnTo>
                  <a:pt x="0" y="242316"/>
                </a:lnTo>
                <a:lnTo>
                  <a:pt x="70104" y="242316"/>
                </a:lnTo>
                <a:lnTo>
                  <a:pt x="72104" y="253174"/>
                </a:lnTo>
                <a:lnTo>
                  <a:pt x="75819" y="262890"/>
                </a:lnTo>
                <a:lnTo>
                  <a:pt x="105156" y="290512"/>
                </a:lnTo>
                <a:lnTo>
                  <a:pt x="126492" y="294131"/>
                </a:lnTo>
                <a:lnTo>
                  <a:pt x="237208" y="294131"/>
                </a:lnTo>
                <a:lnTo>
                  <a:pt x="234124" y="298894"/>
                </a:lnTo>
                <a:lnTo>
                  <a:pt x="199834" y="331660"/>
                </a:lnTo>
                <a:lnTo>
                  <a:pt x="154305" y="349758"/>
                </a:lnTo>
                <a:lnTo>
                  <a:pt x="141446" y="351472"/>
                </a:lnTo>
                <a:lnTo>
                  <a:pt x="128016" y="352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5792" y="1999488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84002" y="310895"/>
                </a:moveTo>
                <a:lnTo>
                  <a:pt x="167640" y="310895"/>
                </a:lnTo>
                <a:lnTo>
                  <a:pt x="175260" y="309371"/>
                </a:lnTo>
                <a:lnTo>
                  <a:pt x="184404" y="307847"/>
                </a:lnTo>
                <a:lnTo>
                  <a:pt x="190500" y="306323"/>
                </a:lnTo>
                <a:lnTo>
                  <a:pt x="198120" y="301751"/>
                </a:lnTo>
                <a:lnTo>
                  <a:pt x="205740" y="298703"/>
                </a:lnTo>
                <a:lnTo>
                  <a:pt x="214919" y="289512"/>
                </a:lnTo>
                <a:lnTo>
                  <a:pt x="219456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322" y="205597"/>
                </a:lnTo>
                <a:lnTo>
                  <a:pt x="70151" y="192000"/>
                </a:lnTo>
                <a:lnTo>
                  <a:pt x="38266" y="170783"/>
                </a:lnTo>
                <a:lnTo>
                  <a:pt x="14478" y="129730"/>
                </a:lnTo>
                <a:lnTo>
                  <a:pt x="12196" y="106608"/>
                </a:lnTo>
                <a:lnTo>
                  <a:pt x="13025" y="93511"/>
                </a:lnTo>
                <a:lnTo>
                  <a:pt x="30432" y="49696"/>
                </a:lnTo>
                <a:lnTo>
                  <a:pt x="64293" y="19597"/>
                </a:lnTo>
                <a:lnTo>
                  <a:pt x="108323" y="3214"/>
                </a:lnTo>
                <a:lnTo>
                  <a:pt x="143256" y="0"/>
                </a:lnTo>
                <a:lnTo>
                  <a:pt x="156948" y="309"/>
                </a:lnTo>
                <a:lnTo>
                  <a:pt x="196596" y="6095"/>
                </a:lnTo>
                <a:lnTo>
                  <a:pt x="242315" y="25907"/>
                </a:lnTo>
                <a:lnTo>
                  <a:pt x="271899" y="60960"/>
                </a:lnTo>
                <a:lnTo>
                  <a:pt x="128016" y="60960"/>
                </a:lnTo>
                <a:lnTo>
                  <a:pt x="115824" y="64007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4488" y="77724"/>
                </a:lnTo>
                <a:lnTo>
                  <a:pt x="88392" y="86867"/>
                </a:lnTo>
                <a:lnTo>
                  <a:pt x="86868" y="92963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7348"/>
                </a:lnTo>
                <a:lnTo>
                  <a:pt x="92964" y="121919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07"/>
                </a:lnTo>
                <a:lnTo>
                  <a:pt x="120396" y="135445"/>
                </a:lnTo>
                <a:lnTo>
                  <a:pt x="128968" y="137898"/>
                </a:lnTo>
                <a:lnTo>
                  <a:pt x="138684" y="140207"/>
                </a:lnTo>
                <a:lnTo>
                  <a:pt x="149804" y="143636"/>
                </a:lnTo>
                <a:lnTo>
                  <a:pt x="162496" y="147065"/>
                </a:lnTo>
                <a:lnTo>
                  <a:pt x="176617" y="150494"/>
                </a:lnTo>
                <a:lnTo>
                  <a:pt x="192024" y="153923"/>
                </a:lnTo>
                <a:lnTo>
                  <a:pt x="197167" y="155328"/>
                </a:lnTo>
                <a:lnTo>
                  <a:pt x="210883" y="159281"/>
                </a:lnTo>
                <a:lnTo>
                  <a:pt x="219456" y="161543"/>
                </a:lnTo>
                <a:lnTo>
                  <a:pt x="228361" y="164377"/>
                </a:lnTo>
                <a:lnTo>
                  <a:pt x="263128" y="184570"/>
                </a:lnTo>
                <a:lnTo>
                  <a:pt x="290107" y="218765"/>
                </a:lnTo>
                <a:lnTo>
                  <a:pt x="297179" y="257555"/>
                </a:lnTo>
                <a:lnTo>
                  <a:pt x="296608" y="269628"/>
                </a:lnTo>
                <a:lnTo>
                  <a:pt x="294894" y="280987"/>
                </a:lnTo>
                <a:lnTo>
                  <a:pt x="292036" y="292060"/>
                </a:lnTo>
                <a:lnTo>
                  <a:pt x="288036" y="303275"/>
                </a:lnTo>
                <a:lnTo>
                  <a:pt x="284002" y="310895"/>
                </a:lnTo>
                <a:close/>
              </a:path>
              <a:path w="297179" h="370839">
                <a:moveTo>
                  <a:pt x="284988" y="114300"/>
                </a:moveTo>
                <a:lnTo>
                  <a:pt x="210312" y="114300"/>
                </a:lnTo>
                <a:lnTo>
                  <a:pt x="209788" y="106608"/>
                </a:lnTo>
                <a:lnTo>
                  <a:pt x="208407" y="99631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1899" y="60960"/>
                </a:lnTo>
                <a:lnTo>
                  <a:pt x="272796" y="62483"/>
                </a:lnTo>
                <a:lnTo>
                  <a:pt x="277915" y="73580"/>
                </a:lnTo>
                <a:lnTo>
                  <a:pt x="281749" y="86105"/>
                </a:lnTo>
                <a:lnTo>
                  <a:pt x="284154" y="99774"/>
                </a:lnTo>
                <a:lnTo>
                  <a:pt x="284988" y="114300"/>
                </a:lnTo>
                <a:close/>
              </a:path>
              <a:path w="297179" h="370839">
                <a:moveTo>
                  <a:pt x="150876" y="370332"/>
                </a:moveTo>
                <a:lnTo>
                  <a:pt x="106941" y="365831"/>
                </a:lnTo>
                <a:lnTo>
                  <a:pt x="67627" y="353758"/>
                </a:lnTo>
                <a:lnTo>
                  <a:pt x="35123" y="332827"/>
                </a:lnTo>
                <a:lnTo>
                  <a:pt x="12192" y="301751"/>
                </a:lnTo>
                <a:lnTo>
                  <a:pt x="619" y="261032"/>
                </a:lnTo>
                <a:lnTo>
                  <a:pt x="0" y="245363"/>
                </a:lnTo>
                <a:lnTo>
                  <a:pt x="74676" y="245363"/>
                </a:lnTo>
                <a:lnTo>
                  <a:pt x="74985" y="254198"/>
                </a:lnTo>
                <a:lnTo>
                  <a:pt x="76009" y="262318"/>
                </a:lnTo>
                <a:lnTo>
                  <a:pt x="97536" y="295655"/>
                </a:lnTo>
                <a:lnTo>
                  <a:pt x="138112" y="309943"/>
                </a:lnTo>
                <a:lnTo>
                  <a:pt x="153924" y="310895"/>
                </a:lnTo>
                <a:lnTo>
                  <a:pt x="284002" y="310895"/>
                </a:lnTo>
                <a:lnTo>
                  <a:pt x="282868" y="313039"/>
                </a:lnTo>
                <a:lnTo>
                  <a:pt x="249364" y="345757"/>
                </a:lnTo>
                <a:lnTo>
                  <a:pt x="213360" y="361188"/>
                </a:lnTo>
                <a:lnTo>
                  <a:pt x="167711" y="369760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8211" y="2029967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44780" y="335280"/>
                </a:moveTo>
                <a:lnTo>
                  <a:pt x="123444" y="335280"/>
                </a:lnTo>
                <a:lnTo>
                  <a:pt x="115443" y="335256"/>
                </a:lnTo>
                <a:lnTo>
                  <a:pt x="72151" y="327755"/>
                </a:lnTo>
                <a:lnTo>
                  <a:pt x="45886" y="300037"/>
                </a:lnTo>
                <a:lnTo>
                  <a:pt x="42672" y="274319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2128"/>
                </a:lnTo>
                <a:lnTo>
                  <a:pt x="114300" y="269748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8496" y="333756"/>
                </a:lnTo>
                <a:lnTo>
                  <a:pt x="150876" y="333756"/>
                </a:lnTo>
                <a:lnTo>
                  <a:pt x="14478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3924" y="280416"/>
                </a:lnTo>
                <a:lnTo>
                  <a:pt x="156972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5663" y="2098548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724" y="86868"/>
                </a:moveTo>
                <a:lnTo>
                  <a:pt x="7620" y="86868"/>
                </a:lnTo>
                <a:lnTo>
                  <a:pt x="9096" y="74866"/>
                </a:lnTo>
                <a:lnTo>
                  <a:pt x="25812" y="38004"/>
                </a:lnTo>
                <a:lnTo>
                  <a:pt x="56411" y="14001"/>
                </a:lnTo>
                <a:lnTo>
                  <a:pt x="95869" y="2571"/>
                </a:lnTo>
                <a:lnTo>
                  <a:pt x="128016" y="0"/>
                </a:lnTo>
                <a:lnTo>
                  <a:pt x="137421" y="261"/>
                </a:lnTo>
                <a:lnTo>
                  <a:pt x="176760" y="4714"/>
                </a:lnTo>
                <a:lnTo>
                  <a:pt x="217551" y="24003"/>
                </a:lnTo>
                <a:lnTo>
                  <a:pt x="235640" y="47244"/>
                </a:lnTo>
                <a:lnTo>
                  <a:pt x="124968" y="47244"/>
                </a:lnTo>
                <a:lnTo>
                  <a:pt x="115014" y="47815"/>
                </a:lnTo>
                <a:lnTo>
                  <a:pt x="82296" y="68770"/>
                </a:lnTo>
                <a:lnTo>
                  <a:pt x="79438" y="77176"/>
                </a:lnTo>
                <a:lnTo>
                  <a:pt x="77724" y="86868"/>
                </a:lnTo>
                <a:close/>
              </a:path>
              <a:path w="250190" h="269875">
                <a:moveTo>
                  <a:pt x="86868" y="269748"/>
                </a:moveTo>
                <a:lnTo>
                  <a:pt x="44743" y="262604"/>
                </a:lnTo>
                <a:lnTo>
                  <a:pt x="9810" y="235172"/>
                </a:lnTo>
                <a:lnTo>
                  <a:pt x="0" y="193548"/>
                </a:lnTo>
                <a:lnTo>
                  <a:pt x="333" y="183570"/>
                </a:lnTo>
                <a:lnTo>
                  <a:pt x="15811" y="145351"/>
                </a:lnTo>
                <a:lnTo>
                  <a:pt x="54864" y="123444"/>
                </a:lnTo>
                <a:lnTo>
                  <a:pt x="62865" y="121181"/>
                </a:lnTo>
                <a:lnTo>
                  <a:pt x="102108" y="113728"/>
                </a:lnTo>
                <a:lnTo>
                  <a:pt x="117348" y="112776"/>
                </a:lnTo>
                <a:lnTo>
                  <a:pt x="125063" y="111633"/>
                </a:lnTo>
                <a:lnTo>
                  <a:pt x="163068" y="99060"/>
                </a:lnTo>
                <a:lnTo>
                  <a:pt x="170688" y="89916"/>
                </a:lnTo>
                <a:lnTo>
                  <a:pt x="170688" y="74676"/>
                </a:lnTo>
                <a:lnTo>
                  <a:pt x="141732" y="48768"/>
                </a:lnTo>
                <a:lnTo>
                  <a:pt x="137160" y="48768"/>
                </a:lnTo>
                <a:lnTo>
                  <a:pt x="131064" y="47244"/>
                </a:lnTo>
                <a:lnTo>
                  <a:pt x="235640" y="47244"/>
                </a:lnTo>
                <a:lnTo>
                  <a:pt x="237744" y="52578"/>
                </a:lnTo>
                <a:lnTo>
                  <a:pt x="239982" y="62293"/>
                </a:lnTo>
                <a:lnTo>
                  <a:pt x="240792" y="73152"/>
                </a:lnTo>
                <a:lnTo>
                  <a:pt x="240792" y="138684"/>
                </a:lnTo>
                <a:lnTo>
                  <a:pt x="170688" y="138684"/>
                </a:lnTo>
                <a:lnTo>
                  <a:pt x="167640" y="141732"/>
                </a:lnTo>
                <a:lnTo>
                  <a:pt x="149352" y="147828"/>
                </a:lnTo>
                <a:lnTo>
                  <a:pt x="144780" y="147828"/>
                </a:lnTo>
                <a:lnTo>
                  <a:pt x="138684" y="149352"/>
                </a:lnTo>
                <a:lnTo>
                  <a:pt x="134112" y="149352"/>
                </a:lnTo>
                <a:lnTo>
                  <a:pt x="128016" y="150876"/>
                </a:lnTo>
                <a:lnTo>
                  <a:pt x="123444" y="150876"/>
                </a:lnTo>
                <a:lnTo>
                  <a:pt x="111252" y="153924"/>
                </a:lnTo>
                <a:lnTo>
                  <a:pt x="106680" y="153924"/>
                </a:lnTo>
                <a:lnTo>
                  <a:pt x="100584" y="155448"/>
                </a:lnTo>
                <a:lnTo>
                  <a:pt x="91440" y="158496"/>
                </a:lnTo>
                <a:lnTo>
                  <a:pt x="82296" y="164592"/>
                </a:lnTo>
                <a:lnTo>
                  <a:pt x="79248" y="166116"/>
                </a:lnTo>
                <a:lnTo>
                  <a:pt x="73152" y="175260"/>
                </a:lnTo>
                <a:lnTo>
                  <a:pt x="71628" y="178308"/>
                </a:lnTo>
                <a:lnTo>
                  <a:pt x="70104" y="184404"/>
                </a:lnTo>
                <a:lnTo>
                  <a:pt x="70104" y="196596"/>
                </a:lnTo>
                <a:lnTo>
                  <a:pt x="71628" y="202692"/>
                </a:lnTo>
                <a:lnTo>
                  <a:pt x="73152" y="207264"/>
                </a:lnTo>
                <a:lnTo>
                  <a:pt x="76200" y="210312"/>
                </a:lnTo>
                <a:lnTo>
                  <a:pt x="79248" y="214884"/>
                </a:lnTo>
                <a:lnTo>
                  <a:pt x="82296" y="216408"/>
                </a:lnTo>
                <a:lnTo>
                  <a:pt x="86868" y="219456"/>
                </a:lnTo>
                <a:lnTo>
                  <a:pt x="96012" y="222504"/>
                </a:lnTo>
                <a:lnTo>
                  <a:pt x="102108" y="222504"/>
                </a:lnTo>
                <a:lnTo>
                  <a:pt x="106680" y="224028"/>
                </a:lnTo>
                <a:lnTo>
                  <a:pt x="241025" y="224028"/>
                </a:lnTo>
                <a:lnTo>
                  <a:pt x="241434" y="231267"/>
                </a:lnTo>
                <a:lnTo>
                  <a:pt x="242316" y="239268"/>
                </a:lnTo>
                <a:lnTo>
                  <a:pt x="172212" y="239268"/>
                </a:lnTo>
                <a:lnTo>
                  <a:pt x="132588" y="263651"/>
                </a:lnTo>
                <a:lnTo>
                  <a:pt x="98298" y="269438"/>
                </a:lnTo>
                <a:lnTo>
                  <a:pt x="86868" y="269748"/>
                </a:lnTo>
                <a:close/>
              </a:path>
              <a:path w="250190" h="269875">
                <a:moveTo>
                  <a:pt x="241025" y="224028"/>
                </a:moveTo>
                <a:lnTo>
                  <a:pt x="112776" y="224028"/>
                </a:lnTo>
                <a:lnTo>
                  <a:pt x="122491" y="223480"/>
                </a:lnTo>
                <a:lnTo>
                  <a:pt x="131064" y="221932"/>
                </a:lnTo>
                <a:lnTo>
                  <a:pt x="161544" y="199644"/>
                </a:lnTo>
                <a:lnTo>
                  <a:pt x="166116" y="193548"/>
                </a:lnTo>
                <a:lnTo>
                  <a:pt x="167640" y="187452"/>
                </a:lnTo>
                <a:lnTo>
                  <a:pt x="169164" y="179832"/>
                </a:lnTo>
                <a:lnTo>
                  <a:pt x="169164" y="173736"/>
                </a:lnTo>
                <a:lnTo>
                  <a:pt x="170688" y="169164"/>
                </a:lnTo>
                <a:lnTo>
                  <a:pt x="170688" y="138684"/>
                </a:lnTo>
                <a:lnTo>
                  <a:pt x="240792" y="138684"/>
                </a:lnTo>
                <a:lnTo>
                  <a:pt x="240904" y="219527"/>
                </a:lnTo>
                <a:lnTo>
                  <a:pt x="241025" y="224028"/>
                </a:lnTo>
                <a:close/>
              </a:path>
              <a:path w="250190" h="269875">
                <a:moveTo>
                  <a:pt x="249936" y="263651"/>
                </a:moveTo>
                <a:lnTo>
                  <a:pt x="178308" y="263651"/>
                </a:lnTo>
                <a:lnTo>
                  <a:pt x="176784" y="259080"/>
                </a:lnTo>
                <a:lnTo>
                  <a:pt x="175260" y="256032"/>
                </a:lnTo>
                <a:lnTo>
                  <a:pt x="175260" y="251460"/>
                </a:lnTo>
                <a:lnTo>
                  <a:pt x="173751" y="246935"/>
                </a:lnTo>
                <a:lnTo>
                  <a:pt x="173736" y="243840"/>
                </a:lnTo>
                <a:lnTo>
                  <a:pt x="172212" y="239268"/>
                </a:lnTo>
                <a:lnTo>
                  <a:pt x="242316" y="239268"/>
                </a:lnTo>
                <a:lnTo>
                  <a:pt x="243506" y="246935"/>
                </a:lnTo>
                <a:lnTo>
                  <a:pt x="244983" y="253746"/>
                </a:lnTo>
                <a:lnTo>
                  <a:pt x="247030" y="259413"/>
                </a:lnTo>
                <a:lnTo>
                  <a:pt x="249936" y="263651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9795" y="2100072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5786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1596"/>
                </a:lnTo>
                <a:lnTo>
                  <a:pt x="229876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67056" y="6096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5983"/>
                </a:lnTo>
                <a:lnTo>
                  <a:pt x="77176" y="81938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7348"/>
                </a:lnTo>
                <a:lnTo>
                  <a:pt x="170092" y="102465"/>
                </a:lnTo>
                <a:lnTo>
                  <a:pt x="154328" y="63222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773"/>
                </a:lnTo>
                <a:lnTo>
                  <a:pt x="240724" y="102465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3382" y="2008632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005" y="128016"/>
                </a:moveTo>
                <a:lnTo>
                  <a:pt x="190377" y="128016"/>
                </a:lnTo>
                <a:lnTo>
                  <a:pt x="190377" y="0"/>
                </a:lnTo>
                <a:lnTo>
                  <a:pt x="262005" y="0"/>
                </a:lnTo>
                <a:lnTo>
                  <a:pt x="262005" y="128016"/>
                </a:lnTo>
                <a:close/>
              </a:path>
              <a:path w="262254" h="360044">
                <a:moveTo>
                  <a:pt x="114177" y="359664"/>
                </a:moveTo>
                <a:lnTo>
                  <a:pt x="75601" y="353877"/>
                </a:lnTo>
                <a:lnTo>
                  <a:pt x="35382" y="327350"/>
                </a:lnTo>
                <a:lnTo>
                  <a:pt x="9950" y="286583"/>
                </a:lnTo>
                <a:lnTo>
                  <a:pt x="1211" y="248983"/>
                </a:lnTo>
                <a:lnTo>
                  <a:pt x="0" y="217551"/>
                </a:lnTo>
                <a:lnTo>
                  <a:pt x="187" y="209954"/>
                </a:lnTo>
                <a:lnTo>
                  <a:pt x="9950" y="161710"/>
                </a:lnTo>
                <a:lnTo>
                  <a:pt x="35382" y="122229"/>
                </a:lnTo>
                <a:lnTo>
                  <a:pt x="74744" y="95702"/>
                </a:lnTo>
                <a:lnTo>
                  <a:pt x="114177" y="89916"/>
                </a:lnTo>
                <a:lnTo>
                  <a:pt x="125345" y="90487"/>
                </a:lnTo>
                <a:lnTo>
                  <a:pt x="166589" y="105084"/>
                </a:lnTo>
                <a:lnTo>
                  <a:pt x="190377" y="128016"/>
                </a:lnTo>
                <a:lnTo>
                  <a:pt x="262005" y="128016"/>
                </a:lnTo>
                <a:lnTo>
                  <a:pt x="262005" y="143256"/>
                </a:lnTo>
                <a:lnTo>
                  <a:pt x="132465" y="143256"/>
                </a:lnTo>
                <a:lnTo>
                  <a:pt x="123631" y="143803"/>
                </a:lnTo>
                <a:lnTo>
                  <a:pt x="87412" y="163734"/>
                </a:lnTo>
                <a:lnTo>
                  <a:pt x="83697" y="169164"/>
                </a:lnTo>
                <a:lnTo>
                  <a:pt x="79673" y="174926"/>
                </a:lnTo>
                <a:lnTo>
                  <a:pt x="76649" y="180975"/>
                </a:lnTo>
                <a:lnTo>
                  <a:pt x="74482" y="187594"/>
                </a:lnTo>
                <a:lnTo>
                  <a:pt x="73029" y="195072"/>
                </a:lnTo>
                <a:lnTo>
                  <a:pt x="71267" y="202191"/>
                </a:lnTo>
                <a:lnTo>
                  <a:pt x="70385" y="209550"/>
                </a:lnTo>
                <a:lnTo>
                  <a:pt x="70353" y="209954"/>
                </a:lnTo>
                <a:lnTo>
                  <a:pt x="70030" y="217551"/>
                </a:lnTo>
                <a:lnTo>
                  <a:pt x="70030" y="232671"/>
                </a:lnTo>
                <a:lnTo>
                  <a:pt x="70362" y="240030"/>
                </a:lnTo>
                <a:lnTo>
                  <a:pt x="71267" y="247411"/>
                </a:lnTo>
                <a:lnTo>
                  <a:pt x="73029" y="254508"/>
                </a:lnTo>
                <a:lnTo>
                  <a:pt x="74696" y="262223"/>
                </a:lnTo>
                <a:lnTo>
                  <a:pt x="98056" y="296513"/>
                </a:lnTo>
                <a:lnTo>
                  <a:pt x="132465" y="307848"/>
                </a:lnTo>
                <a:lnTo>
                  <a:pt x="262005" y="307848"/>
                </a:lnTo>
                <a:lnTo>
                  <a:pt x="262005" y="320040"/>
                </a:lnTo>
                <a:lnTo>
                  <a:pt x="193425" y="320040"/>
                </a:lnTo>
                <a:lnTo>
                  <a:pt x="186258" y="329731"/>
                </a:lnTo>
                <a:lnTo>
                  <a:pt x="178376" y="338137"/>
                </a:lnTo>
                <a:lnTo>
                  <a:pt x="138180" y="357378"/>
                </a:lnTo>
                <a:lnTo>
                  <a:pt x="126465" y="359092"/>
                </a:lnTo>
                <a:lnTo>
                  <a:pt x="114177" y="359664"/>
                </a:lnTo>
                <a:close/>
              </a:path>
              <a:path w="262254" h="360044">
                <a:moveTo>
                  <a:pt x="262005" y="307848"/>
                </a:moveTo>
                <a:lnTo>
                  <a:pt x="132465" y="307848"/>
                </a:lnTo>
                <a:lnTo>
                  <a:pt x="140419" y="307300"/>
                </a:lnTo>
                <a:lnTo>
                  <a:pt x="148086" y="305752"/>
                </a:lnTo>
                <a:lnTo>
                  <a:pt x="179709" y="281940"/>
                </a:lnTo>
                <a:lnTo>
                  <a:pt x="192490" y="240030"/>
                </a:lnTo>
                <a:lnTo>
                  <a:pt x="193425" y="225552"/>
                </a:lnTo>
                <a:lnTo>
                  <a:pt x="193163" y="217551"/>
                </a:lnTo>
                <a:lnTo>
                  <a:pt x="185615" y="180022"/>
                </a:lnTo>
                <a:lnTo>
                  <a:pt x="155182" y="147756"/>
                </a:lnTo>
                <a:lnTo>
                  <a:pt x="132465" y="143256"/>
                </a:lnTo>
                <a:lnTo>
                  <a:pt x="262005" y="143256"/>
                </a:lnTo>
                <a:lnTo>
                  <a:pt x="262005" y="307848"/>
                </a:lnTo>
                <a:close/>
              </a:path>
              <a:path w="262254" h="360044">
                <a:moveTo>
                  <a:pt x="262005" y="353568"/>
                </a:moveTo>
                <a:lnTo>
                  <a:pt x="193425" y="353568"/>
                </a:lnTo>
                <a:lnTo>
                  <a:pt x="193425" y="320040"/>
                </a:lnTo>
                <a:lnTo>
                  <a:pt x="262005" y="320040"/>
                </a:lnTo>
                <a:lnTo>
                  <a:pt x="262005" y="3535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6535" y="2098548"/>
            <a:ext cx="248920" cy="269875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724" y="86868"/>
                </a:moveTo>
                <a:lnTo>
                  <a:pt x="7620" y="86868"/>
                </a:lnTo>
                <a:lnTo>
                  <a:pt x="8453" y="74866"/>
                </a:lnTo>
                <a:lnTo>
                  <a:pt x="25812" y="38004"/>
                </a:lnTo>
                <a:lnTo>
                  <a:pt x="55768" y="14001"/>
                </a:lnTo>
                <a:lnTo>
                  <a:pt x="95654" y="2571"/>
                </a:lnTo>
                <a:lnTo>
                  <a:pt x="128016" y="0"/>
                </a:lnTo>
                <a:lnTo>
                  <a:pt x="137398" y="261"/>
                </a:lnTo>
                <a:lnTo>
                  <a:pt x="176117" y="4714"/>
                </a:lnTo>
                <a:lnTo>
                  <a:pt x="217551" y="24003"/>
                </a:lnTo>
                <a:lnTo>
                  <a:pt x="235640" y="47244"/>
                </a:lnTo>
                <a:lnTo>
                  <a:pt x="123444" y="47244"/>
                </a:lnTo>
                <a:lnTo>
                  <a:pt x="113728" y="47815"/>
                </a:lnTo>
                <a:lnTo>
                  <a:pt x="79438" y="77176"/>
                </a:lnTo>
                <a:lnTo>
                  <a:pt x="77724" y="86868"/>
                </a:lnTo>
                <a:close/>
              </a:path>
              <a:path w="248920" h="269875">
                <a:moveTo>
                  <a:pt x="86868" y="269748"/>
                </a:moveTo>
                <a:lnTo>
                  <a:pt x="44100" y="262604"/>
                </a:lnTo>
                <a:lnTo>
                  <a:pt x="9810" y="235172"/>
                </a:lnTo>
                <a:lnTo>
                  <a:pt x="0" y="193548"/>
                </a:lnTo>
                <a:lnTo>
                  <a:pt x="333" y="183570"/>
                </a:lnTo>
                <a:lnTo>
                  <a:pt x="15811" y="145351"/>
                </a:lnTo>
                <a:lnTo>
                  <a:pt x="54864" y="123444"/>
                </a:lnTo>
                <a:lnTo>
                  <a:pt x="62841" y="121181"/>
                </a:lnTo>
                <a:lnTo>
                  <a:pt x="101346" y="113728"/>
                </a:lnTo>
                <a:lnTo>
                  <a:pt x="117348" y="112776"/>
                </a:lnTo>
                <a:lnTo>
                  <a:pt x="125063" y="111633"/>
                </a:lnTo>
                <a:lnTo>
                  <a:pt x="163068" y="99060"/>
                </a:lnTo>
                <a:lnTo>
                  <a:pt x="170688" y="89916"/>
                </a:lnTo>
                <a:lnTo>
                  <a:pt x="169164" y="82296"/>
                </a:lnTo>
                <a:lnTo>
                  <a:pt x="169164" y="68580"/>
                </a:lnTo>
                <a:lnTo>
                  <a:pt x="141732" y="48768"/>
                </a:lnTo>
                <a:lnTo>
                  <a:pt x="135636" y="48768"/>
                </a:lnTo>
                <a:lnTo>
                  <a:pt x="131064" y="47244"/>
                </a:lnTo>
                <a:lnTo>
                  <a:pt x="235640" y="47244"/>
                </a:lnTo>
                <a:lnTo>
                  <a:pt x="237744" y="52578"/>
                </a:lnTo>
                <a:lnTo>
                  <a:pt x="239982" y="62293"/>
                </a:lnTo>
                <a:lnTo>
                  <a:pt x="240792" y="73152"/>
                </a:lnTo>
                <a:lnTo>
                  <a:pt x="240792" y="138684"/>
                </a:lnTo>
                <a:lnTo>
                  <a:pt x="169164" y="138684"/>
                </a:lnTo>
                <a:lnTo>
                  <a:pt x="166116" y="141732"/>
                </a:lnTo>
                <a:lnTo>
                  <a:pt x="163068" y="143256"/>
                </a:lnTo>
                <a:lnTo>
                  <a:pt x="149352" y="147828"/>
                </a:lnTo>
                <a:lnTo>
                  <a:pt x="144780" y="147828"/>
                </a:lnTo>
                <a:lnTo>
                  <a:pt x="138684" y="149352"/>
                </a:lnTo>
                <a:lnTo>
                  <a:pt x="134112" y="149352"/>
                </a:lnTo>
                <a:lnTo>
                  <a:pt x="128016" y="150876"/>
                </a:lnTo>
                <a:lnTo>
                  <a:pt x="121920" y="150876"/>
                </a:lnTo>
                <a:lnTo>
                  <a:pt x="117348" y="152400"/>
                </a:lnTo>
                <a:lnTo>
                  <a:pt x="111252" y="153924"/>
                </a:lnTo>
                <a:lnTo>
                  <a:pt x="106680" y="153924"/>
                </a:lnTo>
                <a:lnTo>
                  <a:pt x="100584" y="155448"/>
                </a:lnTo>
                <a:lnTo>
                  <a:pt x="96012" y="156972"/>
                </a:lnTo>
                <a:lnTo>
                  <a:pt x="89916" y="158496"/>
                </a:lnTo>
                <a:lnTo>
                  <a:pt x="86868" y="161544"/>
                </a:lnTo>
                <a:lnTo>
                  <a:pt x="82296" y="164592"/>
                </a:lnTo>
                <a:lnTo>
                  <a:pt x="79248" y="166116"/>
                </a:lnTo>
                <a:lnTo>
                  <a:pt x="73152" y="175260"/>
                </a:lnTo>
                <a:lnTo>
                  <a:pt x="70104" y="178308"/>
                </a:lnTo>
                <a:lnTo>
                  <a:pt x="70104" y="202692"/>
                </a:lnTo>
                <a:lnTo>
                  <a:pt x="73152" y="207264"/>
                </a:lnTo>
                <a:lnTo>
                  <a:pt x="76200" y="210312"/>
                </a:lnTo>
                <a:lnTo>
                  <a:pt x="79248" y="214884"/>
                </a:lnTo>
                <a:lnTo>
                  <a:pt x="82296" y="216408"/>
                </a:lnTo>
                <a:lnTo>
                  <a:pt x="86868" y="219456"/>
                </a:lnTo>
                <a:lnTo>
                  <a:pt x="96012" y="222504"/>
                </a:lnTo>
                <a:lnTo>
                  <a:pt x="102108" y="222504"/>
                </a:lnTo>
                <a:lnTo>
                  <a:pt x="106680" y="224028"/>
                </a:lnTo>
                <a:lnTo>
                  <a:pt x="241025" y="224028"/>
                </a:lnTo>
                <a:lnTo>
                  <a:pt x="241434" y="231267"/>
                </a:lnTo>
                <a:lnTo>
                  <a:pt x="242316" y="239268"/>
                </a:lnTo>
                <a:lnTo>
                  <a:pt x="172212" y="239268"/>
                </a:lnTo>
                <a:lnTo>
                  <a:pt x="132588" y="263651"/>
                </a:lnTo>
                <a:lnTo>
                  <a:pt x="98298" y="269438"/>
                </a:lnTo>
                <a:lnTo>
                  <a:pt x="86868" y="269748"/>
                </a:lnTo>
                <a:close/>
              </a:path>
              <a:path w="248920" h="269875">
                <a:moveTo>
                  <a:pt x="241025" y="224028"/>
                </a:moveTo>
                <a:lnTo>
                  <a:pt x="112776" y="224028"/>
                </a:lnTo>
                <a:lnTo>
                  <a:pt x="122491" y="223480"/>
                </a:lnTo>
                <a:lnTo>
                  <a:pt x="131064" y="221932"/>
                </a:lnTo>
                <a:lnTo>
                  <a:pt x="161544" y="199644"/>
                </a:lnTo>
                <a:lnTo>
                  <a:pt x="166116" y="193548"/>
                </a:lnTo>
                <a:lnTo>
                  <a:pt x="167640" y="187452"/>
                </a:lnTo>
                <a:lnTo>
                  <a:pt x="169164" y="179832"/>
                </a:lnTo>
                <a:lnTo>
                  <a:pt x="169164" y="138684"/>
                </a:lnTo>
                <a:lnTo>
                  <a:pt x="240792" y="138684"/>
                </a:lnTo>
                <a:lnTo>
                  <a:pt x="240904" y="219527"/>
                </a:lnTo>
                <a:lnTo>
                  <a:pt x="241025" y="224028"/>
                </a:lnTo>
                <a:close/>
              </a:path>
              <a:path w="248920" h="269875">
                <a:moveTo>
                  <a:pt x="248412" y="263651"/>
                </a:moveTo>
                <a:lnTo>
                  <a:pt x="178308" y="263651"/>
                </a:lnTo>
                <a:lnTo>
                  <a:pt x="176784" y="259080"/>
                </a:lnTo>
                <a:lnTo>
                  <a:pt x="175260" y="256032"/>
                </a:lnTo>
                <a:lnTo>
                  <a:pt x="173736" y="251460"/>
                </a:lnTo>
                <a:lnTo>
                  <a:pt x="173736" y="243840"/>
                </a:lnTo>
                <a:lnTo>
                  <a:pt x="172212" y="239268"/>
                </a:lnTo>
                <a:lnTo>
                  <a:pt x="242316" y="239268"/>
                </a:lnTo>
                <a:lnTo>
                  <a:pt x="243840" y="249936"/>
                </a:lnTo>
                <a:lnTo>
                  <a:pt x="245364" y="259080"/>
                </a:lnTo>
                <a:lnTo>
                  <a:pt x="248412" y="263651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0667" y="2098547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7056" y="54864"/>
                </a:lnTo>
                <a:lnTo>
                  <a:pt x="69627" y="49149"/>
                </a:lnTo>
                <a:lnTo>
                  <a:pt x="95130" y="18930"/>
                </a:lnTo>
                <a:lnTo>
                  <a:pt x="100584" y="15240"/>
                </a:lnTo>
                <a:lnTo>
                  <a:pt x="106680" y="10668"/>
                </a:lnTo>
                <a:lnTo>
                  <a:pt x="114300" y="6096"/>
                </a:lnTo>
                <a:lnTo>
                  <a:pt x="123444" y="4572"/>
                </a:lnTo>
                <a:lnTo>
                  <a:pt x="129420" y="2571"/>
                </a:lnTo>
                <a:lnTo>
                  <a:pt x="135826" y="1143"/>
                </a:lnTo>
                <a:lnTo>
                  <a:pt x="142517" y="285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5841"/>
                </a:lnTo>
                <a:lnTo>
                  <a:pt x="94297" y="79629"/>
                </a:lnTo>
                <a:lnTo>
                  <a:pt x="73152" y="115824"/>
                </a:lnTo>
                <a:lnTo>
                  <a:pt x="70151" y="138969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6972" y="67056"/>
                </a:lnTo>
                <a:lnTo>
                  <a:pt x="152400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02880" y="2008632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8016"/>
                </a:moveTo>
                <a:lnTo>
                  <a:pt x="190500" y="128016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8016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350"/>
                </a:lnTo>
                <a:lnTo>
                  <a:pt x="11596" y="286583"/>
                </a:lnTo>
                <a:lnTo>
                  <a:pt x="2095" y="248983"/>
                </a:lnTo>
                <a:lnTo>
                  <a:pt x="0" y="222504"/>
                </a:lnTo>
                <a:lnTo>
                  <a:pt x="547" y="209954"/>
                </a:lnTo>
                <a:lnTo>
                  <a:pt x="11596" y="161710"/>
                </a:lnTo>
                <a:lnTo>
                  <a:pt x="36385" y="122229"/>
                </a:lnTo>
                <a:lnTo>
                  <a:pt x="76366" y="95702"/>
                </a:lnTo>
                <a:lnTo>
                  <a:pt x="114300" y="89916"/>
                </a:lnTo>
                <a:lnTo>
                  <a:pt x="125706" y="90487"/>
                </a:lnTo>
                <a:lnTo>
                  <a:pt x="168211" y="105084"/>
                </a:lnTo>
                <a:lnTo>
                  <a:pt x="190500" y="128016"/>
                </a:lnTo>
                <a:lnTo>
                  <a:pt x="262128" y="128016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191"/>
                </a:lnTo>
                <a:lnTo>
                  <a:pt x="70104" y="225552"/>
                </a:lnTo>
                <a:lnTo>
                  <a:pt x="70392" y="232671"/>
                </a:lnTo>
                <a:lnTo>
                  <a:pt x="71247" y="240030"/>
                </a:lnTo>
                <a:lnTo>
                  <a:pt x="72675" y="247411"/>
                </a:lnTo>
                <a:lnTo>
                  <a:pt x="74676" y="254508"/>
                </a:lnTo>
                <a:lnTo>
                  <a:pt x="76342" y="262223"/>
                </a:lnTo>
                <a:lnTo>
                  <a:pt x="99488" y="29651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0040"/>
                </a:lnTo>
                <a:lnTo>
                  <a:pt x="193548" y="320040"/>
                </a:lnTo>
                <a:lnTo>
                  <a:pt x="187261" y="329731"/>
                </a:lnTo>
                <a:lnTo>
                  <a:pt x="179832" y="338137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300"/>
                </a:lnTo>
                <a:lnTo>
                  <a:pt x="148780" y="305752"/>
                </a:lnTo>
                <a:lnTo>
                  <a:pt x="181356" y="281940"/>
                </a:lnTo>
                <a:lnTo>
                  <a:pt x="190500" y="256032"/>
                </a:lnTo>
                <a:lnTo>
                  <a:pt x="192262" y="248054"/>
                </a:lnTo>
                <a:lnTo>
                  <a:pt x="193167" y="240220"/>
                </a:lnTo>
                <a:lnTo>
                  <a:pt x="193500" y="232671"/>
                </a:lnTo>
                <a:lnTo>
                  <a:pt x="193500" y="217551"/>
                </a:lnTo>
                <a:lnTo>
                  <a:pt x="193167" y="209550"/>
                </a:lnTo>
                <a:lnTo>
                  <a:pt x="192262" y="201549"/>
                </a:lnTo>
                <a:lnTo>
                  <a:pt x="190500" y="193548"/>
                </a:lnTo>
                <a:lnTo>
                  <a:pt x="189071" y="186713"/>
                </a:lnTo>
                <a:lnTo>
                  <a:pt x="166997" y="15456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0040"/>
                </a:lnTo>
                <a:lnTo>
                  <a:pt x="262128" y="320040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0267" y="1999488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84021" y="310895"/>
                </a:moveTo>
                <a:lnTo>
                  <a:pt x="167640" y="310895"/>
                </a:lnTo>
                <a:lnTo>
                  <a:pt x="176784" y="309371"/>
                </a:lnTo>
                <a:lnTo>
                  <a:pt x="192024" y="306323"/>
                </a:lnTo>
                <a:lnTo>
                  <a:pt x="198120" y="301751"/>
                </a:lnTo>
                <a:lnTo>
                  <a:pt x="205740" y="298703"/>
                </a:lnTo>
                <a:lnTo>
                  <a:pt x="211836" y="294131"/>
                </a:lnTo>
                <a:lnTo>
                  <a:pt x="216443" y="289512"/>
                </a:lnTo>
                <a:lnTo>
                  <a:pt x="220980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965" y="205597"/>
                </a:lnTo>
                <a:lnTo>
                  <a:pt x="70151" y="192000"/>
                </a:lnTo>
                <a:lnTo>
                  <a:pt x="38266" y="170783"/>
                </a:lnTo>
                <a:lnTo>
                  <a:pt x="14478" y="129730"/>
                </a:lnTo>
                <a:lnTo>
                  <a:pt x="12196" y="106608"/>
                </a:lnTo>
                <a:lnTo>
                  <a:pt x="13025" y="93511"/>
                </a:lnTo>
                <a:lnTo>
                  <a:pt x="30646" y="49696"/>
                </a:lnTo>
                <a:lnTo>
                  <a:pt x="64317" y="19597"/>
                </a:lnTo>
                <a:lnTo>
                  <a:pt x="108989" y="3214"/>
                </a:lnTo>
                <a:lnTo>
                  <a:pt x="144780" y="0"/>
                </a:lnTo>
                <a:lnTo>
                  <a:pt x="158234" y="309"/>
                </a:lnTo>
                <a:lnTo>
                  <a:pt x="196596" y="6095"/>
                </a:lnTo>
                <a:lnTo>
                  <a:pt x="242315" y="25907"/>
                </a:lnTo>
                <a:lnTo>
                  <a:pt x="273419" y="60960"/>
                </a:lnTo>
                <a:lnTo>
                  <a:pt x="128016" y="60960"/>
                </a:lnTo>
                <a:lnTo>
                  <a:pt x="115824" y="64007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6012" y="77724"/>
                </a:lnTo>
                <a:lnTo>
                  <a:pt x="91440" y="82295"/>
                </a:lnTo>
                <a:lnTo>
                  <a:pt x="88392" y="86867"/>
                </a:lnTo>
                <a:lnTo>
                  <a:pt x="86868" y="92963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7348"/>
                </a:lnTo>
                <a:lnTo>
                  <a:pt x="94488" y="121919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07"/>
                </a:lnTo>
                <a:lnTo>
                  <a:pt x="120396" y="135445"/>
                </a:lnTo>
                <a:lnTo>
                  <a:pt x="128968" y="137898"/>
                </a:lnTo>
                <a:lnTo>
                  <a:pt x="138684" y="140207"/>
                </a:lnTo>
                <a:lnTo>
                  <a:pt x="149804" y="143636"/>
                </a:lnTo>
                <a:lnTo>
                  <a:pt x="162496" y="147065"/>
                </a:lnTo>
                <a:lnTo>
                  <a:pt x="176617" y="150494"/>
                </a:lnTo>
                <a:lnTo>
                  <a:pt x="192024" y="153923"/>
                </a:lnTo>
                <a:lnTo>
                  <a:pt x="198024" y="155328"/>
                </a:lnTo>
                <a:lnTo>
                  <a:pt x="237553" y="168211"/>
                </a:lnTo>
                <a:lnTo>
                  <a:pt x="270891" y="191833"/>
                </a:lnTo>
                <a:lnTo>
                  <a:pt x="293941" y="230314"/>
                </a:lnTo>
                <a:lnTo>
                  <a:pt x="297179" y="257555"/>
                </a:lnTo>
                <a:lnTo>
                  <a:pt x="296608" y="269628"/>
                </a:lnTo>
                <a:lnTo>
                  <a:pt x="294894" y="280987"/>
                </a:lnTo>
                <a:lnTo>
                  <a:pt x="292036" y="292060"/>
                </a:lnTo>
                <a:lnTo>
                  <a:pt x="288036" y="303275"/>
                </a:lnTo>
                <a:lnTo>
                  <a:pt x="284021" y="310895"/>
                </a:lnTo>
                <a:close/>
              </a:path>
              <a:path w="297179" h="370839">
                <a:moveTo>
                  <a:pt x="284988" y="114300"/>
                </a:moveTo>
                <a:lnTo>
                  <a:pt x="210312" y="114300"/>
                </a:lnTo>
                <a:lnTo>
                  <a:pt x="209788" y="106608"/>
                </a:lnTo>
                <a:lnTo>
                  <a:pt x="208407" y="99631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3419" y="60960"/>
                </a:lnTo>
                <a:lnTo>
                  <a:pt x="274320" y="62483"/>
                </a:lnTo>
                <a:lnTo>
                  <a:pt x="279201" y="73580"/>
                </a:lnTo>
                <a:lnTo>
                  <a:pt x="282511" y="86105"/>
                </a:lnTo>
                <a:lnTo>
                  <a:pt x="284392" y="99774"/>
                </a:lnTo>
                <a:lnTo>
                  <a:pt x="284988" y="114300"/>
                </a:lnTo>
                <a:close/>
              </a:path>
              <a:path w="297179" h="370839">
                <a:moveTo>
                  <a:pt x="150876" y="370332"/>
                </a:moveTo>
                <a:lnTo>
                  <a:pt x="108227" y="365831"/>
                </a:lnTo>
                <a:lnTo>
                  <a:pt x="68389" y="353758"/>
                </a:lnTo>
                <a:lnTo>
                  <a:pt x="35766" y="332827"/>
                </a:lnTo>
                <a:lnTo>
                  <a:pt x="12192" y="301751"/>
                </a:lnTo>
                <a:lnTo>
                  <a:pt x="833" y="261032"/>
                </a:lnTo>
                <a:lnTo>
                  <a:pt x="0" y="245363"/>
                </a:lnTo>
                <a:lnTo>
                  <a:pt x="74676" y="245363"/>
                </a:lnTo>
                <a:lnTo>
                  <a:pt x="75199" y="254198"/>
                </a:lnTo>
                <a:lnTo>
                  <a:pt x="76581" y="262318"/>
                </a:lnTo>
                <a:lnTo>
                  <a:pt x="99060" y="295655"/>
                </a:lnTo>
                <a:lnTo>
                  <a:pt x="138684" y="309943"/>
                </a:lnTo>
                <a:lnTo>
                  <a:pt x="153924" y="310895"/>
                </a:lnTo>
                <a:lnTo>
                  <a:pt x="284021" y="310895"/>
                </a:lnTo>
                <a:lnTo>
                  <a:pt x="282892" y="313039"/>
                </a:lnTo>
                <a:lnTo>
                  <a:pt x="250888" y="345757"/>
                </a:lnTo>
                <a:lnTo>
                  <a:pt x="214884" y="361188"/>
                </a:lnTo>
                <a:lnTo>
                  <a:pt x="168592" y="369760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7928" y="2098548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4481" y="241530"/>
                </a:lnTo>
                <a:lnTo>
                  <a:pt x="14263" y="203168"/>
                </a:lnTo>
                <a:lnTo>
                  <a:pt x="2286" y="166497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074" y="49315"/>
                </a:lnTo>
                <a:lnTo>
                  <a:pt x="63531" y="16049"/>
                </a:lnTo>
                <a:lnTo>
                  <a:pt x="101155" y="2476"/>
                </a:lnTo>
                <a:lnTo>
                  <a:pt x="131064" y="0"/>
                </a:lnTo>
                <a:lnTo>
                  <a:pt x="142255" y="309"/>
                </a:lnTo>
                <a:lnTo>
                  <a:pt x="185261" y="9810"/>
                </a:lnTo>
                <a:lnTo>
                  <a:pt x="220194" y="30646"/>
                </a:lnTo>
                <a:lnTo>
                  <a:pt x="238269" y="53340"/>
                </a:lnTo>
                <a:lnTo>
                  <a:pt x="129540" y="53340"/>
                </a:lnTo>
                <a:lnTo>
                  <a:pt x="121824" y="53887"/>
                </a:lnTo>
                <a:lnTo>
                  <a:pt x="87534" y="75104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18"/>
                </a:lnTo>
                <a:lnTo>
                  <a:pt x="79795" y="185380"/>
                </a:lnTo>
                <a:lnTo>
                  <a:pt x="82296" y="192024"/>
                </a:lnTo>
                <a:lnTo>
                  <a:pt x="113157" y="215836"/>
                </a:lnTo>
                <a:lnTo>
                  <a:pt x="128016" y="217932"/>
                </a:lnTo>
                <a:lnTo>
                  <a:pt x="234814" y="217932"/>
                </a:lnTo>
                <a:lnTo>
                  <a:pt x="227909" y="228695"/>
                </a:lnTo>
                <a:lnTo>
                  <a:pt x="213360" y="243840"/>
                </a:lnTo>
                <a:lnTo>
                  <a:pt x="195333" y="254960"/>
                </a:lnTo>
                <a:lnTo>
                  <a:pt x="175450" y="263080"/>
                </a:lnTo>
                <a:lnTo>
                  <a:pt x="153566" y="268057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03" y="78414"/>
                </a:lnTo>
                <a:lnTo>
                  <a:pt x="165925" y="64579"/>
                </a:lnTo>
                <a:lnTo>
                  <a:pt x="150090" y="56173"/>
                </a:lnTo>
                <a:lnTo>
                  <a:pt x="129540" y="53340"/>
                </a:lnTo>
                <a:lnTo>
                  <a:pt x="238269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4814" y="217932"/>
                </a:moveTo>
                <a:lnTo>
                  <a:pt x="128016" y="217932"/>
                </a:lnTo>
                <a:lnTo>
                  <a:pt x="140636" y="217074"/>
                </a:lnTo>
                <a:lnTo>
                  <a:pt x="151257" y="214503"/>
                </a:lnTo>
                <a:lnTo>
                  <a:pt x="178879" y="187452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89833"/>
                </a:lnTo>
                <a:lnTo>
                  <a:pt x="239458" y="210693"/>
                </a:lnTo>
                <a:lnTo>
                  <a:pt x="234814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2916" y="2098547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54864" y="249174"/>
                </a:lnTo>
                <a:lnTo>
                  <a:pt x="20574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0181"/>
                </a:lnTo>
                <a:lnTo>
                  <a:pt x="9144" y="79248"/>
                </a:lnTo>
                <a:lnTo>
                  <a:pt x="28003" y="46029"/>
                </a:lnTo>
                <a:lnTo>
                  <a:pt x="65722" y="15144"/>
                </a:lnTo>
                <a:lnTo>
                  <a:pt x="104013" y="2286"/>
                </a:lnTo>
                <a:lnTo>
                  <a:pt x="132588" y="0"/>
                </a:lnTo>
                <a:lnTo>
                  <a:pt x="147161" y="571"/>
                </a:lnTo>
                <a:lnTo>
                  <a:pt x="187452" y="9144"/>
                </a:lnTo>
                <a:lnTo>
                  <a:pt x="220670" y="28860"/>
                </a:lnTo>
                <a:lnTo>
                  <a:pt x="242831" y="53340"/>
                </a:lnTo>
                <a:lnTo>
                  <a:pt x="132588" y="53340"/>
                </a:lnTo>
                <a:lnTo>
                  <a:pt x="123753" y="53887"/>
                </a:lnTo>
                <a:lnTo>
                  <a:pt x="86891" y="73818"/>
                </a:lnTo>
                <a:lnTo>
                  <a:pt x="73152" y="105156"/>
                </a:lnTo>
                <a:lnTo>
                  <a:pt x="71389" y="112918"/>
                </a:lnTo>
                <a:lnTo>
                  <a:pt x="70485" y="120396"/>
                </a:lnTo>
                <a:lnTo>
                  <a:pt x="70151" y="127873"/>
                </a:lnTo>
                <a:lnTo>
                  <a:pt x="70151" y="143613"/>
                </a:lnTo>
                <a:lnTo>
                  <a:pt x="70485" y="151447"/>
                </a:lnTo>
                <a:lnTo>
                  <a:pt x="71389" y="158996"/>
                </a:lnTo>
                <a:lnTo>
                  <a:pt x="73152" y="166116"/>
                </a:lnTo>
                <a:lnTo>
                  <a:pt x="74580" y="172950"/>
                </a:lnTo>
                <a:lnTo>
                  <a:pt x="96654" y="206597"/>
                </a:lnTo>
                <a:lnTo>
                  <a:pt x="132588" y="217932"/>
                </a:lnTo>
                <a:lnTo>
                  <a:pt x="241785" y="217932"/>
                </a:lnTo>
                <a:lnTo>
                  <a:pt x="237815" y="223718"/>
                </a:lnTo>
                <a:lnTo>
                  <a:pt x="199477" y="255460"/>
                </a:lnTo>
                <a:lnTo>
                  <a:pt x="161163" y="267462"/>
                </a:lnTo>
                <a:lnTo>
                  <a:pt x="147161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1785" y="217932"/>
                </a:moveTo>
                <a:lnTo>
                  <a:pt x="132588" y="217932"/>
                </a:lnTo>
                <a:lnTo>
                  <a:pt x="141422" y="217384"/>
                </a:lnTo>
                <a:lnTo>
                  <a:pt x="149542" y="215836"/>
                </a:lnTo>
                <a:lnTo>
                  <a:pt x="182880" y="192024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7873"/>
                </a:lnTo>
                <a:lnTo>
                  <a:pt x="186047" y="85224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2831" y="53340"/>
                </a:lnTo>
                <a:lnTo>
                  <a:pt x="260913" y="92130"/>
                </a:lnTo>
                <a:lnTo>
                  <a:pt x="266700" y="135636"/>
                </a:lnTo>
                <a:lnTo>
                  <a:pt x="266104" y="150209"/>
                </a:lnTo>
                <a:lnTo>
                  <a:pt x="256032" y="190500"/>
                </a:lnTo>
                <a:lnTo>
                  <a:pt x="244792" y="213550"/>
                </a:lnTo>
                <a:lnTo>
                  <a:pt x="24178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62288" y="2098547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8580" y="54864"/>
                </a:lnTo>
                <a:lnTo>
                  <a:pt x="71127" y="49149"/>
                </a:lnTo>
                <a:lnTo>
                  <a:pt x="95130" y="18930"/>
                </a:lnTo>
                <a:lnTo>
                  <a:pt x="123444" y="4572"/>
                </a:lnTo>
                <a:lnTo>
                  <a:pt x="130063" y="2571"/>
                </a:lnTo>
                <a:lnTo>
                  <a:pt x="136398" y="1143"/>
                </a:lnTo>
                <a:lnTo>
                  <a:pt x="142732" y="285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5841"/>
                </a:lnTo>
                <a:lnTo>
                  <a:pt x="94869" y="79629"/>
                </a:lnTo>
                <a:lnTo>
                  <a:pt x="74676" y="115824"/>
                </a:lnTo>
                <a:lnTo>
                  <a:pt x="72675" y="122967"/>
                </a:lnTo>
                <a:lnTo>
                  <a:pt x="71247" y="130683"/>
                </a:lnTo>
                <a:lnTo>
                  <a:pt x="70389" y="138969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8496" y="67056"/>
                </a:lnTo>
                <a:lnTo>
                  <a:pt x="153924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4500" y="2098548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8031"/>
                </a:lnTo>
                <a:lnTo>
                  <a:pt x="20383" y="212979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300"/>
                </a:lnTo>
                <a:lnTo>
                  <a:pt x="9144" y="82296"/>
                </a:lnTo>
                <a:lnTo>
                  <a:pt x="27360" y="48434"/>
                </a:lnTo>
                <a:lnTo>
                  <a:pt x="65698" y="16049"/>
                </a:lnTo>
                <a:lnTo>
                  <a:pt x="102489" y="2476"/>
                </a:lnTo>
                <a:lnTo>
                  <a:pt x="129540" y="0"/>
                </a:lnTo>
                <a:lnTo>
                  <a:pt x="145875" y="833"/>
                </a:lnTo>
                <a:lnTo>
                  <a:pt x="187452" y="12192"/>
                </a:lnTo>
                <a:lnTo>
                  <a:pt x="218527" y="36623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649"/>
                </a:lnTo>
                <a:lnTo>
                  <a:pt x="113157" y="54673"/>
                </a:lnTo>
                <a:lnTo>
                  <a:pt x="106584" y="56554"/>
                </a:lnTo>
                <a:lnTo>
                  <a:pt x="100584" y="59436"/>
                </a:lnTo>
                <a:lnTo>
                  <a:pt x="92964" y="62484"/>
                </a:lnTo>
                <a:lnTo>
                  <a:pt x="86868" y="67056"/>
                </a:lnTo>
                <a:lnTo>
                  <a:pt x="77724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596" y="108204"/>
                </a:lnTo>
                <a:lnTo>
                  <a:pt x="252793" y="109108"/>
                </a:lnTo>
                <a:lnTo>
                  <a:pt x="254508" y="123063"/>
                </a:lnTo>
                <a:lnTo>
                  <a:pt x="255079" y="137588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825" y="217932"/>
                </a:lnTo>
                <a:lnTo>
                  <a:pt x="231607" y="223504"/>
                </a:lnTo>
                <a:lnTo>
                  <a:pt x="188475" y="258818"/>
                </a:lnTo>
                <a:lnTo>
                  <a:pt x="151280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596" y="108204"/>
                </a:moveTo>
                <a:lnTo>
                  <a:pt x="184404" y="108204"/>
                </a:lnTo>
                <a:lnTo>
                  <a:pt x="181546" y="95345"/>
                </a:lnTo>
                <a:lnTo>
                  <a:pt x="177546" y="84201"/>
                </a:lnTo>
                <a:lnTo>
                  <a:pt x="150495" y="5676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596" y="108204"/>
                </a:lnTo>
                <a:close/>
              </a:path>
              <a:path w="255270" h="269875">
                <a:moveTo>
                  <a:pt x="23482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119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573"/>
                </a:lnTo>
                <a:lnTo>
                  <a:pt x="23482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6460" y="2596896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109728" y="460248"/>
                </a:moveTo>
                <a:lnTo>
                  <a:pt x="77724" y="460248"/>
                </a:lnTo>
                <a:lnTo>
                  <a:pt x="68865" y="446293"/>
                </a:lnTo>
                <a:lnTo>
                  <a:pt x="60579" y="432054"/>
                </a:lnTo>
                <a:lnTo>
                  <a:pt x="52863" y="417814"/>
                </a:lnTo>
                <a:lnTo>
                  <a:pt x="45720" y="403860"/>
                </a:lnTo>
                <a:lnTo>
                  <a:pt x="38266" y="390144"/>
                </a:lnTo>
                <a:lnTo>
                  <a:pt x="21336" y="348996"/>
                </a:lnTo>
                <a:lnTo>
                  <a:pt x="8691" y="305704"/>
                </a:lnTo>
                <a:lnTo>
                  <a:pt x="6096" y="291084"/>
                </a:lnTo>
                <a:lnTo>
                  <a:pt x="3214" y="275963"/>
                </a:lnTo>
                <a:lnTo>
                  <a:pt x="1333" y="260413"/>
                </a:lnTo>
                <a:lnTo>
                  <a:pt x="309" y="244578"/>
                </a:lnTo>
                <a:lnTo>
                  <a:pt x="0" y="228600"/>
                </a:lnTo>
                <a:lnTo>
                  <a:pt x="1166" y="198882"/>
                </a:lnTo>
                <a:lnTo>
                  <a:pt x="10929" y="139446"/>
                </a:lnTo>
                <a:lnTo>
                  <a:pt x="30360" y="80581"/>
                </a:lnTo>
                <a:lnTo>
                  <a:pt x="59459" y="25717"/>
                </a:lnTo>
                <a:lnTo>
                  <a:pt x="77724" y="0"/>
                </a:lnTo>
                <a:lnTo>
                  <a:pt x="109728" y="0"/>
                </a:lnTo>
                <a:lnTo>
                  <a:pt x="92868" y="27670"/>
                </a:lnTo>
                <a:lnTo>
                  <a:pt x="78867" y="55626"/>
                </a:lnTo>
                <a:lnTo>
                  <a:pt x="59436" y="111252"/>
                </a:lnTo>
                <a:lnTo>
                  <a:pt x="47815" y="168783"/>
                </a:lnTo>
                <a:lnTo>
                  <a:pt x="44196" y="228600"/>
                </a:lnTo>
                <a:lnTo>
                  <a:pt x="45077" y="259151"/>
                </a:lnTo>
                <a:lnTo>
                  <a:pt x="52554" y="317968"/>
                </a:lnTo>
                <a:lnTo>
                  <a:pt x="67722" y="374523"/>
                </a:lnTo>
                <a:lnTo>
                  <a:pt x="92868" y="431673"/>
                </a:lnTo>
                <a:lnTo>
                  <a:pt x="10972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6855" y="2697480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5" h="268605">
                <a:moveTo>
                  <a:pt x="203089" y="231648"/>
                </a:moveTo>
                <a:lnTo>
                  <a:pt x="117348" y="231648"/>
                </a:lnTo>
                <a:lnTo>
                  <a:pt x="124968" y="230124"/>
                </a:lnTo>
                <a:lnTo>
                  <a:pt x="131064" y="230124"/>
                </a:lnTo>
                <a:lnTo>
                  <a:pt x="146304" y="227076"/>
                </a:lnTo>
                <a:lnTo>
                  <a:pt x="150876" y="224028"/>
                </a:lnTo>
                <a:lnTo>
                  <a:pt x="163068" y="217932"/>
                </a:lnTo>
                <a:lnTo>
                  <a:pt x="166116" y="211836"/>
                </a:lnTo>
                <a:lnTo>
                  <a:pt x="170688" y="207264"/>
                </a:lnTo>
                <a:lnTo>
                  <a:pt x="172212" y="201168"/>
                </a:lnTo>
                <a:lnTo>
                  <a:pt x="172104" y="192476"/>
                </a:lnTo>
                <a:lnTo>
                  <a:pt x="146494" y="160782"/>
                </a:lnTo>
                <a:lnTo>
                  <a:pt x="89916" y="144780"/>
                </a:lnTo>
                <a:lnTo>
                  <a:pt x="78771" y="142446"/>
                </a:lnTo>
                <a:lnTo>
                  <a:pt x="68199" y="139827"/>
                </a:lnTo>
                <a:lnTo>
                  <a:pt x="32385" y="123634"/>
                </a:lnTo>
                <a:lnTo>
                  <a:pt x="6929" y="84248"/>
                </a:lnTo>
                <a:lnTo>
                  <a:pt x="6096" y="73152"/>
                </a:lnTo>
                <a:lnTo>
                  <a:pt x="6667" y="63412"/>
                </a:lnTo>
                <a:lnTo>
                  <a:pt x="24765" y="27051"/>
                </a:lnTo>
                <a:lnTo>
                  <a:pt x="59078" y="5619"/>
                </a:lnTo>
                <a:lnTo>
                  <a:pt x="102108" y="0"/>
                </a:lnTo>
                <a:lnTo>
                  <a:pt x="112371" y="47"/>
                </a:lnTo>
                <a:lnTo>
                  <a:pt x="150590" y="5619"/>
                </a:lnTo>
                <a:lnTo>
                  <a:pt x="186309" y="27241"/>
                </a:lnTo>
                <a:lnTo>
                  <a:pt x="193616" y="36576"/>
                </a:lnTo>
                <a:lnTo>
                  <a:pt x="91440" y="36576"/>
                </a:lnTo>
                <a:lnTo>
                  <a:pt x="85344" y="38100"/>
                </a:lnTo>
                <a:lnTo>
                  <a:pt x="79248" y="38100"/>
                </a:lnTo>
                <a:lnTo>
                  <a:pt x="73152" y="39624"/>
                </a:lnTo>
                <a:lnTo>
                  <a:pt x="68580" y="42672"/>
                </a:lnTo>
                <a:lnTo>
                  <a:pt x="62484" y="45720"/>
                </a:lnTo>
                <a:lnTo>
                  <a:pt x="51816" y="56388"/>
                </a:lnTo>
                <a:lnTo>
                  <a:pt x="50292" y="62484"/>
                </a:lnTo>
                <a:lnTo>
                  <a:pt x="50292" y="76200"/>
                </a:lnTo>
                <a:lnTo>
                  <a:pt x="83700" y="101322"/>
                </a:lnTo>
                <a:lnTo>
                  <a:pt x="103632" y="106680"/>
                </a:lnTo>
                <a:lnTo>
                  <a:pt x="111394" y="108727"/>
                </a:lnTo>
                <a:lnTo>
                  <a:pt x="126349" y="112252"/>
                </a:lnTo>
                <a:lnTo>
                  <a:pt x="134112" y="114300"/>
                </a:lnTo>
                <a:lnTo>
                  <a:pt x="141874" y="115704"/>
                </a:lnTo>
                <a:lnTo>
                  <a:pt x="178117" y="127635"/>
                </a:lnTo>
                <a:lnTo>
                  <a:pt x="208787" y="155448"/>
                </a:lnTo>
                <a:lnTo>
                  <a:pt x="216408" y="187452"/>
                </a:lnTo>
                <a:lnTo>
                  <a:pt x="215836" y="198334"/>
                </a:lnTo>
                <a:lnTo>
                  <a:pt x="214122" y="208216"/>
                </a:lnTo>
                <a:lnTo>
                  <a:pt x="211264" y="217241"/>
                </a:lnTo>
                <a:lnTo>
                  <a:pt x="207263" y="225552"/>
                </a:lnTo>
                <a:lnTo>
                  <a:pt x="203089" y="231648"/>
                </a:lnTo>
                <a:close/>
              </a:path>
              <a:path w="216535" h="268605">
                <a:moveTo>
                  <a:pt x="205740" y="80772"/>
                </a:moveTo>
                <a:lnTo>
                  <a:pt x="163068" y="80772"/>
                </a:lnTo>
                <a:lnTo>
                  <a:pt x="163068" y="71628"/>
                </a:lnTo>
                <a:lnTo>
                  <a:pt x="153924" y="53340"/>
                </a:lnTo>
                <a:lnTo>
                  <a:pt x="149352" y="48768"/>
                </a:lnTo>
                <a:lnTo>
                  <a:pt x="131064" y="39624"/>
                </a:lnTo>
                <a:lnTo>
                  <a:pt x="118872" y="36576"/>
                </a:lnTo>
                <a:lnTo>
                  <a:pt x="193616" y="36576"/>
                </a:lnTo>
                <a:lnTo>
                  <a:pt x="196596" y="41148"/>
                </a:lnTo>
                <a:lnTo>
                  <a:pt x="199953" y="49482"/>
                </a:lnTo>
                <a:lnTo>
                  <a:pt x="202882" y="58674"/>
                </a:lnTo>
                <a:lnTo>
                  <a:pt x="204954" y="69008"/>
                </a:lnTo>
                <a:lnTo>
                  <a:pt x="205740" y="80772"/>
                </a:lnTo>
                <a:close/>
              </a:path>
              <a:path w="216535" h="268605">
                <a:moveTo>
                  <a:pt x="108204" y="268224"/>
                </a:moveTo>
                <a:lnTo>
                  <a:pt x="67056" y="263652"/>
                </a:lnTo>
                <a:lnTo>
                  <a:pt x="26955" y="243268"/>
                </a:lnTo>
                <a:lnTo>
                  <a:pt x="3619" y="202882"/>
                </a:lnTo>
                <a:lnTo>
                  <a:pt x="0" y="181356"/>
                </a:lnTo>
                <a:lnTo>
                  <a:pt x="42672" y="181356"/>
                </a:lnTo>
                <a:lnTo>
                  <a:pt x="42672" y="190500"/>
                </a:lnTo>
                <a:lnTo>
                  <a:pt x="45720" y="198120"/>
                </a:lnTo>
                <a:lnTo>
                  <a:pt x="77724" y="227076"/>
                </a:lnTo>
                <a:lnTo>
                  <a:pt x="86868" y="228600"/>
                </a:lnTo>
                <a:lnTo>
                  <a:pt x="102108" y="231648"/>
                </a:lnTo>
                <a:lnTo>
                  <a:pt x="203089" y="231648"/>
                </a:lnTo>
                <a:lnTo>
                  <a:pt x="202144" y="233029"/>
                </a:lnTo>
                <a:lnTo>
                  <a:pt x="165544" y="259270"/>
                </a:lnTo>
                <a:lnTo>
                  <a:pt x="146304" y="263652"/>
                </a:lnTo>
                <a:lnTo>
                  <a:pt x="136921" y="265652"/>
                </a:lnTo>
                <a:lnTo>
                  <a:pt x="127254" y="267081"/>
                </a:lnTo>
                <a:lnTo>
                  <a:pt x="117586" y="267938"/>
                </a:lnTo>
                <a:lnTo>
                  <a:pt x="10820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3076" y="2627375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60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60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60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1970"/>
                </a:lnTo>
                <a:lnTo>
                  <a:pt x="57912" y="321564"/>
                </a:lnTo>
                <a:lnTo>
                  <a:pt x="44457" y="284440"/>
                </a:lnTo>
                <a:lnTo>
                  <a:pt x="44196" y="275843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3464"/>
                </a:lnTo>
                <a:lnTo>
                  <a:pt x="89916" y="289560"/>
                </a:lnTo>
                <a:lnTo>
                  <a:pt x="92964" y="291083"/>
                </a:lnTo>
                <a:lnTo>
                  <a:pt x="94488" y="292607"/>
                </a:lnTo>
                <a:lnTo>
                  <a:pt x="97536" y="294131"/>
                </a:lnTo>
                <a:lnTo>
                  <a:pt x="102108" y="294131"/>
                </a:lnTo>
                <a:lnTo>
                  <a:pt x="10515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3763" y="2697480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816" y="85344"/>
                </a:moveTo>
                <a:lnTo>
                  <a:pt x="9144" y="85344"/>
                </a:lnTo>
                <a:lnTo>
                  <a:pt x="9953" y="73556"/>
                </a:lnTo>
                <a:lnTo>
                  <a:pt x="24026" y="36718"/>
                </a:lnTo>
                <a:lnTo>
                  <a:pt x="58864" y="10287"/>
                </a:lnTo>
                <a:lnTo>
                  <a:pt x="96774" y="1143"/>
                </a:lnTo>
                <a:lnTo>
                  <a:pt x="117348" y="0"/>
                </a:lnTo>
                <a:lnTo>
                  <a:pt x="126253" y="23"/>
                </a:lnTo>
                <a:lnTo>
                  <a:pt x="168211" y="5714"/>
                </a:lnTo>
                <a:lnTo>
                  <a:pt x="200882" y="26979"/>
                </a:lnTo>
                <a:lnTo>
                  <a:pt x="207019" y="36576"/>
                </a:lnTo>
                <a:lnTo>
                  <a:pt x="115824" y="36576"/>
                </a:lnTo>
                <a:lnTo>
                  <a:pt x="102703" y="37147"/>
                </a:lnTo>
                <a:lnTo>
                  <a:pt x="63603" y="52339"/>
                </a:lnTo>
                <a:lnTo>
                  <a:pt x="53840" y="71866"/>
                </a:lnTo>
                <a:lnTo>
                  <a:pt x="51816" y="85344"/>
                </a:lnTo>
                <a:close/>
              </a:path>
              <a:path w="241300" h="268605">
                <a:moveTo>
                  <a:pt x="83820" y="268224"/>
                </a:moveTo>
                <a:lnTo>
                  <a:pt x="44100" y="261318"/>
                </a:lnTo>
                <a:lnTo>
                  <a:pt x="9810" y="235172"/>
                </a:lnTo>
                <a:lnTo>
                  <a:pt x="0" y="196596"/>
                </a:lnTo>
                <a:lnTo>
                  <a:pt x="547" y="185737"/>
                </a:lnTo>
                <a:lnTo>
                  <a:pt x="15811" y="147447"/>
                </a:lnTo>
                <a:lnTo>
                  <a:pt x="54864" y="124968"/>
                </a:lnTo>
                <a:lnTo>
                  <a:pt x="62865" y="122705"/>
                </a:lnTo>
                <a:lnTo>
                  <a:pt x="70866" y="120586"/>
                </a:lnTo>
                <a:lnTo>
                  <a:pt x="78867" y="118752"/>
                </a:lnTo>
                <a:lnTo>
                  <a:pt x="86868" y="117348"/>
                </a:lnTo>
                <a:lnTo>
                  <a:pt x="94869" y="115323"/>
                </a:lnTo>
                <a:lnTo>
                  <a:pt x="102870" y="113728"/>
                </a:lnTo>
                <a:lnTo>
                  <a:pt x="110871" y="112418"/>
                </a:lnTo>
                <a:lnTo>
                  <a:pt x="126587" y="110109"/>
                </a:lnTo>
                <a:lnTo>
                  <a:pt x="133731" y="108966"/>
                </a:lnTo>
                <a:lnTo>
                  <a:pt x="140303" y="107823"/>
                </a:lnTo>
                <a:lnTo>
                  <a:pt x="153924" y="105156"/>
                </a:lnTo>
                <a:lnTo>
                  <a:pt x="160020" y="100584"/>
                </a:lnTo>
                <a:lnTo>
                  <a:pt x="166116" y="97536"/>
                </a:lnTo>
                <a:lnTo>
                  <a:pt x="170688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41732" y="38100"/>
                </a:lnTo>
                <a:lnTo>
                  <a:pt x="135636" y="38100"/>
                </a:lnTo>
                <a:lnTo>
                  <a:pt x="128016" y="36576"/>
                </a:lnTo>
                <a:lnTo>
                  <a:pt x="207019" y="36576"/>
                </a:lnTo>
                <a:lnTo>
                  <a:pt x="208859" y="40957"/>
                </a:lnTo>
                <a:lnTo>
                  <a:pt x="211264" y="49530"/>
                </a:lnTo>
                <a:lnTo>
                  <a:pt x="212812" y="59245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0876" y="138684"/>
                </a:lnTo>
                <a:lnTo>
                  <a:pt x="144899" y="139827"/>
                </a:lnTo>
                <a:lnTo>
                  <a:pt x="124968" y="143256"/>
                </a:lnTo>
                <a:lnTo>
                  <a:pt x="117228" y="143517"/>
                </a:lnTo>
                <a:lnTo>
                  <a:pt x="109918" y="144208"/>
                </a:lnTo>
                <a:lnTo>
                  <a:pt x="70104" y="153924"/>
                </a:lnTo>
                <a:lnTo>
                  <a:pt x="44738" y="185928"/>
                </a:lnTo>
                <a:lnTo>
                  <a:pt x="44196" y="199644"/>
                </a:lnTo>
                <a:lnTo>
                  <a:pt x="45720" y="205740"/>
                </a:lnTo>
                <a:lnTo>
                  <a:pt x="48768" y="210312"/>
                </a:lnTo>
                <a:lnTo>
                  <a:pt x="51816" y="216408"/>
                </a:lnTo>
                <a:lnTo>
                  <a:pt x="54864" y="219456"/>
                </a:lnTo>
                <a:lnTo>
                  <a:pt x="64008" y="225552"/>
                </a:lnTo>
                <a:lnTo>
                  <a:pt x="68580" y="227076"/>
                </a:lnTo>
                <a:lnTo>
                  <a:pt x="86868" y="231648"/>
                </a:lnTo>
                <a:lnTo>
                  <a:pt x="171047" y="231648"/>
                </a:lnTo>
                <a:lnTo>
                  <a:pt x="165187" y="238291"/>
                </a:lnTo>
                <a:lnTo>
                  <a:pt x="122396" y="263080"/>
                </a:lnTo>
                <a:lnTo>
                  <a:pt x="97250" y="267652"/>
                </a:lnTo>
                <a:lnTo>
                  <a:pt x="83820" y="268224"/>
                </a:lnTo>
                <a:close/>
              </a:path>
              <a:path w="241300" h="268605">
                <a:moveTo>
                  <a:pt x="171047" y="231648"/>
                </a:moveTo>
                <a:lnTo>
                  <a:pt x="94488" y="231648"/>
                </a:lnTo>
                <a:lnTo>
                  <a:pt x="104465" y="231124"/>
                </a:lnTo>
                <a:lnTo>
                  <a:pt x="113728" y="229743"/>
                </a:lnTo>
                <a:lnTo>
                  <a:pt x="149042" y="214622"/>
                </a:lnTo>
                <a:lnTo>
                  <a:pt x="153924" y="210312"/>
                </a:lnTo>
                <a:lnTo>
                  <a:pt x="160020" y="205740"/>
                </a:lnTo>
                <a:lnTo>
                  <a:pt x="164592" y="199644"/>
                </a:lnTo>
                <a:lnTo>
                  <a:pt x="167640" y="192024"/>
                </a:lnTo>
                <a:lnTo>
                  <a:pt x="170688" y="185928"/>
                </a:lnTo>
                <a:lnTo>
                  <a:pt x="172097" y="178879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9456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1047" y="231648"/>
                </a:lnTo>
                <a:close/>
              </a:path>
              <a:path w="241300" h="268605">
                <a:moveTo>
                  <a:pt x="210312" y="268224"/>
                </a:moveTo>
                <a:lnTo>
                  <a:pt x="176212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0604"/>
                </a:lnTo>
                <a:lnTo>
                  <a:pt x="234529" y="263723"/>
                </a:lnTo>
                <a:lnTo>
                  <a:pt x="227266" y="266128"/>
                </a:lnTo>
                <a:lnTo>
                  <a:pt x="219146" y="267676"/>
                </a:lnTo>
                <a:lnTo>
                  <a:pt x="210312" y="268224"/>
                </a:lnTo>
                <a:close/>
              </a:path>
              <a:path w="241300" h="268605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74179" y="2697479"/>
            <a:ext cx="212090" cy="262255"/>
          </a:xfrm>
          <a:custGeom>
            <a:avLst/>
            <a:gdLst/>
            <a:ahLst/>
            <a:cxnLst/>
            <a:rect l="l" t="t" r="r" b="b"/>
            <a:pathLst>
              <a:path w="212090" h="262255">
                <a:moveTo>
                  <a:pt x="76912" y="45720"/>
                </a:moveTo>
                <a:lnTo>
                  <a:pt x="41148" y="45720"/>
                </a:lnTo>
                <a:lnTo>
                  <a:pt x="55721" y="25717"/>
                </a:lnTo>
                <a:lnTo>
                  <a:pt x="74295" y="11430"/>
                </a:lnTo>
                <a:lnTo>
                  <a:pt x="96869" y="2857"/>
                </a:lnTo>
                <a:lnTo>
                  <a:pt x="123444" y="0"/>
                </a:lnTo>
                <a:lnTo>
                  <a:pt x="135445" y="309"/>
                </a:lnTo>
                <a:lnTo>
                  <a:pt x="173164" y="9834"/>
                </a:lnTo>
                <a:lnTo>
                  <a:pt x="192024" y="25908"/>
                </a:lnTo>
                <a:lnTo>
                  <a:pt x="197191" y="32146"/>
                </a:lnTo>
                <a:lnTo>
                  <a:pt x="199792" y="36576"/>
                </a:lnTo>
                <a:lnTo>
                  <a:pt x="117348" y="36576"/>
                </a:lnTo>
                <a:lnTo>
                  <a:pt x="107608" y="36885"/>
                </a:lnTo>
                <a:lnTo>
                  <a:pt x="98869" y="37909"/>
                </a:lnTo>
                <a:lnTo>
                  <a:pt x="90987" y="39790"/>
                </a:lnTo>
                <a:lnTo>
                  <a:pt x="83820" y="42672"/>
                </a:lnTo>
                <a:lnTo>
                  <a:pt x="77247" y="45505"/>
                </a:lnTo>
                <a:lnTo>
                  <a:pt x="76912" y="45720"/>
                </a:lnTo>
                <a:close/>
              </a:path>
              <a:path w="21209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5720"/>
                </a:lnTo>
                <a:lnTo>
                  <a:pt x="76912" y="45720"/>
                </a:lnTo>
                <a:lnTo>
                  <a:pt x="49815" y="77009"/>
                </a:lnTo>
                <a:lnTo>
                  <a:pt x="42672" y="115824"/>
                </a:lnTo>
                <a:lnTo>
                  <a:pt x="42672" y="262127"/>
                </a:lnTo>
                <a:close/>
              </a:path>
              <a:path w="212090" h="262255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7780" y="44291"/>
                </a:lnTo>
                <a:lnTo>
                  <a:pt x="117348" y="36576"/>
                </a:lnTo>
                <a:lnTo>
                  <a:pt x="199792" y="36576"/>
                </a:lnTo>
                <a:lnTo>
                  <a:pt x="210693" y="73342"/>
                </a:lnTo>
                <a:lnTo>
                  <a:pt x="211803" y="91821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34783" y="2606039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70" h="360044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4">
                <a:moveTo>
                  <a:pt x="117348" y="359664"/>
                </a:moveTo>
                <a:lnTo>
                  <a:pt x="77271" y="352591"/>
                </a:lnTo>
                <a:lnTo>
                  <a:pt x="37242" y="327326"/>
                </a:lnTo>
                <a:lnTo>
                  <a:pt x="11596" y="287869"/>
                </a:lnTo>
                <a:lnTo>
                  <a:pt x="547" y="237696"/>
                </a:lnTo>
                <a:lnTo>
                  <a:pt x="0" y="224028"/>
                </a:lnTo>
                <a:lnTo>
                  <a:pt x="547" y="210573"/>
                </a:lnTo>
                <a:lnTo>
                  <a:pt x="7620" y="172212"/>
                </a:lnTo>
                <a:lnTo>
                  <a:pt x="28956" y="131064"/>
                </a:lnTo>
                <a:lnTo>
                  <a:pt x="65532" y="102108"/>
                </a:lnTo>
                <a:lnTo>
                  <a:pt x="102393" y="92035"/>
                </a:lnTo>
                <a:lnTo>
                  <a:pt x="115824" y="91440"/>
                </a:lnTo>
                <a:lnTo>
                  <a:pt x="129540" y="91440"/>
                </a:lnTo>
                <a:lnTo>
                  <a:pt x="167640" y="102108"/>
                </a:lnTo>
                <a:lnTo>
                  <a:pt x="196176" y="128016"/>
                </a:lnTo>
                <a:lnTo>
                  <a:pt x="120396" y="128016"/>
                </a:lnTo>
                <a:lnTo>
                  <a:pt x="110418" y="128563"/>
                </a:lnTo>
                <a:lnTo>
                  <a:pt x="71437" y="145923"/>
                </a:lnTo>
                <a:lnTo>
                  <a:pt x="51101" y="181641"/>
                </a:lnTo>
                <a:lnTo>
                  <a:pt x="44196" y="227076"/>
                </a:lnTo>
                <a:lnTo>
                  <a:pt x="44481" y="236196"/>
                </a:lnTo>
                <a:lnTo>
                  <a:pt x="55245" y="278511"/>
                </a:lnTo>
                <a:lnTo>
                  <a:pt x="80938" y="309967"/>
                </a:lnTo>
                <a:lnTo>
                  <a:pt x="123444" y="323088"/>
                </a:lnTo>
                <a:lnTo>
                  <a:pt x="195718" y="323088"/>
                </a:lnTo>
                <a:lnTo>
                  <a:pt x="192690" y="328850"/>
                </a:lnTo>
                <a:lnTo>
                  <a:pt x="154638" y="353877"/>
                </a:lnTo>
                <a:lnTo>
                  <a:pt x="130540" y="359068"/>
                </a:lnTo>
                <a:lnTo>
                  <a:pt x="117348" y="359664"/>
                </a:lnTo>
                <a:close/>
              </a:path>
              <a:path w="242570" h="360044">
                <a:moveTo>
                  <a:pt x="195718" y="323088"/>
                </a:moveTo>
                <a:lnTo>
                  <a:pt x="123444" y="323088"/>
                </a:lnTo>
                <a:lnTo>
                  <a:pt x="133445" y="322516"/>
                </a:lnTo>
                <a:lnTo>
                  <a:pt x="142875" y="320802"/>
                </a:lnTo>
                <a:lnTo>
                  <a:pt x="179346" y="298894"/>
                </a:lnTo>
                <a:lnTo>
                  <a:pt x="198120" y="260604"/>
                </a:lnTo>
                <a:lnTo>
                  <a:pt x="201123" y="227076"/>
                </a:lnTo>
                <a:lnTo>
                  <a:pt x="201120" y="224028"/>
                </a:lnTo>
                <a:lnTo>
                  <a:pt x="194024" y="180117"/>
                </a:lnTo>
                <a:lnTo>
                  <a:pt x="171831" y="145161"/>
                </a:lnTo>
                <a:lnTo>
                  <a:pt x="131278" y="128349"/>
                </a:lnTo>
                <a:lnTo>
                  <a:pt x="120396" y="128016"/>
                </a:lnTo>
                <a:lnTo>
                  <a:pt x="196176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18516"/>
                </a:lnTo>
                <a:lnTo>
                  <a:pt x="198120" y="318516"/>
                </a:lnTo>
                <a:lnTo>
                  <a:pt x="195718" y="323088"/>
                </a:lnTo>
                <a:close/>
              </a:path>
              <a:path w="242570" h="360044">
                <a:moveTo>
                  <a:pt x="242316" y="353568"/>
                </a:moveTo>
                <a:lnTo>
                  <a:pt x="199644" y="353568"/>
                </a:lnTo>
                <a:lnTo>
                  <a:pt x="201168" y="318516"/>
                </a:lnTo>
                <a:lnTo>
                  <a:pt x="242316" y="318516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8915" y="2697480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816" y="85344"/>
                </a:moveTo>
                <a:lnTo>
                  <a:pt x="9144" y="85344"/>
                </a:lnTo>
                <a:lnTo>
                  <a:pt x="9929" y="73556"/>
                </a:lnTo>
                <a:lnTo>
                  <a:pt x="23383" y="36718"/>
                </a:lnTo>
                <a:lnTo>
                  <a:pt x="58864" y="10287"/>
                </a:lnTo>
                <a:lnTo>
                  <a:pt x="96774" y="1143"/>
                </a:lnTo>
                <a:lnTo>
                  <a:pt x="117348" y="0"/>
                </a:lnTo>
                <a:lnTo>
                  <a:pt x="126253" y="23"/>
                </a:lnTo>
                <a:lnTo>
                  <a:pt x="168211" y="5714"/>
                </a:lnTo>
                <a:lnTo>
                  <a:pt x="200239" y="26979"/>
                </a:lnTo>
                <a:lnTo>
                  <a:pt x="205857" y="36576"/>
                </a:lnTo>
                <a:lnTo>
                  <a:pt x="115824" y="36576"/>
                </a:lnTo>
                <a:lnTo>
                  <a:pt x="102703" y="37147"/>
                </a:lnTo>
                <a:lnTo>
                  <a:pt x="63603" y="52339"/>
                </a:lnTo>
                <a:lnTo>
                  <a:pt x="53840" y="71866"/>
                </a:lnTo>
                <a:lnTo>
                  <a:pt x="51816" y="85344"/>
                </a:lnTo>
                <a:close/>
              </a:path>
              <a:path w="241300" h="268605">
                <a:moveTo>
                  <a:pt x="83820" y="268224"/>
                </a:moveTo>
                <a:lnTo>
                  <a:pt x="44100" y="261318"/>
                </a:lnTo>
                <a:lnTo>
                  <a:pt x="9810" y="235172"/>
                </a:lnTo>
                <a:lnTo>
                  <a:pt x="0" y="196596"/>
                </a:lnTo>
                <a:lnTo>
                  <a:pt x="547" y="185737"/>
                </a:lnTo>
                <a:lnTo>
                  <a:pt x="15811" y="147447"/>
                </a:lnTo>
                <a:lnTo>
                  <a:pt x="54864" y="124968"/>
                </a:lnTo>
                <a:lnTo>
                  <a:pt x="62865" y="122705"/>
                </a:lnTo>
                <a:lnTo>
                  <a:pt x="70866" y="120586"/>
                </a:lnTo>
                <a:lnTo>
                  <a:pt x="78867" y="118752"/>
                </a:lnTo>
                <a:lnTo>
                  <a:pt x="86868" y="117348"/>
                </a:lnTo>
                <a:lnTo>
                  <a:pt x="94869" y="115323"/>
                </a:lnTo>
                <a:lnTo>
                  <a:pt x="102870" y="113728"/>
                </a:lnTo>
                <a:lnTo>
                  <a:pt x="110871" y="112418"/>
                </a:lnTo>
                <a:lnTo>
                  <a:pt x="126587" y="110109"/>
                </a:lnTo>
                <a:lnTo>
                  <a:pt x="133731" y="108966"/>
                </a:lnTo>
                <a:lnTo>
                  <a:pt x="140303" y="107823"/>
                </a:lnTo>
                <a:lnTo>
                  <a:pt x="153924" y="105156"/>
                </a:lnTo>
                <a:lnTo>
                  <a:pt x="160020" y="100584"/>
                </a:lnTo>
                <a:lnTo>
                  <a:pt x="164592" y="97536"/>
                </a:lnTo>
                <a:lnTo>
                  <a:pt x="169164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41732" y="38100"/>
                </a:lnTo>
                <a:lnTo>
                  <a:pt x="135636" y="38100"/>
                </a:lnTo>
                <a:lnTo>
                  <a:pt x="128016" y="36576"/>
                </a:lnTo>
                <a:lnTo>
                  <a:pt x="205857" y="36576"/>
                </a:lnTo>
                <a:lnTo>
                  <a:pt x="208216" y="40957"/>
                </a:lnTo>
                <a:lnTo>
                  <a:pt x="211074" y="49530"/>
                </a:lnTo>
                <a:lnTo>
                  <a:pt x="212788" y="59245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0876" y="138684"/>
                </a:lnTo>
                <a:lnTo>
                  <a:pt x="144899" y="139827"/>
                </a:lnTo>
                <a:lnTo>
                  <a:pt x="124968" y="143256"/>
                </a:lnTo>
                <a:lnTo>
                  <a:pt x="117228" y="143517"/>
                </a:lnTo>
                <a:lnTo>
                  <a:pt x="109918" y="144208"/>
                </a:lnTo>
                <a:lnTo>
                  <a:pt x="70104" y="153924"/>
                </a:lnTo>
                <a:lnTo>
                  <a:pt x="44738" y="185928"/>
                </a:lnTo>
                <a:lnTo>
                  <a:pt x="44196" y="199644"/>
                </a:lnTo>
                <a:lnTo>
                  <a:pt x="45720" y="205740"/>
                </a:lnTo>
                <a:lnTo>
                  <a:pt x="48768" y="210312"/>
                </a:lnTo>
                <a:lnTo>
                  <a:pt x="51816" y="216408"/>
                </a:lnTo>
                <a:lnTo>
                  <a:pt x="54864" y="219456"/>
                </a:lnTo>
                <a:lnTo>
                  <a:pt x="64008" y="225552"/>
                </a:lnTo>
                <a:lnTo>
                  <a:pt x="68580" y="227076"/>
                </a:lnTo>
                <a:lnTo>
                  <a:pt x="86868" y="231648"/>
                </a:lnTo>
                <a:lnTo>
                  <a:pt x="170845" y="231648"/>
                </a:lnTo>
                <a:lnTo>
                  <a:pt x="164544" y="238291"/>
                </a:lnTo>
                <a:lnTo>
                  <a:pt x="122396" y="263080"/>
                </a:lnTo>
                <a:lnTo>
                  <a:pt x="97250" y="267652"/>
                </a:lnTo>
                <a:lnTo>
                  <a:pt x="83820" y="268224"/>
                </a:lnTo>
                <a:close/>
              </a:path>
              <a:path w="241300" h="268605">
                <a:moveTo>
                  <a:pt x="170845" y="231648"/>
                </a:moveTo>
                <a:lnTo>
                  <a:pt x="94488" y="231648"/>
                </a:lnTo>
                <a:lnTo>
                  <a:pt x="104251" y="231124"/>
                </a:lnTo>
                <a:lnTo>
                  <a:pt x="113157" y="229743"/>
                </a:lnTo>
                <a:lnTo>
                  <a:pt x="149042" y="214622"/>
                </a:lnTo>
                <a:lnTo>
                  <a:pt x="153924" y="210312"/>
                </a:lnTo>
                <a:lnTo>
                  <a:pt x="160020" y="205740"/>
                </a:lnTo>
                <a:lnTo>
                  <a:pt x="164592" y="199644"/>
                </a:lnTo>
                <a:lnTo>
                  <a:pt x="167640" y="192024"/>
                </a:lnTo>
                <a:lnTo>
                  <a:pt x="170688" y="185928"/>
                </a:lnTo>
                <a:lnTo>
                  <a:pt x="172097" y="178879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9456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0845" y="231648"/>
                </a:lnTo>
                <a:close/>
              </a:path>
              <a:path w="241300" h="268605">
                <a:moveTo>
                  <a:pt x="210312" y="268224"/>
                </a:moveTo>
                <a:lnTo>
                  <a:pt x="176022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0604"/>
                </a:lnTo>
                <a:lnTo>
                  <a:pt x="234529" y="263723"/>
                </a:lnTo>
                <a:lnTo>
                  <a:pt x="227266" y="266128"/>
                </a:lnTo>
                <a:lnTo>
                  <a:pt x="219146" y="267676"/>
                </a:lnTo>
                <a:lnTo>
                  <a:pt x="210312" y="268224"/>
                </a:lnTo>
                <a:close/>
              </a:path>
              <a:path w="241300" h="268605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07807" y="2697479"/>
            <a:ext cx="134620" cy="262255"/>
          </a:xfrm>
          <a:custGeom>
            <a:avLst/>
            <a:gdLst/>
            <a:ahLst/>
            <a:cxnLst/>
            <a:rect l="l" t="t" r="r" b="b"/>
            <a:pathLst>
              <a:path w="134620" h="262255">
                <a:moveTo>
                  <a:pt x="75027" y="59436"/>
                </a:moveTo>
                <a:lnTo>
                  <a:pt x="39624" y="59436"/>
                </a:lnTo>
                <a:lnTo>
                  <a:pt x="47985" y="44505"/>
                </a:lnTo>
                <a:lnTo>
                  <a:pt x="77724" y="13716"/>
                </a:lnTo>
                <a:lnTo>
                  <a:pt x="117800" y="0"/>
                </a:lnTo>
                <a:lnTo>
                  <a:pt x="134112" y="0"/>
                </a:lnTo>
                <a:lnTo>
                  <a:pt x="134112" y="44196"/>
                </a:lnTo>
                <a:lnTo>
                  <a:pt x="122086" y="44505"/>
                </a:lnTo>
                <a:lnTo>
                  <a:pt x="111061" y="45529"/>
                </a:lnTo>
                <a:lnTo>
                  <a:pt x="100893" y="47410"/>
                </a:lnTo>
                <a:lnTo>
                  <a:pt x="91440" y="50292"/>
                </a:lnTo>
                <a:lnTo>
                  <a:pt x="82843" y="54268"/>
                </a:lnTo>
                <a:lnTo>
                  <a:pt x="75247" y="59245"/>
                </a:lnTo>
                <a:lnTo>
                  <a:pt x="75027" y="59436"/>
                </a:lnTo>
                <a:close/>
              </a:path>
              <a:path w="13462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59436"/>
                </a:lnTo>
                <a:lnTo>
                  <a:pt x="75027" y="59436"/>
                </a:lnTo>
                <a:lnTo>
                  <a:pt x="49839" y="94559"/>
                </a:lnTo>
                <a:lnTo>
                  <a:pt x="42957" y="135564"/>
                </a:lnTo>
                <a:lnTo>
                  <a:pt x="42672" y="147828"/>
                </a:lnTo>
                <a:lnTo>
                  <a:pt x="42672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51064" y="2606039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70" h="360044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4">
                <a:moveTo>
                  <a:pt x="117348" y="359664"/>
                </a:moveTo>
                <a:lnTo>
                  <a:pt x="77271" y="352591"/>
                </a:lnTo>
                <a:lnTo>
                  <a:pt x="36385" y="327326"/>
                </a:lnTo>
                <a:lnTo>
                  <a:pt x="11596" y="287869"/>
                </a:lnTo>
                <a:lnTo>
                  <a:pt x="547" y="237696"/>
                </a:lnTo>
                <a:lnTo>
                  <a:pt x="0" y="224028"/>
                </a:lnTo>
                <a:lnTo>
                  <a:pt x="333" y="210573"/>
                </a:lnTo>
                <a:lnTo>
                  <a:pt x="7620" y="172212"/>
                </a:lnTo>
                <a:lnTo>
                  <a:pt x="28956" y="131064"/>
                </a:lnTo>
                <a:lnTo>
                  <a:pt x="65532" y="102108"/>
                </a:lnTo>
                <a:lnTo>
                  <a:pt x="115824" y="91440"/>
                </a:lnTo>
                <a:lnTo>
                  <a:pt x="129540" y="91440"/>
                </a:lnTo>
                <a:lnTo>
                  <a:pt x="152400" y="96011"/>
                </a:lnTo>
                <a:lnTo>
                  <a:pt x="167640" y="102108"/>
                </a:lnTo>
                <a:lnTo>
                  <a:pt x="173736" y="106680"/>
                </a:lnTo>
                <a:lnTo>
                  <a:pt x="181356" y="111252"/>
                </a:lnTo>
                <a:lnTo>
                  <a:pt x="185904" y="115847"/>
                </a:lnTo>
                <a:lnTo>
                  <a:pt x="190309" y="120586"/>
                </a:lnTo>
                <a:lnTo>
                  <a:pt x="194429" y="125610"/>
                </a:lnTo>
                <a:lnTo>
                  <a:pt x="196056" y="128016"/>
                </a:lnTo>
                <a:lnTo>
                  <a:pt x="120396" y="128016"/>
                </a:lnTo>
                <a:lnTo>
                  <a:pt x="110394" y="128563"/>
                </a:lnTo>
                <a:lnTo>
                  <a:pt x="71247" y="145923"/>
                </a:lnTo>
                <a:lnTo>
                  <a:pt x="49815" y="181641"/>
                </a:lnTo>
                <a:lnTo>
                  <a:pt x="44196" y="227076"/>
                </a:lnTo>
                <a:lnTo>
                  <a:pt x="44481" y="236196"/>
                </a:lnTo>
                <a:lnTo>
                  <a:pt x="54483" y="278511"/>
                </a:lnTo>
                <a:lnTo>
                  <a:pt x="80914" y="309967"/>
                </a:lnTo>
                <a:lnTo>
                  <a:pt x="123444" y="323088"/>
                </a:lnTo>
                <a:lnTo>
                  <a:pt x="195338" y="323088"/>
                </a:lnTo>
                <a:lnTo>
                  <a:pt x="191833" y="328850"/>
                </a:lnTo>
                <a:lnTo>
                  <a:pt x="154424" y="353877"/>
                </a:lnTo>
                <a:lnTo>
                  <a:pt x="129897" y="359068"/>
                </a:lnTo>
                <a:lnTo>
                  <a:pt x="117348" y="359664"/>
                </a:lnTo>
                <a:close/>
              </a:path>
              <a:path w="242570" h="360044">
                <a:moveTo>
                  <a:pt x="195338" y="323088"/>
                </a:moveTo>
                <a:lnTo>
                  <a:pt x="123444" y="323088"/>
                </a:lnTo>
                <a:lnTo>
                  <a:pt x="133421" y="322516"/>
                </a:lnTo>
                <a:lnTo>
                  <a:pt x="142684" y="320802"/>
                </a:lnTo>
                <a:lnTo>
                  <a:pt x="178035" y="298894"/>
                </a:lnTo>
                <a:lnTo>
                  <a:pt x="196596" y="260604"/>
                </a:lnTo>
                <a:lnTo>
                  <a:pt x="201120" y="224028"/>
                </a:lnTo>
                <a:lnTo>
                  <a:pt x="200882" y="216408"/>
                </a:lnTo>
                <a:lnTo>
                  <a:pt x="190881" y="171831"/>
                </a:lnTo>
                <a:lnTo>
                  <a:pt x="164663" y="140255"/>
                </a:lnTo>
                <a:lnTo>
                  <a:pt x="120396" y="128016"/>
                </a:lnTo>
                <a:lnTo>
                  <a:pt x="196056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18516"/>
                </a:lnTo>
                <a:lnTo>
                  <a:pt x="198120" y="318516"/>
                </a:lnTo>
                <a:lnTo>
                  <a:pt x="195338" y="323088"/>
                </a:lnTo>
                <a:close/>
              </a:path>
              <a:path w="242570" h="360044">
                <a:moveTo>
                  <a:pt x="242316" y="353568"/>
                </a:moveTo>
                <a:lnTo>
                  <a:pt x="199644" y="353568"/>
                </a:lnTo>
                <a:lnTo>
                  <a:pt x="199644" y="318516"/>
                </a:lnTo>
                <a:lnTo>
                  <a:pt x="242316" y="318516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0435" y="2606040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79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81771" y="270357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47304" y="2703575"/>
            <a:ext cx="216535" cy="256540"/>
          </a:xfrm>
          <a:custGeom>
            <a:avLst/>
            <a:gdLst/>
            <a:ahLst/>
            <a:cxnLst/>
            <a:rect l="l" t="t" r="r" b="b"/>
            <a:pathLst>
              <a:path w="216534" h="256539">
                <a:moveTo>
                  <a:pt x="216408" y="256032"/>
                </a:moveTo>
                <a:lnTo>
                  <a:pt x="0" y="256032"/>
                </a:lnTo>
                <a:lnTo>
                  <a:pt x="0" y="222504"/>
                </a:lnTo>
                <a:lnTo>
                  <a:pt x="153924" y="36576"/>
                </a:lnTo>
                <a:lnTo>
                  <a:pt x="9144" y="36576"/>
                </a:lnTo>
                <a:lnTo>
                  <a:pt x="9144" y="0"/>
                </a:lnTo>
                <a:lnTo>
                  <a:pt x="208788" y="0"/>
                </a:lnTo>
                <a:lnTo>
                  <a:pt x="208788" y="28956"/>
                </a:lnTo>
                <a:lnTo>
                  <a:pt x="51816" y="219456"/>
                </a:lnTo>
                <a:lnTo>
                  <a:pt x="216408" y="219456"/>
                </a:lnTo>
                <a:lnTo>
                  <a:pt x="216408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92762" y="2697480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722" y="85344"/>
                </a:moveTo>
                <a:lnTo>
                  <a:pt x="9050" y="85344"/>
                </a:lnTo>
                <a:lnTo>
                  <a:pt x="9621" y="73556"/>
                </a:lnTo>
                <a:lnTo>
                  <a:pt x="23075" y="36718"/>
                </a:lnTo>
                <a:lnTo>
                  <a:pt x="58199" y="10287"/>
                </a:lnTo>
                <a:lnTo>
                  <a:pt x="95537" y="1143"/>
                </a:lnTo>
                <a:lnTo>
                  <a:pt x="117254" y="0"/>
                </a:lnTo>
                <a:lnTo>
                  <a:pt x="125493" y="23"/>
                </a:lnTo>
                <a:lnTo>
                  <a:pt x="167927" y="5714"/>
                </a:lnTo>
                <a:lnTo>
                  <a:pt x="200145" y="26979"/>
                </a:lnTo>
                <a:lnTo>
                  <a:pt x="205763" y="36576"/>
                </a:lnTo>
                <a:lnTo>
                  <a:pt x="115730" y="36576"/>
                </a:lnTo>
                <a:lnTo>
                  <a:pt x="102585" y="37147"/>
                </a:lnTo>
                <a:lnTo>
                  <a:pt x="62652" y="52339"/>
                </a:lnTo>
                <a:lnTo>
                  <a:pt x="53079" y="71866"/>
                </a:lnTo>
                <a:lnTo>
                  <a:pt x="51722" y="85344"/>
                </a:lnTo>
                <a:close/>
              </a:path>
              <a:path w="241300" h="268605">
                <a:moveTo>
                  <a:pt x="83726" y="268224"/>
                </a:moveTo>
                <a:lnTo>
                  <a:pt x="44007" y="261318"/>
                </a:lnTo>
                <a:lnTo>
                  <a:pt x="9717" y="235172"/>
                </a:lnTo>
                <a:lnTo>
                  <a:pt x="0" y="193548"/>
                </a:lnTo>
                <a:lnTo>
                  <a:pt x="239" y="185737"/>
                </a:lnTo>
                <a:lnTo>
                  <a:pt x="15527" y="147447"/>
                </a:lnTo>
                <a:lnTo>
                  <a:pt x="54770" y="124968"/>
                </a:lnTo>
                <a:lnTo>
                  <a:pt x="61890" y="122705"/>
                </a:lnTo>
                <a:lnTo>
                  <a:pt x="69438" y="120586"/>
                </a:lnTo>
                <a:lnTo>
                  <a:pt x="77273" y="118752"/>
                </a:lnTo>
                <a:lnTo>
                  <a:pt x="85250" y="117348"/>
                </a:lnTo>
                <a:lnTo>
                  <a:pt x="94132" y="115323"/>
                </a:lnTo>
                <a:lnTo>
                  <a:pt x="102585" y="113728"/>
                </a:lnTo>
                <a:lnTo>
                  <a:pt x="110753" y="112418"/>
                </a:lnTo>
                <a:lnTo>
                  <a:pt x="126493" y="110109"/>
                </a:lnTo>
                <a:lnTo>
                  <a:pt x="133637" y="108966"/>
                </a:lnTo>
                <a:lnTo>
                  <a:pt x="140209" y="107823"/>
                </a:lnTo>
                <a:lnTo>
                  <a:pt x="153830" y="105156"/>
                </a:lnTo>
                <a:lnTo>
                  <a:pt x="159926" y="100584"/>
                </a:lnTo>
                <a:lnTo>
                  <a:pt x="164498" y="97536"/>
                </a:lnTo>
                <a:lnTo>
                  <a:pt x="169070" y="92964"/>
                </a:lnTo>
                <a:lnTo>
                  <a:pt x="172118" y="86868"/>
                </a:lnTo>
                <a:lnTo>
                  <a:pt x="172118" y="70104"/>
                </a:lnTo>
                <a:lnTo>
                  <a:pt x="170594" y="62483"/>
                </a:lnTo>
                <a:lnTo>
                  <a:pt x="166022" y="56388"/>
                </a:lnTo>
                <a:lnTo>
                  <a:pt x="162974" y="50292"/>
                </a:lnTo>
                <a:lnTo>
                  <a:pt x="153830" y="44195"/>
                </a:lnTo>
                <a:lnTo>
                  <a:pt x="141638" y="38100"/>
                </a:lnTo>
                <a:lnTo>
                  <a:pt x="135542" y="38100"/>
                </a:lnTo>
                <a:lnTo>
                  <a:pt x="127922" y="36576"/>
                </a:lnTo>
                <a:lnTo>
                  <a:pt x="205763" y="36576"/>
                </a:lnTo>
                <a:lnTo>
                  <a:pt x="208122" y="40957"/>
                </a:lnTo>
                <a:lnTo>
                  <a:pt x="210980" y="49530"/>
                </a:lnTo>
                <a:lnTo>
                  <a:pt x="212694" y="59245"/>
                </a:lnTo>
                <a:lnTo>
                  <a:pt x="213266" y="70104"/>
                </a:lnTo>
                <a:lnTo>
                  <a:pt x="213266" y="129540"/>
                </a:lnTo>
                <a:lnTo>
                  <a:pt x="172118" y="129540"/>
                </a:lnTo>
                <a:lnTo>
                  <a:pt x="166022" y="134112"/>
                </a:lnTo>
                <a:lnTo>
                  <a:pt x="159926" y="137160"/>
                </a:lnTo>
                <a:lnTo>
                  <a:pt x="130851" y="142113"/>
                </a:lnTo>
                <a:lnTo>
                  <a:pt x="123350" y="143256"/>
                </a:lnTo>
                <a:lnTo>
                  <a:pt x="116492" y="143517"/>
                </a:lnTo>
                <a:lnTo>
                  <a:pt x="109634" y="144208"/>
                </a:lnTo>
                <a:lnTo>
                  <a:pt x="62390" y="156972"/>
                </a:lnTo>
                <a:lnTo>
                  <a:pt x="44163" y="192024"/>
                </a:lnTo>
                <a:lnTo>
                  <a:pt x="44102" y="199644"/>
                </a:lnTo>
                <a:lnTo>
                  <a:pt x="45626" y="205740"/>
                </a:lnTo>
                <a:lnTo>
                  <a:pt x="48674" y="210312"/>
                </a:lnTo>
                <a:lnTo>
                  <a:pt x="50198" y="216408"/>
                </a:lnTo>
                <a:lnTo>
                  <a:pt x="63914" y="225552"/>
                </a:lnTo>
                <a:lnTo>
                  <a:pt x="68486" y="227076"/>
                </a:lnTo>
                <a:lnTo>
                  <a:pt x="86774" y="231648"/>
                </a:lnTo>
                <a:lnTo>
                  <a:pt x="170676" y="231648"/>
                </a:lnTo>
                <a:lnTo>
                  <a:pt x="164212" y="238291"/>
                </a:lnTo>
                <a:lnTo>
                  <a:pt x="121016" y="263080"/>
                </a:lnTo>
                <a:lnTo>
                  <a:pt x="96918" y="267652"/>
                </a:lnTo>
                <a:lnTo>
                  <a:pt x="83726" y="268224"/>
                </a:lnTo>
                <a:close/>
              </a:path>
              <a:path w="241300" h="268605">
                <a:moveTo>
                  <a:pt x="170676" y="231648"/>
                </a:moveTo>
                <a:lnTo>
                  <a:pt x="92870" y="231648"/>
                </a:lnTo>
                <a:lnTo>
                  <a:pt x="102871" y="231124"/>
                </a:lnTo>
                <a:lnTo>
                  <a:pt x="112301" y="229743"/>
                </a:lnTo>
                <a:lnTo>
                  <a:pt x="148734" y="214622"/>
                </a:lnTo>
                <a:lnTo>
                  <a:pt x="153830" y="210312"/>
                </a:lnTo>
                <a:lnTo>
                  <a:pt x="159926" y="205740"/>
                </a:lnTo>
                <a:lnTo>
                  <a:pt x="164498" y="199644"/>
                </a:lnTo>
                <a:lnTo>
                  <a:pt x="167546" y="192024"/>
                </a:lnTo>
                <a:lnTo>
                  <a:pt x="170594" y="185928"/>
                </a:lnTo>
                <a:lnTo>
                  <a:pt x="172004" y="178879"/>
                </a:lnTo>
                <a:lnTo>
                  <a:pt x="172118" y="129540"/>
                </a:lnTo>
                <a:lnTo>
                  <a:pt x="213266" y="129540"/>
                </a:lnTo>
                <a:lnTo>
                  <a:pt x="213266" y="219456"/>
                </a:lnTo>
                <a:lnTo>
                  <a:pt x="216314" y="228600"/>
                </a:lnTo>
                <a:lnTo>
                  <a:pt x="173642" y="228600"/>
                </a:lnTo>
                <a:lnTo>
                  <a:pt x="170676" y="231648"/>
                </a:lnTo>
                <a:close/>
              </a:path>
              <a:path w="241300" h="268605">
                <a:moveTo>
                  <a:pt x="210218" y="268224"/>
                </a:moveTo>
                <a:lnTo>
                  <a:pt x="175928" y="246697"/>
                </a:lnTo>
                <a:lnTo>
                  <a:pt x="173642" y="228600"/>
                </a:lnTo>
                <a:lnTo>
                  <a:pt x="216314" y="228600"/>
                </a:lnTo>
                <a:lnTo>
                  <a:pt x="219362" y="231648"/>
                </a:lnTo>
                <a:lnTo>
                  <a:pt x="240698" y="231648"/>
                </a:lnTo>
                <a:lnTo>
                  <a:pt x="240698" y="260604"/>
                </a:lnTo>
                <a:lnTo>
                  <a:pt x="234435" y="263723"/>
                </a:lnTo>
                <a:lnTo>
                  <a:pt x="227172" y="266128"/>
                </a:lnTo>
                <a:lnTo>
                  <a:pt x="219052" y="267676"/>
                </a:lnTo>
                <a:lnTo>
                  <a:pt x="210218" y="268224"/>
                </a:lnTo>
                <a:close/>
              </a:path>
              <a:path w="241300" h="268605">
                <a:moveTo>
                  <a:pt x="240698" y="231648"/>
                </a:moveTo>
                <a:lnTo>
                  <a:pt x="230030" y="231648"/>
                </a:lnTo>
                <a:lnTo>
                  <a:pt x="234602" y="230124"/>
                </a:lnTo>
                <a:lnTo>
                  <a:pt x="240698" y="228600"/>
                </a:lnTo>
                <a:lnTo>
                  <a:pt x="240698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44128" y="2627375"/>
            <a:ext cx="135890" cy="332740"/>
          </a:xfrm>
          <a:custGeom>
            <a:avLst/>
            <a:gdLst/>
            <a:ahLst/>
            <a:cxnLst/>
            <a:rect l="l" t="t" r="r" b="b"/>
            <a:pathLst>
              <a:path w="135890" h="332739">
                <a:moveTo>
                  <a:pt x="85344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85344" y="0"/>
                </a:lnTo>
                <a:lnTo>
                  <a:pt x="85344" y="76200"/>
                </a:lnTo>
                <a:close/>
              </a:path>
              <a:path w="135890" h="332739">
                <a:moveTo>
                  <a:pt x="135636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5636" y="76200"/>
                </a:lnTo>
                <a:lnTo>
                  <a:pt x="135636" y="112776"/>
                </a:lnTo>
                <a:close/>
              </a:path>
              <a:path w="135890" h="332739">
                <a:moveTo>
                  <a:pt x="135636" y="332232"/>
                </a:moveTo>
                <a:lnTo>
                  <a:pt x="103632" y="332232"/>
                </a:lnTo>
                <a:lnTo>
                  <a:pt x="95916" y="331970"/>
                </a:lnTo>
                <a:lnTo>
                  <a:pt x="57912" y="321564"/>
                </a:lnTo>
                <a:lnTo>
                  <a:pt x="44457" y="284440"/>
                </a:lnTo>
                <a:lnTo>
                  <a:pt x="42672" y="112776"/>
                </a:lnTo>
                <a:lnTo>
                  <a:pt x="85344" y="112776"/>
                </a:lnTo>
                <a:lnTo>
                  <a:pt x="85344" y="277368"/>
                </a:lnTo>
                <a:lnTo>
                  <a:pt x="86868" y="281940"/>
                </a:lnTo>
                <a:lnTo>
                  <a:pt x="86868" y="283464"/>
                </a:lnTo>
                <a:lnTo>
                  <a:pt x="89916" y="289560"/>
                </a:lnTo>
                <a:lnTo>
                  <a:pt x="91440" y="291083"/>
                </a:lnTo>
                <a:lnTo>
                  <a:pt x="97536" y="294131"/>
                </a:lnTo>
                <a:lnTo>
                  <a:pt x="100584" y="294131"/>
                </a:lnTo>
                <a:lnTo>
                  <a:pt x="105156" y="295656"/>
                </a:lnTo>
                <a:lnTo>
                  <a:pt x="135636" y="295656"/>
                </a:lnTo>
                <a:lnTo>
                  <a:pt x="135636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30055" y="2606040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79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51391" y="270357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24543" y="2697480"/>
            <a:ext cx="248920" cy="268605"/>
          </a:xfrm>
          <a:custGeom>
            <a:avLst/>
            <a:gdLst/>
            <a:ahLst/>
            <a:cxnLst/>
            <a:rect l="l" t="t" r="r" b="b"/>
            <a:pathLst>
              <a:path w="248920" h="268605">
                <a:moveTo>
                  <a:pt x="123444" y="268224"/>
                </a:moveTo>
                <a:lnTo>
                  <a:pt x="82081" y="261794"/>
                </a:lnTo>
                <a:lnTo>
                  <a:pt x="40314" y="237410"/>
                </a:lnTo>
                <a:lnTo>
                  <a:pt x="11858" y="198596"/>
                </a:lnTo>
                <a:lnTo>
                  <a:pt x="2095" y="161353"/>
                </a:lnTo>
                <a:lnTo>
                  <a:pt x="0" y="134112"/>
                </a:lnTo>
                <a:lnTo>
                  <a:pt x="547" y="120419"/>
                </a:lnTo>
                <a:lnTo>
                  <a:pt x="7620" y="80772"/>
                </a:lnTo>
                <a:lnTo>
                  <a:pt x="32004" y="38100"/>
                </a:lnTo>
                <a:lnTo>
                  <a:pt x="70104" y="10667"/>
                </a:lnTo>
                <a:lnTo>
                  <a:pt x="108894" y="595"/>
                </a:lnTo>
                <a:lnTo>
                  <a:pt x="123444" y="0"/>
                </a:lnTo>
                <a:lnTo>
                  <a:pt x="138660" y="595"/>
                </a:lnTo>
                <a:lnTo>
                  <a:pt x="178308" y="10667"/>
                </a:lnTo>
                <a:lnTo>
                  <a:pt x="214930" y="36576"/>
                </a:lnTo>
                <a:lnTo>
                  <a:pt x="123444" y="36576"/>
                </a:lnTo>
                <a:lnTo>
                  <a:pt x="115466" y="36885"/>
                </a:lnTo>
                <a:lnTo>
                  <a:pt x="79438" y="50673"/>
                </a:lnTo>
                <a:lnTo>
                  <a:pt x="53768" y="83462"/>
                </a:lnTo>
                <a:lnTo>
                  <a:pt x="44505" y="122729"/>
                </a:lnTo>
                <a:lnTo>
                  <a:pt x="44196" y="134112"/>
                </a:lnTo>
                <a:lnTo>
                  <a:pt x="44505" y="145256"/>
                </a:lnTo>
                <a:lnTo>
                  <a:pt x="53768" y="184094"/>
                </a:lnTo>
                <a:lnTo>
                  <a:pt x="79438" y="216598"/>
                </a:lnTo>
                <a:lnTo>
                  <a:pt x="115466" y="231100"/>
                </a:lnTo>
                <a:lnTo>
                  <a:pt x="123444" y="231648"/>
                </a:lnTo>
                <a:lnTo>
                  <a:pt x="213533" y="231648"/>
                </a:lnTo>
                <a:lnTo>
                  <a:pt x="208097" y="237410"/>
                </a:lnTo>
                <a:lnTo>
                  <a:pt x="165663" y="261794"/>
                </a:lnTo>
                <a:lnTo>
                  <a:pt x="138660" y="267414"/>
                </a:lnTo>
                <a:lnTo>
                  <a:pt x="123444" y="268224"/>
                </a:lnTo>
                <a:close/>
              </a:path>
              <a:path w="248920" h="268605">
                <a:moveTo>
                  <a:pt x="213533" y="231648"/>
                </a:moveTo>
                <a:lnTo>
                  <a:pt x="123444" y="231648"/>
                </a:lnTo>
                <a:lnTo>
                  <a:pt x="131445" y="231100"/>
                </a:lnTo>
                <a:lnTo>
                  <a:pt x="139446" y="229552"/>
                </a:lnTo>
                <a:lnTo>
                  <a:pt x="174736" y="211383"/>
                </a:lnTo>
                <a:lnTo>
                  <a:pt x="198120" y="175260"/>
                </a:lnTo>
                <a:lnTo>
                  <a:pt x="204216" y="134112"/>
                </a:lnTo>
                <a:lnTo>
                  <a:pt x="203692" y="122729"/>
                </a:lnTo>
                <a:lnTo>
                  <a:pt x="194405" y="83462"/>
                </a:lnTo>
                <a:lnTo>
                  <a:pt x="168783" y="50673"/>
                </a:lnTo>
                <a:lnTo>
                  <a:pt x="131445" y="36885"/>
                </a:lnTo>
                <a:lnTo>
                  <a:pt x="123444" y="36576"/>
                </a:lnTo>
                <a:lnTo>
                  <a:pt x="214930" y="36576"/>
                </a:lnTo>
                <a:lnTo>
                  <a:pt x="235910" y="69389"/>
                </a:lnTo>
                <a:lnTo>
                  <a:pt x="246316" y="106870"/>
                </a:lnTo>
                <a:lnTo>
                  <a:pt x="248411" y="134112"/>
                </a:lnTo>
                <a:lnTo>
                  <a:pt x="247864" y="147804"/>
                </a:lnTo>
                <a:lnTo>
                  <a:pt x="240792" y="187452"/>
                </a:lnTo>
                <a:lnTo>
                  <a:pt x="216408" y="228600"/>
                </a:lnTo>
                <a:lnTo>
                  <a:pt x="213533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21723" y="2697479"/>
            <a:ext cx="212090" cy="262255"/>
          </a:xfrm>
          <a:custGeom>
            <a:avLst/>
            <a:gdLst/>
            <a:ahLst/>
            <a:cxnLst/>
            <a:rect l="l" t="t" r="r" b="b"/>
            <a:pathLst>
              <a:path w="212090" h="262255">
                <a:moveTo>
                  <a:pt x="78436" y="45720"/>
                </a:moveTo>
                <a:lnTo>
                  <a:pt x="41148" y="45720"/>
                </a:lnTo>
                <a:lnTo>
                  <a:pt x="56602" y="25717"/>
                </a:lnTo>
                <a:lnTo>
                  <a:pt x="75628" y="11430"/>
                </a:lnTo>
                <a:lnTo>
                  <a:pt x="98369" y="2857"/>
                </a:lnTo>
                <a:lnTo>
                  <a:pt x="124968" y="0"/>
                </a:lnTo>
                <a:lnTo>
                  <a:pt x="136969" y="309"/>
                </a:lnTo>
                <a:lnTo>
                  <a:pt x="174688" y="9834"/>
                </a:lnTo>
                <a:lnTo>
                  <a:pt x="193548" y="25908"/>
                </a:lnTo>
                <a:lnTo>
                  <a:pt x="198715" y="32146"/>
                </a:lnTo>
                <a:lnTo>
                  <a:pt x="201316" y="36576"/>
                </a:lnTo>
                <a:lnTo>
                  <a:pt x="118872" y="36576"/>
                </a:lnTo>
                <a:lnTo>
                  <a:pt x="109132" y="36885"/>
                </a:lnTo>
                <a:lnTo>
                  <a:pt x="100393" y="37909"/>
                </a:lnTo>
                <a:lnTo>
                  <a:pt x="92511" y="39790"/>
                </a:lnTo>
                <a:lnTo>
                  <a:pt x="85344" y="42672"/>
                </a:lnTo>
                <a:lnTo>
                  <a:pt x="78771" y="45505"/>
                </a:lnTo>
                <a:lnTo>
                  <a:pt x="78436" y="45720"/>
                </a:lnTo>
                <a:close/>
              </a:path>
              <a:path w="21209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41148" y="6096"/>
                </a:lnTo>
                <a:lnTo>
                  <a:pt x="41148" y="45720"/>
                </a:lnTo>
                <a:lnTo>
                  <a:pt x="78436" y="45720"/>
                </a:lnTo>
                <a:lnTo>
                  <a:pt x="50053" y="77009"/>
                </a:lnTo>
                <a:lnTo>
                  <a:pt x="42672" y="115824"/>
                </a:lnTo>
                <a:lnTo>
                  <a:pt x="42672" y="262127"/>
                </a:lnTo>
                <a:close/>
              </a:path>
              <a:path w="212090" h="262255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8018" y="44291"/>
                </a:lnTo>
                <a:lnTo>
                  <a:pt x="118872" y="36576"/>
                </a:lnTo>
                <a:lnTo>
                  <a:pt x="201316" y="36576"/>
                </a:lnTo>
                <a:lnTo>
                  <a:pt x="211574" y="82938"/>
                </a:lnTo>
                <a:lnTo>
                  <a:pt x="211716" y="88392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62516" y="2596895"/>
            <a:ext cx="108585" cy="460375"/>
          </a:xfrm>
          <a:custGeom>
            <a:avLst/>
            <a:gdLst/>
            <a:ahLst/>
            <a:cxnLst/>
            <a:rect l="l" t="t" r="r" b="b"/>
            <a:pathLst>
              <a:path w="108584" h="460375">
                <a:moveTo>
                  <a:pt x="30480" y="460248"/>
                </a:moveTo>
                <a:lnTo>
                  <a:pt x="0" y="460248"/>
                </a:lnTo>
                <a:lnTo>
                  <a:pt x="15978" y="431911"/>
                </a:lnTo>
                <a:lnTo>
                  <a:pt x="29527" y="403860"/>
                </a:lnTo>
                <a:lnTo>
                  <a:pt x="48768" y="347472"/>
                </a:lnTo>
                <a:lnTo>
                  <a:pt x="60388" y="290703"/>
                </a:lnTo>
                <a:lnTo>
                  <a:pt x="64008" y="231648"/>
                </a:lnTo>
                <a:lnTo>
                  <a:pt x="63126" y="201072"/>
                </a:lnTo>
                <a:lnTo>
                  <a:pt x="55649" y="141636"/>
                </a:lnTo>
                <a:lnTo>
                  <a:pt x="40505" y="84439"/>
                </a:lnTo>
                <a:lnTo>
                  <a:pt x="15978" y="28336"/>
                </a:lnTo>
                <a:lnTo>
                  <a:pt x="0" y="0"/>
                </a:lnTo>
                <a:lnTo>
                  <a:pt x="30480" y="0"/>
                </a:lnTo>
                <a:lnTo>
                  <a:pt x="39338" y="13715"/>
                </a:lnTo>
                <a:lnTo>
                  <a:pt x="47625" y="27432"/>
                </a:lnTo>
                <a:lnTo>
                  <a:pt x="55340" y="41148"/>
                </a:lnTo>
                <a:lnTo>
                  <a:pt x="62484" y="54864"/>
                </a:lnTo>
                <a:lnTo>
                  <a:pt x="69937" y="68603"/>
                </a:lnTo>
                <a:lnTo>
                  <a:pt x="76390" y="82486"/>
                </a:lnTo>
                <a:lnTo>
                  <a:pt x="81986" y="96654"/>
                </a:lnTo>
                <a:lnTo>
                  <a:pt x="86868" y="111252"/>
                </a:lnTo>
                <a:lnTo>
                  <a:pt x="92059" y="125229"/>
                </a:lnTo>
                <a:lnTo>
                  <a:pt x="103632" y="169164"/>
                </a:lnTo>
                <a:lnTo>
                  <a:pt x="107918" y="215669"/>
                </a:lnTo>
                <a:lnTo>
                  <a:pt x="108204" y="231648"/>
                </a:lnTo>
                <a:lnTo>
                  <a:pt x="107037" y="261127"/>
                </a:lnTo>
                <a:lnTo>
                  <a:pt x="97274" y="319516"/>
                </a:lnTo>
                <a:lnTo>
                  <a:pt x="77843" y="378166"/>
                </a:lnTo>
                <a:lnTo>
                  <a:pt x="48744" y="433649"/>
                </a:lnTo>
                <a:lnTo>
                  <a:pt x="30480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65776" y="4354067"/>
            <a:ext cx="234950" cy="256540"/>
          </a:xfrm>
          <a:custGeom>
            <a:avLst/>
            <a:gdLst/>
            <a:ahLst/>
            <a:cxnLst/>
            <a:rect l="l" t="t" r="r" b="b"/>
            <a:pathLst>
              <a:path w="234950" h="256539">
                <a:moveTo>
                  <a:pt x="234696" y="256032"/>
                </a:moveTo>
                <a:lnTo>
                  <a:pt x="0" y="256032"/>
                </a:lnTo>
                <a:lnTo>
                  <a:pt x="0" y="202692"/>
                </a:lnTo>
                <a:lnTo>
                  <a:pt x="132588" y="53340"/>
                </a:lnTo>
                <a:lnTo>
                  <a:pt x="9144" y="53340"/>
                </a:lnTo>
                <a:lnTo>
                  <a:pt x="9144" y="0"/>
                </a:lnTo>
                <a:lnTo>
                  <a:pt x="225552" y="0"/>
                </a:lnTo>
                <a:lnTo>
                  <a:pt x="225552" y="53340"/>
                </a:lnTo>
                <a:lnTo>
                  <a:pt x="92964" y="202692"/>
                </a:lnTo>
                <a:lnTo>
                  <a:pt x="234696" y="202692"/>
                </a:lnTo>
                <a:lnTo>
                  <a:pt x="234696" y="2560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7048" y="4475226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624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7548" y="4346447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46304" y="217931"/>
                </a:lnTo>
                <a:lnTo>
                  <a:pt x="150876" y="214883"/>
                </a:lnTo>
                <a:lnTo>
                  <a:pt x="155448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589"/>
                </a:lnTo>
                <a:lnTo>
                  <a:pt x="64150" y="144017"/>
                </a:lnTo>
                <a:lnTo>
                  <a:pt x="56388" y="141731"/>
                </a:lnTo>
                <a:lnTo>
                  <a:pt x="49553" y="139398"/>
                </a:lnTo>
                <a:lnTo>
                  <a:pt x="15906" y="116681"/>
                </a:lnTo>
                <a:lnTo>
                  <a:pt x="6096" y="82295"/>
                </a:lnTo>
                <a:lnTo>
                  <a:pt x="6667" y="70294"/>
                </a:lnTo>
                <a:lnTo>
                  <a:pt x="20359" y="33694"/>
                </a:lnTo>
                <a:lnTo>
                  <a:pt x="58102" y="8762"/>
                </a:lnTo>
                <a:lnTo>
                  <a:pt x="96774" y="952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6262"/>
                </a:lnTo>
                <a:lnTo>
                  <a:pt x="207645" y="28574"/>
                </a:lnTo>
                <a:lnTo>
                  <a:pt x="221735" y="47243"/>
                </a:lnTo>
                <a:lnTo>
                  <a:pt x="102108" y="47243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82296" y="54863"/>
                </a:lnTo>
                <a:lnTo>
                  <a:pt x="76200" y="60959"/>
                </a:lnTo>
                <a:lnTo>
                  <a:pt x="76200" y="77723"/>
                </a:lnTo>
                <a:lnTo>
                  <a:pt x="112966" y="99631"/>
                </a:lnTo>
                <a:lnTo>
                  <a:pt x="126492" y="102107"/>
                </a:lnTo>
                <a:lnTo>
                  <a:pt x="133588" y="104155"/>
                </a:lnTo>
                <a:lnTo>
                  <a:pt x="148351" y="107680"/>
                </a:lnTo>
                <a:lnTo>
                  <a:pt x="155448" y="109727"/>
                </a:lnTo>
                <a:lnTo>
                  <a:pt x="163210" y="111132"/>
                </a:lnTo>
                <a:lnTo>
                  <a:pt x="199453" y="123062"/>
                </a:lnTo>
                <a:lnTo>
                  <a:pt x="230123" y="150875"/>
                </a:lnTo>
                <a:lnTo>
                  <a:pt x="237649" y="179831"/>
                </a:lnTo>
                <a:lnTo>
                  <a:pt x="237644" y="182832"/>
                </a:lnTo>
                <a:lnTo>
                  <a:pt x="237022" y="192071"/>
                </a:lnTo>
                <a:lnTo>
                  <a:pt x="236900" y="193547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29" y="72866"/>
                </a:lnTo>
                <a:lnTo>
                  <a:pt x="159639" y="65150"/>
                </a:lnTo>
                <a:lnTo>
                  <a:pt x="124682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49935"/>
                </a:lnTo>
                <a:lnTo>
                  <a:pt x="10668" y="222503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3547"/>
                </a:lnTo>
                <a:lnTo>
                  <a:pt x="71628" y="199643"/>
                </a:lnTo>
                <a:lnTo>
                  <a:pt x="77724" y="208787"/>
                </a:lnTo>
                <a:lnTo>
                  <a:pt x="83820" y="211835"/>
                </a:lnTo>
                <a:lnTo>
                  <a:pt x="88392" y="216407"/>
                </a:lnTo>
                <a:lnTo>
                  <a:pt x="106680" y="220979"/>
                </a:lnTo>
                <a:lnTo>
                  <a:pt x="11430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5746"/>
                </a:lnTo>
                <a:lnTo>
                  <a:pt x="152542" y="267176"/>
                </a:lnTo>
                <a:lnTo>
                  <a:pt x="130921" y="269462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7295" y="4346448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4" h="269875">
                <a:moveTo>
                  <a:pt x="129540" y="269747"/>
                </a:moveTo>
                <a:lnTo>
                  <a:pt x="88820" y="264604"/>
                </a:lnTo>
                <a:lnTo>
                  <a:pt x="44481" y="241530"/>
                </a:lnTo>
                <a:lnTo>
                  <a:pt x="14263" y="203168"/>
                </a:lnTo>
                <a:lnTo>
                  <a:pt x="2286" y="166497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074" y="49315"/>
                </a:lnTo>
                <a:lnTo>
                  <a:pt x="63531" y="16049"/>
                </a:lnTo>
                <a:lnTo>
                  <a:pt x="101155" y="2476"/>
                </a:lnTo>
                <a:lnTo>
                  <a:pt x="131064" y="0"/>
                </a:lnTo>
                <a:lnTo>
                  <a:pt x="142255" y="309"/>
                </a:lnTo>
                <a:lnTo>
                  <a:pt x="185261" y="9810"/>
                </a:lnTo>
                <a:lnTo>
                  <a:pt x="219551" y="30646"/>
                </a:lnTo>
                <a:lnTo>
                  <a:pt x="238232" y="53340"/>
                </a:lnTo>
                <a:lnTo>
                  <a:pt x="129540" y="53340"/>
                </a:lnTo>
                <a:lnTo>
                  <a:pt x="121824" y="53887"/>
                </a:lnTo>
                <a:lnTo>
                  <a:pt x="87534" y="75104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18"/>
                </a:lnTo>
                <a:lnTo>
                  <a:pt x="79152" y="185380"/>
                </a:lnTo>
                <a:lnTo>
                  <a:pt x="106584" y="213431"/>
                </a:lnTo>
                <a:lnTo>
                  <a:pt x="128016" y="217932"/>
                </a:lnTo>
                <a:lnTo>
                  <a:pt x="234814" y="217932"/>
                </a:lnTo>
                <a:lnTo>
                  <a:pt x="227909" y="228695"/>
                </a:lnTo>
                <a:lnTo>
                  <a:pt x="213360" y="243840"/>
                </a:lnTo>
                <a:lnTo>
                  <a:pt x="195333" y="254960"/>
                </a:lnTo>
                <a:lnTo>
                  <a:pt x="175450" y="263080"/>
                </a:lnTo>
                <a:lnTo>
                  <a:pt x="153566" y="268057"/>
                </a:lnTo>
                <a:lnTo>
                  <a:pt x="129540" y="269747"/>
                </a:lnTo>
                <a:close/>
              </a:path>
              <a:path w="253364" h="269875">
                <a:moveTo>
                  <a:pt x="251460" y="97536"/>
                </a:moveTo>
                <a:lnTo>
                  <a:pt x="182880" y="97536"/>
                </a:lnTo>
                <a:lnTo>
                  <a:pt x="176903" y="78414"/>
                </a:lnTo>
                <a:lnTo>
                  <a:pt x="165925" y="64579"/>
                </a:lnTo>
                <a:lnTo>
                  <a:pt x="150090" y="56173"/>
                </a:lnTo>
                <a:lnTo>
                  <a:pt x="129540" y="53340"/>
                </a:lnTo>
                <a:lnTo>
                  <a:pt x="238232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4" h="269875">
                <a:moveTo>
                  <a:pt x="234814" y="217932"/>
                </a:moveTo>
                <a:lnTo>
                  <a:pt x="128016" y="217932"/>
                </a:lnTo>
                <a:lnTo>
                  <a:pt x="140636" y="217074"/>
                </a:lnTo>
                <a:lnTo>
                  <a:pt x="151257" y="214503"/>
                </a:lnTo>
                <a:lnTo>
                  <a:pt x="178879" y="187452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89833"/>
                </a:lnTo>
                <a:lnTo>
                  <a:pt x="239458" y="210693"/>
                </a:lnTo>
                <a:lnTo>
                  <a:pt x="234814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2283" y="4346448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54864" y="249174"/>
                </a:lnTo>
                <a:lnTo>
                  <a:pt x="20574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0181"/>
                </a:lnTo>
                <a:lnTo>
                  <a:pt x="9144" y="79248"/>
                </a:lnTo>
                <a:lnTo>
                  <a:pt x="28003" y="46029"/>
                </a:lnTo>
                <a:lnTo>
                  <a:pt x="65722" y="15144"/>
                </a:lnTo>
                <a:lnTo>
                  <a:pt x="104013" y="2286"/>
                </a:lnTo>
                <a:lnTo>
                  <a:pt x="132588" y="0"/>
                </a:lnTo>
                <a:lnTo>
                  <a:pt x="147161" y="571"/>
                </a:lnTo>
                <a:lnTo>
                  <a:pt x="187452" y="9144"/>
                </a:lnTo>
                <a:lnTo>
                  <a:pt x="220670" y="28860"/>
                </a:lnTo>
                <a:lnTo>
                  <a:pt x="242831" y="53340"/>
                </a:lnTo>
                <a:lnTo>
                  <a:pt x="132588" y="53340"/>
                </a:lnTo>
                <a:lnTo>
                  <a:pt x="123753" y="53887"/>
                </a:lnTo>
                <a:lnTo>
                  <a:pt x="86891" y="73818"/>
                </a:lnTo>
                <a:lnTo>
                  <a:pt x="73152" y="105156"/>
                </a:lnTo>
                <a:lnTo>
                  <a:pt x="71389" y="112918"/>
                </a:lnTo>
                <a:lnTo>
                  <a:pt x="70485" y="120396"/>
                </a:lnTo>
                <a:lnTo>
                  <a:pt x="70151" y="127873"/>
                </a:lnTo>
                <a:lnTo>
                  <a:pt x="70151" y="143613"/>
                </a:lnTo>
                <a:lnTo>
                  <a:pt x="70485" y="151447"/>
                </a:lnTo>
                <a:lnTo>
                  <a:pt x="71389" y="158996"/>
                </a:lnTo>
                <a:lnTo>
                  <a:pt x="73152" y="166116"/>
                </a:lnTo>
                <a:lnTo>
                  <a:pt x="74580" y="172950"/>
                </a:lnTo>
                <a:lnTo>
                  <a:pt x="96654" y="206597"/>
                </a:lnTo>
                <a:lnTo>
                  <a:pt x="132588" y="217932"/>
                </a:lnTo>
                <a:lnTo>
                  <a:pt x="241785" y="217932"/>
                </a:lnTo>
                <a:lnTo>
                  <a:pt x="237815" y="223718"/>
                </a:lnTo>
                <a:lnTo>
                  <a:pt x="199477" y="255460"/>
                </a:lnTo>
                <a:lnTo>
                  <a:pt x="161163" y="267462"/>
                </a:lnTo>
                <a:lnTo>
                  <a:pt x="147161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1785" y="217932"/>
                </a:moveTo>
                <a:lnTo>
                  <a:pt x="132588" y="217932"/>
                </a:lnTo>
                <a:lnTo>
                  <a:pt x="141422" y="217384"/>
                </a:lnTo>
                <a:lnTo>
                  <a:pt x="149542" y="215836"/>
                </a:lnTo>
                <a:lnTo>
                  <a:pt x="182880" y="192024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7873"/>
                </a:lnTo>
                <a:lnTo>
                  <a:pt x="186047" y="85224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2831" y="53340"/>
                </a:lnTo>
                <a:lnTo>
                  <a:pt x="260913" y="92130"/>
                </a:lnTo>
                <a:lnTo>
                  <a:pt x="266700" y="135636"/>
                </a:lnTo>
                <a:lnTo>
                  <a:pt x="266104" y="150209"/>
                </a:lnTo>
                <a:lnTo>
                  <a:pt x="256032" y="190500"/>
                </a:lnTo>
                <a:lnTo>
                  <a:pt x="244792" y="213550"/>
                </a:lnTo>
                <a:lnTo>
                  <a:pt x="24178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1655" y="4346447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8580" y="54864"/>
                </a:lnTo>
                <a:lnTo>
                  <a:pt x="71127" y="49149"/>
                </a:lnTo>
                <a:lnTo>
                  <a:pt x="95130" y="18930"/>
                </a:lnTo>
                <a:lnTo>
                  <a:pt x="123444" y="4572"/>
                </a:lnTo>
                <a:lnTo>
                  <a:pt x="130063" y="2571"/>
                </a:lnTo>
                <a:lnTo>
                  <a:pt x="136398" y="1143"/>
                </a:lnTo>
                <a:lnTo>
                  <a:pt x="142732" y="285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5841"/>
                </a:lnTo>
                <a:lnTo>
                  <a:pt x="94869" y="79629"/>
                </a:lnTo>
                <a:lnTo>
                  <a:pt x="74676" y="115824"/>
                </a:lnTo>
                <a:lnTo>
                  <a:pt x="72675" y="122967"/>
                </a:lnTo>
                <a:lnTo>
                  <a:pt x="71247" y="130683"/>
                </a:lnTo>
                <a:lnTo>
                  <a:pt x="70389" y="138969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8496" y="67056"/>
                </a:lnTo>
                <a:lnTo>
                  <a:pt x="153924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63868" y="4346447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8031"/>
                </a:lnTo>
                <a:lnTo>
                  <a:pt x="19812" y="212979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300"/>
                </a:lnTo>
                <a:lnTo>
                  <a:pt x="9144" y="82296"/>
                </a:lnTo>
                <a:lnTo>
                  <a:pt x="27360" y="48434"/>
                </a:lnTo>
                <a:lnTo>
                  <a:pt x="65698" y="16049"/>
                </a:lnTo>
                <a:lnTo>
                  <a:pt x="102489" y="2476"/>
                </a:lnTo>
                <a:lnTo>
                  <a:pt x="129540" y="0"/>
                </a:lnTo>
                <a:lnTo>
                  <a:pt x="145875" y="833"/>
                </a:lnTo>
                <a:lnTo>
                  <a:pt x="187452" y="12192"/>
                </a:lnTo>
                <a:lnTo>
                  <a:pt x="218527" y="36623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649"/>
                </a:lnTo>
                <a:lnTo>
                  <a:pt x="113157" y="54673"/>
                </a:lnTo>
                <a:lnTo>
                  <a:pt x="106584" y="56554"/>
                </a:lnTo>
                <a:lnTo>
                  <a:pt x="100584" y="59436"/>
                </a:lnTo>
                <a:lnTo>
                  <a:pt x="92964" y="62484"/>
                </a:lnTo>
                <a:lnTo>
                  <a:pt x="86868" y="67056"/>
                </a:lnTo>
                <a:lnTo>
                  <a:pt x="77724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596" y="108204"/>
                </a:lnTo>
                <a:lnTo>
                  <a:pt x="252793" y="109108"/>
                </a:lnTo>
                <a:lnTo>
                  <a:pt x="254508" y="123063"/>
                </a:lnTo>
                <a:lnTo>
                  <a:pt x="255079" y="137588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825" y="217932"/>
                </a:lnTo>
                <a:lnTo>
                  <a:pt x="231607" y="223504"/>
                </a:lnTo>
                <a:lnTo>
                  <a:pt x="188475" y="258818"/>
                </a:lnTo>
                <a:lnTo>
                  <a:pt x="151280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596" y="108204"/>
                </a:moveTo>
                <a:lnTo>
                  <a:pt x="184404" y="108204"/>
                </a:lnTo>
                <a:lnTo>
                  <a:pt x="181546" y="95345"/>
                </a:lnTo>
                <a:lnTo>
                  <a:pt x="177546" y="84201"/>
                </a:lnTo>
                <a:lnTo>
                  <a:pt x="150495" y="5676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596" y="108204"/>
                </a:lnTo>
                <a:close/>
              </a:path>
              <a:path w="255270" h="269875">
                <a:moveTo>
                  <a:pt x="23482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119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573"/>
                </a:lnTo>
                <a:lnTo>
                  <a:pt x="23482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5159" y="4535423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95159" y="44348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9500" y="424738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109728" y="460248"/>
                </a:moveTo>
                <a:lnTo>
                  <a:pt x="77724" y="460248"/>
                </a:lnTo>
                <a:lnTo>
                  <a:pt x="68865" y="446532"/>
                </a:lnTo>
                <a:lnTo>
                  <a:pt x="45720" y="405384"/>
                </a:lnTo>
                <a:lnTo>
                  <a:pt x="26431" y="362950"/>
                </a:lnTo>
                <a:lnTo>
                  <a:pt x="21336" y="348996"/>
                </a:lnTo>
                <a:lnTo>
                  <a:pt x="16168" y="335018"/>
                </a:lnTo>
                <a:lnTo>
                  <a:pt x="12001" y="320611"/>
                </a:lnTo>
                <a:lnTo>
                  <a:pt x="8691" y="305919"/>
                </a:lnTo>
                <a:lnTo>
                  <a:pt x="6096" y="291084"/>
                </a:lnTo>
                <a:lnTo>
                  <a:pt x="3214" y="275963"/>
                </a:lnTo>
                <a:lnTo>
                  <a:pt x="1333" y="260413"/>
                </a:lnTo>
                <a:lnTo>
                  <a:pt x="309" y="244578"/>
                </a:lnTo>
                <a:lnTo>
                  <a:pt x="0" y="228600"/>
                </a:lnTo>
                <a:lnTo>
                  <a:pt x="1166" y="199120"/>
                </a:lnTo>
                <a:lnTo>
                  <a:pt x="10929" y="140731"/>
                </a:lnTo>
                <a:lnTo>
                  <a:pt x="30360" y="81867"/>
                </a:lnTo>
                <a:lnTo>
                  <a:pt x="59459" y="25955"/>
                </a:lnTo>
                <a:lnTo>
                  <a:pt x="77724" y="0"/>
                </a:lnTo>
                <a:lnTo>
                  <a:pt x="109728" y="0"/>
                </a:lnTo>
                <a:lnTo>
                  <a:pt x="92868" y="28336"/>
                </a:lnTo>
                <a:lnTo>
                  <a:pt x="78867" y="56388"/>
                </a:lnTo>
                <a:lnTo>
                  <a:pt x="59436" y="112776"/>
                </a:lnTo>
                <a:lnTo>
                  <a:pt x="47815" y="168973"/>
                </a:lnTo>
                <a:lnTo>
                  <a:pt x="44196" y="228600"/>
                </a:lnTo>
                <a:lnTo>
                  <a:pt x="45077" y="259175"/>
                </a:lnTo>
                <a:lnTo>
                  <a:pt x="52554" y="318611"/>
                </a:lnTo>
                <a:lnTo>
                  <a:pt x="68580" y="375165"/>
                </a:lnTo>
                <a:lnTo>
                  <a:pt x="93726" y="431696"/>
                </a:lnTo>
                <a:lnTo>
                  <a:pt x="10972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39228" y="4354067"/>
            <a:ext cx="248920" cy="256540"/>
          </a:xfrm>
          <a:custGeom>
            <a:avLst/>
            <a:gdLst/>
            <a:ahLst/>
            <a:cxnLst/>
            <a:rect l="l" t="t" r="r" b="b"/>
            <a:pathLst>
              <a:path w="248920" h="256539">
                <a:moveTo>
                  <a:pt x="51816" y="256031"/>
                </a:moveTo>
                <a:lnTo>
                  <a:pt x="0" y="256031"/>
                </a:lnTo>
                <a:lnTo>
                  <a:pt x="96012" y="121920"/>
                </a:lnTo>
                <a:lnTo>
                  <a:pt x="7620" y="0"/>
                </a:lnTo>
                <a:lnTo>
                  <a:pt x="60960" y="0"/>
                </a:lnTo>
                <a:lnTo>
                  <a:pt x="121920" y="89916"/>
                </a:lnTo>
                <a:lnTo>
                  <a:pt x="170015" y="89916"/>
                </a:lnTo>
                <a:lnTo>
                  <a:pt x="149352" y="117348"/>
                </a:lnTo>
                <a:lnTo>
                  <a:pt x="172212" y="149352"/>
                </a:lnTo>
                <a:lnTo>
                  <a:pt x="121920" y="149352"/>
                </a:lnTo>
                <a:lnTo>
                  <a:pt x="51816" y="256031"/>
                </a:lnTo>
                <a:close/>
              </a:path>
              <a:path w="248920" h="256539">
                <a:moveTo>
                  <a:pt x="170015" y="89916"/>
                </a:moveTo>
                <a:lnTo>
                  <a:pt x="121920" y="89916"/>
                </a:lnTo>
                <a:lnTo>
                  <a:pt x="185927" y="0"/>
                </a:lnTo>
                <a:lnTo>
                  <a:pt x="237744" y="0"/>
                </a:lnTo>
                <a:lnTo>
                  <a:pt x="170015" y="89916"/>
                </a:lnTo>
                <a:close/>
              </a:path>
              <a:path w="248920" h="256539">
                <a:moveTo>
                  <a:pt x="248412" y="256031"/>
                </a:moveTo>
                <a:lnTo>
                  <a:pt x="193548" y="256031"/>
                </a:lnTo>
                <a:lnTo>
                  <a:pt x="121920" y="149352"/>
                </a:lnTo>
                <a:lnTo>
                  <a:pt x="172212" y="149352"/>
                </a:lnTo>
                <a:lnTo>
                  <a:pt x="248412" y="25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53756" y="447370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92083" y="4347971"/>
            <a:ext cx="360045" cy="262255"/>
          </a:xfrm>
          <a:custGeom>
            <a:avLst/>
            <a:gdLst/>
            <a:ahLst/>
            <a:cxnLst/>
            <a:rect l="l" t="t" r="r" b="b"/>
            <a:pathLst>
              <a:path w="360045" h="262254">
                <a:moveTo>
                  <a:pt x="79248" y="44196"/>
                </a:moveTo>
                <a:lnTo>
                  <a:pt x="41148" y="44196"/>
                </a:lnTo>
                <a:lnTo>
                  <a:pt x="56578" y="25074"/>
                </a:lnTo>
                <a:lnTo>
                  <a:pt x="75438" y="11239"/>
                </a:lnTo>
                <a:lnTo>
                  <a:pt x="97726" y="2833"/>
                </a:lnTo>
                <a:lnTo>
                  <a:pt x="123444" y="0"/>
                </a:lnTo>
                <a:lnTo>
                  <a:pt x="134826" y="595"/>
                </a:lnTo>
                <a:lnTo>
                  <a:pt x="175545" y="16121"/>
                </a:lnTo>
                <a:lnTo>
                  <a:pt x="190696" y="36576"/>
                </a:lnTo>
                <a:lnTo>
                  <a:pt x="109728" y="36576"/>
                </a:lnTo>
                <a:lnTo>
                  <a:pt x="101107" y="37123"/>
                </a:lnTo>
                <a:lnTo>
                  <a:pt x="93345" y="38671"/>
                </a:lnTo>
                <a:lnTo>
                  <a:pt x="86153" y="41076"/>
                </a:lnTo>
                <a:lnTo>
                  <a:pt x="79248" y="44196"/>
                </a:lnTo>
                <a:close/>
              </a:path>
              <a:path w="360045" h="262254">
                <a:moveTo>
                  <a:pt x="233299" y="44196"/>
                </a:moveTo>
                <a:lnTo>
                  <a:pt x="193548" y="44196"/>
                </a:lnTo>
                <a:lnTo>
                  <a:pt x="200715" y="34242"/>
                </a:lnTo>
                <a:lnTo>
                  <a:pt x="238529" y="6429"/>
                </a:lnTo>
                <a:lnTo>
                  <a:pt x="274319" y="0"/>
                </a:lnTo>
                <a:lnTo>
                  <a:pt x="283440" y="285"/>
                </a:lnTo>
                <a:lnTo>
                  <a:pt x="323469" y="9525"/>
                </a:lnTo>
                <a:lnTo>
                  <a:pt x="351289" y="36576"/>
                </a:lnTo>
                <a:lnTo>
                  <a:pt x="266700" y="36576"/>
                </a:lnTo>
                <a:lnTo>
                  <a:pt x="252436" y="37719"/>
                </a:lnTo>
                <a:lnTo>
                  <a:pt x="239458" y="41148"/>
                </a:lnTo>
                <a:lnTo>
                  <a:pt x="233299" y="44196"/>
                </a:lnTo>
                <a:close/>
              </a:path>
              <a:path w="360045" h="262254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4196"/>
                </a:lnTo>
                <a:lnTo>
                  <a:pt x="79248" y="44196"/>
                </a:lnTo>
                <a:lnTo>
                  <a:pt x="72699" y="47910"/>
                </a:lnTo>
                <a:lnTo>
                  <a:pt x="66865" y="52197"/>
                </a:lnTo>
                <a:lnTo>
                  <a:pt x="61888" y="57054"/>
                </a:lnTo>
                <a:lnTo>
                  <a:pt x="57912" y="62484"/>
                </a:lnTo>
                <a:lnTo>
                  <a:pt x="51816" y="68580"/>
                </a:lnTo>
                <a:lnTo>
                  <a:pt x="45720" y="83820"/>
                </a:lnTo>
                <a:lnTo>
                  <a:pt x="44196" y="91440"/>
                </a:lnTo>
                <a:lnTo>
                  <a:pt x="42672" y="97536"/>
                </a:lnTo>
                <a:lnTo>
                  <a:pt x="42672" y="262127"/>
                </a:lnTo>
                <a:close/>
              </a:path>
              <a:path w="360045" h="262254">
                <a:moveTo>
                  <a:pt x="201167" y="262127"/>
                </a:moveTo>
                <a:lnTo>
                  <a:pt x="158496" y="262127"/>
                </a:lnTo>
                <a:lnTo>
                  <a:pt x="158496" y="85344"/>
                </a:lnTo>
                <a:lnTo>
                  <a:pt x="156972" y="77724"/>
                </a:lnTo>
                <a:lnTo>
                  <a:pt x="155448" y="71628"/>
                </a:lnTo>
                <a:lnTo>
                  <a:pt x="153924" y="64008"/>
                </a:lnTo>
                <a:lnTo>
                  <a:pt x="152400" y="57912"/>
                </a:lnTo>
                <a:lnTo>
                  <a:pt x="147828" y="53340"/>
                </a:lnTo>
                <a:lnTo>
                  <a:pt x="144780" y="47244"/>
                </a:lnTo>
                <a:lnTo>
                  <a:pt x="140208" y="44196"/>
                </a:lnTo>
                <a:lnTo>
                  <a:pt x="128016" y="38100"/>
                </a:lnTo>
                <a:lnTo>
                  <a:pt x="120396" y="36576"/>
                </a:lnTo>
                <a:lnTo>
                  <a:pt x="190696" y="36576"/>
                </a:lnTo>
                <a:lnTo>
                  <a:pt x="193548" y="44196"/>
                </a:lnTo>
                <a:lnTo>
                  <a:pt x="233299" y="44196"/>
                </a:lnTo>
                <a:lnTo>
                  <a:pt x="227909" y="46863"/>
                </a:lnTo>
                <a:lnTo>
                  <a:pt x="202287" y="88082"/>
                </a:lnTo>
                <a:lnTo>
                  <a:pt x="201167" y="102108"/>
                </a:lnTo>
                <a:lnTo>
                  <a:pt x="201167" y="262127"/>
                </a:lnTo>
                <a:close/>
              </a:path>
              <a:path w="360045" h="262254">
                <a:moveTo>
                  <a:pt x="359663" y="262127"/>
                </a:moveTo>
                <a:lnTo>
                  <a:pt x="316992" y="262127"/>
                </a:lnTo>
                <a:lnTo>
                  <a:pt x="316992" y="85344"/>
                </a:lnTo>
                <a:lnTo>
                  <a:pt x="315467" y="77724"/>
                </a:lnTo>
                <a:lnTo>
                  <a:pt x="313943" y="71628"/>
                </a:lnTo>
                <a:lnTo>
                  <a:pt x="313943" y="64008"/>
                </a:lnTo>
                <a:lnTo>
                  <a:pt x="310896" y="57912"/>
                </a:lnTo>
                <a:lnTo>
                  <a:pt x="274391" y="36861"/>
                </a:lnTo>
                <a:lnTo>
                  <a:pt x="266700" y="36576"/>
                </a:lnTo>
                <a:lnTo>
                  <a:pt x="351289" y="36576"/>
                </a:lnTo>
                <a:lnTo>
                  <a:pt x="359663" y="74676"/>
                </a:lnTo>
                <a:lnTo>
                  <a:pt x="359663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00516" y="4347971"/>
            <a:ext cx="236220" cy="268605"/>
          </a:xfrm>
          <a:custGeom>
            <a:avLst/>
            <a:gdLst/>
            <a:ahLst/>
            <a:cxnLst/>
            <a:rect l="l" t="t" r="r" b="b"/>
            <a:pathLst>
              <a:path w="236220" h="268604">
                <a:moveTo>
                  <a:pt x="121920" y="268224"/>
                </a:moveTo>
                <a:lnTo>
                  <a:pt x="81200" y="262437"/>
                </a:lnTo>
                <a:lnTo>
                  <a:pt x="39671" y="238696"/>
                </a:lnTo>
                <a:lnTo>
                  <a:pt x="13144" y="199477"/>
                </a:lnTo>
                <a:lnTo>
                  <a:pt x="2285" y="161925"/>
                </a:lnTo>
                <a:lnTo>
                  <a:pt x="0" y="134112"/>
                </a:lnTo>
                <a:lnTo>
                  <a:pt x="571" y="119538"/>
                </a:lnTo>
                <a:lnTo>
                  <a:pt x="9144" y="79248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707" y="857"/>
                </a:lnTo>
                <a:lnTo>
                  <a:pt x="176784" y="13716"/>
                </a:lnTo>
                <a:lnTo>
                  <a:pt x="203409" y="36576"/>
                </a:lnTo>
                <a:lnTo>
                  <a:pt x="117348" y="36576"/>
                </a:lnTo>
                <a:lnTo>
                  <a:pt x="109608" y="36885"/>
                </a:lnTo>
                <a:lnTo>
                  <a:pt x="70389" y="53387"/>
                </a:lnTo>
                <a:lnTo>
                  <a:pt x="48053" y="87653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4481" y="154519"/>
                </a:lnTo>
                <a:lnTo>
                  <a:pt x="54483" y="193167"/>
                </a:lnTo>
                <a:lnTo>
                  <a:pt x="88392" y="224028"/>
                </a:lnTo>
                <a:lnTo>
                  <a:pt x="123444" y="231648"/>
                </a:lnTo>
                <a:lnTo>
                  <a:pt x="209731" y="231648"/>
                </a:lnTo>
                <a:lnTo>
                  <a:pt x="207859" y="234291"/>
                </a:lnTo>
                <a:lnTo>
                  <a:pt x="195072" y="246888"/>
                </a:lnTo>
                <a:lnTo>
                  <a:pt x="179570" y="256008"/>
                </a:lnTo>
                <a:lnTo>
                  <a:pt x="162496" y="262699"/>
                </a:lnTo>
                <a:lnTo>
                  <a:pt x="143422" y="266819"/>
                </a:lnTo>
                <a:lnTo>
                  <a:pt x="121920" y="268224"/>
                </a:lnTo>
                <a:close/>
              </a:path>
              <a:path w="236220" h="268604">
                <a:moveTo>
                  <a:pt x="233591" y="109728"/>
                </a:moveTo>
                <a:lnTo>
                  <a:pt x="192024" y="109728"/>
                </a:lnTo>
                <a:lnTo>
                  <a:pt x="191500" y="101988"/>
                </a:lnTo>
                <a:lnTo>
                  <a:pt x="190119" y="94678"/>
                </a:lnTo>
                <a:lnTo>
                  <a:pt x="164306" y="53387"/>
                </a:lnTo>
                <a:lnTo>
                  <a:pt x="146304" y="42672"/>
                </a:lnTo>
                <a:lnTo>
                  <a:pt x="140065" y="39790"/>
                </a:lnTo>
                <a:lnTo>
                  <a:pt x="132969" y="37909"/>
                </a:lnTo>
                <a:lnTo>
                  <a:pt x="125301" y="36885"/>
                </a:lnTo>
                <a:lnTo>
                  <a:pt x="117348" y="36576"/>
                </a:lnTo>
                <a:lnTo>
                  <a:pt x="203409" y="36576"/>
                </a:lnTo>
                <a:lnTo>
                  <a:pt x="224790" y="72771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20" h="268604">
                <a:moveTo>
                  <a:pt x="209731" y="231648"/>
                </a:moveTo>
                <a:lnTo>
                  <a:pt x="123444" y="231648"/>
                </a:lnTo>
                <a:lnTo>
                  <a:pt x="136564" y="230814"/>
                </a:lnTo>
                <a:lnTo>
                  <a:pt x="148399" y="228409"/>
                </a:lnTo>
                <a:lnTo>
                  <a:pt x="182499" y="203263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6575" y="201668"/>
                </a:lnTo>
                <a:lnTo>
                  <a:pt x="218503" y="219265"/>
                </a:lnTo>
                <a:lnTo>
                  <a:pt x="20973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5692" y="4347972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4">
                <a:moveTo>
                  <a:pt x="51816" y="85344"/>
                </a:moveTo>
                <a:lnTo>
                  <a:pt x="9144" y="85344"/>
                </a:lnTo>
                <a:lnTo>
                  <a:pt x="10596" y="74223"/>
                </a:lnTo>
                <a:lnTo>
                  <a:pt x="24693" y="38004"/>
                </a:lnTo>
                <a:lnTo>
                  <a:pt x="59245" y="10287"/>
                </a:lnTo>
                <a:lnTo>
                  <a:pt x="97155" y="1143"/>
                </a:lnTo>
                <a:lnTo>
                  <a:pt x="118872" y="0"/>
                </a:lnTo>
                <a:lnTo>
                  <a:pt x="127111" y="261"/>
                </a:lnTo>
                <a:lnTo>
                  <a:pt x="168783" y="6476"/>
                </a:lnTo>
                <a:lnTo>
                  <a:pt x="200882" y="27836"/>
                </a:lnTo>
                <a:lnTo>
                  <a:pt x="206514" y="36576"/>
                </a:lnTo>
                <a:lnTo>
                  <a:pt x="115824" y="36576"/>
                </a:lnTo>
                <a:lnTo>
                  <a:pt x="103560" y="37171"/>
                </a:lnTo>
                <a:lnTo>
                  <a:pt x="63603" y="53197"/>
                </a:lnTo>
                <a:lnTo>
                  <a:pt x="53840" y="72532"/>
                </a:lnTo>
                <a:lnTo>
                  <a:pt x="51816" y="85344"/>
                </a:lnTo>
                <a:close/>
              </a:path>
              <a:path w="241300" h="268604">
                <a:moveTo>
                  <a:pt x="85344" y="268224"/>
                </a:moveTo>
                <a:lnTo>
                  <a:pt x="76461" y="267938"/>
                </a:lnTo>
                <a:lnTo>
                  <a:pt x="68008" y="267081"/>
                </a:lnTo>
                <a:lnTo>
                  <a:pt x="59840" y="265652"/>
                </a:lnTo>
                <a:lnTo>
                  <a:pt x="51816" y="263652"/>
                </a:lnTo>
                <a:lnTo>
                  <a:pt x="44338" y="261961"/>
                </a:lnTo>
                <a:lnTo>
                  <a:pt x="11334" y="236672"/>
                </a:lnTo>
                <a:lnTo>
                  <a:pt x="0" y="196596"/>
                </a:lnTo>
                <a:lnTo>
                  <a:pt x="551" y="185928"/>
                </a:lnTo>
                <a:lnTo>
                  <a:pt x="16954" y="147637"/>
                </a:lnTo>
                <a:lnTo>
                  <a:pt x="54864" y="124968"/>
                </a:lnTo>
                <a:lnTo>
                  <a:pt x="86868" y="117348"/>
                </a:lnTo>
                <a:lnTo>
                  <a:pt x="95750" y="115347"/>
                </a:lnTo>
                <a:lnTo>
                  <a:pt x="104203" y="113919"/>
                </a:lnTo>
                <a:lnTo>
                  <a:pt x="112371" y="113061"/>
                </a:lnTo>
                <a:lnTo>
                  <a:pt x="120396" y="112776"/>
                </a:lnTo>
                <a:lnTo>
                  <a:pt x="127254" y="111609"/>
                </a:lnTo>
                <a:lnTo>
                  <a:pt x="134112" y="110299"/>
                </a:lnTo>
                <a:lnTo>
                  <a:pt x="140970" y="108704"/>
                </a:lnTo>
                <a:lnTo>
                  <a:pt x="147828" y="106680"/>
                </a:lnTo>
                <a:lnTo>
                  <a:pt x="155448" y="105156"/>
                </a:lnTo>
                <a:lnTo>
                  <a:pt x="161544" y="102108"/>
                </a:lnTo>
                <a:lnTo>
                  <a:pt x="170688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53924" y="44195"/>
                </a:lnTo>
                <a:lnTo>
                  <a:pt x="149352" y="41148"/>
                </a:lnTo>
                <a:lnTo>
                  <a:pt x="143256" y="39624"/>
                </a:lnTo>
                <a:lnTo>
                  <a:pt x="135636" y="38100"/>
                </a:lnTo>
                <a:lnTo>
                  <a:pt x="129540" y="36576"/>
                </a:lnTo>
                <a:lnTo>
                  <a:pt x="206514" y="36576"/>
                </a:lnTo>
                <a:lnTo>
                  <a:pt x="209502" y="42457"/>
                </a:lnTo>
                <a:lnTo>
                  <a:pt x="211836" y="50863"/>
                </a:lnTo>
                <a:lnTo>
                  <a:pt x="213026" y="60126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2400" y="138684"/>
                </a:lnTo>
                <a:lnTo>
                  <a:pt x="103751" y="146685"/>
                </a:lnTo>
                <a:lnTo>
                  <a:pt x="96012" y="147828"/>
                </a:lnTo>
                <a:lnTo>
                  <a:pt x="89177" y="148994"/>
                </a:lnTo>
                <a:lnTo>
                  <a:pt x="51816" y="169164"/>
                </a:lnTo>
                <a:lnTo>
                  <a:pt x="44196" y="201168"/>
                </a:lnTo>
                <a:lnTo>
                  <a:pt x="45720" y="207264"/>
                </a:lnTo>
                <a:lnTo>
                  <a:pt x="54864" y="220980"/>
                </a:lnTo>
                <a:lnTo>
                  <a:pt x="59436" y="222504"/>
                </a:lnTo>
                <a:lnTo>
                  <a:pt x="64008" y="225552"/>
                </a:lnTo>
                <a:lnTo>
                  <a:pt x="70104" y="228600"/>
                </a:lnTo>
                <a:lnTo>
                  <a:pt x="82296" y="231648"/>
                </a:lnTo>
                <a:lnTo>
                  <a:pt x="171047" y="231648"/>
                </a:lnTo>
                <a:lnTo>
                  <a:pt x="165187" y="238291"/>
                </a:lnTo>
                <a:lnTo>
                  <a:pt x="122420" y="263080"/>
                </a:lnTo>
                <a:lnTo>
                  <a:pt x="97893" y="267652"/>
                </a:lnTo>
                <a:lnTo>
                  <a:pt x="85344" y="268224"/>
                </a:lnTo>
                <a:close/>
              </a:path>
              <a:path w="241300" h="268604">
                <a:moveTo>
                  <a:pt x="171047" y="231648"/>
                </a:moveTo>
                <a:lnTo>
                  <a:pt x="94488" y="231648"/>
                </a:lnTo>
                <a:lnTo>
                  <a:pt x="104465" y="231338"/>
                </a:lnTo>
                <a:lnTo>
                  <a:pt x="113728" y="230314"/>
                </a:lnTo>
                <a:lnTo>
                  <a:pt x="122134" y="228433"/>
                </a:lnTo>
                <a:lnTo>
                  <a:pt x="129540" y="225552"/>
                </a:lnTo>
                <a:lnTo>
                  <a:pt x="136993" y="222980"/>
                </a:lnTo>
                <a:lnTo>
                  <a:pt x="143446" y="219837"/>
                </a:lnTo>
                <a:lnTo>
                  <a:pt x="149042" y="216122"/>
                </a:lnTo>
                <a:lnTo>
                  <a:pt x="153924" y="211836"/>
                </a:lnTo>
                <a:lnTo>
                  <a:pt x="161544" y="205740"/>
                </a:lnTo>
                <a:lnTo>
                  <a:pt x="166116" y="199644"/>
                </a:lnTo>
                <a:lnTo>
                  <a:pt x="169164" y="192024"/>
                </a:lnTo>
                <a:lnTo>
                  <a:pt x="172128" y="186094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3360"/>
                </a:lnTo>
                <a:lnTo>
                  <a:pt x="214884" y="219456"/>
                </a:lnTo>
                <a:lnTo>
                  <a:pt x="216408" y="224028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1047" y="231648"/>
                </a:lnTo>
                <a:close/>
              </a:path>
              <a:path w="241300" h="268604">
                <a:moveTo>
                  <a:pt x="210312" y="268224"/>
                </a:moveTo>
                <a:lnTo>
                  <a:pt x="176784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2128"/>
                </a:lnTo>
                <a:lnTo>
                  <a:pt x="235386" y="265009"/>
                </a:lnTo>
                <a:lnTo>
                  <a:pt x="228409" y="266890"/>
                </a:lnTo>
                <a:lnTo>
                  <a:pt x="220003" y="267914"/>
                </a:lnTo>
                <a:lnTo>
                  <a:pt x="210312" y="268224"/>
                </a:lnTo>
                <a:close/>
              </a:path>
              <a:path w="241300" h="268604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46107" y="4347971"/>
            <a:ext cx="212090" cy="262255"/>
          </a:xfrm>
          <a:custGeom>
            <a:avLst/>
            <a:gdLst/>
            <a:ahLst/>
            <a:cxnLst/>
            <a:rect l="l" t="t" r="r" b="b"/>
            <a:pathLst>
              <a:path w="212090" h="262254">
                <a:moveTo>
                  <a:pt x="76011" y="47244"/>
                </a:moveTo>
                <a:lnTo>
                  <a:pt x="41148" y="47244"/>
                </a:lnTo>
                <a:lnTo>
                  <a:pt x="55935" y="26360"/>
                </a:lnTo>
                <a:lnTo>
                  <a:pt x="74866" y="11620"/>
                </a:lnTo>
                <a:lnTo>
                  <a:pt x="97512" y="2881"/>
                </a:lnTo>
                <a:lnTo>
                  <a:pt x="123444" y="0"/>
                </a:lnTo>
                <a:lnTo>
                  <a:pt x="135683" y="547"/>
                </a:lnTo>
                <a:lnTo>
                  <a:pt x="173831" y="11334"/>
                </a:lnTo>
                <a:lnTo>
                  <a:pt x="199777" y="36576"/>
                </a:lnTo>
                <a:lnTo>
                  <a:pt x="117348" y="36576"/>
                </a:lnTo>
                <a:lnTo>
                  <a:pt x="108489" y="36885"/>
                </a:lnTo>
                <a:lnTo>
                  <a:pt x="100203" y="37909"/>
                </a:lnTo>
                <a:lnTo>
                  <a:pt x="92487" y="39790"/>
                </a:lnTo>
                <a:lnTo>
                  <a:pt x="85344" y="42672"/>
                </a:lnTo>
                <a:lnTo>
                  <a:pt x="77890" y="46148"/>
                </a:lnTo>
                <a:lnTo>
                  <a:pt x="76011" y="47244"/>
                </a:lnTo>
                <a:close/>
              </a:path>
              <a:path w="212090" h="262254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7244"/>
                </a:lnTo>
                <a:lnTo>
                  <a:pt x="76011" y="47244"/>
                </a:lnTo>
                <a:lnTo>
                  <a:pt x="49815" y="77866"/>
                </a:lnTo>
                <a:lnTo>
                  <a:pt x="42672" y="117348"/>
                </a:lnTo>
                <a:lnTo>
                  <a:pt x="42672" y="262127"/>
                </a:lnTo>
                <a:close/>
              </a:path>
              <a:path w="212090" h="262254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7994" y="44291"/>
                </a:lnTo>
                <a:lnTo>
                  <a:pt x="117348" y="36576"/>
                </a:lnTo>
                <a:lnTo>
                  <a:pt x="199777" y="36576"/>
                </a:lnTo>
                <a:lnTo>
                  <a:pt x="210693" y="73533"/>
                </a:lnTo>
                <a:lnTo>
                  <a:pt x="211822" y="92487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85376" y="424738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32004" y="460248"/>
                </a:moveTo>
                <a:lnTo>
                  <a:pt x="0" y="460248"/>
                </a:lnTo>
                <a:lnTo>
                  <a:pt x="16644" y="431934"/>
                </a:lnTo>
                <a:lnTo>
                  <a:pt x="30289" y="404050"/>
                </a:lnTo>
                <a:lnTo>
                  <a:pt x="50292" y="348996"/>
                </a:lnTo>
                <a:lnTo>
                  <a:pt x="61341" y="291464"/>
                </a:lnTo>
                <a:lnTo>
                  <a:pt x="65532" y="231647"/>
                </a:lnTo>
                <a:lnTo>
                  <a:pt x="64436" y="201072"/>
                </a:lnTo>
                <a:lnTo>
                  <a:pt x="56530" y="141636"/>
                </a:lnTo>
                <a:lnTo>
                  <a:pt x="41148" y="85082"/>
                </a:lnTo>
                <a:lnTo>
                  <a:pt x="16002" y="28551"/>
                </a:lnTo>
                <a:lnTo>
                  <a:pt x="0" y="0"/>
                </a:lnTo>
                <a:lnTo>
                  <a:pt x="32004" y="0"/>
                </a:lnTo>
                <a:lnTo>
                  <a:pt x="56864" y="41147"/>
                </a:lnTo>
                <a:lnTo>
                  <a:pt x="77343" y="83058"/>
                </a:lnTo>
                <a:lnTo>
                  <a:pt x="92916" y="125872"/>
                </a:lnTo>
                <a:lnTo>
                  <a:pt x="106513" y="184284"/>
                </a:lnTo>
                <a:lnTo>
                  <a:pt x="109728" y="231647"/>
                </a:lnTo>
                <a:lnTo>
                  <a:pt x="108346" y="261365"/>
                </a:lnTo>
                <a:lnTo>
                  <a:pt x="98155" y="320802"/>
                </a:lnTo>
                <a:lnTo>
                  <a:pt x="79367" y="379666"/>
                </a:lnTo>
                <a:lnTo>
                  <a:pt x="50268" y="434530"/>
                </a:lnTo>
                <a:lnTo>
                  <a:pt x="32004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08820" y="4247388"/>
            <a:ext cx="182880" cy="370840"/>
          </a:xfrm>
          <a:custGeom>
            <a:avLst/>
            <a:gdLst/>
            <a:ahLst/>
            <a:cxnLst/>
            <a:rect l="l" t="t" r="r" b="b"/>
            <a:pathLst>
              <a:path w="182879" h="370839">
                <a:moveTo>
                  <a:pt x="36576" y="370331"/>
                </a:moveTo>
                <a:lnTo>
                  <a:pt x="0" y="370331"/>
                </a:lnTo>
                <a:lnTo>
                  <a:pt x="146304" y="0"/>
                </a:lnTo>
                <a:lnTo>
                  <a:pt x="182880" y="0"/>
                </a:lnTo>
                <a:lnTo>
                  <a:pt x="36576" y="370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97795" y="4347971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203827" y="231648"/>
                </a:moveTo>
                <a:lnTo>
                  <a:pt x="124968" y="231648"/>
                </a:lnTo>
                <a:lnTo>
                  <a:pt x="131064" y="230124"/>
                </a:lnTo>
                <a:lnTo>
                  <a:pt x="138684" y="228600"/>
                </a:lnTo>
                <a:lnTo>
                  <a:pt x="144780" y="227076"/>
                </a:lnTo>
                <a:lnTo>
                  <a:pt x="150876" y="224028"/>
                </a:lnTo>
                <a:lnTo>
                  <a:pt x="156972" y="222504"/>
                </a:lnTo>
                <a:lnTo>
                  <a:pt x="163068" y="217932"/>
                </a:lnTo>
                <a:lnTo>
                  <a:pt x="166116" y="213360"/>
                </a:lnTo>
                <a:lnTo>
                  <a:pt x="170688" y="207264"/>
                </a:lnTo>
                <a:lnTo>
                  <a:pt x="172212" y="201168"/>
                </a:lnTo>
                <a:lnTo>
                  <a:pt x="153757" y="164877"/>
                </a:lnTo>
                <a:lnTo>
                  <a:pt x="129540" y="155448"/>
                </a:lnTo>
                <a:lnTo>
                  <a:pt x="120134" y="152280"/>
                </a:lnTo>
                <a:lnTo>
                  <a:pt x="110299" y="149542"/>
                </a:lnTo>
                <a:lnTo>
                  <a:pt x="100179" y="147089"/>
                </a:lnTo>
                <a:lnTo>
                  <a:pt x="89916" y="144780"/>
                </a:lnTo>
                <a:lnTo>
                  <a:pt x="78771" y="143113"/>
                </a:lnTo>
                <a:lnTo>
                  <a:pt x="68199" y="140589"/>
                </a:lnTo>
                <a:lnTo>
                  <a:pt x="32385" y="123825"/>
                </a:lnTo>
                <a:lnTo>
                  <a:pt x="6929" y="84891"/>
                </a:lnTo>
                <a:lnTo>
                  <a:pt x="6185" y="71628"/>
                </a:lnTo>
                <a:lnTo>
                  <a:pt x="6667" y="63412"/>
                </a:lnTo>
                <a:lnTo>
                  <a:pt x="24765" y="27050"/>
                </a:lnTo>
                <a:lnTo>
                  <a:pt x="59078" y="6905"/>
                </a:lnTo>
                <a:lnTo>
                  <a:pt x="102108" y="0"/>
                </a:lnTo>
                <a:lnTo>
                  <a:pt x="112371" y="261"/>
                </a:lnTo>
                <a:lnTo>
                  <a:pt x="150590" y="5619"/>
                </a:lnTo>
                <a:lnTo>
                  <a:pt x="186309" y="27241"/>
                </a:lnTo>
                <a:lnTo>
                  <a:pt x="193616" y="36576"/>
                </a:lnTo>
                <a:lnTo>
                  <a:pt x="91440" y="36576"/>
                </a:lnTo>
                <a:lnTo>
                  <a:pt x="73152" y="41147"/>
                </a:lnTo>
                <a:lnTo>
                  <a:pt x="50292" y="62484"/>
                </a:lnTo>
                <a:lnTo>
                  <a:pt x="50292" y="76200"/>
                </a:lnTo>
                <a:lnTo>
                  <a:pt x="83700" y="101346"/>
                </a:lnTo>
                <a:lnTo>
                  <a:pt x="111394" y="109370"/>
                </a:lnTo>
                <a:lnTo>
                  <a:pt x="118872" y="110680"/>
                </a:lnTo>
                <a:lnTo>
                  <a:pt x="126349" y="112275"/>
                </a:lnTo>
                <a:lnTo>
                  <a:pt x="134112" y="114300"/>
                </a:lnTo>
                <a:lnTo>
                  <a:pt x="141231" y="116371"/>
                </a:lnTo>
                <a:lnTo>
                  <a:pt x="148780" y="118300"/>
                </a:lnTo>
                <a:lnTo>
                  <a:pt x="184523" y="132230"/>
                </a:lnTo>
                <a:lnTo>
                  <a:pt x="208787" y="156972"/>
                </a:lnTo>
                <a:lnTo>
                  <a:pt x="212550" y="163234"/>
                </a:lnTo>
                <a:lnTo>
                  <a:pt x="214884" y="170497"/>
                </a:lnTo>
                <a:lnTo>
                  <a:pt x="216074" y="178617"/>
                </a:lnTo>
                <a:lnTo>
                  <a:pt x="216408" y="187452"/>
                </a:lnTo>
                <a:lnTo>
                  <a:pt x="215836" y="198572"/>
                </a:lnTo>
                <a:lnTo>
                  <a:pt x="214122" y="208978"/>
                </a:lnTo>
                <a:lnTo>
                  <a:pt x="211264" y="218527"/>
                </a:lnTo>
                <a:lnTo>
                  <a:pt x="207263" y="227076"/>
                </a:lnTo>
                <a:lnTo>
                  <a:pt x="203827" y="231648"/>
                </a:lnTo>
                <a:close/>
              </a:path>
              <a:path w="216534" h="268604">
                <a:moveTo>
                  <a:pt x="205740" y="80772"/>
                </a:moveTo>
                <a:lnTo>
                  <a:pt x="163068" y="80772"/>
                </a:lnTo>
                <a:lnTo>
                  <a:pt x="163068" y="71628"/>
                </a:lnTo>
                <a:lnTo>
                  <a:pt x="156972" y="59436"/>
                </a:lnTo>
                <a:lnTo>
                  <a:pt x="117348" y="38100"/>
                </a:lnTo>
                <a:lnTo>
                  <a:pt x="111252" y="36576"/>
                </a:lnTo>
                <a:lnTo>
                  <a:pt x="193616" y="36576"/>
                </a:lnTo>
                <a:lnTo>
                  <a:pt x="196596" y="41147"/>
                </a:lnTo>
                <a:lnTo>
                  <a:pt x="199739" y="49696"/>
                </a:lnTo>
                <a:lnTo>
                  <a:pt x="202311" y="59245"/>
                </a:lnTo>
                <a:lnTo>
                  <a:pt x="204311" y="69651"/>
                </a:lnTo>
                <a:lnTo>
                  <a:pt x="205740" y="80772"/>
                </a:lnTo>
                <a:close/>
              </a:path>
              <a:path w="216534" h="268604">
                <a:moveTo>
                  <a:pt x="108204" y="268224"/>
                </a:moveTo>
                <a:lnTo>
                  <a:pt x="67056" y="263652"/>
                </a:lnTo>
                <a:lnTo>
                  <a:pt x="26741" y="243292"/>
                </a:lnTo>
                <a:lnTo>
                  <a:pt x="3619" y="203073"/>
                </a:lnTo>
                <a:lnTo>
                  <a:pt x="0" y="181356"/>
                </a:lnTo>
                <a:lnTo>
                  <a:pt x="42672" y="181356"/>
                </a:lnTo>
                <a:lnTo>
                  <a:pt x="42672" y="190500"/>
                </a:lnTo>
                <a:lnTo>
                  <a:pt x="48768" y="205740"/>
                </a:lnTo>
                <a:lnTo>
                  <a:pt x="53340" y="211836"/>
                </a:lnTo>
                <a:lnTo>
                  <a:pt x="57912" y="216408"/>
                </a:lnTo>
                <a:lnTo>
                  <a:pt x="64008" y="220980"/>
                </a:lnTo>
                <a:lnTo>
                  <a:pt x="71628" y="224028"/>
                </a:lnTo>
                <a:lnTo>
                  <a:pt x="77724" y="227076"/>
                </a:lnTo>
                <a:lnTo>
                  <a:pt x="86868" y="228600"/>
                </a:lnTo>
                <a:lnTo>
                  <a:pt x="102108" y="231648"/>
                </a:lnTo>
                <a:lnTo>
                  <a:pt x="203827" y="231648"/>
                </a:lnTo>
                <a:lnTo>
                  <a:pt x="173950" y="255746"/>
                </a:lnTo>
                <a:lnTo>
                  <a:pt x="136921" y="266295"/>
                </a:lnTo>
                <a:lnTo>
                  <a:pt x="117586" y="267962"/>
                </a:lnTo>
                <a:lnTo>
                  <a:pt x="10820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034015" y="4277867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7912" y="321564"/>
                </a:lnTo>
                <a:lnTo>
                  <a:pt x="53340" y="318516"/>
                </a:lnTo>
                <a:lnTo>
                  <a:pt x="44196" y="275843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4988"/>
                </a:lnTo>
                <a:lnTo>
                  <a:pt x="88392" y="288036"/>
                </a:lnTo>
                <a:lnTo>
                  <a:pt x="91440" y="291083"/>
                </a:lnTo>
                <a:lnTo>
                  <a:pt x="97536" y="294131"/>
                </a:lnTo>
                <a:lnTo>
                  <a:pt x="102108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04703" y="4256532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70" h="360045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5">
                <a:moveTo>
                  <a:pt x="117348" y="359664"/>
                </a:moveTo>
                <a:lnTo>
                  <a:pt x="77271" y="353877"/>
                </a:lnTo>
                <a:lnTo>
                  <a:pt x="37028" y="328636"/>
                </a:lnTo>
                <a:lnTo>
                  <a:pt x="11596" y="288750"/>
                </a:lnTo>
                <a:lnTo>
                  <a:pt x="547" y="239006"/>
                </a:lnTo>
                <a:lnTo>
                  <a:pt x="0" y="225552"/>
                </a:lnTo>
                <a:lnTo>
                  <a:pt x="547" y="211883"/>
                </a:lnTo>
                <a:lnTo>
                  <a:pt x="7620" y="173736"/>
                </a:lnTo>
                <a:lnTo>
                  <a:pt x="28956" y="131064"/>
                </a:lnTo>
                <a:lnTo>
                  <a:pt x="65532" y="102108"/>
                </a:lnTo>
                <a:lnTo>
                  <a:pt x="115824" y="91440"/>
                </a:lnTo>
                <a:lnTo>
                  <a:pt x="129540" y="91440"/>
                </a:lnTo>
                <a:lnTo>
                  <a:pt x="144780" y="94488"/>
                </a:lnTo>
                <a:lnTo>
                  <a:pt x="167640" y="103632"/>
                </a:lnTo>
                <a:lnTo>
                  <a:pt x="173736" y="106680"/>
                </a:lnTo>
                <a:lnTo>
                  <a:pt x="181356" y="112776"/>
                </a:lnTo>
                <a:lnTo>
                  <a:pt x="187452" y="117348"/>
                </a:lnTo>
                <a:lnTo>
                  <a:pt x="193548" y="123444"/>
                </a:lnTo>
                <a:lnTo>
                  <a:pt x="196291" y="128016"/>
                </a:lnTo>
                <a:lnTo>
                  <a:pt x="120396" y="128016"/>
                </a:lnTo>
                <a:lnTo>
                  <a:pt x="110418" y="128587"/>
                </a:lnTo>
                <a:lnTo>
                  <a:pt x="71437" y="146113"/>
                </a:lnTo>
                <a:lnTo>
                  <a:pt x="50458" y="181641"/>
                </a:lnTo>
                <a:lnTo>
                  <a:pt x="48768" y="190500"/>
                </a:lnTo>
                <a:lnTo>
                  <a:pt x="46767" y="199644"/>
                </a:lnTo>
                <a:lnTo>
                  <a:pt x="45339" y="208788"/>
                </a:lnTo>
                <a:lnTo>
                  <a:pt x="44481" y="217932"/>
                </a:lnTo>
                <a:lnTo>
                  <a:pt x="44196" y="227076"/>
                </a:lnTo>
                <a:lnTo>
                  <a:pt x="44481" y="236220"/>
                </a:lnTo>
                <a:lnTo>
                  <a:pt x="54483" y="279463"/>
                </a:lnTo>
                <a:lnTo>
                  <a:pt x="80914" y="310848"/>
                </a:lnTo>
                <a:lnTo>
                  <a:pt x="123444" y="323088"/>
                </a:lnTo>
                <a:lnTo>
                  <a:pt x="196142" y="323088"/>
                </a:lnTo>
                <a:lnTo>
                  <a:pt x="191833" y="329731"/>
                </a:lnTo>
                <a:lnTo>
                  <a:pt x="154424" y="354520"/>
                </a:lnTo>
                <a:lnTo>
                  <a:pt x="129897" y="359092"/>
                </a:lnTo>
                <a:lnTo>
                  <a:pt x="117348" y="359664"/>
                </a:lnTo>
                <a:close/>
              </a:path>
              <a:path w="242570" h="360045">
                <a:moveTo>
                  <a:pt x="196142" y="323088"/>
                </a:moveTo>
                <a:lnTo>
                  <a:pt x="123444" y="323088"/>
                </a:lnTo>
                <a:lnTo>
                  <a:pt x="133421" y="322516"/>
                </a:lnTo>
                <a:lnTo>
                  <a:pt x="142684" y="320802"/>
                </a:lnTo>
                <a:lnTo>
                  <a:pt x="177998" y="299156"/>
                </a:lnTo>
                <a:lnTo>
                  <a:pt x="196596" y="260604"/>
                </a:lnTo>
                <a:lnTo>
                  <a:pt x="201168" y="225552"/>
                </a:lnTo>
                <a:lnTo>
                  <a:pt x="200882" y="216408"/>
                </a:lnTo>
                <a:lnTo>
                  <a:pt x="190881" y="172593"/>
                </a:lnTo>
                <a:lnTo>
                  <a:pt x="164663" y="140493"/>
                </a:lnTo>
                <a:lnTo>
                  <a:pt x="120396" y="128016"/>
                </a:lnTo>
                <a:lnTo>
                  <a:pt x="196291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20040"/>
                </a:lnTo>
                <a:lnTo>
                  <a:pt x="198120" y="320040"/>
                </a:lnTo>
                <a:lnTo>
                  <a:pt x="196142" y="323088"/>
                </a:lnTo>
                <a:close/>
              </a:path>
              <a:path w="242570" h="360045">
                <a:moveTo>
                  <a:pt x="242316" y="353568"/>
                </a:moveTo>
                <a:lnTo>
                  <a:pt x="199644" y="353568"/>
                </a:lnTo>
                <a:lnTo>
                  <a:pt x="199644" y="320040"/>
                </a:lnTo>
                <a:lnTo>
                  <a:pt x="242316" y="320040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68368-E934-4EC2-B77D-FC49CCA0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11" y="2875116"/>
            <a:ext cx="10843578" cy="54674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CA3F3-2D67-4EB2-B0BB-0971EDFFCACF}"/>
              </a:ext>
            </a:extLst>
          </p:cNvPr>
          <p:cNvSpPr txBox="1">
            <a:spLocks/>
          </p:cNvSpPr>
          <p:nvPr/>
        </p:nvSpPr>
        <p:spPr>
          <a:xfrm>
            <a:off x="4763292" y="1104086"/>
            <a:ext cx="6018213" cy="1396770"/>
          </a:xfrm>
          <a:prstGeom prst="rect">
            <a:avLst/>
          </a:prstGeom>
        </p:spPr>
        <p:txBody>
          <a:bodyPr vert="horz" lIns="116586" tIns="58293" rIns="116586" bIns="58293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650" b="1" dirty="0">
                <a:solidFill>
                  <a:schemeClr val="accent1"/>
                </a:solidFill>
                <a:latin typeface="+mn-lt"/>
              </a:rPr>
              <a:t>Empirical Rule</a:t>
            </a:r>
          </a:p>
        </p:txBody>
      </p:sp>
    </p:spTree>
    <p:extLst>
      <p:ext uri="{BB962C8B-B14F-4D97-AF65-F5344CB8AC3E}">
        <p14:creationId xmlns:p14="http://schemas.microsoft.com/office/powerpoint/2010/main" val="207749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992" y="1979420"/>
            <a:ext cx="12740014" cy="576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86358"/>
              </p:ext>
            </p:extLst>
          </p:nvPr>
        </p:nvGraphicFramePr>
        <p:xfrm>
          <a:off x="171994" y="1371201"/>
          <a:ext cx="3967202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1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3405F9-B5AA-4586-B3D2-FBBF0E5A41C6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1201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CE7D658-3E27-437B-B503-FD9425B4E8A4}"/>
              </a:ext>
            </a:extLst>
          </p:cNvPr>
          <p:cNvSpPr/>
          <p:nvPr/>
        </p:nvSpPr>
        <p:spPr>
          <a:xfrm>
            <a:off x="304800" y="8077200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057C7-81B5-4952-89EF-866E02E4E26C}"/>
              </a:ext>
            </a:extLst>
          </p:cNvPr>
          <p:cNvSpPr/>
          <p:nvPr/>
        </p:nvSpPr>
        <p:spPr>
          <a:xfrm>
            <a:off x="14097000" y="7354389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572E7-1CCF-4EC0-A0E2-645024F54555}"/>
              </a:ext>
            </a:extLst>
          </p:cNvPr>
          <p:cNvSpPr/>
          <p:nvPr/>
        </p:nvSpPr>
        <p:spPr>
          <a:xfrm>
            <a:off x="457200" y="7354389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0BBDC-1ACB-4A3D-A3A8-1F0415E20C6A}"/>
              </a:ext>
            </a:extLst>
          </p:cNvPr>
          <p:cNvSpPr/>
          <p:nvPr/>
        </p:nvSpPr>
        <p:spPr>
          <a:xfrm>
            <a:off x="1143000" y="7354389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83CE1-43F8-4F6E-82C4-C651B141F4DC}"/>
              </a:ext>
            </a:extLst>
          </p:cNvPr>
          <p:cNvSpPr/>
          <p:nvPr/>
        </p:nvSpPr>
        <p:spPr>
          <a:xfrm>
            <a:off x="11125200" y="7354389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5FB07-93A9-4337-9391-405A556B1045}"/>
              </a:ext>
            </a:extLst>
          </p:cNvPr>
          <p:cNvCxnSpPr>
            <a:cxnSpLocks/>
          </p:cNvCxnSpPr>
          <p:nvPr/>
        </p:nvCxnSpPr>
        <p:spPr>
          <a:xfrm>
            <a:off x="12877800" y="807720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50BB5-C45B-4A21-B342-BC61A947408B}"/>
              </a:ext>
            </a:extLst>
          </p:cNvPr>
          <p:cNvCxnSpPr>
            <a:cxnSpLocks/>
          </p:cNvCxnSpPr>
          <p:nvPr/>
        </p:nvCxnSpPr>
        <p:spPr>
          <a:xfrm>
            <a:off x="11887200" y="8077200"/>
            <a:ext cx="15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4DEAA6-4693-471A-8221-F54718F840DE}"/>
              </a:ext>
            </a:extLst>
          </p:cNvPr>
          <p:cNvCxnSpPr>
            <a:cxnSpLocks/>
          </p:cNvCxnSpPr>
          <p:nvPr/>
        </p:nvCxnSpPr>
        <p:spPr>
          <a:xfrm>
            <a:off x="12192000" y="8077200"/>
            <a:ext cx="15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2384AA-A9FC-47E9-9686-AF259A3A8436}"/>
              </a:ext>
            </a:extLst>
          </p:cNvPr>
          <p:cNvCxnSpPr>
            <a:cxnSpLocks/>
          </p:cNvCxnSpPr>
          <p:nvPr/>
        </p:nvCxnSpPr>
        <p:spPr>
          <a:xfrm>
            <a:off x="12496800" y="8077200"/>
            <a:ext cx="15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A62142-2B58-4994-8CD9-55D4E153C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85233"/>
              </p:ext>
            </p:extLst>
          </p:nvPr>
        </p:nvGraphicFramePr>
        <p:xfrm>
          <a:off x="171994" y="1371201"/>
          <a:ext cx="3967202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6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A62142-2B58-4994-8CD9-55D4E153CEB0}"/>
              </a:ext>
            </a:extLst>
          </p:cNvPr>
          <p:cNvGraphicFramePr>
            <a:graphicFrameLocks noGrp="1"/>
          </p:cNvGraphicFramePr>
          <p:nvPr/>
        </p:nvGraphicFramePr>
        <p:xfrm>
          <a:off x="171994" y="1371201"/>
          <a:ext cx="3967202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3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82610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41613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16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4560" y="3535679"/>
            <a:ext cx="283845" cy="347980"/>
          </a:xfrm>
          <a:custGeom>
            <a:avLst/>
            <a:gdLst/>
            <a:ahLst/>
            <a:cxnLst/>
            <a:rect l="l" t="t" r="r" b="b"/>
            <a:pathLst>
              <a:path w="283845" h="347979">
                <a:moveTo>
                  <a:pt x="141732" y="347472"/>
                </a:moveTo>
                <a:lnTo>
                  <a:pt x="90511" y="339113"/>
                </a:lnTo>
                <a:lnTo>
                  <a:pt x="51816" y="316230"/>
                </a:lnTo>
                <a:lnTo>
                  <a:pt x="24336" y="282773"/>
                </a:lnTo>
                <a:lnTo>
                  <a:pt x="7620" y="239268"/>
                </a:lnTo>
                <a:lnTo>
                  <a:pt x="547" y="190833"/>
                </a:lnTo>
                <a:lnTo>
                  <a:pt x="0" y="173736"/>
                </a:lnTo>
                <a:lnTo>
                  <a:pt x="595" y="150614"/>
                </a:lnTo>
                <a:lnTo>
                  <a:pt x="5786" y="110085"/>
                </a:lnTo>
                <a:lnTo>
                  <a:pt x="24384" y="63436"/>
                </a:lnTo>
                <a:lnTo>
                  <a:pt x="53506" y="29932"/>
                </a:lnTo>
                <a:lnTo>
                  <a:pt x="91440" y="9144"/>
                </a:lnTo>
                <a:lnTo>
                  <a:pt x="136445" y="571"/>
                </a:lnTo>
                <a:lnTo>
                  <a:pt x="152400" y="0"/>
                </a:lnTo>
                <a:lnTo>
                  <a:pt x="164711" y="309"/>
                </a:lnTo>
                <a:lnTo>
                  <a:pt x="209883" y="9834"/>
                </a:lnTo>
                <a:lnTo>
                  <a:pt x="237744" y="25908"/>
                </a:lnTo>
                <a:lnTo>
                  <a:pt x="144780" y="25908"/>
                </a:lnTo>
                <a:lnTo>
                  <a:pt x="130254" y="26527"/>
                </a:lnTo>
                <a:lnTo>
                  <a:pt x="92964" y="38100"/>
                </a:lnTo>
                <a:lnTo>
                  <a:pt x="57912" y="70104"/>
                </a:lnTo>
                <a:lnTo>
                  <a:pt x="36576" y="115824"/>
                </a:lnTo>
                <a:lnTo>
                  <a:pt x="30789" y="157614"/>
                </a:lnTo>
                <a:lnTo>
                  <a:pt x="30480" y="172212"/>
                </a:lnTo>
                <a:lnTo>
                  <a:pt x="30789" y="185928"/>
                </a:lnTo>
                <a:lnTo>
                  <a:pt x="36576" y="227076"/>
                </a:lnTo>
                <a:lnTo>
                  <a:pt x="48577" y="263509"/>
                </a:lnTo>
                <a:lnTo>
                  <a:pt x="80581" y="301323"/>
                </a:lnTo>
                <a:lnTo>
                  <a:pt x="116014" y="318135"/>
                </a:lnTo>
                <a:lnTo>
                  <a:pt x="146304" y="321564"/>
                </a:lnTo>
                <a:lnTo>
                  <a:pt x="229221" y="321564"/>
                </a:lnTo>
                <a:lnTo>
                  <a:pt x="221170" y="327088"/>
                </a:lnTo>
                <a:lnTo>
                  <a:pt x="185880" y="342328"/>
                </a:lnTo>
                <a:lnTo>
                  <a:pt x="157400" y="346900"/>
                </a:lnTo>
                <a:lnTo>
                  <a:pt x="141732" y="347472"/>
                </a:lnTo>
                <a:close/>
              </a:path>
              <a:path w="283845" h="347979">
                <a:moveTo>
                  <a:pt x="280416" y="103632"/>
                </a:moveTo>
                <a:lnTo>
                  <a:pt x="248412" y="103632"/>
                </a:lnTo>
                <a:lnTo>
                  <a:pt x="242697" y="83605"/>
                </a:lnTo>
                <a:lnTo>
                  <a:pt x="234696" y="66865"/>
                </a:lnTo>
                <a:lnTo>
                  <a:pt x="198143" y="35552"/>
                </a:lnTo>
                <a:lnTo>
                  <a:pt x="144780" y="25908"/>
                </a:lnTo>
                <a:lnTo>
                  <a:pt x="237744" y="25908"/>
                </a:lnTo>
                <a:lnTo>
                  <a:pt x="265176" y="57912"/>
                </a:lnTo>
                <a:lnTo>
                  <a:pt x="277820" y="90701"/>
                </a:lnTo>
                <a:lnTo>
                  <a:pt x="280416" y="103632"/>
                </a:lnTo>
                <a:close/>
              </a:path>
              <a:path w="283845" h="347979">
                <a:moveTo>
                  <a:pt x="229221" y="321564"/>
                </a:moveTo>
                <a:lnTo>
                  <a:pt x="146304" y="321564"/>
                </a:lnTo>
                <a:lnTo>
                  <a:pt x="157210" y="321016"/>
                </a:lnTo>
                <a:lnTo>
                  <a:pt x="167259" y="319468"/>
                </a:lnTo>
                <a:lnTo>
                  <a:pt x="209288" y="301085"/>
                </a:lnTo>
                <a:lnTo>
                  <a:pt x="237744" y="266700"/>
                </a:lnTo>
                <a:lnTo>
                  <a:pt x="251460" y="230124"/>
                </a:lnTo>
                <a:lnTo>
                  <a:pt x="283464" y="230124"/>
                </a:lnTo>
                <a:lnTo>
                  <a:pt x="268224" y="275844"/>
                </a:lnTo>
                <a:lnTo>
                  <a:pt x="240792" y="312420"/>
                </a:lnTo>
                <a:lnTo>
                  <a:pt x="231338" y="320111"/>
                </a:lnTo>
                <a:lnTo>
                  <a:pt x="229221" y="3215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3744" y="3630167"/>
            <a:ext cx="211836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8919" y="3630167"/>
            <a:ext cx="187451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9043" y="3570732"/>
            <a:ext cx="106680" cy="309880"/>
          </a:xfrm>
          <a:custGeom>
            <a:avLst/>
            <a:gdLst/>
            <a:ahLst/>
            <a:cxnLst/>
            <a:rect l="l" t="t" r="r" b="b"/>
            <a:pathLst>
              <a:path w="106679" h="309879">
                <a:moveTo>
                  <a:pt x="60960" y="67056"/>
                </a:moveTo>
                <a:lnTo>
                  <a:pt x="33528" y="67056"/>
                </a:lnTo>
                <a:lnTo>
                  <a:pt x="33528" y="0"/>
                </a:lnTo>
                <a:lnTo>
                  <a:pt x="60960" y="0"/>
                </a:lnTo>
                <a:lnTo>
                  <a:pt x="60960" y="67056"/>
                </a:lnTo>
                <a:close/>
              </a:path>
              <a:path w="106679" h="309879">
                <a:moveTo>
                  <a:pt x="105156" y="89916"/>
                </a:moveTo>
                <a:lnTo>
                  <a:pt x="0" y="89916"/>
                </a:lnTo>
                <a:lnTo>
                  <a:pt x="0" y="67056"/>
                </a:lnTo>
                <a:lnTo>
                  <a:pt x="105156" y="67056"/>
                </a:lnTo>
                <a:lnTo>
                  <a:pt x="105156" y="89916"/>
                </a:lnTo>
                <a:close/>
              </a:path>
              <a:path w="106679" h="309879">
                <a:moveTo>
                  <a:pt x="82296" y="309372"/>
                </a:moveTo>
                <a:lnTo>
                  <a:pt x="76200" y="309372"/>
                </a:lnTo>
                <a:lnTo>
                  <a:pt x="66484" y="308562"/>
                </a:lnTo>
                <a:lnTo>
                  <a:pt x="36576" y="283845"/>
                </a:lnTo>
                <a:lnTo>
                  <a:pt x="33528" y="262128"/>
                </a:lnTo>
                <a:lnTo>
                  <a:pt x="33528" y="89916"/>
                </a:lnTo>
                <a:lnTo>
                  <a:pt x="60960" y="89916"/>
                </a:lnTo>
                <a:lnTo>
                  <a:pt x="60960" y="266700"/>
                </a:lnTo>
                <a:lnTo>
                  <a:pt x="62484" y="269748"/>
                </a:lnTo>
                <a:lnTo>
                  <a:pt x="62484" y="274320"/>
                </a:lnTo>
                <a:lnTo>
                  <a:pt x="64008" y="277368"/>
                </a:lnTo>
                <a:lnTo>
                  <a:pt x="68580" y="281940"/>
                </a:lnTo>
                <a:lnTo>
                  <a:pt x="71628" y="281940"/>
                </a:lnTo>
                <a:lnTo>
                  <a:pt x="74676" y="283464"/>
                </a:lnTo>
                <a:lnTo>
                  <a:pt x="79248" y="284988"/>
                </a:lnTo>
                <a:lnTo>
                  <a:pt x="106680" y="284988"/>
                </a:lnTo>
                <a:lnTo>
                  <a:pt x="106680" y="303276"/>
                </a:lnTo>
                <a:lnTo>
                  <a:pt x="103632" y="303276"/>
                </a:lnTo>
                <a:lnTo>
                  <a:pt x="94488" y="306324"/>
                </a:lnTo>
                <a:lnTo>
                  <a:pt x="82296" y="309372"/>
                </a:lnTo>
                <a:close/>
              </a:path>
              <a:path w="106679" h="309879">
                <a:moveTo>
                  <a:pt x="106680" y="284988"/>
                </a:moveTo>
                <a:lnTo>
                  <a:pt x="88392" y="284988"/>
                </a:lnTo>
                <a:lnTo>
                  <a:pt x="92964" y="283464"/>
                </a:lnTo>
                <a:lnTo>
                  <a:pt x="100584" y="283464"/>
                </a:lnTo>
                <a:lnTo>
                  <a:pt x="103632" y="281940"/>
                </a:lnTo>
                <a:lnTo>
                  <a:pt x="106680" y="281940"/>
                </a:lnTo>
                <a:lnTo>
                  <a:pt x="106680" y="28498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2968" y="3630167"/>
            <a:ext cx="105156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0128" y="3630167"/>
            <a:ext cx="222504" cy="24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4354" y="3543300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2895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9519" y="355777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8" y="0"/>
                </a:lnTo>
              </a:path>
            </a:pathLst>
          </a:custGeom>
          <a:ln w="25908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8391" y="357073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30480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7451" y="3630167"/>
            <a:ext cx="211836" cy="249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4152" y="3630167"/>
            <a:ext cx="187451" cy="243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19516" y="3544823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932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17932" y="0"/>
                </a:lnTo>
                <a:lnTo>
                  <a:pt x="217932" y="129540"/>
                </a:lnTo>
                <a:close/>
              </a:path>
              <a:path w="218440" h="335279">
                <a:moveTo>
                  <a:pt x="114300" y="335280"/>
                </a:moveTo>
                <a:lnTo>
                  <a:pt x="106680" y="335280"/>
                </a:lnTo>
                <a:lnTo>
                  <a:pt x="93273" y="334684"/>
                </a:lnTo>
                <a:lnTo>
                  <a:pt x="48839" y="319492"/>
                </a:lnTo>
                <a:lnTo>
                  <a:pt x="19597" y="290155"/>
                </a:lnTo>
                <a:lnTo>
                  <a:pt x="3857" y="247388"/>
                </a:lnTo>
                <a:lnTo>
                  <a:pt x="0" y="210312"/>
                </a:lnTo>
                <a:lnTo>
                  <a:pt x="547" y="198000"/>
                </a:lnTo>
                <a:lnTo>
                  <a:pt x="10691" y="151923"/>
                </a:lnTo>
                <a:lnTo>
                  <a:pt x="33075" y="114204"/>
                </a:lnTo>
                <a:lnTo>
                  <a:pt x="70032" y="90487"/>
                </a:lnTo>
                <a:lnTo>
                  <a:pt x="106680" y="85343"/>
                </a:lnTo>
                <a:lnTo>
                  <a:pt x="119014" y="85939"/>
                </a:lnTo>
                <a:lnTo>
                  <a:pt x="166282" y="102322"/>
                </a:lnTo>
                <a:lnTo>
                  <a:pt x="175592" y="109728"/>
                </a:lnTo>
                <a:lnTo>
                  <a:pt x="111252" y="109728"/>
                </a:lnTo>
                <a:lnTo>
                  <a:pt x="100369" y="110275"/>
                </a:lnTo>
                <a:lnTo>
                  <a:pt x="59055" y="127635"/>
                </a:lnTo>
                <a:lnTo>
                  <a:pt x="36099" y="165496"/>
                </a:lnTo>
                <a:lnTo>
                  <a:pt x="29241" y="205906"/>
                </a:lnTo>
                <a:lnTo>
                  <a:pt x="28956" y="216408"/>
                </a:lnTo>
                <a:lnTo>
                  <a:pt x="29479" y="227552"/>
                </a:lnTo>
                <a:lnTo>
                  <a:pt x="38766" y="265295"/>
                </a:lnTo>
                <a:lnTo>
                  <a:pt x="65151" y="296799"/>
                </a:lnTo>
                <a:lnTo>
                  <a:pt x="102393" y="310372"/>
                </a:lnTo>
                <a:lnTo>
                  <a:pt x="111252" y="310896"/>
                </a:lnTo>
                <a:lnTo>
                  <a:pt x="170688" y="310896"/>
                </a:lnTo>
                <a:lnTo>
                  <a:pt x="167640" y="313944"/>
                </a:lnTo>
                <a:lnTo>
                  <a:pt x="161544" y="318516"/>
                </a:lnTo>
                <a:lnTo>
                  <a:pt x="153924" y="323088"/>
                </a:lnTo>
                <a:lnTo>
                  <a:pt x="131064" y="332232"/>
                </a:lnTo>
                <a:lnTo>
                  <a:pt x="123444" y="333756"/>
                </a:lnTo>
                <a:lnTo>
                  <a:pt x="114300" y="335280"/>
                </a:lnTo>
                <a:close/>
              </a:path>
              <a:path w="218440" h="335279">
                <a:moveTo>
                  <a:pt x="170688" y="310896"/>
                </a:moveTo>
                <a:lnTo>
                  <a:pt x="111252" y="310896"/>
                </a:lnTo>
                <a:lnTo>
                  <a:pt x="120348" y="310348"/>
                </a:lnTo>
                <a:lnTo>
                  <a:pt x="129159" y="308800"/>
                </a:lnTo>
                <a:lnTo>
                  <a:pt x="164925" y="287631"/>
                </a:lnTo>
                <a:lnTo>
                  <a:pt x="185928" y="248412"/>
                </a:lnTo>
                <a:lnTo>
                  <a:pt x="190417" y="205906"/>
                </a:lnTo>
                <a:lnTo>
                  <a:pt x="190214" y="198762"/>
                </a:lnTo>
                <a:lnTo>
                  <a:pt x="178689" y="153543"/>
                </a:lnTo>
                <a:lnTo>
                  <a:pt x="151590" y="121324"/>
                </a:lnTo>
                <a:lnTo>
                  <a:pt x="111252" y="109728"/>
                </a:lnTo>
                <a:lnTo>
                  <a:pt x="175592" y="109728"/>
                </a:lnTo>
                <a:lnTo>
                  <a:pt x="175831" y="109918"/>
                </a:lnTo>
                <a:lnTo>
                  <a:pt x="183951" y="118943"/>
                </a:lnTo>
                <a:lnTo>
                  <a:pt x="190500" y="129540"/>
                </a:lnTo>
                <a:lnTo>
                  <a:pt x="217932" y="129540"/>
                </a:lnTo>
                <a:lnTo>
                  <a:pt x="217932" y="286512"/>
                </a:lnTo>
                <a:lnTo>
                  <a:pt x="188976" y="286512"/>
                </a:lnTo>
                <a:lnTo>
                  <a:pt x="186166" y="292846"/>
                </a:lnTo>
                <a:lnTo>
                  <a:pt x="182499" y="298323"/>
                </a:lnTo>
                <a:lnTo>
                  <a:pt x="178213" y="303276"/>
                </a:lnTo>
                <a:lnTo>
                  <a:pt x="173736" y="307848"/>
                </a:lnTo>
                <a:lnTo>
                  <a:pt x="170688" y="310896"/>
                </a:lnTo>
                <a:close/>
              </a:path>
              <a:path w="218440" h="335279">
                <a:moveTo>
                  <a:pt x="217932" y="329184"/>
                </a:moveTo>
                <a:lnTo>
                  <a:pt x="190500" y="329184"/>
                </a:lnTo>
                <a:lnTo>
                  <a:pt x="190500" y="286512"/>
                </a:lnTo>
                <a:lnTo>
                  <a:pt x="217932" y="286512"/>
                </a:lnTo>
                <a:lnTo>
                  <a:pt x="21793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359" y="3630167"/>
            <a:ext cx="211836" cy="249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60535" y="3630167"/>
            <a:ext cx="187451" cy="24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02852" y="3630167"/>
            <a:ext cx="210312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45168" y="3637788"/>
            <a:ext cx="212090" cy="329565"/>
          </a:xfrm>
          <a:custGeom>
            <a:avLst/>
            <a:gdLst/>
            <a:ahLst/>
            <a:cxnLst/>
            <a:rect l="l" t="t" r="r" b="b"/>
            <a:pathLst>
              <a:path w="212090" h="329564">
                <a:moveTo>
                  <a:pt x="91440" y="303276"/>
                </a:moveTo>
                <a:lnTo>
                  <a:pt x="53340" y="303276"/>
                </a:lnTo>
                <a:lnTo>
                  <a:pt x="59436" y="300228"/>
                </a:lnTo>
                <a:lnTo>
                  <a:pt x="68580" y="291084"/>
                </a:lnTo>
                <a:lnTo>
                  <a:pt x="73152" y="284988"/>
                </a:lnTo>
                <a:lnTo>
                  <a:pt x="76200" y="277368"/>
                </a:lnTo>
                <a:lnTo>
                  <a:pt x="79248" y="271272"/>
                </a:lnTo>
                <a:lnTo>
                  <a:pt x="82296" y="263652"/>
                </a:lnTo>
                <a:lnTo>
                  <a:pt x="85344" y="248412"/>
                </a:lnTo>
                <a:lnTo>
                  <a:pt x="88392" y="242316"/>
                </a:lnTo>
                <a:lnTo>
                  <a:pt x="91440" y="237744"/>
                </a:lnTo>
                <a:lnTo>
                  <a:pt x="0" y="0"/>
                </a:lnTo>
                <a:lnTo>
                  <a:pt x="30480" y="0"/>
                </a:lnTo>
                <a:lnTo>
                  <a:pt x="105156" y="202692"/>
                </a:lnTo>
                <a:lnTo>
                  <a:pt x="134998" y="202692"/>
                </a:lnTo>
                <a:lnTo>
                  <a:pt x="123444" y="233172"/>
                </a:lnTo>
                <a:lnTo>
                  <a:pt x="119110" y="243435"/>
                </a:lnTo>
                <a:lnTo>
                  <a:pt x="115062" y="253555"/>
                </a:lnTo>
                <a:lnTo>
                  <a:pt x="110893" y="263652"/>
                </a:lnTo>
                <a:lnTo>
                  <a:pt x="106680" y="272796"/>
                </a:lnTo>
                <a:lnTo>
                  <a:pt x="103227" y="281416"/>
                </a:lnTo>
                <a:lnTo>
                  <a:pt x="99631" y="289179"/>
                </a:lnTo>
                <a:lnTo>
                  <a:pt x="95750" y="296370"/>
                </a:lnTo>
                <a:lnTo>
                  <a:pt x="91440" y="303276"/>
                </a:lnTo>
                <a:close/>
              </a:path>
              <a:path w="212090" h="329564">
                <a:moveTo>
                  <a:pt x="134998" y="202692"/>
                </a:moveTo>
                <a:lnTo>
                  <a:pt x="105156" y="202692"/>
                </a:lnTo>
                <a:lnTo>
                  <a:pt x="181355" y="0"/>
                </a:lnTo>
                <a:lnTo>
                  <a:pt x="211836" y="0"/>
                </a:lnTo>
                <a:lnTo>
                  <a:pt x="134998" y="202692"/>
                </a:lnTo>
                <a:close/>
              </a:path>
              <a:path w="212090" h="329564">
                <a:moveTo>
                  <a:pt x="48768" y="329184"/>
                </a:moveTo>
                <a:lnTo>
                  <a:pt x="42672" y="329184"/>
                </a:lnTo>
                <a:lnTo>
                  <a:pt x="38100" y="327660"/>
                </a:lnTo>
                <a:lnTo>
                  <a:pt x="30480" y="327660"/>
                </a:lnTo>
                <a:lnTo>
                  <a:pt x="25908" y="326136"/>
                </a:lnTo>
                <a:lnTo>
                  <a:pt x="22860" y="326136"/>
                </a:lnTo>
                <a:lnTo>
                  <a:pt x="22860" y="300228"/>
                </a:lnTo>
                <a:lnTo>
                  <a:pt x="25908" y="300228"/>
                </a:lnTo>
                <a:lnTo>
                  <a:pt x="28956" y="301752"/>
                </a:lnTo>
                <a:lnTo>
                  <a:pt x="36576" y="301752"/>
                </a:lnTo>
                <a:lnTo>
                  <a:pt x="41148" y="303276"/>
                </a:lnTo>
                <a:lnTo>
                  <a:pt x="91440" y="303276"/>
                </a:lnTo>
                <a:lnTo>
                  <a:pt x="86868" y="308705"/>
                </a:lnTo>
                <a:lnTo>
                  <a:pt x="55364" y="328636"/>
                </a:lnTo>
                <a:lnTo>
                  <a:pt x="48768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3719" y="4331208"/>
            <a:ext cx="264160" cy="329565"/>
          </a:xfrm>
          <a:custGeom>
            <a:avLst/>
            <a:gdLst/>
            <a:ahLst/>
            <a:cxnLst/>
            <a:rect l="l" t="t" r="r" b="b"/>
            <a:pathLst>
              <a:path w="264159" h="329564">
                <a:moveTo>
                  <a:pt x="149352" y="329184"/>
                </a:moveTo>
                <a:lnTo>
                  <a:pt x="114300" y="329184"/>
                </a:lnTo>
                <a:lnTo>
                  <a:pt x="0" y="0"/>
                </a:lnTo>
                <a:lnTo>
                  <a:pt x="33528" y="0"/>
                </a:lnTo>
                <a:lnTo>
                  <a:pt x="132588" y="292608"/>
                </a:lnTo>
                <a:lnTo>
                  <a:pt x="162052" y="292608"/>
                </a:lnTo>
                <a:lnTo>
                  <a:pt x="149352" y="329184"/>
                </a:lnTo>
                <a:close/>
              </a:path>
              <a:path w="264159" h="329564">
                <a:moveTo>
                  <a:pt x="162052" y="292608"/>
                </a:moveTo>
                <a:lnTo>
                  <a:pt x="132588" y="292608"/>
                </a:lnTo>
                <a:lnTo>
                  <a:pt x="231648" y="0"/>
                </a:lnTo>
                <a:lnTo>
                  <a:pt x="263652" y="0"/>
                </a:lnTo>
                <a:lnTo>
                  <a:pt x="162052" y="29260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71944" y="4416552"/>
            <a:ext cx="222504" cy="249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40168" y="4416552"/>
            <a:ext cx="105156" cy="2438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06283" y="442417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1043" y="4331208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79435" y="4416552"/>
            <a:ext cx="222504" cy="2499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1752" y="4358640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5198" y="307276"/>
                </a:lnTo>
                <a:lnTo>
                  <a:pt x="34123" y="273843"/>
                </a:lnTo>
                <a:lnTo>
                  <a:pt x="33528" y="262128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3276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6012" y="283464"/>
                </a:lnTo>
                <a:lnTo>
                  <a:pt x="99060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89391" y="442417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4151" y="4331208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57971" y="4416551"/>
            <a:ext cx="219456" cy="249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29244" y="4416552"/>
            <a:ext cx="187451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8275" y="5119115"/>
            <a:ext cx="243840" cy="329565"/>
          </a:xfrm>
          <a:custGeom>
            <a:avLst/>
            <a:gdLst/>
            <a:ahLst/>
            <a:cxnLst/>
            <a:rect l="l" t="t" r="r" b="b"/>
            <a:pathLst>
              <a:path w="243839" h="329564">
                <a:moveTo>
                  <a:pt x="30480" y="329184"/>
                </a:moveTo>
                <a:lnTo>
                  <a:pt x="0" y="327660"/>
                </a:lnTo>
                <a:lnTo>
                  <a:pt x="0" y="0"/>
                </a:lnTo>
                <a:lnTo>
                  <a:pt x="129540" y="0"/>
                </a:lnTo>
                <a:lnTo>
                  <a:pt x="154614" y="1166"/>
                </a:lnTo>
                <a:lnTo>
                  <a:pt x="176974" y="4762"/>
                </a:lnTo>
                <a:lnTo>
                  <a:pt x="196191" y="10929"/>
                </a:lnTo>
                <a:lnTo>
                  <a:pt x="211836" y="19812"/>
                </a:lnTo>
                <a:lnTo>
                  <a:pt x="218392" y="25908"/>
                </a:lnTo>
                <a:lnTo>
                  <a:pt x="30480" y="25908"/>
                </a:lnTo>
                <a:lnTo>
                  <a:pt x="30480" y="153924"/>
                </a:lnTo>
                <a:lnTo>
                  <a:pt x="209804" y="153924"/>
                </a:lnTo>
                <a:lnTo>
                  <a:pt x="200310" y="160496"/>
                </a:lnTo>
                <a:lnTo>
                  <a:pt x="187452" y="167640"/>
                </a:lnTo>
                <a:lnTo>
                  <a:pt x="194024" y="170211"/>
                </a:lnTo>
                <a:lnTo>
                  <a:pt x="200025" y="173355"/>
                </a:lnTo>
                <a:lnTo>
                  <a:pt x="205454" y="177069"/>
                </a:lnTo>
                <a:lnTo>
                  <a:pt x="208584" y="179832"/>
                </a:lnTo>
                <a:lnTo>
                  <a:pt x="30480" y="179832"/>
                </a:lnTo>
                <a:lnTo>
                  <a:pt x="30480" y="329184"/>
                </a:lnTo>
                <a:close/>
              </a:path>
              <a:path w="243839" h="329564">
                <a:moveTo>
                  <a:pt x="209804" y="153924"/>
                </a:moveTo>
                <a:lnTo>
                  <a:pt x="128016" y="153924"/>
                </a:lnTo>
                <a:lnTo>
                  <a:pt x="136874" y="153662"/>
                </a:lnTo>
                <a:lnTo>
                  <a:pt x="145161" y="152971"/>
                </a:lnTo>
                <a:lnTo>
                  <a:pt x="185928" y="138684"/>
                </a:lnTo>
                <a:lnTo>
                  <a:pt x="208978" y="104013"/>
                </a:lnTo>
                <a:lnTo>
                  <a:pt x="210311" y="88392"/>
                </a:lnTo>
                <a:lnTo>
                  <a:pt x="210002" y="79557"/>
                </a:lnTo>
                <a:lnTo>
                  <a:pt x="191357" y="41838"/>
                </a:lnTo>
                <a:lnTo>
                  <a:pt x="152900" y="27836"/>
                </a:lnTo>
                <a:lnTo>
                  <a:pt x="129540" y="25908"/>
                </a:lnTo>
                <a:lnTo>
                  <a:pt x="218392" y="25908"/>
                </a:lnTo>
                <a:lnTo>
                  <a:pt x="224718" y="31789"/>
                </a:lnTo>
                <a:lnTo>
                  <a:pt x="233743" y="47053"/>
                </a:lnTo>
                <a:lnTo>
                  <a:pt x="239053" y="65460"/>
                </a:lnTo>
                <a:lnTo>
                  <a:pt x="240792" y="86868"/>
                </a:lnTo>
                <a:lnTo>
                  <a:pt x="239958" y="101131"/>
                </a:lnTo>
                <a:lnTo>
                  <a:pt x="220884" y="144494"/>
                </a:lnTo>
                <a:lnTo>
                  <a:pt x="211455" y="152781"/>
                </a:lnTo>
                <a:lnTo>
                  <a:pt x="209804" y="153924"/>
                </a:lnTo>
                <a:close/>
              </a:path>
              <a:path w="243839" h="329564">
                <a:moveTo>
                  <a:pt x="208787" y="329184"/>
                </a:moveTo>
                <a:lnTo>
                  <a:pt x="199024" y="283821"/>
                </a:lnTo>
                <a:lnTo>
                  <a:pt x="198120" y="275844"/>
                </a:lnTo>
                <a:lnTo>
                  <a:pt x="197881" y="267866"/>
                </a:lnTo>
                <a:lnTo>
                  <a:pt x="196834" y="252483"/>
                </a:lnTo>
                <a:lnTo>
                  <a:pt x="196334" y="237886"/>
                </a:lnTo>
                <a:lnTo>
                  <a:pt x="185928" y="198120"/>
                </a:lnTo>
                <a:lnTo>
                  <a:pt x="170688" y="187452"/>
                </a:lnTo>
                <a:lnTo>
                  <a:pt x="164592" y="184404"/>
                </a:lnTo>
                <a:lnTo>
                  <a:pt x="158496" y="182880"/>
                </a:lnTo>
                <a:lnTo>
                  <a:pt x="143256" y="179832"/>
                </a:lnTo>
                <a:lnTo>
                  <a:pt x="208584" y="179832"/>
                </a:lnTo>
                <a:lnTo>
                  <a:pt x="225933" y="216598"/>
                </a:lnTo>
                <a:lnTo>
                  <a:pt x="227075" y="230124"/>
                </a:lnTo>
                <a:lnTo>
                  <a:pt x="227980" y="236743"/>
                </a:lnTo>
                <a:lnTo>
                  <a:pt x="229219" y="249412"/>
                </a:lnTo>
                <a:lnTo>
                  <a:pt x="230123" y="256032"/>
                </a:lnTo>
                <a:lnTo>
                  <a:pt x="230207" y="267866"/>
                </a:lnTo>
                <a:lnTo>
                  <a:pt x="230314" y="273177"/>
                </a:lnTo>
                <a:lnTo>
                  <a:pt x="230766" y="280892"/>
                </a:lnTo>
                <a:lnTo>
                  <a:pt x="231648" y="288036"/>
                </a:lnTo>
                <a:lnTo>
                  <a:pt x="231648" y="295656"/>
                </a:lnTo>
                <a:lnTo>
                  <a:pt x="233172" y="301752"/>
                </a:lnTo>
                <a:lnTo>
                  <a:pt x="233172" y="307848"/>
                </a:lnTo>
                <a:lnTo>
                  <a:pt x="236220" y="316992"/>
                </a:lnTo>
                <a:lnTo>
                  <a:pt x="239268" y="323088"/>
                </a:lnTo>
                <a:lnTo>
                  <a:pt x="240792" y="324612"/>
                </a:lnTo>
                <a:lnTo>
                  <a:pt x="243840" y="326136"/>
                </a:lnTo>
                <a:lnTo>
                  <a:pt x="243840" y="327660"/>
                </a:lnTo>
                <a:lnTo>
                  <a:pt x="208787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7836" y="5204460"/>
            <a:ext cx="211836" cy="249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0538" y="51191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2895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64452" y="5204460"/>
            <a:ext cx="220980" cy="2499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5244" y="5146548"/>
            <a:ext cx="108585" cy="307975"/>
          </a:xfrm>
          <a:custGeom>
            <a:avLst/>
            <a:gdLst/>
            <a:ahLst/>
            <a:cxnLst/>
            <a:rect l="l" t="t" r="r" b="b"/>
            <a:pathLst>
              <a:path w="108584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8584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8584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576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0604"/>
                </a:lnTo>
                <a:lnTo>
                  <a:pt x="62484" y="265176"/>
                </a:lnTo>
                <a:lnTo>
                  <a:pt x="62484" y="272796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8204" y="283464"/>
                </a:lnTo>
                <a:lnTo>
                  <a:pt x="108204" y="301752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8584" h="307975">
                <a:moveTo>
                  <a:pt x="108204" y="283464"/>
                </a:moveTo>
                <a:lnTo>
                  <a:pt x="92964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8204" y="280416"/>
                </a:lnTo>
                <a:lnTo>
                  <a:pt x="108204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4407" y="52120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9167" y="51191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2320" y="5212079"/>
            <a:ext cx="213360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4635" y="5204460"/>
            <a:ext cx="211836" cy="2499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55635" y="5109972"/>
            <a:ext cx="239395" cy="347980"/>
          </a:xfrm>
          <a:custGeom>
            <a:avLst/>
            <a:gdLst/>
            <a:ahLst/>
            <a:cxnLst/>
            <a:rect l="l" t="t" r="r" b="b"/>
            <a:pathLst>
              <a:path w="239395" h="347979">
                <a:moveTo>
                  <a:pt x="207264" y="321564"/>
                </a:moveTo>
                <a:lnTo>
                  <a:pt x="124968" y="321564"/>
                </a:lnTo>
                <a:lnTo>
                  <a:pt x="135207" y="321254"/>
                </a:lnTo>
                <a:lnTo>
                  <a:pt x="145161" y="320230"/>
                </a:lnTo>
                <a:lnTo>
                  <a:pt x="183213" y="306038"/>
                </a:lnTo>
                <a:lnTo>
                  <a:pt x="204930" y="272915"/>
                </a:lnTo>
                <a:lnTo>
                  <a:pt x="208713" y="253960"/>
                </a:lnTo>
                <a:lnTo>
                  <a:pt x="208689" y="251460"/>
                </a:lnTo>
                <a:lnTo>
                  <a:pt x="189357" y="210883"/>
                </a:lnTo>
                <a:lnTo>
                  <a:pt x="153638" y="192833"/>
                </a:lnTo>
                <a:lnTo>
                  <a:pt x="108204" y="181356"/>
                </a:lnTo>
                <a:lnTo>
                  <a:pt x="98178" y="179046"/>
                </a:lnTo>
                <a:lnTo>
                  <a:pt x="88582" y="176593"/>
                </a:lnTo>
                <a:lnTo>
                  <a:pt x="79271" y="173855"/>
                </a:lnTo>
                <a:lnTo>
                  <a:pt x="70104" y="170688"/>
                </a:lnTo>
                <a:lnTo>
                  <a:pt x="61245" y="167878"/>
                </a:lnTo>
                <a:lnTo>
                  <a:pt x="25717" y="143637"/>
                </a:lnTo>
                <a:lnTo>
                  <a:pt x="8191" y="100393"/>
                </a:lnTo>
                <a:lnTo>
                  <a:pt x="7708" y="86106"/>
                </a:lnTo>
                <a:lnTo>
                  <a:pt x="7928" y="80391"/>
                </a:lnTo>
                <a:lnTo>
                  <a:pt x="23241" y="40005"/>
                </a:lnTo>
                <a:lnTo>
                  <a:pt x="60126" y="11358"/>
                </a:lnTo>
                <a:lnTo>
                  <a:pt x="105465" y="547"/>
                </a:lnTo>
                <a:lnTo>
                  <a:pt x="118872" y="0"/>
                </a:lnTo>
                <a:lnTo>
                  <a:pt x="132278" y="547"/>
                </a:lnTo>
                <a:lnTo>
                  <a:pt x="177617" y="11596"/>
                </a:lnTo>
                <a:lnTo>
                  <a:pt x="199245" y="25908"/>
                </a:lnTo>
                <a:lnTo>
                  <a:pt x="117348" y="25908"/>
                </a:lnTo>
                <a:lnTo>
                  <a:pt x="106227" y="26217"/>
                </a:lnTo>
                <a:lnTo>
                  <a:pt x="63055" y="40005"/>
                </a:lnTo>
                <a:lnTo>
                  <a:pt x="39624" y="73152"/>
                </a:lnTo>
                <a:lnTo>
                  <a:pt x="37885" y="79771"/>
                </a:lnTo>
                <a:lnTo>
                  <a:pt x="37147" y="86106"/>
                </a:lnTo>
                <a:lnTo>
                  <a:pt x="37266" y="92440"/>
                </a:lnTo>
                <a:lnTo>
                  <a:pt x="38100" y="99060"/>
                </a:lnTo>
                <a:lnTo>
                  <a:pt x="61341" y="133731"/>
                </a:lnTo>
                <a:lnTo>
                  <a:pt x="98679" y="148566"/>
                </a:lnTo>
                <a:lnTo>
                  <a:pt x="134112" y="156448"/>
                </a:lnTo>
                <a:lnTo>
                  <a:pt x="143256" y="158496"/>
                </a:lnTo>
                <a:lnTo>
                  <a:pt x="186928" y="172640"/>
                </a:lnTo>
                <a:lnTo>
                  <a:pt x="221170" y="197167"/>
                </a:lnTo>
                <a:lnTo>
                  <a:pt x="238696" y="239696"/>
                </a:lnTo>
                <a:lnTo>
                  <a:pt x="239268" y="251460"/>
                </a:lnTo>
                <a:lnTo>
                  <a:pt x="237267" y="272915"/>
                </a:lnTo>
                <a:lnTo>
                  <a:pt x="231267" y="291655"/>
                </a:lnTo>
                <a:lnTo>
                  <a:pt x="221265" y="307824"/>
                </a:lnTo>
                <a:lnTo>
                  <a:pt x="207264" y="321564"/>
                </a:lnTo>
                <a:close/>
              </a:path>
              <a:path w="239395" h="347979">
                <a:moveTo>
                  <a:pt x="230124" y="97536"/>
                </a:moveTo>
                <a:lnTo>
                  <a:pt x="199643" y="97536"/>
                </a:lnTo>
                <a:lnTo>
                  <a:pt x="199096" y="88677"/>
                </a:lnTo>
                <a:lnTo>
                  <a:pt x="197541" y="80367"/>
                </a:lnTo>
                <a:lnTo>
                  <a:pt x="173736" y="42672"/>
                </a:lnTo>
                <a:lnTo>
                  <a:pt x="133159" y="27051"/>
                </a:lnTo>
                <a:lnTo>
                  <a:pt x="117348" y="25908"/>
                </a:lnTo>
                <a:lnTo>
                  <a:pt x="199245" y="25908"/>
                </a:lnTo>
                <a:lnTo>
                  <a:pt x="222504" y="59436"/>
                </a:lnTo>
                <a:lnTo>
                  <a:pt x="229576" y="87510"/>
                </a:lnTo>
                <a:lnTo>
                  <a:pt x="230124" y="97536"/>
                </a:lnTo>
                <a:close/>
              </a:path>
              <a:path w="239395" h="347979">
                <a:moveTo>
                  <a:pt x="118872" y="347472"/>
                </a:moveTo>
                <a:lnTo>
                  <a:pt x="71628" y="341376"/>
                </a:lnTo>
                <a:lnTo>
                  <a:pt x="33528" y="321564"/>
                </a:lnTo>
                <a:lnTo>
                  <a:pt x="9144" y="288036"/>
                </a:lnTo>
                <a:lnTo>
                  <a:pt x="0" y="240792"/>
                </a:lnTo>
                <a:lnTo>
                  <a:pt x="30480" y="240792"/>
                </a:lnTo>
                <a:lnTo>
                  <a:pt x="31051" y="251674"/>
                </a:lnTo>
                <a:lnTo>
                  <a:pt x="32766" y="261556"/>
                </a:lnTo>
                <a:lnTo>
                  <a:pt x="53768" y="298180"/>
                </a:lnTo>
                <a:lnTo>
                  <a:pt x="89916" y="316992"/>
                </a:lnTo>
                <a:lnTo>
                  <a:pt x="124968" y="321564"/>
                </a:lnTo>
                <a:lnTo>
                  <a:pt x="207264" y="321564"/>
                </a:lnTo>
                <a:lnTo>
                  <a:pt x="189809" y="332684"/>
                </a:lnTo>
                <a:lnTo>
                  <a:pt x="169354" y="340804"/>
                </a:lnTo>
                <a:lnTo>
                  <a:pt x="145756" y="345781"/>
                </a:lnTo>
                <a:lnTo>
                  <a:pt x="118872" y="34747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23859" y="51465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5198" y="307252"/>
                </a:lnTo>
                <a:lnTo>
                  <a:pt x="34123" y="273177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67056" y="280416"/>
                </a:lnTo>
                <a:lnTo>
                  <a:pt x="71628" y="281940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62544" y="5204460"/>
            <a:ext cx="222504" cy="2499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29244" y="5204459"/>
            <a:ext cx="187451" cy="2438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6220" y="51191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541" y="334708"/>
                </a:lnTo>
                <a:lnTo>
                  <a:pt x="48083" y="320992"/>
                </a:lnTo>
                <a:lnTo>
                  <a:pt x="18008" y="290155"/>
                </a:lnTo>
                <a:lnTo>
                  <a:pt x="3125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319" y="114871"/>
                </a:lnTo>
                <a:lnTo>
                  <a:pt x="68419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9637" y="110299"/>
                </a:lnTo>
                <a:lnTo>
                  <a:pt x="58394" y="128016"/>
                </a:lnTo>
                <a:lnTo>
                  <a:pt x="47154" y="141732"/>
                </a:lnTo>
                <a:lnTo>
                  <a:pt x="41987" y="149113"/>
                </a:lnTo>
                <a:lnTo>
                  <a:pt x="29938" y="185570"/>
                </a:lnTo>
                <a:lnTo>
                  <a:pt x="28271" y="206763"/>
                </a:lnTo>
                <a:lnTo>
                  <a:pt x="28866" y="217932"/>
                </a:lnTo>
                <a:lnTo>
                  <a:pt x="29176" y="228838"/>
                </a:lnTo>
                <a:lnTo>
                  <a:pt x="42201" y="273177"/>
                </a:lnTo>
                <a:lnTo>
                  <a:pt x="70800" y="301085"/>
                </a:lnTo>
                <a:lnTo>
                  <a:pt x="109638" y="310896"/>
                </a:lnTo>
                <a:lnTo>
                  <a:pt x="170390" y="310896"/>
                </a:lnTo>
                <a:lnTo>
                  <a:pt x="168812" y="312372"/>
                </a:lnTo>
                <a:lnTo>
                  <a:pt x="163550" y="316611"/>
                </a:lnTo>
                <a:lnTo>
                  <a:pt x="158001" y="320278"/>
                </a:lnTo>
                <a:lnTo>
                  <a:pt x="152310" y="323088"/>
                </a:lnTo>
                <a:lnTo>
                  <a:pt x="144690" y="327660"/>
                </a:lnTo>
                <a:lnTo>
                  <a:pt x="137070" y="330708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70390" y="310896"/>
                </a:moveTo>
                <a:lnTo>
                  <a:pt x="109638" y="310896"/>
                </a:lnTo>
                <a:lnTo>
                  <a:pt x="119401" y="310348"/>
                </a:lnTo>
                <a:lnTo>
                  <a:pt x="128307" y="308800"/>
                </a:lnTo>
                <a:lnTo>
                  <a:pt x="163978" y="288274"/>
                </a:lnTo>
                <a:lnTo>
                  <a:pt x="184314" y="249936"/>
                </a:lnTo>
                <a:lnTo>
                  <a:pt x="187196" y="240506"/>
                </a:lnTo>
                <a:lnTo>
                  <a:pt x="189077" y="230505"/>
                </a:lnTo>
                <a:lnTo>
                  <a:pt x="190101" y="219932"/>
                </a:lnTo>
                <a:lnTo>
                  <a:pt x="190368" y="210312"/>
                </a:lnTo>
                <a:lnTo>
                  <a:pt x="190344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735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70390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79407" y="52120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167" y="51191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64752" y="5204459"/>
            <a:ext cx="187451" cy="2438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10116" y="5204459"/>
            <a:ext cx="218440" cy="341630"/>
          </a:xfrm>
          <a:custGeom>
            <a:avLst/>
            <a:gdLst/>
            <a:ahLst/>
            <a:cxnLst/>
            <a:rect l="l" t="t" r="r" b="b"/>
            <a:pathLst>
              <a:path w="218440" h="341629">
                <a:moveTo>
                  <a:pt x="106680" y="249936"/>
                </a:moveTo>
                <a:lnTo>
                  <a:pt x="59436" y="239268"/>
                </a:lnTo>
                <a:lnTo>
                  <a:pt x="25908" y="211836"/>
                </a:lnTo>
                <a:lnTo>
                  <a:pt x="7620" y="172212"/>
                </a:lnTo>
                <a:lnTo>
                  <a:pt x="0" y="124968"/>
                </a:lnTo>
                <a:lnTo>
                  <a:pt x="523" y="111775"/>
                </a:lnTo>
                <a:lnTo>
                  <a:pt x="9834" y="65079"/>
                </a:lnTo>
                <a:lnTo>
                  <a:pt x="32432" y="28217"/>
                </a:lnTo>
                <a:lnTo>
                  <a:pt x="69413" y="5143"/>
                </a:lnTo>
                <a:lnTo>
                  <a:pt x="108204" y="0"/>
                </a:lnTo>
                <a:lnTo>
                  <a:pt x="115824" y="0"/>
                </a:lnTo>
                <a:lnTo>
                  <a:pt x="123444" y="1524"/>
                </a:lnTo>
                <a:lnTo>
                  <a:pt x="131064" y="4572"/>
                </a:lnTo>
                <a:lnTo>
                  <a:pt x="138684" y="6096"/>
                </a:lnTo>
                <a:lnTo>
                  <a:pt x="146304" y="9144"/>
                </a:lnTo>
                <a:lnTo>
                  <a:pt x="161544" y="18288"/>
                </a:lnTo>
                <a:lnTo>
                  <a:pt x="167640" y="22860"/>
                </a:lnTo>
                <a:lnTo>
                  <a:pt x="169164" y="24384"/>
                </a:lnTo>
                <a:lnTo>
                  <a:pt x="111252" y="24384"/>
                </a:lnTo>
                <a:lnTo>
                  <a:pt x="102393" y="24693"/>
                </a:lnTo>
                <a:lnTo>
                  <a:pt x="65151" y="38481"/>
                </a:lnTo>
                <a:lnTo>
                  <a:pt x="39409" y="69770"/>
                </a:lnTo>
                <a:lnTo>
                  <a:pt x="28956" y="117348"/>
                </a:lnTo>
                <a:lnTo>
                  <a:pt x="29241" y="128516"/>
                </a:lnTo>
                <a:lnTo>
                  <a:pt x="36123" y="169116"/>
                </a:lnTo>
                <a:lnTo>
                  <a:pt x="48768" y="193548"/>
                </a:lnTo>
                <a:lnTo>
                  <a:pt x="53863" y="200977"/>
                </a:lnTo>
                <a:lnTo>
                  <a:pt x="90487" y="223266"/>
                </a:lnTo>
                <a:lnTo>
                  <a:pt x="111252" y="225552"/>
                </a:lnTo>
                <a:lnTo>
                  <a:pt x="175592" y="225552"/>
                </a:lnTo>
                <a:lnTo>
                  <a:pt x="166282" y="232957"/>
                </a:lnTo>
                <a:lnTo>
                  <a:pt x="155448" y="239268"/>
                </a:lnTo>
                <a:lnTo>
                  <a:pt x="143113" y="244149"/>
                </a:lnTo>
                <a:lnTo>
                  <a:pt x="131064" y="247459"/>
                </a:lnTo>
                <a:lnTo>
                  <a:pt x="119014" y="249340"/>
                </a:lnTo>
                <a:lnTo>
                  <a:pt x="106680" y="249936"/>
                </a:lnTo>
                <a:close/>
              </a:path>
              <a:path w="218440" h="341629">
                <a:moveTo>
                  <a:pt x="217932" y="48768"/>
                </a:moveTo>
                <a:lnTo>
                  <a:pt x="190500" y="48768"/>
                </a:lnTo>
                <a:lnTo>
                  <a:pt x="190500" y="7620"/>
                </a:lnTo>
                <a:lnTo>
                  <a:pt x="217932" y="7620"/>
                </a:lnTo>
                <a:lnTo>
                  <a:pt x="217932" y="48768"/>
                </a:lnTo>
                <a:close/>
              </a:path>
              <a:path w="218440" h="341629">
                <a:moveTo>
                  <a:pt x="175592" y="225552"/>
                </a:moveTo>
                <a:lnTo>
                  <a:pt x="111252" y="225552"/>
                </a:lnTo>
                <a:lnTo>
                  <a:pt x="120134" y="225004"/>
                </a:lnTo>
                <a:lnTo>
                  <a:pt x="128587" y="223456"/>
                </a:lnTo>
                <a:lnTo>
                  <a:pt x="164068" y="202930"/>
                </a:lnTo>
                <a:lnTo>
                  <a:pt x="185928" y="164592"/>
                </a:lnTo>
                <a:lnTo>
                  <a:pt x="190460" y="124968"/>
                </a:lnTo>
                <a:lnTo>
                  <a:pt x="190214" y="115347"/>
                </a:lnTo>
                <a:lnTo>
                  <a:pt x="183118" y="76485"/>
                </a:lnTo>
                <a:lnTo>
                  <a:pt x="159448" y="41529"/>
                </a:lnTo>
                <a:lnTo>
                  <a:pt x="120348" y="24931"/>
                </a:lnTo>
                <a:lnTo>
                  <a:pt x="111252" y="24384"/>
                </a:lnTo>
                <a:lnTo>
                  <a:pt x="169164" y="24384"/>
                </a:lnTo>
                <a:lnTo>
                  <a:pt x="173736" y="28956"/>
                </a:lnTo>
                <a:lnTo>
                  <a:pt x="181356" y="35052"/>
                </a:lnTo>
                <a:lnTo>
                  <a:pt x="185928" y="41148"/>
                </a:lnTo>
                <a:lnTo>
                  <a:pt x="188976" y="48768"/>
                </a:lnTo>
                <a:lnTo>
                  <a:pt x="217932" y="48768"/>
                </a:lnTo>
                <a:lnTo>
                  <a:pt x="217932" y="205740"/>
                </a:lnTo>
                <a:lnTo>
                  <a:pt x="190500" y="205740"/>
                </a:lnTo>
                <a:lnTo>
                  <a:pt x="183951" y="216336"/>
                </a:lnTo>
                <a:lnTo>
                  <a:pt x="175831" y="225361"/>
                </a:lnTo>
                <a:lnTo>
                  <a:pt x="175592" y="225552"/>
                </a:lnTo>
                <a:close/>
              </a:path>
              <a:path w="218440" h="341629">
                <a:moveTo>
                  <a:pt x="185087" y="316992"/>
                </a:moveTo>
                <a:lnTo>
                  <a:pt x="108204" y="316992"/>
                </a:lnTo>
                <a:lnTo>
                  <a:pt x="121324" y="316420"/>
                </a:lnTo>
                <a:lnTo>
                  <a:pt x="133159" y="314706"/>
                </a:lnTo>
                <a:lnTo>
                  <a:pt x="167068" y="296037"/>
                </a:lnTo>
                <a:lnTo>
                  <a:pt x="187523" y="255365"/>
                </a:lnTo>
                <a:lnTo>
                  <a:pt x="191119" y="216003"/>
                </a:lnTo>
                <a:lnTo>
                  <a:pt x="190500" y="205740"/>
                </a:lnTo>
                <a:lnTo>
                  <a:pt x="217932" y="205740"/>
                </a:lnTo>
                <a:lnTo>
                  <a:pt x="216849" y="244149"/>
                </a:lnTo>
                <a:lnTo>
                  <a:pt x="206692" y="287464"/>
                </a:lnTo>
                <a:lnTo>
                  <a:pt x="190071" y="312515"/>
                </a:lnTo>
                <a:lnTo>
                  <a:pt x="185087" y="316992"/>
                </a:lnTo>
                <a:close/>
              </a:path>
              <a:path w="218440" h="341629">
                <a:moveTo>
                  <a:pt x="108204" y="341376"/>
                </a:moveTo>
                <a:lnTo>
                  <a:pt x="62484" y="335280"/>
                </a:lnTo>
                <a:lnTo>
                  <a:pt x="26574" y="313015"/>
                </a:lnTo>
                <a:lnTo>
                  <a:pt x="7620" y="280416"/>
                </a:lnTo>
                <a:lnTo>
                  <a:pt x="7620" y="274320"/>
                </a:lnTo>
                <a:lnTo>
                  <a:pt x="36576" y="274320"/>
                </a:lnTo>
                <a:lnTo>
                  <a:pt x="38100" y="281940"/>
                </a:lnTo>
                <a:lnTo>
                  <a:pt x="42672" y="289560"/>
                </a:lnTo>
                <a:lnTo>
                  <a:pt x="47244" y="295656"/>
                </a:lnTo>
                <a:lnTo>
                  <a:pt x="56388" y="304800"/>
                </a:lnTo>
                <a:lnTo>
                  <a:pt x="62484" y="307848"/>
                </a:lnTo>
                <a:lnTo>
                  <a:pt x="68580" y="312420"/>
                </a:lnTo>
                <a:lnTo>
                  <a:pt x="91440" y="316992"/>
                </a:lnTo>
                <a:lnTo>
                  <a:pt x="185087" y="316992"/>
                </a:lnTo>
                <a:lnTo>
                  <a:pt x="182118" y="319659"/>
                </a:lnTo>
                <a:lnTo>
                  <a:pt x="137922" y="339090"/>
                </a:lnTo>
                <a:lnTo>
                  <a:pt x="123634" y="340804"/>
                </a:lnTo>
                <a:lnTo>
                  <a:pt x="108204" y="3413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32832" y="2037588"/>
            <a:ext cx="317500" cy="375285"/>
          </a:xfrm>
          <a:custGeom>
            <a:avLst/>
            <a:gdLst/>
            <a:ahLst/>
            <a:cxnLst/>
            <a:rect l="l" t="t" r="r" b="b"/>
            <a:pathLst>
              <a:path w="317500" h="375285">
                <a:moveTo>
                  <a:pt x="161544" y="374904"/>
                </a:moveTo>
                <a:lnTo>
                  <a:pt x="0" y="374904"/>
                </a:lnTo>
                <a:lnTo>
                  <a:pt x="0" y="0"/>
                </a:lnTo>
                <a:lnTo>
                  <a:pt x="161544" y="0"/>
                </a:lnTo>
                <a:lnTo>
                  <a:pt x="177879" y="1214"/>
                </a:lnTo>
                <a:lnTo>
                  <a:pt x="219456" y="9144"/>
                </a:lnTo>
                <a:lnTo>
                  <a:pt x="254698" y="27051"/>
                </a:lnTo>
                <a:lnTo>
                  <a:pt x="281940" y="56388"/>
                </a:lnTo>
                <a:lnTo>
                  <a:pt x="288087" y="65532"/>
                </a:lnTo>
                <a:lnTo>
                  <a:pt x="76200" y="65532"/>
                </a:lnTo>
                <a:lnTo>
                  <a:pt x="76200" y="309372"/>
                </a:lnTo>
                <a:lnTo>
                  <a:pt x="283082" y="309372"/>
                </a:lnTo>
                <a:lnTo>
                  <a:pt x="263342" y="335684"/>
                </a:lnTo>
                <a:lnTo>
                  <a:pt x="234886" y="357568"/>
                </a:lnTo>
                <a:lnTo>
                  <a:pt x="201001" y="370593"/>
                </a:lnTo>
                <a:lnTo>
                  <a:pt x="161544" y="374904"/>
                </a:lnTo>
                <a:close/>
              </a:path>
              <a:path w="317500" h="375285">
                <a:moveTo>
                  <a:pt x="283082" y="309372"/>
                </a:moveTo>
                <a:lnTo>
                  <a:pt x="147828" y="309372"/>
                </a:lnTo>
                <a:lnTo>
                  <a:pt x="173259" y="305966"/>
                </a:lnTo>
                <a:lnTo>
                  <a:pt x="194691" y="295846"/>
                </a:lnTo>
                <a:lnTo>
                  <a:pt x="225552" y="256032"/>
                </a:lnTo>
                <a:lnTo>
                  <a:pt x="236910" y="204168"/>
                </a:lnTo>
                <a:lnTo>
                  <a:pt x="237744" y="184404"/>
                </a:lnTo>
                <a:lnTo>
                  <a:pt x="236601" y="157519"/>
                </a:lnTo>
                <a:lnTo>
                  <a:pt x="227457" y="113466"/>
                </a:lnTo>
                <a:lnTo>
                  <a:pt x="192214" y="73342"/>
                </a:lnTo>
                <a:lnTo>
                  <a:pt x="147828" y="65532"/>
                </a:lnTo>
                <a:lnTo>
                  <a:pt x="288087" y="65532"/>
                </a:lnTo>
                <a:lnTo>
                  <a:pt x="305085" y="100750"/>
                </a:lnTo>
                <a:lnTo>
                  <a:pt x="314896" y="148399"/>
                </a:lnTo>
                <a:lnTo>
                  <a:pt x="316992" y="178308"/>
                </a:lnTo>
                <a:lnTo>
                  <a:pt x="315015" y="214574"/>
                </a:lnTo>
                <a:lnTo>
                  <a:pt x="309181" y="247840"/>
                </a:lnTo>
                <a:lnTo>
                  <a:pt x="299632" y="277963"/>
                </a:lnTo>
                <a:lnTo>
                  <a:pt x="286512" y="304800"/>
                </a:lnTo>
                <a:lnTo>
                  <a:pt x="283082" y="3093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304" y="21275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2231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1753" y="117348"/>
                </a:lnTo>
                <a:lnTo>
                  <a:pt x="272153" y="122396"/>
                </a:lnTo>
                <a:lnTo>
                  <a:pt x="272605" y="135255"/>
                </a:lnTo>
                <a:lnTo>
                  <a:pt x="272766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1753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2231" y="60960"/>
                </a:lnTo>
                <a:lnTo>
                  <a:pt x="256484" y="67746"/>
                </a:lnTo>
                <a:lnTo>
                  <a:pt x="262699" y="81343"/>
                </a:lnTo>
                <a:lnTo>
                  <a:pt x="267485" y="95797"/>
                </a:lnTo>
                <a:lnTo>
                  <a:pt x="271272" y="111252"/>
                </a:lnTo>
                <a:lnTo>
                  <a:pt x="271753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74435" y="21275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39" h="294639">
                <a:moveTo>
                  <a:pt x="249553" y="236220"/>
                </a:moveTo>
                <a:lnTo>
                  <a:pt x="135636" y="236220"/>
                </a:lnTo>
                <a:lnTo>
                  <a:pt x="146256" y="235910"/>
                </a:lnTo>
                <a:lnTo>
                  <a:pt x="155448" y="234886"/>
                </a:lnTo>
                <a:lnTo>
                  <a:pt x="163496" y="233005"/>
                </a:lnTo>
                <a:lnTo>
                  <a:pt x="170688" y="230124"/>
                </a:lnTo>
                <a:lnTo>
                  <a:pt x="179831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590" y="184213"/>
                </a:lnTo>
                <a:lnTo>
                  <a:pt x="96012" y="170688"/>
                </a:lnTo>
                <a:lnTo>
                  <a:pt x="72866" y="165330"/>
                </a:lnTo>
                <a:lnTo>
                  <a:pt x="53721" y="158686"/>
                </a:lnTo>
                <a:lnTo>
                  <a:pt x="18311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39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39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8538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8407" y="279987"/>
                </a:lnTo>
                <a:lnTo>
                  <a:pt x="160401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3995" y="2127503"/>
            <a:ext cx="257810" cy="294640"/>
          </a:xfrm>
          <a:custGeom>
            <a:avLst/>
            <a:gdLst/>
            <a:ahLst/>
            <a:cxnLst/>
            <a:rect l="l" t="t" r="r" b="b"/>
            <a:pathLst>
              <a:path w="257810" h="294639">
                <a:moveTo>
                  <a:pt x="131064" y="294132"/>
                </a:moveTo>
                <a:lnTo>
                  <a:pt x="72961" y="284607"/>
                </a:lnTo>
                <a:lnTo>
                  <a:pt x="32004" y="254508"/>
                </a:lnTo>
                <a:lnTo>
                  <a:pt x="8001" y="208978"/>
                </a:lnTo>
                <a:lnTo>
                  <a:pt x="0" y="150876"/>
                </a:lnTo>
                <a:lnTo>
                  <a:pt x="2286" y="117205"/>
                </a:lnTo>
                <a:lnTo>
                  <a:pt x="20574" y="61293"/>
                </a:lnTo>
                <a:lnTo>
                  <a:pt x="55435" y="22502"/>
                </a:lnTo>
                <a:lnTo>
                  <a:pt x="103441" y="2547"/>
                </a:lnTo>
                <a:lnTo>
                  <a:pt x="132588" y="0"/>
                </a:lnTo>
                <a:lnTo>
                  <a:pt x="157734" y="1452"/>
                </a:lnTo>
                <a:lnTo>
                  <a:pt x="201168" y="13501"/>
                </a:lnTo>
                <a:lnTo>
                  <a:pt x="233981" y="38076"/>
                </a:lnTo>
                <a:lnTo>
                  <a:pt x="247054" y="60960"/>
                </a:lnTo>
                <a:lnTo>
                  <a:pt x="134112" y="60960"/>
                </a:lnTo>
                <a:lnTo>
                  <a:pt x="117014" y="63246"/>
                </a:lnTo>
                <a:lnTo>
                  <a:pt x="82296" y="97536"/>
                </a:lnTo>
                <a:lnTo>
                  <a:pt x="74676" y="149352"/>
                </a:lnTo>
                <a:lnTo>
                  <a:pt x="75223" y="164496"/>
                </a:lnTo>
                <a:lnTo>
                  <a:pt x="90582" y="214526"/>
                </a:lnTo>
                <a:lnTo>
                  <a:pt x="132588" y="233172"/>
                </a:lnTo>
                <a:lnTo>
                  <a:pt x="241585" y="233172"/>
                </a:lnTo>
                <a:lnTo>
                  <a:pt x="233172" y="246888"/>
                </a:lnTo>
                <a:lnTo>
                  <a:pt x="214002" y="267771"/>
                </a:lnTo>
                <a:lnTo>
                  <a:pt x="190690" y="282511"/>
                </a:lnTo>
                <a:lnTo>
                  <a:pt x="163091" y="291250"/>
                </a:lnTo>
                <a:lnTo>
                  <a:pt x="131064" y="294132"/>
                </a:lnTo>
                <a:close/>
              </a:path>
              <a:path w="257810" h="294639">
                <a:moveTo>
                  <a:pt x="257556" y="105156"/>
                </a:moveTo>
                <a:lnTo>
                  <a:pt x="182880" y="105156"/>
                </a:lnTo>
                <a:lnTo>
                  <a:pt x="182070" y="98298"/>
                </a:lnTo>
                <a:lnTo>
                  <a:pt x="179832" y="91440"/>
                </a:lnTo>
                <a:lnTo>
                  <a:pt x="146708" y="62079"/>
                </a:lnTo>
                <a:lnTo>
                  <a:pt x="134112" y="60960"/>
                </a:lnTo>
                <a:lnTo>
                  <a:pt x="247054" y="60960"/>
                </a:lnTo>
                <a:lnTo>
                  <a:pt x="253317" y="78605"/>
                </a:lnTo>
                <a:lnTo>
                  <a:pt x="257556" y="105156"/>
                </a:lnTo>
                <a:close/>
              </a:path>
              <a:path w="257810" h="294639">
                <a:moveTo>
                  <a:pt x="241585" y="233172"/>
                </a:moveTo>
                <a:lnTo>
                  <a:pt x="132588" y="233172"/>
                </a:lnTo>
                <a:lnTo>
                  <a:pt x="144303" y="232314"/>
                </a:lnTo>
                <a:lnTo>
                  <a:pt x="154305" y="229743"/>
                </a:lnTo>
                <a:lnTo>
                  <a:pt x="179879" y="195024"/>
                </a:lnTo>
                <a:lnTo>
                  <a:pt x="181356" y="184404"/>
                </a:lnTo>
                <a:lnTo>
                  <a:pt x="256032" y="184404"/>
                </a:lnTo>
                <a:lnTo>
                  <a:pt x="253746" y="201025"/>
                </a:lnTo>
                <a:lnTo>
                  <a:pt x="249174" y="216789"/>
                </a:lnTo>
                <a:lnTo>
                  <a:pt x="242316" y="231981"/>
                </a:lnTo>
                <a:lnTo>
                  <a:pt x="241585" y="2331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73368" y="2127504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6319" y="42291"/>
                </a:lnTo>
                <a:lnTo>
                  <a:pt x="108656" y="10287"/>
                </a:lnTo>
                <a:lnTo>
                  <a:pt x="150876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05" y="75104"/>
                </a:lnTo>
                <a:lnTo>
                  <a:pt x="80772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6059" y="2036063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12635" y="2135123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16268" y="2127504"/>
            <a:ext cx="271780" cy="394970"/>
          </a:xfrm>
          <a:custGeom>
            <a:avLst/>
            <a:gdLst/>
            <a:ahLst/>
            <a:cxnLst/>
            <a:rect l="l" t="t" r="r" b="b"/>
            <a:pathLst>
              <a:path w="271779" h="394969">
                <a:moveTo>
                  <a:pt x="246677" y="48768"/>
                </a:moveTo>
                <a:lnTo>
                  <a:pt x="71627" y="48768"/>
                </a:lnTo>
                <a:lnTo>
                  <a:pt x="78247" y="39957"/>
                </a:lnTo>
                <a:lnTo>
                  <a:pt x="110442" y="10929"/>
                </a:lnTo>
                <a:lnTo>
                  <a:pt x="155447" y="0"/>
                </a:lnTo>
                <a:lnTo>
                  <a:pt x="178593" y="2286"/>
                </a:lnTo>
                <a:lnTo>
                  <a:pt x="200024" y="9144"/>
                </a:lnTo>
                <a:lnTo>
                  <a:pt x="219741" y="20574"/>
                </a:lnTo>
                <a:lnTo>
                  <a:pt x="237743" y="36576"/>
                </a:lnTo>
                <a:lnTo>
                  <a:pt x="246677" y="48768"/>
                </a:lnTo>
                <a:close/>
              </a:path>
              <a:path w="271779" h="394969">
                <a:moveTo>
                  <a:pt x="73151" y="394716"/>
                </a:moveTo>
                <a:lnTo>
                  <a:pt x="0" y="394716"/>
                </a:lnTo>
                <a:lnTo>
                  <a:pt x="0" y="7620"/>
                </a:lnTo>
                <a:lnTo>
                  <a:pt x="71627" y="7620"/>
                </a:lnTo>
                <a:lnTo>
                  <a:pt x="71627" y="48768"/>
                </a:lnTo>
                <a:lnTo>
                  <a:pt x="246677" y="48768"/>
                </a:lnTo>
                <a:lnTo>
                  <a:pt x="252626" y="56888"/>
                </a:lnTo>
                <a:lnTo>
                  <a:pt x="255670" y="64008"/>
                </a:lnTo>
                <a:lnTo>
                  <a:pt x="134111" y="64008"/>
                </a:lnTo>
                <a:lnTo>
                  <a:pt x="115252" y="66532"/>
                </a:lnTo>
                <a:lnTo>
                  <a:pt x="79247" y="102108"/>
                </a:lnTo>
                <a:lnTo>
                  <a:pt x="70103" y="153924"/>
                </a:lnTo>
                <a:lnTo>
                  <a:pt x="71818" y="176212"/>
                </a:lnTo>
                <a:lnTo>
                  <a:pt x="97535" y="222504"/>
                </a:lnTo>
                <a:lnTo>
                  <a:pt x="134111" y="233172"/>
                </a:lnTo>
                <a:lnTo>
                  <a:pt x="253716" y="233172"/>
                </a:lnTo>
                <a:lnTo>
                  <a:pt x="253269" y="234338"/>
                </a:lnTo>
                <a:lnTo>
                  <a:pt x="242218" y="251460"/>
                </a:lnTo>
                <a:lnTo>
                  <a:pt x="73151" y="251460"/>
                </a:lnTo>
                <a:lnTo>
                  <a:pt x="73151" y="394716"/>
                </a:lnTo>
                <a:close/>
              </a:path>
              <a:path w="271779" h="394969">
                <a:moveTo>
                  <a:pt x="253716" y="233172"/>
                </a:moveTo>
                <a:lnTo>
                  <a:pt x="134111" y="233172"/>
                </a:lnTo>
                <a:lnTo>
                  <a:pt x="148351" y="231743"/>
                </a:lnTo>
                <a:lnTo>
                  <a:pt x="161162" y="227457"/>
                </a:lnTo>
                <a:lnTo>
                  <a:pt x="188237" y="197096"/>
                </a:lnTo>
                <a:lnTo>
                  <a:pt x="196595" y="146304"/>
                </a:lnTo>
                <a:lnTo>
                  <a:pt x="195738" y="130849"/>
                </a:lnTo>
                <a:lnTo>
                  <a:pt x="182879" y="89916"/>
                </a:lnTo>
                <a:lnTo>
                  <a:pt x="149232" y="65698"/>
                </a:lnTo>
                <a:lnTo>
                  <a:pt x="134111" y="64008"/>
                </a:lnTo>
                <a:lnTo>
                  <a:pt x="255670" y="64008"/>
                </a:lnTo>
                <a:lnTo>
                  <a:pt x="263080" y="81343"/>
                </a:lnTo>
                <a:lnTo>
                  <a:pt x="269247" y="110085"/>
                </a:lnTo>
                <a:lnTo>
                  <a:pt x="271271" y="143256"/>
                </a:lnTo>
                <a:lnTo>
                  <a:pt x="269271" y="177807"/>
                </a:lnTo>
                <a:lnTo>
                  <a:pt x="263270" y="208216"/>
                </a:lnTo>
                <a:lnTo>
                  <a:pt x="253716" y="233172"/>
                </a:lnTo>
                <a:close/>
              </a:path>
              <a:path w="271779" h="394969">
                <a:moveTo>
                  <a:pt x="152399" y="294132"/>
                </a:moveTo>
                <a:lnTo>
                  <a:pt x="109537" y="285130"/>
                </a:lnTo>
                <a:lnTo>
                  <a:pt x="79105" y="259794"/>
                </a:lnTo>
                <a:lnTo>
                  <a:pt x="73151" y="251460"/>
                </a:lnTo>
                <a:lnTo>
                  <a:pt x="242218" y="251460"/>
                </a:lnTo>
                <a:lnTo>
                  <a:pt x="200405" y="284797"/>
                </a:lnTo>
                <a:lnTo>
                  <a:pt x="152399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08876" y="2060448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5448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11567" y="2036063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48143" y="2135123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5867" y="2135123"/>
            <a:ext cx="274320" cy="277495"/>
          </a:xfrm>
          <a:custGeom>
            <a:avLst/>
            <a:gdLst/>
            <a:ahLst/>
            <a:cxnLst/>
            <a:rect l="l" t="t" r="r" b="b"/>
            <a:pathLst>
              <a:path w="274320" h="277494">
                <a:moveTo>
                  <a:pt x="173736" y="277368"/>
                </a:moveTo>
                <a:lnTo>
                  <a:pt x="99060" y="277368"/>
                </a:lnTo>
                <a:lnTo>
                  <a:pt x="0" y="0"/>
                </a:lnTo>
                <a:lnTo>
                  <a:pt x="82296" y="0"/>
                </a:lnTo>
                <a:lnTo>
                  <a:pt x="138684" y="205740"/>
                </a:lnTo>
                <a:lnTo>
                  <a:pt x="199710" y="205740"/>
                </a:lnTo>
                <a:lnTo>
                  <a:pt x="173736" y="277368"/>
                </a:lnTo>
                <a:close/>
              </a:path>
              <a:path w="274320" h="277494">
                <a:moveTo>
                  <a:pt x="199710" y="205740"/>
                </a:moveTo>
                <a:lnTo>
                  <a:pt x="138684" y="205740"/>
                </a:lnTo>
                <a:lnTo>
                  <a:pt x="198120" y="0"/>
                </a:lnTo>
                <a:lnTo>
                  <a:pt x="274320" y="0"/>
                </a:lnTo>
                <a:lnTo>
                  <a:pt x="199710" y="2057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23047" y="2127503"/>
            <a:ext cx="272415" cy="294640"/>
          </a:xfrm>
          <a:custGeom>
            <a:avLst/>
            <a:gdLst/>
            <a:ahLst/>
            <a:cxnLst/>
            <a:rect l="l" t="t" r="r" b="b"/>
            <a:pathLst>
              <a:path w="272415" h="294639">
                <a:moveTo>
                  <a:pt x="138684" y="294132"/>
                </a:moveTo>
                <a:lnTo>
                  <a:pt x="87058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054" y="22502"/>
                </a:lnTo>
                <a:lnTo>
                  <a:pt x="107108" y="2547"/>
                </a:lnTo>
                <a:lnTo>
                  <a:pt x="135636" y="0"/>
                </a:lnTo>
                <a:lnTo>
                  <a:pt x="153352" y="857"/>
                </a:lnTo>
                <a:lnTo>
                  <a:pt x="199644" y="13716"/>
                </a:lnTo>
                <a:lnTo>
                  <a:pt x="237791" y="41362"/>
                </a:lnTo>
                <a:lnTo>
                  <a:pt x="251916" y="60960"/>
                </a:lnTo>
                <a:lnTo>
                  <a:pt x="135636" y="60960"/>
                </a:lnTo>
                <a:lnTo>
                  <a:pt x="122753" y="62055"/>
                </a:lnTo>
                <a:lnTo>
                  <a:pt x="86677" y="84772"/>
                </a:lnTo>
                <a:lnTo>
                  <a:pt x="74676" y="117348"/>
                </a:lnTo>
                <a:lnTo>
                  <a:pt x="270347" y="117348"/>
                </a:lnTo>
                <a:lnTo>
                  <a:pt x="270843" y="122396"/>
                </a:lnTo>
                <a:lnTo>
                  <a:pt x="271653" y="135255"/>
                </a:lnTo>
                <a:lnTo>
                  <a:pt x="271891" y="149828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0208" y="236220"/>
                </a:lnTo>
                <a:lnTo>
                  <a:pt x="255702" y="236220"/>
                </a:lnTo>
                <a:lnTo>
                  <a:pt x="251936" y="241935"/>
                </a:lnTo>
                <a:lnTo>
                  <a:pt x="240792" y="254508"/>
                </a:lnTo>
                <a:lnTo>
                  <a:pt x="220765" y="272272"/>
                </a:lnTo>
                <a:lnTo>
                  <a:pt x="197167" y="284607"/>
                </a:lnTo>
                <a:lnTo>
                  <a:pt x="169854" y="291798"/>
                </a:lnTo>
                <a:lnTo>
                  <a:pt x="138684" y="294132"/>
                </a:lnTo>
                <a:close/>
              </a:path>
              <a:path w="272415" h="294639">
                <a:moveTo>
                  <a:pt x="270347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59829" y="64579"/>
                </a:lnTo>
                <a:lnTo>
                  <a:pt x="135636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347" y="117348"/>
                </a:lnTo>
                <a:close/>
              </a:path>
              <a:path w="272415" h="294639">
                <a:moveTo>
                  <a:pt x="255702" y="236220"/>
                </a:moveTo>
                <a:lnTo>
                  <a:pt x="140208" y="236220"/>
                </a:lnTo>
                <a:lnTo>
                  <a:pt x="152209" y="235600"/>
                </a:lnTo>
                <a:lnTo>
                  <a:pt x="163068" y="233553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52" y="216789"/>
                </a:lnTo>
                <a:lnTo>
                  <a:pt x="260223" y="229361"/>
                </a:lnTo>
                <a:lnTo>
                  <a:pt x="255702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84820" y="2037588"/>
            <a:ext cx="363220" cy="375285"/>
          </a:xfrm>
          <a:custGeom>
            <a:avLst/>
            <a:gdLst/>
            <a:ahLst/>
            <a:cxnLst/>
            <a:rect l="l" t="t" r="r" b="b"/>
            <a:pathLst>
              <a:path w="363220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114300" y="0"/>
                </a:lnTo>
                <a:lnTo>
                  <a:pt x="128125" y="60960"/>
                </a:lnTo>
                <a:lnTo>
                  <a:pt x="71628" y="60960"/>
                </a:lnTo>
                <a:lnTo>
                  <a:pt x="71651" y="67008"/>
                </a:lnTo>
                <a:lnTo>
                  <a:pt x="71818" y="73914"/>
                </a:lnTo>
                <a:lnTo>
                  <a:pt x="72270" y="81962"/>
                </a:lnTo>
                <a:lnTo>
                  <a:pt x="73152" y="91440"/>
                </a:lnTo>
                <a:lnTo>
                  <a:pt x="73152" y="374904"/>
                </a:lnTo>
                <a:close/>
              </a:path>
              <a:path w="363220" h="375285">
                <a:moveTo>
                  <a:pt x="237152" y="295656"/>
                </a:moveTo>
                <a:lnTo>
                  <a:pt x="181356" y="295656"/>
                </a:lnTo>
                <a:lnTo>
                  <a:pt x="249936" y="0"/>
                </a:lnTo>
                <a:lnTo>
                  <a:pt x="362712" y="0"/>
                </a:lnTo>
                <a:lnTo>
                  <a:pt x="362712" y="60960"/>
                </a:lnTo>
                <a:lnTo>
                  <a:pt x="289560" y="60960"/>
                </a:lnTo>
                <a:lnTo>
                  <a:pt x="237152" y="295656"/>
                </a:lnTo>
                <a:close/>
              </a:path>
              <a:path w="363220" h="375285">
                <a:moveTo>
                  <a:pt x="219456" y="374904"/>
                </a:moveTo>
                <a:lnTo>
                  <a:pt x="143256" y="374904"/>
                </a:lnTo>
                <a:lnTo>
                  <a:pt x="71628" y="60960"/>
                </a:lnTo>
                <a:lnTo>
                  <a:pt x="128125" y="60960"/>
                </a:lnTo>
                <a:lnTo>
                  <a:pt x="181356" y="295656"/>
                </a:lnTo>
                <a:lnTo>
                  <a:pt x="237152" y="295656"/>
                </a:lnTo>
                <a:lnTo>
                  <a:pt x="219456" y="374904"/>
                </a:lnTo>
                <a:close/>
              </a:path>
              <a:path w="363220" h="375285">
                <a:moveTo>
                  <a:pt x="362712" y="374904"/>
                </a:moveTo>
                <a:lnTo>
                  <a:pt x="289560" y="374904"/>
                </a:lnTo>
                <a:lnTo>
                  <a:pt x="289560" y="60960"/>
                </a:lnTo>
                <a:lnTo>
                  <a:pt x="362712" y="60960"/>
                </a:lnTo>
                <a:lnTo>
                  <a:pt x="362712" y="3749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90204" y="21275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2220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2220" y="60960"/>
                </a:lnTo>
                <a:lnTo>
                  <a:pt x="256460" y="67746"/>
                </a:lnTo>
                <a:lnTo>
                  <a:pt x="262509" y="81343"/>
                </a:lnTo>
                <a:lnTo>
                  <a:pt x="266842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84335" y="2127504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406" y="78581"/>
                </a:lnTo>
                <a:lnTo>
                  <a:pt x="30480" y="36575"/>
                </a:lnTo>
                <a:lnTo>
                  <a:pt x="68961" y="9143"/>
                </a:lnTo>
                <a:lnTo>
                  <a:pt x="128016" y="0"/>
                </a:lnTo>
                <a:lnTo>
                  <a:pt x="150280" y="1142"/>
                </a:lnTo>
                <a:lnTo>
                  <a:pt x="190809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490" y="58769"/>
                </a:lnTo>
                <a:lnTo>
                  <a:pt x="81557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790" y="282559"/>
                </a:lnTo>
                <a:lnTo>
                  <a:pt x="6477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913" y="125729"/>
                </a:lnTo>
                <a:lnTo>
                  <a:pt x="103632" y="118871"/>
                </a:lnTo>
                <a:lnTo>
                  <a:pt x="136802" y="114657"/>
                </a:lnTo>
                <a:lnTo>
                  <a:pt x="144589" y="113347"/>
                </a:lnTo>
                <a:lnTo>
                  <a:pt x="170688" y="77723"/>
                </a:lnTo>
                <a:lnTo>
                  <a:pt x="167640" y="68579"/>
                </a:lnTo>
                <a:lnTo>
                  <a:pt x="160020" y="65531"/>
                </a:lnTo>
                <a:lnTo>
                  <a:pt x="153471" y="62412"/>
                </a:lnTo>
                <a:lnTo>
                  <a:pt x="145351" y="60007"/>
                </a:lnTo>
                <a:lnTo>
                  <a:pt x="135802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2204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961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46887"/>
                </a:lnTo>
                <a:lnTo>
                  <a:pt x="244710" y="252983"/>
                </a:lnTo>
                <a:lnTo>
                  <a:pt x="173736" y="252983"/>
                </a:lnTo>
                <a:lnTo>
                  <a:pt x="166354" y="260699"/>
                </a:lnTo>
                <a:lnTo>
                  <a:pt x="128230" y="286416"/>
                </a:lnTo>
                <a:lnTo>
                  <a:pt x="101417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586" y="239934"/>
                </a:lnTo>
                <a:lnTo>
                  <a:pt x="130683" y="237362"/>
                </a:lnTo>
                <a:lnTo>
                  <a:pt x="165925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81356" y="284987"/>
                </a:lnTo>
                <a:lnTo>
                  <a:pt x="178308" y="280415"/>
                </a:lnTo>
                <a:lnTo>
                  <a:pt x="176807" y="274415"/>
                </a:lnTo>
                <a:lnTo>
                  <a:pt x="176784" y="269747"/>
                </a:lnTo>
                <a:lnTo>
                  <a:pt x="175260" y="265175"/>
                </a:lnTo>
                <a:lnTo>
                  <a:pt x="175260" y="259079"/>
                </a:lnTo>
                <a:lnTo>
                  <a:pt x="173736" y="252983"/>
                </a:lnTo>
                <a:lnTo>
                  <a:pt x="244710" y="252983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73896" y="21275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40" h="294639">
                <a:moveTo>
                  <a:pt x="249553" y="236220"/>
                </a:moveTo>
                <a:lnTo>
                  <a:pt x="135636" y="236220"/>
                </a:lnTo>
                <a:lnTo>
                  <a:pt x="146256" y="235910"/>
                </a:lnTo>
                <a:lnTo>
                  <a:pt x="155448" y="234886"/>
                </a:lnTo>
                <a:lnTo>
                  <a:pt x="163496" y="233005"/>
                </a:lnTo>
                <a:lnTo>
                  <a:pt x="170688" y="230124"/>
                </a:lnTo>
                <a:lnTo>
                  <a:pt x="179831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590" y="184213"/>
                </a:lnTo>
                <a:lnTo>
                  <a:pt x="96012" y="170688"/>
                </a:lnTo>
                <a:lnTo>
                  <a:pt x="72866" y="165330"/>
                </a:lnTo>
                <a:lnTo>
                  <a:pt x="53721" y="158686"/>
                </a:lnTo>
                <a:lnTo>
                  <a:pt x="18311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40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40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8407" y="279987"/>
                </a:lnTo>
                <a:lnTo>
                  <a:pt x="160401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78696" y="2135124"/>
            <a:ext cx="250190" cy="283845"/>
          </a:xfrm>
          <a:custGeom>
            <a:avLst/>
            <a:gdLst/>
            <a:ahLst/>
            <a:cxnLst/>
            <a:rect l="l" t="t" r="r" b="b"/>
            <a:pathLst>
              <a:path w="250190" h="283844">
                <a:moveTo>
                  <a:pt x="96012" y="283464"/>
                </a:moveTo>
                <a:lnTo>
                  <a:pt x="44386" y="272224"/>
                </a:lnTo>
                <a:lnTo>
                  <a:pt x="12192" y="239268"/>
                </a:lnTo>
                <a:lnTo>
                  <a:pt x="833" y="189333"/>
                </a:lnTo>
                <a:lnTo>
                  <a:pt x="0" y="167640"/>
                </a:lnTo>
                <a:lnTo>
                  <a:pt x="0" y="0"/>
                </a:lnTo>
                <a:lnTo>
                  <a:pt x="74676" y="0"/>
                </a:lnTo>
                <a:lnTo>
                  <a:pt x="74745" y="167640"/>
                </a:lnTo>
                <a:lnTo>
                  <a:pt x="75199" y="177617"/>
                </a:lnTo>
                <a:lnTo>
                  <a:pt x="95440" y="217741"/>
                </a:lnTo>
                <a:lnTo>
                  <a:pt x="120396" y="222504"/>
                </a:lnTo>
                <a:lnTo>
                  <a:pt x="249936" y="222504"/>
                </a:lnTo>
                <a:lnTo>
                  <a:pt x="249936" y="237743"/>
                </a:lnTo>
                <a:lnTo>
                  <a:pt x="179831" y="237743"/>
                </a:lnTo>
                <a:lnTo>
                  <a:pt x="179831" y="239268"/>
                </a:lnTo>
                <a:lnTo>
                  <a:pt x="178307" y="240792"/>
                </a:lnTo>
                <a:lnTo>
                  <a:pt x="172212" y="249936"/>
                </a:lnTo>
                <a:lnTo>
                  <a:pt x="169164" y="252983"/>
                </a:lnTo>
                <a:lnTo>
                  <a:pt x="166116" y="257556"/>
                </a:lnTo>
                <a:lnTo>
                  <a:pt x="132588" y="278892"/>
                </a:lnTo>
                <a:lnTo>
                  <a:pt x="106013" y="283178"/>
                </a:lnTo>
                <a:lnTo>
                  <a:pt x="96012" y="283464"/>
                </a:lnTo>
                <a:close/>
              </a:path>
              <a:path w="250190" h="283844">
                <a:moveTo>
                  <a:pt x="249936" y="222504"/>
                </a:moveTo>
                <a:lnTo>
                  <a:pt x="120396" y="222504"/>
                </a:lnTo>
                <a:lnTo>
                  <a:pt x="137255" y="220765"/>
                </a:lnTo>
                <a:lnTo>
                  <a:pt x="151257" y="215455"/>
                </a:lnTo>
                <a:lnTo>
                  <a:pt x="175450" y="174498"/>
                </a:lnTo>
                <a:lnTo>
                  <a:pt x="176783" y="150876"/>
                </a:lnTo>
                <a:lnTo>
                  <a:pt x="176783" y="0"/>
                </a:lnTo>
                <a:lnTo>
                  <a:pt x="249936" y="0"/>
                </a:lnTo>
                <a:lnTo>
                  <a:pt x="249936" y="222504"/>
                </a:lnTo>
                <a:close/>
              </a:path>
              <a:path w="250190" h="283844">
                <a:moveTo>
                  <a:pt x="249936" y="277368"/>
                </a:moveTo>
                <a:lnTo>
                  <a:pt x="179831" y="277368"/>
                </a:lnTo>
                <a:lnTo>
                  <a:pt x="179831" y="237743"/>
                </a:lnTo>
                <a:lnTo>
                  <a:pt x="249936" y="237743"/>
                </a:lnTo>
                <a:lnTo>
                  <a:pt x="249936" y="2773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00259" y="2127504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7200" y="42291"/>
                </a:lnTo>
                <a:lnTo>
                  <a:pt x="109966" y="10287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5104"/>
                </a:lnTo>
                <a:lnTo>
                  <a:pt x="82296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80092" y="21275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047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697" y="22502"/>
                </a:lnTo>
                <a:lnTo>
                  <a:pt x="107322" y="2547"/>
                </a:lnTo>
                <a:lnTo>
                  <a:pt x="135636" y="0"/>
                </a:lnTo>
                <a:lnTo>
                  <a:pt x="153376" y="857"/>
                </a:lnTo>
                <a:lnTo>
                  <a:pt x="201168" y="13716"/>
                </a:lnTo>
                <a:lnTo>
                  <a:pt x="238458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063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119" y="104489"/>
                </a:lnTo>
                <a:lnTo>
                  <a:pt x="192405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2852" y="235600"/>
                </a:lnTo>
                <a:lnTo>
                  <a:pt x="163258" y="233553"/>
                </a:lnTo>
                <a:lnTo>
                  <a:pt x="172807" y="229790"/>
                </a:lnTo>
                <a:lnTo>
                  <a:pt x="181356" y="224028"/>
                </a:lnTo>
                <a:lnTo>
                  <a:pt x="192024" y="213360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74223" y="21275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40" h="294639">
                <a:moveTo>
                  <a:pt x="249031" y="236220"/>
                </a:moveTo>
                <a:lnTo>
                  <a:pt x="135636" y="236220"/>
                </a:lnTo>
                <a:lnTo>
                  <a:pt x="145613" y="235910"/>
                </a:lnTo>
                <a:lnTo>
                  <a:pt x="154876" y="234886"/>
                </a:lnTo>
                <a:lnTo>
                  <a:pt x="163282" y="233005"/>
                </a:lnTo>
                <a:lnTo>
                  <a:pt x="170688" y="230124"/>
                </a:lnTo>
                <a:lnTo>
                  <a:pt x="178307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399" y="184213"/>
                </a:lnTo>
                <a:lnTo>
                  <a:pt x="72199" y="165330"/>
                </a:lnTo>
                <a:lnTo>
                  <a:pt x="53340" y="158686"/>
                </a:lnTo>
                <a:lnTo>
                  <a:pt x="17668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33" y="125563"/>
                </a:lnTo>
                <a:lnTo>
                  <a:pt x="234695" y="149352"/>
                </a:lnTo>
                <a:lnTo>
                  <a:pt x="254841" y="186642"/>
                </a:lnTo>
                <a:lnTo>
                  <a:pt x="256031" y="201168"/>
                </a:lnTo>
                <a:lnTo>
                  <a:pt x="254055" y="220860"/>
                </a:lnTo>
                <a:lnTo>
                  <a:pt x="249031" y="236220"/>
                </a:lnTo>
                <a:close/>
              </a:path>
              <a:path w="256540" h="294639">
                <a:moveTo>
                  <a:pt x="249936" y="94488"/>
                </a:moveTo>
                <a:lnTo>
                  <a:pt x="176783" y="94488"/>
                </a:lnTo>
                <a:lnTo>
                  <a:pt x="175260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40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604" y="203001"/>
                </a:lnTo>
                <a:lnTo>
                  <a:pt x="76771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031" y="236220"/>
                </a:lnTo>
                <a:lnTo>
                  <a:pt x="248221" y="238696"/>
                </a:lnTo>
                <a:lnTo>
                  <a:pt x="207549" y="279987"/>
                </a:lnTo>
                <a:lnTo>
                  <a:pt x="159543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492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</p:spTree>
    <p:extLst>
      <p:ext uri="{BB962C8B-B14F-4D97-AF65-F5344CB8AC3E}">
        <p14:creationId xmlns:p14="http://schemas.microsoft.com/office/powerpoint/2010/main" val="53881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17636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8B67A-48CC-42BC-A0D8-7368112045D7}"/>
              </a:ext>
            </a:extLst>
          </p:cNvPr>
          <p:cNvSpPr/>
          <p:nvPr/>
        </p:nvSpPr>
        <p:spPr>
          <a:xfrm>
            <a:off x="10134600" y="7374123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48D8067-91B0-41EA-AFC3-0A9182D283ED}"/>
              </a:ext>
            </a:extLst>
          </p:cNvPr>
          <p:cNvSpPr/>
          <p:nvPr/>
        </p:nvSpPr>
        <p:spPr>
          <a:xfrm>
            <a:off x="10378440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C991-CA1B-4A4C-9F13-8C253E4857AB}"/>
              </a:ext>
            </a:extLst>
          </p:cNvPr>
          <p:cNvSpPr/>
          <p:nvPr/>
        </p:nvSpPr>
        <p:spPr>
          <a:xfrm>
            <a:off x="9877352" y="8623376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.89</a:t>
            </a:r>
          </a:p>
        </p:txBody>
      </p:sp>
    </p:spTree>
    <p:extLst>
      <p:ext uri="{BB962C8B-B14F-4D97-AF65-F5344CB8AC3E}">
        <p14:creationId xmlns:p14="http://schemas.microsoft.com/office/powerpoint/2010/main" val="325935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26781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8B67A-48CC-42BC-A0D8-7368112045D7}"/>
              </a:ext>
            </a:extLst>
          </p:cNvPr>
          <p:cNvSpPr/>
          <p:nvPr/>
        </p:nvSpPr>
        <p:spPr>
          <a:xfrm>
            <a:off x="10134600" y="7374123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46BE3-3D22-48E1-BF42-6F71780A4CA5}"/>
              </a:ext>
            </a:extLst>
          </p:cNvPr>
          <p:cNvSpPr/>
          <p:nvPr/>
        </p:nvSpPr>
        <p:spPr>
          <a:xfrm>
            <a:off x="10668000" y="7539335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48D8067-91B0-41EA-AFC3-0A9182D283ED}"/>
              </a:ext>
            </a:extLst>
          </p:cNvPr>
          <p:cNvSpPr/>
          <p:nvPr/>
        </p:nvSpPr>
        <p:spPr>
          <a:xfrm>
            <a:off x="10378440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D8FEB-8E72-467D-BC85-91A912FA2DCA}"/>
              </a:ext>
            </a:extLst>
          </p:cNvPr>
          <p:cNvSpPr/>
          <p:nvPr/>
        </p:nvSpPr>
        <p:spPr>
          <a:xfrm>
            <a:off x="110521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6B082-86ED-4F13-916B-ADBBE45552FD}"/>
              </a:ext>
            </a:extLst>
          </p:cNvPr>
          <p:cNvSpPr/>
          <p:nvPr/>
        </p:nvSpPr>
        <p:spPr>
          <a:xfrm>
            <a:off x="10721782" y="8450759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.96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C991-CA1B-4A4C-9F13-8C253E4857AB}"/>
              </a:ext>
            </a:extLst>
          </p:cNvPr>
          <p:cNvSpPr/>
          <p:nvPr/>
        </p:nvSpPr>
        <p:spPr>
          <a:xfrm>
            <a:off x="9877352" y="8623376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.89</a:t>
            </a:r>
          </a:p>
        </p:txBody>
      </p:sp>
    </p:spTree>
    <p:extLst>
      <p:ext uri="{BB962C8B-B14F-4D97-AF65-F5344CB8AC3E}">
        <p14:creationId xmlns:p14="http://schemas.microsoft.com/office/powerpoint/2010/main" val="162057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52106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8B67A-48CC-42BC-A0D8-7368112045D7}"/>
              </a:ext>
            </a:extLst>
          </p:cNvPr>
          <p:cNvSpPr/>
          <p:nvPr/>
        </p:nvSpPr>
        <p:spPr>
          <a:xfrm>
            <a:off x="10134600" y="7374123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F51402-8542-407F-9EA7-33C52AEB4C0A}"/>
              </a:ext>
            </a:extLst>
          </p:cNvPr>
          <p:cNvSpPr/>
          <p:nvPr/>
        </p:nvSpPr>
        <p:spPr>
          <a:xfrm>
            <a:off x="12496800" y="7374123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46BE3-3D22-48E1-BF42-6F71780A4CA5}"/>
              </a:ext>
            </a:extLst>
          </p:cNvPr>
          <p:cNvSpPr/>
          <p:nvPr/>
        </p:nvSpPr>
        <p:spPr>
          <a:xfrm>
            <a:off x="10668000" y="7539335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48D8067-91B0-41EA-AFC3-0A9182D283ED}"/>
              </a:ext>
            </a:extLst>
          </p:cNvPr>
          <p:cNvSpPr/>
          <p:nvPr/>
        </p:nvSpPr>
        <p:spPr>
          <a:xfrm>
            <a:off x="10378440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D8FEB-8E72-467D-BC85-91A912FA2DCA}"/>
              </a:ext>
            </a:extLst>
          </p:cNvPr>
          <p:cNvSpPr/>
          <p:nvPr/>
        </p:nvSpPr>
        <p:spPr>
          <a:xfrm>
            <a:off x="110521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C6920B-41F1-4C8D-9E7B-D6995FDC3575}"/>
              </a:ext>
            </a:extLst>
          </p:cNvPr>
          <p:cNvSpPr/>
          <p:nvPr/>
        </p:nvSpPr>
        <p:spPr>
          <a:xfrm>
            <a:off x="125761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6B082-86ED-4F13-916B-ADBBE45552FD}"/>
              </a:ext>
            </a:extLst>
          </p:cNvPr>
          <p:cNvSpPr/>
          <p:nvPr/>
        </p:nvSpPr>
        <p:spPr>
          <a:xfrm>
            <a:off x="10721782" y="8450759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.96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4CF6ED-1A05-4396-B3A5-41313826A4EC}"/>
              </a:ext>
            </a:extLst>
          </p:cNvPr>
          <p:cNvSpPr/>
          <p:nvPr/>
        </p:nvSpPr>
        <p:spPr>
          <a:xfrm>
            <a:off x="12115800" y="8450759"/>
            <a:ext cx="121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1.32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C991-CA1B-4A4C-9F13-8C253E4857AB}"/>
              </a:ext>
            </a:extLst>
          </p:cNvPr>
          <p:cNvSpPr/>
          <p:nvPr/>
        </p:nvSpPr>
        <p:spPr>
          <a:xfrm>
            <a:off x="9877352" y="8623376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.89</a:t>
            </a:r>
          </a:p>
        </p:txBody>
      </p:sp>
    </p:spTree>
    <p:extLst>
      <p:ext uri="{BB962C8B-B14F-4D97-AF65-F5344CB8AC3E}">
        <p14:creationId xmlns:p14="http://schemas.microsoft.com/office/powerpoint/2010/main" val="39828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084" y="1421891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9680" y="1421891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2084" y="2630424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9680" y="2630424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838956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9680" y="3838956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4" y="5047488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9680" y="5047488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6256020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9680" y="6256020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084" y="7464552"/>
            <a:ext cx="4389120" cy="567055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80" y="7464552"/>
            <a:ext cx="2196465" cy="567055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1288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1288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1288" y="17294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1288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80" y="1680972"/>
            <a:ext cx="140335" cy="151130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0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6" y="1684020"/>
            <a:ext cx="135636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8047" y="1680972"/>
            <a:ext cx="24079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633727"/>
            <a:ext cx="8991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695" y="1629155"/>
            <a:ext cx="178435" cy="200025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291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216" y="1684020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3235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047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7243" y="1641348"/>
            <a:ext cx="246888" cy="19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944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3756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9476" y="1680972"/>
            <a:ext cx="14935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4735" y="1680972"/>
            <a:ext cx="135636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232" y="1680972"/>
            <a:ext cx="134112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4707" y="1528572"/>
            <a:ext cx="1001268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0784" y="2240280"/>
            <a:ext cx="13106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8100" y="2350008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1731" y="2240279"/>
            <a:ext cx="1371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0468" y="2240279"/>
            <a:ext cx="76200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765" y="2240280"/>
            <a:ext cx="134069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2849879"/>
            <a:ext cx="74676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8100" y="2959608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1732" y="2849880"/>
            <a:ext cx="135636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2951" y="2849879"/>
            <a:ext cx="134112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6211" y="3447288"/>
            <a:ext cx="131064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8100" y="35554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0207" y="34472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1428" y="3447288"/>
            <a:ext cx="135636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6212" y="4056888"/>
            <a:ext cx="135636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8100" y="41650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6971" y="4056888"/>
            <a:ext cx="76200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6668" y="4056888"/>
            <a:ext cx="76200" cy="198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4666488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08392" y="46664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0" y="4666488"/>
            <a:ext cx="131064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7735" y="52654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9060" y="52623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6668" y="52623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7735" y="58750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9060" y="58719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6668" y="58719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9344" y="6469379"/>
            <a:ext cx="134027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2295" y="6469379"/>
            <a:ext cx="13258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1428" y="6469379"/>
            <a:ext cx="135636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2308" y="7082028"/>
            <a:ext cx="128016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3819" y="7078979"/>
            <a:ext cx="135636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2951" y="7078980"/>
            <a:ext cx="134112" cy="2011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2308" y="7665719"/>
            <a:ext cx="128016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3819" y="7662671"/>
            <a:ext cx="135636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2951" y="7662671"/>
            <a:ext cx="134112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0011" y="8285988"/>
            <a:ext cx="13716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2" y="8285988"/>
            <a:ext cx="131064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8392" y="82859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6752" y="8289035"/>
            <a:ext cx="132588" cy="1981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80675" y="8285988"/>
            <a:ext cx="135636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7406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1204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443984" y="8031480"/>
          <a:ext cx="6582409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1799844" y="4594859"/>
            <a:ext cx="233172" cy="2179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63495" y="4651248"/>
            <a:ext cx="329184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79548" y="4651248"/>
            <a:ext cx="320039" cy="16611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50642" y="45948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6268" y="4655820"/>
            <a:ext cx="147828" cy="16154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80003" y="4651248"/>
            <a:ext cx="156043" cy="16611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5179" y="4767833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45179" y="470382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08832" y="4599432"/>
            <a:ext cx="146304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43928" y="649223"/>
            <a:ext cx="306705" cy="353695"/>
          </a:xfrm>
          <a:custGeom>
            <a:avLst/>
            <a:gdLst/>
            <a:ahLst/>
            <a:cxnLst/>
            <a:rect l="l" t="t" r="r" b="b"/>
            <a:pathLst>
              <a:path w="306704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92024" y="0"/>
                </a:lnTo>
                <a:lnTo>
                  <a:pt x="203406" y="547"/>
                </a:lnTo>
                <a:lnTo>
                  <a:pt x="243792" y="12239"/>
                </a:lnTo>
                <a:lnTo>
                  <a:pt x="274534" y="36075"/>
                </a:lnTo>
                <a:lnTo>
                  <a:pt x="288554" y="60959"/>
                </a:lnTo>
                <a:lnTo>
                  <a:pt x="77724" y="60959"/>
                </a:lnTo>
                <a:lnTo>
                  <a:pt x="77724" y="160019"/>
                </a:lnTo>
                <a:lnTo>
                  <a:pt x="276837" y="160019"/>
                </a:lnTo>
                <a:lnTo>
                  <a:pt x="274843" y="162996"/>
                </a:lnTo>
                <a:lnTo>
                  <a:pt x="265176" y="172021"/>
                </a:lnTo>
                <a:lnTo>
                  <a:pt x="253222" y="179617"/>
                </a:lnTo>
                <a:lnTo>
                  <a:pt x="239268" y="185927"/>
                </a:lnTo>
                <a:lnTo>
                  <a:pt x="239268" y="187451"/>
                </a:lnTo>
                <a:lnTo>
                  <a:pt x="274320" y="211835"/>
                </a:lnTo>
                <a:lnTo>
                  <a:pt x="276148" y="214883"/>
                </a:lnTo>
                <a:lnTo>
                  <a:pt x="77724" y="214883"/>
                </a:lnTo>
                <a:lnTo>
                  <a:pt x="77724" y="353568"/>
                </a:lnTo>
                <a:close/>
              </a:path>
              <a:path w="306704" h="353694">
                <a:moveTo>
                  <a:pt x="276837" y="160019"/>
                </a:moveTo>
                <a:lnTo>
                  <a:pt x="164592" y="160019"/>
                </a:lnTo>
                <a:lnTo>
                  <a:pt x="176569" y="159424"/>
                </a:lnTo>
                <a:lnTo>
                  <a:pt x="187261" y="157543"/>
                </a:lnTo>
                <a:lnTo>
                  <a:pt x="217074" y="122348"/>
                </a:lnTo>
                <a:lnTo>
                  <a:pt x="217932" y="109727"/>
                </a:lnTo>
                <a:lnTo>
                  <a:pt x="217074" y="98012"/>
                </a:lnTo>
                <a:lnTo>
                  <a:pt x="187261" y="64198"/>
                </a:lnTo>
                <a:lnTo>
                  <a:pt x="164592" y="60959"/>
                </a:lnTo>
                <a:lnTo>
                  <a:pt x="288554" y="60959"/>
                </a:lnTo>
                <a:lnTo>
                  <a:pt x="291155" y="68603"/>
                </a:lnTo>
                <a:lnTo>
                  <a:pt x="293560" y="77914"/>
                </a:lnTo>
                <a:lnTo>
                  <a:pt x="295108" y="87510"/>
                </a:lnTo>
                <a:lnTo>
                  <a:pt x="295656" y="97535"/>
                </a:lnTo>
                <a:lnTo>
                  <a:pt x="294798" y="112966"/>
                </a:lnTo>
                <a:lnTo>
                  <a:pt x="292227" y="127253"/>
                </a:lnTo>
                <a:lnTo>
                  <a:pt x="287940" y="140398"/>
                </a:lnTo>
                <a:lnTo>
                  <a:pt x="281940" y="152399"/>
                </a:lnTo>
                <a:lnTo>
                  <a:pt x="276837" y="160019"/>
                </a:lnTo>
                <a:close/>
              </a:path>
              <a:path w="306704" h="353694">
                <a:moveTo>
                  <a:pt x="306324" y="353568"/>
                </a:moveTo>
                <a:lnTo>
                  <a:pt x="228600" y="353568"/>
                </a:lnTo>
                <a:lnTo>
                  <a:pt x="225694" y="345019"/>
                </a:lnTo>
                <a:lnTo>
                  <a:pt x="223647" y="335470"/>
                </a:lnTo>
                <a:lnTo>
                  <a:pt x="222170" y="325064"/>
                </a:lnTo>
                <a:lnTo>
                  <a:pt x="220980" y="313943"/>
                </a:lnTo>
                <a:lnTo>
                  <a:pt x="218694" y="291274"/>
                </a:lnTo>
                <a:lnTo>
                  <a:pt x="217551" y="280296"/>
                </a:lnTo>
                <a:lnTo>
                  <a:pt x="205692" y="235457"/>
                </a:lnTo>
                <a:lnTo>
                  <a:pt x="170711" y="215741"/>
                </a:lnTo>
                <a:lnTo>
                  <a:pt x="156972" y="214883"/>
                </a:lnTo>
                <a:lnTo>
                  <a:pt x="276148" y="214883"/>
                </a:lnTo>
                <a:lnTo>
                  <a:pt x="290131" y="257365"/>
                </a:lnTo>
                <a:lnTo>
                  <a:pt x="291084" y="269747"/>
                </a:lnTo>
                <a:lnTo>
                  <a:pt x="291084" y="275843"/>
                </a:lnTo>
                <a:lnTo>
                  <a:pt x="292608" y="281939"/>
                </a:lnTo>
                <a:lnTo>
                  <a:pt x="292608" y="304799"/>
                </a:lnTo>
                <a:lnTo>
                  <a:pt x="294132" y="313943"/>
                </a:lnTo>
                <a:lnTo>
                  <a:pt x="294132" y="321563"/>
                </a:lnTo>
                <a:lnTo>
                  <a:pt x="295656" y="329184"/>
                </a:lnTo>
                <a:lnTo>
                  <a:pt x="297180" y="335280"/>
                </a:lnTo>
                <a:lnTo>
                  <a:pt x="300228" y="342900"/>
                </a:lnTo>
                <a:lnTo>
                  <a:pt x="301752" y="348996"/>
                </a:lnTo>
                <a:lnTo>
                  <a:pt x="306324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83857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59" y="36504"/>
                </a:lnTo>
                <a:lnTo>
                  <a:pt x="48691" y="18288"/>
                </a:lnTo>
                <a:lnTo>
                  <a:pt x="56977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7350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447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62991" y="141732"/>
                </a:lnTo>
                <a:lnTo>
                  <a:pt x="159943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9463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0894" y="222504"/>
                </a:moveTo>
                <a:lnTo>
                  <a:pt x="112699" y="222504"/>
                </a:lnTo>
                <a:lnTo>
                  <a:pt x="123295" y="221956"/>
                </a:lnTo>
                <a:lnTo>
                  <a:pt x="132320" y="220408"/>
                </a:lnTo>
                <a:lnTo>
                  <a:pt x="166039" y="192024"/>
                </a:lnTo>
                <a:lnTo>
                  <a:pt x="170611" y="172212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77911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0387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0387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0387" y="42672"/>
                </a:lnTo>
                <a:lnTo>
                  <a:pt x="231076" y="44005"/>
                </a:lnTo>
                <a:lnTo>
                  <a:pt x="234291" y="52744"/>
                </a:lnTo>
                <a:lnTo>
                  <a:pt x="234710" y="54864"/>
                </a:lnTo>
                <a:lnTo>
                  <a:pt x="124968" y="54864"/>
                </a:lnTo>
                <a:lnTo>
                  <a:pt x="111894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4971" y="64508"/>
                </a:lnTo>
                <a:lnTo>
                  <a:pt x="124968" y="54864"/>
                </a:lnTo>
                <a:lnTo>
                  <a:pt x="234710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64514" y="739139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4" h="360044">
                <a:moveTo>
                  <a:pt x="109637" y="256031"/>
                </a:moveTo>
                <a:lnTo>
                  <a:pt x="70204" y="250888"/>
                </a:lnTo>
                <a:lnTo>
                  <a:pt x="32985" y="226528"/>
                </a:lnTo>
                <a:lnTo>
                  <a:pt x="9744" y="188785"/>
                </a:lnTo>
                <a:lnTo>
                  <a:pt x="219" y="140565"/>
                </a:lnTo>
                <a:lnTo>
                  <a:pt x="0" y="124610"/>
                </a:lnTo>
                <a:lnTo>
                  <a:pt x="242" y="115466"/>
                </a:lnTo>
                <a:lnTo>
                  <a:pt x="11268" y="68127"/>
                </a:lnTo>
                <a:lnTo>
                  <a:pt x="34747" y="31027"/>
                </a:lnTo>
                <a:lnTo>
                  <a:pt x="72990" y="6429"/>
                </a:lnTo>
                <a:lnTo>
                  <a:pt x="109637" y="0"/>
                </a:lnTo>
                <a:lnTo>
                  <a:pt x="121900" y="595"/>
                </a:lnTo>
                <a:lnTo>
                  <a:pt x="162691" y="16073"/>
                </a:lnTo>
                <a:lnTo>
                  <a:pt x="185837" y="41147"/>
                </a:lnTo>
                <a:lnTo>
                  <a:pt x="254417" y="41147"/>
                </a:lnTo>
                <a:lnTo>
                  <a:pt x="254417" y="53339"/>
                </a:lnTo>
                <a:lnTo>
                  <a:pt x="117257" y="53339"/>
                </a:lnTo>
                <a:lnTo>
                  <a:pt x="108113" y="56387"/>
                </a:lnTo>
                <a:lnTo>
                  <a:pt x="102017" y="59435"/>
                </a:lnTo>
                <a:lnTo>
                  <a:pt x="94397" y="64007"/>
                </a:lnTo>
                <a:lnTo>
                  <a:pt x="88301" y="68579"/>
                </a:lnTo>
                <a:lnTo>
                  <a:pt x="83729" y="76199"/>
                </a:lnTo>
                <a:lnTo>
                  <a:pt x="79157" y="82295"/>
                </a:lnTo>
                <a:lnTo>
                  <a:pt x="70275" y="119633"/>
                </a:lnTo>
                <a:lnTo>
                  <a:pt x="70071" y="128015"/>
                </a:lnTo>
                <a:lnTo>
                  <a:pt x="70275" y="133349"/>
                </a:lnTo>
                <a:lnTo>
                  <a:pt x="79062" y="172569"/>
                </a:lnTo>
                <a:lnTo>
                  <a:pt x="111542" y="201358"/>
                </a:lnTo>
                <a:lnTo>
                  <a:pt x="254417" y="202691"/>
                </a:lnTo>
                <a:lnTo>
                  <a:pt x="254417" y="216407"/>
                </a:lnTo>
                <a:lnTo>
                  <a:pt x="185837" y="216407"/>
                </a:lnTo>
                <a:lnTo>
                  <a:pt x="179551" y="226099"/>
                </a:lnTo>
                <a:lnTo>
                  <a:pt x="172121" y="234505"/>
                </a:lnTo>
                <a:lnTo>
                  <a:pt x="131735" y="253745"/>
                </a:lnTo>
                <a:lnTo>
                  <a:pt x="120829" y="255460"/>
                </a:lnTo>
                <a:lnTo>
                  <a:pt x="109637" y="256031"/>
                </a:lnTo>
                <a:close/>
              </a:path>
              <a:path w="254634" h="360044">
                <a:moveTo>
                  <a:pt x="254417" y="41147"/>
                </a:moveTo>
                <a:lnTo>
                  <a:pt x="187361" y="41147"/>
                </a:lnTo>
                <a:lnTo>
                  <a:pt x="187361" y="7619"/>
                </a:lnTo>
                <a:lnTo>
                  <a:pt x="254417" y="7619"/>
                </a:lnTo>
                <a:lnTo>
                  <a:pt x="254417" y="41147"/>
                </a:lnTo>
                <a:close/>
              </a:path>
              <a:path w="254634" h="360044">
                <a:moveTo>
                  <a:pt x="254417" y="202691"/>
                </a:moveTo>
                <a:lnTo>
                  <a:pt x="126401" y="202691"/>
                </a:lnTo>
                <a:lnTo>
                  <a:pt x="134116" y="202382"/>
                </a:lnTo>
                <a:lnTo>
                  <a:pt x="141260" y="201358"/>
                </a:lnTo>
                <a:lnTo>
                  <a:pt x="147832" y="199477"/>
                </a:lnTo>
                <a:lnTo>
                  <a:pt x="153833" y="196595"/>
                </a:lnTo>
                <a:lnTo>
                  <a:pt x="161453" y="193547"/>
                </a:lnTo>
                <a:lnTo>
                  <a:pt x="167549" y="187451"/>
                </a:lnTo>
                <a:lnTo>
                  <a:pt x="176693" y="175259"/>
                </a:lnTo>
                <a:lnTo>
                  <a:pt x="181265" y="167639"/>
                </a:lnTo>
                <a:lnTo>
                  <a:pt x="182789" y="158495"/>
                </a:lnTo>
                <a:lnTo>
                  <a:pt x="184789" y="152519"/>
                </a:lnTo>
                <a:lnTo>
                  <a:pt x="186218" y="146113"/>
                </a:lnTo>
                <a:lnTo>
                  <a:pt x="187075" y="139422"/>
                </a:lnTo>
                <a:lnTo>
                  <a:pt x="187361" y="132587"/>
                </a:lnTo>
                <a:lnTo>
                  <a:pt x="187099" y="124610"/>
                </a:lnTo>
                <a:lnTo>
                  <a:pt x="177026" y="83462"/>
                </a:lnTo>
                <a:lnTo>
                  <a:pt x="155357" y="60959"/>
                </a:lnTo>
                <a:lnTo>
                  <a:pt x="149332" y="57840"/>
                </a:lnTo>
                <a:lnTo>
                  <a:pt x="142594" y="55435"/>
                </a:lnTo>
                <a:lnTo>
                  <a:pt x="134997" y="53887"/>
                </a:lnTo>
                <a:lnTo>
                  <a:pt x="126401" y="53339"/>
                </a:lnTo>
                <a:lnTo>
                  <a:pt x="254417" y="53339"/>
                </a:lnTo>
                <a:lnTo>
                  <a:pt x="254417" y="202691"/>
                </a:lnTo>
                <a:close/>
              </a:path>
              <a:path w="254634" h="360044">
                <a:moveTo>
                  <a:pt x="236782" y="312419"/>
                </a:moveTo>
                <a:lnTo>
                  <a:pt x="130973" y="312419"/>
                </a:lnTo>
                <a:lnTo>
                  <a:pt x="144713" y="311300"/>
                </a:lnTo>
                <a:lnTo>
                  <a:pt x="156310" y="308038"/>
                </a:lnTo>
                <a:lnTo>
                  <a:pt x="183932" y="275081"/>
                </a:lnTo>
                <a:lnTo>
                  <a:pt x="187361" y="216407"/>
                </a:lnTo>
                <a:lnTo>
                  <a:pt x="254417" y="216407"/>
                </a:lnTo>
                <a:lnTo>
                  <a:pt x="254101" y="255460"/>
                </a:lnTo>
                <a:lnTo>
                  <a:pt x="242987" y="301561"/>
                </a:lnTo>
                <a:lnTo>
                  <a:pt x="237827" y="310895"/>
                </a:lnTo>
                <a:lnTo>
                  <a:pt x="236782" y="312419"/>
                </a:lnTo>
                <a:close/>
              </a:path>
              <a:path w="254634" h="360044">
                <a:moveTo>
                  <a:pt x="121829" y="359664"/>
                </a:moveTo>
                <a:lnTo>
                  <a:pt x="83729" y="355091"/>
                </a:lnTo>
                <a:lnTo>
                  <a:pt x="47153" y="341376"/>
                </a:lnTo>
                <a:lnTo>
                  <a:pt x="16125" y="307157"/>
                </a:lnTo>
                <a:lnTo>
                  <a:pt x="9053" y="277367"/>
                </a:lnTo>
                <a:lnTo>
                  <a:pt x="77633" y="277367"/>
                </a:lnTo>
                <a:lnTo>
                  <a:pt x="81372" y="286797"/>
                </a:lnTo>
                <a:lnTo>
                  <a:pt x="85825" y="294512"/>
                </a:lnTo>
                <a:lnTo>
                  <a:pt x="121877" y="312086"/>
                </a:lnTo>
                <a:lnTo>
                  <a:pt x="130973" y="312419"/>
                </a:lnTo>
                <a:lnTo>
                  <a:pt x="236782" y="312419"/>
                </a:lnTo>
                <a:lnTo>
                  <a:pt x="231557" y="320040"/>
                </a:lnTo>
                <a:lnTo>
                  <a:pt x="191933" y="348996"/>
                </a:lnTo>
                <a:lnTo>
                  <a:pt x="142427" y="359068"/>
                </a:lnTo>
                <a:lnTo>
                  <a:pt x="121829" y="3596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63128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7534" y="264604"/>
                </a:lnTo>
                <a:lnTo>
                  <a:pt x="42957" y="241744"/>
                </a:lnTo>
                <a:lnTo>
                  <a:pt x="12739" y="202525"/>
                </a:lnTo>
                <a:lnTo>
                  <a:pt x="1524" y="16421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204" y="809"/>
                </a:lnTo>
                <a:lnTo>
                  <a:pt x="129540" y="0"/>
                </a:lnTo>
                <a:lnTo>
                  <a:pt x="145232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122" y="53340"/>
                </a:lnTo>
                <a:lnTo>
                  <a:pt x="128016" y="53340"/>
                </a:lnTo>
                <a:lnTo>
                  <a:pt x="119419" y="53863"/>
                </a:lnTo>
                <a:lnTo>
                  <a:pt x="82296" y="73152"/>
                </a:lnTo>
                <a:lnTo>
                  <a:pt x="73152" y="91440"/>
                </a:lnTo>
                <a:lnTo>
                  <a:pt x="70104" y="97536"/>
                </a:lnTo>
                <a:lnTo>
                  <a:pt x="70104" y="108204"/>
                </a:lnTo>
                <a:lnTo>
                  <a:pt x="251729" y="108204"/>
                </a:lnTo>
                <a:lnTo>
                  <a:pt x="252150" y="109751"/>
                </a:lnTo>
                <a:lnTo>
                  <a:pt x="254317" y="123634"/>
                </a:lnTo>
                <a:lnTo>
                  <a:pt x="255055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7618" y="258818"/>
                </a:lnTo>
                <a:lnTo>
                  <a:pt x="150423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1729" y="108204"/>
                </a:moveTo>
                <a:lnTo>
                  <a:pt x="184404" y="108204"/>
                </a:lnTo>
                <a:lnTo>
                  <a:pt x="180903" y="96226"/>
                </a:lnTo>
                <a:lnTo>
                  <a:pt x="176974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122" y="53340"/>
                </a:lnTo>
                <a:lnTo>
                  <a:pt x="234267" y="58078"/>
                </a:lnTo>
                <a:lnTo>
                  <a:pt x="240030" y="69913"/>
                </a:lnTo>
                <a:lnTo>
                  <a:pt x="244649" y="82605"/>
                </a:lnTo>
                <a:lnTo>
                  <a:pt x="248470" y="96226"/>
                </a:lnTo>
                <a:lnTo>
                  <a:pt x="251729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746991" y="4861560"/>
            <a:ext cx="227329" cy="346075"/>
          </a:xfrm>
          <a:custGeom>
            <a:avLst/>
            <a:gdLst/>
            <a:ahLst/>
            <a:cxnLst/>
            <a:rect l="l" t="t" r="r" b="b"/>
            <a:pathLst>
              <a:path w="227329" h="346075">
                <a:moveTo>
                  <a:pt x="92963" y="345948"/>
                </a:moveTo>
                <a:lnTo>
                  <a:pt x="45719" y="345948"/>
                </a:lnTo>
                <a:lnTo>
                  <a:pt x="47434" y="323349"/>
                </a:lnTo>
                <a:lnTo>
                  <a:pt x="54292" y="279296"/>
                </a:lnTo>
                <a:lnTo>
                  <a:pt x="65698" y="237005"/>
                </a:lnTo>
                <a:lnTo>
                  <a:pt x="81081" y="196476"/>
                </a:lnTo>
                <a:lnTo>
                  <a:pt x="99369" y="157638"/>
                </a:lnTo>
                <a:lnTo>
                  <a:pt x="120562" y="121062"/>
                </a:lnTo>
                <a:lnTo>
                  <a:pt x="132587" y="103632"/>
                </a:lnTo>
                <a:lnTo>
                  <a:pt x="144541" y="85915"/>
                </a:lnTo>
                <a:lnTo>
                  <a:pt x="157352" y="69342"/>
                </a:lnTo>
                <a:lnTo>
                  <a:pt x="170735" y="53911"/>
                </a:lnTo>
                <a:lnTo>
                  <a:pt x="184403" y="39624"/>
                </a:lnTo>
                <a:lnTo>
                  <a:pt x="0" y="39624"/>
                </a:lnTo>
                <a:lnTo>
                  <a:pt x="0" y="0"/>
                </a:lnTo>
                <a:lnTo>
                  <a:pt x="227075" y="0"/>
                </a:lnTo>
                <a:lnTo>
                  <a:pt x="227075" y="35052"/>
                </a:lnTo>
                <a:lnTo>
                  <a:pt x="213645" y="49315"/>
                </a:lnTo>
                <a:lnTo>
                  <a:pt x="200786" y="64579"/>
                </a:lnTo>
                <a:lnTo>
                  <a:pt x="176783" y="97536"/>
                </a:lnTo>
                <a:lnTo>
                  <a:pt x="155066" y="135255"/>
                </a:lnTo>
                <a:lnTo>
                  <a:pt x="135635" y="175260"/>
                </a:lnTo>
                <a:lnTo>
                  <a:pt x="119443" y="217360"/>
                </a:lnTo>
                <a:lnTo>
                  <a:pt x="106679" y="260604"/>
                </a:lnTo>
                <a:lnTo>
                  <a:pt x="97535" y="303847"/>
                </a:lnTo>
                <a:lnTo>
                  <a:pt x="94678" y="325112"/>
                </a:lnTo>
                <a:lnTo>
                  <a:pt x="92963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021311" y="506958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211811" y="4856988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70">
                <a:moveTo>
                  <a:pt x="115824" y="356616"/>
                </a:moveTo>
                <a:lnTo>
                  <a:pt x="70104" y="348996"/>
                </a:lnTo>
                <a:lnTo>
                  <a:pt x="36576" y="327660"/>
                </a:lnTo>
                <a:lnTo>
                  <a:pt x="13263" y="287655"/>
                </a:lnTo>
                <a:lnTo>
                  <a:pt x="6096" y="259080"/>
                </a:lnTo>
                <a:lnTo>
                  <a:pt x="4071" y="248793"/>
                </a:lnTo>
                <a:lnTo>
                  <a:pt x="2476" y="238506"/>
                </a:lnTo>
                <a:lnTo>
                  <a:pt x="1166" y="228219"/>
                </a:lnTo>
                <a:lnTo>
                  <a:pt x="0" y="217932"/>
                </a:lnTo>
                <a:lnTo>
                  <a:pt x="0" y="138684"/>
                </a:lnTo>
                <a:lnTo>
                  <a:pt x="1166" y="128397"/>
                </a:lnTo>
                <a:lnTo>
                  <a:pt x="2476" y="118110"/>
                </a:lnTo>
                <a:lnTo>
                  <a:pt x="4071" y="107823"/>
                </a:lnTo>
                <a:lnTo>
                  <a:pt x="6096" y="97536"/>
                </a:lnTo>
                <a:lnTo>
                  <a:pt x="7762" y="87510"/>
                </a:lnTo>
                <a:lnTo>
                  <a:pt x="20716" y="51458"/>
                </a:lnTo>
                <a:lnTo>
                  <a:pt x="51625" y="16573"/>
                </a:lnTo>
                <a:lnTo>
                  <a:pt x="90678" y="1524"/>
                </a:lnTo>
                <a:lnTo>
                  <a:pt x="115824" y="0"/>
                </a:lnTo>
                <a:lnTo>
                  <a:pt x="128992" y="333"/>
                </a:lnTo>
                <a:lnTo>
                  <a:pt x="172140" y="11596"/>
                </a:lnTo>
                <a:lnTo>
                  <a:pt x="201382" y="36075"/>
                </a:lnTo>
                <a:lnTo>
                  <a:pt x="201734" y="36576"/>
                </a:lnTo>
                <a:lnTo>
                  <a:pt x="115824" y="36576"/>
                </a:lnTo>
                <a:lnTo>
                  <a:pt x="107203" y="36885"/>
                </a:lnTo>
                <a:lnTo>
                  <a:pt x="70127" y="55530"/>
                </a:lnTo>
                <a:lnTo>
                  <a:pt x="51315" y="94630"/>
                </a:lnTo>
                <a:lnTo>
                  <a:pt x="45148" y="133350"/>
                </a:lnTo>
                <a:lnTo>
                  <a:pt x="44209" y="148947"/>
                </a:lnTo>
                <a:lnTo>
                  <a:pt x="44219" y="187999"/>
                </a:lnTo>
                <a:lnTo>
                  <a:pt x="44386" y="198691"/>
                </a:lnTo>
                <a:lnTo>
                  <a:pt x="44838" y="210240"/>
                </a:lnTo>
                <a:lnTo>
                  <a:pt x="45720" y="222504"/>
                </a:lnTo>
                <a:lnTo>
                  <a:pt x="46267" y="234148"/>
                </a:lnTo>
                <a:lnTo>
                  <a:pt x="57102" y="278225"/>
                </a:lnTo>
                <a:lnTo>
                  <a:pt x="82605" y="311038"/>
                </a:lnTo>
                <a:lnTo>
                  <a:pt x="115824" y="320040"/>
                </a:lnTo>
                <a:lnTo>
                  <a:pt x="201734" y="320040"/>
                </a:lnTo>
                <a:lnTo>
                  <a:pt x="201382" y="320540"/>
                </a:lnTo>
                <a:lnTo>
                  <a:pt x="163068" y="348996"/>
                </a:lnTo>
                <a:lnTo>
                  <a:pt x="129206" y="356068"/>
                </a:lnTo>
                <a:lnTo>
                  <a:pt x="115824" y="356616"/>
                </a:lnTo>
                <a:close/>
              </a:path>
              <a:path w="233679" h="356870">
                <a:moveTo>
                  <a:pt x="201734" y="320040"/>
                </a:moveTo>
                <a:lnTo>
                  <a:pt x="115824" y="320040"/>
                </a:lnTo>
                <a:lnTo>
                  <a:pt x="128706" y="318944"/>
                </a:lnTo>
                <a:lnTo>
                  <a:pt x="140017" y="315849"/>
                </a:lnTo>
                <a:lnTo>
                  <a:pt x="170878" y="287655"/>
                </a:lnTo>
                <a:lnTo>
                  <a:pt x="184785" y="245935"/>
                </a:lnTo>
                <a:lnTo>
                  <a:pt x="188785" y="198691"/>
                </a:lnTo>
                <a:lnTo>
                  <a:pt x="188962" y="148947"/>
                </a:lnTo>
                <a:lnTo>
                  <a:pt x="188714" y="141351"/>
                </a:lnTo>
                <a:lnTo>
                  <a:pt x="183451" y="102108"/>
                </a:lnTo>
                <a:lnTo>
                  <a:pt x="167640" y="60960"/>
                </a:lnTo>
                <a:lnTo>
                  <a:pt x="132778" y="37909"/>
                </a:lnTo>
                <a:lnTo>
                  <a:pt x="115824" y="36576"/>
                </a:lnTo>
                <a:lnTo>
                  <a:pt x="201734" y="36576"/>
                </a:lnTo>
                <a:lnTo>
                  <a:pt x="222123" y="77914"/>
                </a:lnTo>
                <a:lnTo>
                  <a:pt x="230505" y="118110"/>
                </a:lnTo>
                <a:lnTo>
                  <a:pt x="231648" y="138684"/>
                </a:lnTo>
                <a:lnTo>
                  <a:pt x="232529" y="148947"/>
                </a:lnTo>
                <a:lnTo>
                  <a:pt x="232981" y="159067"/>
                </a:lnTo>
                <a:lnTo>
                  <a:pt x="233148" y="168902"/>
                </a:lnTo>
                <a:lnTo>
                  <a:pt x="233143" y="187999"/>
                </a:lnTo>
                <a:lnTo>
                  <a:pt x="232981" y="197548"/>
                </a:lnTo>
                <a:lnTo>
                  <a:pt x="232529" y="207668"/>
                </a:lnTo>
                <a:lnTo>
                  <a:pt x="231648" y="217932"/>
                </a:lnTo>
                <a:lnTo>
                  <a:pt x="231362" y="228219"/>
                </a:lnTo>
                <a:lnTo>
                  <a:pt x="224742" y="269105"/>
                </a:lnTo>
                <a:lnTo>
                  <a:pt x="211145" y="305157"/>
                </a:lnTo>
                <a:lnTo>
                  <a:pt x="206692" y="312991"/>
                </a:lnTo>
                <a:lnTo>
                  <a:pt x="201734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626339" y="51328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626339" y="50322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057632" y="4860035"/>
            <a:ext cx="236220" cy="347980"/>
          </a:xfrm>
          <a:custGeom>
            <a:avLst/>
            <a:gdLst/>
            <a:ahLst/>
            <a:cxnLst/>
            <a:rect l="l" t="t" r="r" b="b"/>
            <a:pathLst>
              <a:path w="236219" h="347979">
                <a:moveTo>
                  <a:pt x="121920" y="347472"/>
                </a:moveTo>
                <a:lnTo>
                  <a:pt x="47244" y="347472"/>
                </a:lnTo>
                <a:lnTo>
                  <a:pt x="52101" y="308895"/>
                </a:lnTo>
                <a:lnTo>
                  <a:pt x="59817" y="270891"/>
                </a:lnTo>
                <a:lnTo>
                  <a:pt x="70389" y="233457"/>
                </a:lnTo>
                <a:lnTo>
                  <a:pt x="83820" y="196596"/>
                </a:lnTo>
                <a:lnTo>
                  <a:pt x="100060" y="161758"/>
                </a:lnTo>
                <a:lnTo>
                  <a:pt x="118872" y="128206"/>
                </a:lnTo>
                <a:lnTo>
                  <a:pt x="139969" y="96083"/>
                </a:lnTo>
                <a:lnTo>
                  <a:pt x="163068" y="65532"/>
                </a:lnTo>
                <a:lnTo>
                  <a:pt x="0" y="65532"/>
                </a:lnTo>
                <a:lnTo>
                  <a:pt x="0" y="0"/>
                </a:lnTo>
                <a:lnTo>
                  <a:pt x="236220" y="0"/>
                </a:lnTo>
                <a:lnTo>
                  <a:pt x="236220" y="59436"/>
                </a:lnTo>
                <a:lnTo>
                  <a:pt x="222813" y="72580"/>
                </a:lnTo>
                <a:lnTo>
                  <a:pt x="210121" y="86868"/>
                </a:lnTo>
                <a:lnTo>
                  <a:pt x="187452" y="118872"/>
                </a:lnTo>
                <a:lnTo>
                  <a:pt x="168211" y="154305"/>
                </a:lnTo>
                <a:lnTo>
                  <a:pt x="152400" y="192024"/>
                </a:lnTo>
                <a:lnTo>
                  <a:pt x="140017" y="232219"/>
                </a:lnTo>
                <a:lnTo>
                  <a:pt x="131064" y="271272"/>
                </a:lnTo>
                <a:lnTo>
                  <a:pt x="124206" y="310515"/>
                </a:lnTo>
                <a:lnTo>
                  <a:pt x="122491" y="329136"/>
                </a:lnTo>
                <a:lnTo>
                  <a:pt x="12192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37944" y="5256276"/>
            <a:ext cx="233172" cy="21793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10739" y="5256276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80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32076" y="531571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88464" y="5312664"/>
            <a:ext cx="147828" cy="16154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38400" y="5311140"/>
            <a:ext cx="320039" cy="16611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09494" y="52547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65120" y="5317235"/>
            <a:ext cx="147828" cy="16154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38856" y="5312663"/>
            <a:ext cx="156043" cy="16611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4032" y="542925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04032" y="5365241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63111" y="5256276"/>
            <a:ext cx="156972" cy="2225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84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8984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8984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8984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984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4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8984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8984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8984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8984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984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984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8984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984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4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5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5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5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2568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4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4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4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8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7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3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8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5823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5823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288" y="2532887"/>
            <a:ext cx="199643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5823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5823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9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5823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859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5823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5823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9811" y="4844796"/>
            <a:ext cx="198119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35823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5823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21335"/>
                </a:moveTo>
                <a:lnTo>
                  <a:pt x="0" y="21335"/>
                </a:lnTo>
                <a:lnTo>
                  <a:pt x="0" y="0"/>
                </a:lnTo>
                <a:lnTo>
                  <a:pt x="22860" y="0"/>
                </a:lnTo>
                <a:lnTo>
                  <a:pt x="2286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8288" y="5618988"/>
            <a:ext cx="199643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5823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6764" y="6379463"/>
            <a:ext cx="201167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5823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5823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5823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5823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8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6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823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8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6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5823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3819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4620" y="649223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61544" y="0"/>
                </a:lnTo>
                <a:lnTo>
                  <a:pt x="205692" y="5786"/>
                </a:lnTo>
                <a:lnTo>
                  <a:pt x="247721" y="28241"/>
                </a:lnTo>
                <a:lnTo>
                  <a:pt x="273039" y="60960"/>
                </a:lnTo>
                <a:lnTo>
                  <a:pt x="77724" y="60960"/>
                </a:lnTo>
                <a:lnTo>
                  <a:pt x="77724" y="166116"/>
                </a:lnTo>
                <a:lnTo>
                  <a:pt x="273039" y="166116"/>
                </a:lnTo>
                <a:lnTo>
                  <a:pt x="268414" y="174879"/>
                </a:lnTo>
                <a:lnTo>
                  <a:pt x="238696" y="206692"/>
                </a:lnTo>
                <a:lnTo>
                  <a:pt x="191262" y="224790"/>
                </a:lnTo>
                <a:lnTo>
                  <a:pt x="160020" y="227076"/>
                </a:lnTo>
                <a:lnTo>
                  <a:pt x="77724" y="227076"/>
                </a:lnTo>
                <a:lnTo>
                  <a:pt x="77724" y="353568"/>
                </a:lnTo>
                <a:close/>
              </a:path>
              <a:path w="283845" h="353694">
                <a:moveTo>
                  <a:pt x="273039" y="166116"/>
                </a:moveTo>
                <a:lnTo>
                  <a:pt x="140208" y="166116"/>
                </a:lnTo>
                <a:lnTo>
                  <a:pt x="146827" y="166092"/>
                </a:lnTo>
                <a:lnTo>
                  <a:pt x="153162" y="165925"/>
                </a:lnTo>
                <a:lnTo>
                  <a:pt x="159496" y="165473"/>
                </a:lnTo>
                <a:lnTo>
                  <a:pt x="166116" y="164592"/>
                </a:lnTo>
                <a:lnTo>
                  <a:pt x="181356" y="161544"/>
                </a:lnTo>
                <a:lnTo>
                  <a:pt x="187452" y="156972"/>
                </a:lnTo>
                <a:lnTo>
                  <a:pt x="195072" y="153924"/>
                </a:lnTo>
                <a:lnTo>
                  <a:pt x="208788" y="114300"/>
                </a:lnTo>
                <a:lnTo>
                  <a:pt x="208502" y="106584"/>
                </a:lnTo>
                <a:lnTo>
                  <a:pt x="187452" y="71628"/>
                </a:lnTo>
                <a:lnTo>
                  <a:pt x="181356" y="67056"/>
                </a:lnTo>
                <a:lnTo>
                  <a:pt x="173736" y="64008"/>
                </a:lnTo>
                <a:lnTo>
                  <a:pt x="166116" y="64008"/>
                </a:lnTo>
                <a:lnTo>
                  <a:pt x="159496" y="62888"/>
                </a:lnTo>
                <a:lnTo>
                  <a:pt x="153162" y="61912"/>
                </a:lnTo>
                <a:lnTo>
                  <a:pt x="146827" y="61221"/>
                </a:lnTo>
                <a:lnTo>
                  <a:pt x="140208" y="60960"/>
                </a:lnTo>
                <a:lnTo>
                  <a:pt x="273039" y="60960"/>
                </a:lnTo>
                <a:lnTo>
                  <a:pt x="283154" y="103131"/>
                </a:lnTo>
                <a:lnTo>
                  <a:pt x="283464" y="114300"/>
                </a:lnTo>
                <a:lnTo>
                  <a:pt x="283154" y="124587"/>
                </a:lnTo>
                <a:lnTo>
                  <a:pt x="282130" y="134874"/>
                </a:lnTo>
                <a:lnTo>
                  <a:pt x="280249" y="145161"/>
                </a:lnTo>
                <a:lnTo>
                  <a:pt x="277368" y="155448"/>
                </a:lnTo>
                <a:lnTo>
                  <a:pt x="273378" y="165473"/>
                </a:lnTo>
                <a:lnTo>
                  <a:pt x="273039" y="1661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55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080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4701" y="28098"/>
                </a:lnTo>
                <a:lnTo>
                  <a:pt x="116847" y="6881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955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287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255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438" y="186047"/>
                </a:lnTo>
                <a:lnTo>
                  <a:pt x="83820" y="192024"/>
                </a:lnTo>
                <a:lnTo>
                  <a:pt x="86868" y="199644"/>
                </a:lnTo>
                <a:lnTo>
                  <a:pt x="92964" y="205740"/>
                </a:lnTo>
                <a:lnTo>
                  <a:pt x="100584" y="210312"/>
                </a:lnTo>
                <a:lnTo>
                  <a:pt x="106608" y="214074"/>
                </a:lnTo>
                <a:lnTo>
                  <a:pt x="113347" y="216408"/>
                </a:lnTo>
                <a:lnTo>
                  <a:pt x="120943" y="217598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8371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65698" y="16692"/>
                </a:lnTo>
                <a:lnTo>
                  <a:pt x="102489" y="3048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1133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1133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1133" y="42672"/>
                </a:lnTo>
                <a:lnTo>
                  <a:pt x="231838" y="44005"/>
                </a:lnTo>
                <a:lnTo>
                  <a:pt x="235148" y="52744"/>
                </a:lnTo>
                <a:lnTo>
                  <a:pt x="235713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713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300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3444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4944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9996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78773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573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911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2296" y="73152"/>
                </a:lnTo>
                <a:lnTo>
                  <a:pt x="79248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6369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0723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50876" y="216407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828"/>
                </a:lnTo>
                <a:lnTo>
                  <a:pt x="36456" y="134469"/>
                </a:lnTo>
                <a:lnTo>
                  <a:pt x="9310" y="105227"/>
                </a:lnTo>
                <a:lnTo>
                  <a:pt x="6096" y="82295"/>
                </a:lnTo>
                <a:lnTo>
                  <a:pt x="6667" y="70532"/>
                </a:lnTo>
                <a:lnTo>
                  <a:pt x="26479" y="28003"/>
                </a:lnTo>
                <a:lnTo>
                  <a:pt x="67079" y="6262"/>
                </a:lnTo>
                <a:lnTo>
                  <a:pt x="107061" y="285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7143"/>
                </a:lnTo>
                <a:lnTo>
                  <a:pt x="207645" y="28765"/>
                </a:lnTo>
                <a:lnTo>
                  <a:pt x="221735" y="47243"/>
                </a:lnTo>
                <a:lnTo>
                  <a:pt x="111252" y="47243"/>
                </a:lnTo>
                <a:lnTo>
                  <a:pt x="106680" y="48767"/>
                </a:lnTo>
                <a:lnTo>
                  <a:pt x="97536" y="48767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79248" y="59435"/>
                </a:lnTo>
                <a:lnTo>
                  <a:pt x="76200" y="65531"/>
                </a:lnTo>
                <a:lnTo>
                  <a:pt x="76200" y="77723"/>
                </a:lnTo>
                <a:lnTo>
                  <a:pt x="77724" y="82295"/>
                </a:lnTo>
                <a:lnTo>
                  <a:pt x="86868" y="91439"/>
                </a:lnTo>
                <a:lnTo>
                  <a:pt x="92964" y="94487"/>
                </a:lnTo>
                <a:lnTo>
                  <a:pt x="100584" y="96011"/>
                </a:lnTo>
                <a:lnTo>
                  <a:pt x="106560" y="98059"/>
                </a:lnTo>
                <a:lnTo>
                  <a:pt x="112966" y="99821"/>
                </a:lnTo>
                <a:lnTo>
                  <a:pt x="119657" y="101584"/>
                </a:lnTo>
                <a:lnTo>
                  <a:pt x="126492" y="103631"/>
                </a:lnTo>
                <a:lnTo>
                  <a:pt x="133588" y="104798"/>
                </a:lnTo>
                <a:lnTo>
                  <a:pt x="140970" y="106108"/>
                </a:lnTo>
                <a:lnTo>
                  <a:pt x="148351" y="107703"/>
                </a:lnTo>
                <a:lnTo>
                  <a:pt x="155448" y="109727"/>
                </a:lnTo>
                <a:lnTo>
                  <a:pt x="163425" y="111799"/>
                </a:lnTo>
                <a:lnTo>
                  <a:pt x="171259" y="113728"/>
                </a:lnTo>
                <a:lnTo>
                  <a:pt x="178808" y="115943"/>
                </a:lnTo>
                <a:lnTo>
                  <a:pt x="185928" y="118871"/>
                </a:lnTo>
                <a:lnTo>
                  <a:pt x="192762" y="121419"/>
                </a:lnTo>
                <a:lnTo>
                  <a:pt x="226409" y="145422"/>
                </a:lnTo>
                <a:lnTo>
                  <a:pt x="237647" y="179831"/>
                </a:lnTo>
                <a:lnTo>
                  <a:pt x="237630" y="183046"/>
                </a:lnTo>
                <a:lnTo>
                  <a:pt x="236934" y="193381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53" y="72866"/>
                </a:lnTo>
                <a:lnTo>
                  <a:pt x="159829" y="65150"/>
                </a:lnTo>
                <a:lnTo>
                  <a:pt x="124706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51459"/>
                </a:lnTo>
                <a:lnTo>
                  <a:pt x="10668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8392" y="216407"/>
                </a:lnTo>
                <a:lnTo>
                  <a:pt x="94488" y="219455"/>
                </a:lnTo>
                <a:lnTo>
                  <a:pt x="10668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6627"/>
                </a:lnTo>
                <a:lnTo>
                  <a:pt x="152542" y="267819"/>
                </a:lnTo>
                <a:lnTo>
                  <a:pt x="130921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84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8984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8984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8984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984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4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8984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8984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8984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8984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984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984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8984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984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4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5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5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5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2568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4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4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4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8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7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3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8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5823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5823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288" y="2532887"/>
            <a:ext cx="199643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5823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5823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9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5823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859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5823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5823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9811" y="4844796"/>
            <a:ext cx="198119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35823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5823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21335"/>
                </a:moveTo>
                <a:lnTo>
                  <a:pt x="0" y="21335"/>
                </a:lnTo>
                <a:lnTo>
                  <a:pt x="0" y="0"/>
                </a:lnTo>
                <a:lnTo>
                  <a:pt x="22860" y="0"/>
                </a:lnTo>
                <a:lnTo>
                  <a:pt x="2286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8288" y="5618988"/>
            <a:ext cx="199643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5823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6764" y="6379463"/>
            <a:ext cx="201167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5823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5823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5823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5823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8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6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823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8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6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5823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3819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4620" y="649223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61544" y="0"/>
                </a:lnTo>
                <a:lnTo>
                  <a:pt x="205692" y="5786"/>
                </a:lnTo>
                <a:lnTo>
                  <a:pt x="247721" y="28241"/>
                </a:lnTo>
                <a:lnTo>
                  <a:pt x="273039" y="60960"/>
                </a:lnTo>
                <a:lnTo>
                  <a:pt x="77724" y="60960"/>
                </a:lnTo>
                <a:lnTo>
                  <a:pt x="77724" y="166116"/>
                </a:lnTo>
                <a:lnTo>
                  <a:pt x="273039" y="166116"/>
                </a:lnTo>
                <a:lnTo>
                  <a:pt x="268414" y="174879"/>
                </a:lnTo>
                <a:lnTo>
                  <a:pt x="238696" y="206692"/>
                </a:lnTo>
                <a:lnTo>
                  <a:pt x="191262" y="224790"/>
                </a:lnTo>
                <a:lnTo>
                  <a:pt x="160020" y="227076"/>
                </a:lnTo>
                <a:lnTo>
                  <a:pt x="77724" y="227076"/>
                </a:lnTo>
                <a:lnTo>
                  <a:pt x="77724" y="353568"/>
                </a:lnTo>
                <a:close/>
              </a:path>
              <a:path w="283845" h="353694">
                <a:moveTo>
                  <a:pt x="273039" y="166116"/>
                </a:moveTo>
                <a:lnTo>
                  <a:pt x="140208" y="166116"/>
                </a:lnTo>
                <a:lnTo>
                  <a:pt x="146827" y="166092"/>
                </a:lnTo>
                <a:lnTo>
                  <a:pt x="153162" y="165925"/>
                </a:lnTo>
                <a:lnTo>
                  <a:pt x="159496" y="165473"/>
                </a:lnTo>
                <a:lnTo>
                  <a:pt x="166116" y="164592"/>
                </a:lnTo>
                <a:lnTo>
                  <a:pt x="181356" y="161544"/>
                </a:lnTo>
                <a:lnTo>
                  <a:pt x="187452" y="156972"/>
                </a:lnTo>
                <a:lnTo>
                  <a:pt x="195072" y="153924"/>
                </a:lnTo>
                <a:lnTo>
                  <a:pt x="208788" y="114300"/>
                </a:lnTo>
                <a:lnTo>
                  <a:pt x="208502" y="106584"/>
                </a:lnTo>
                <a:lnTo>
                  <a:pt x="187452" y="71628"/>
                </a:lnTo>
                <a:lnTo>
                  <a:pt x="181356" y="67056"/>
                </a:lnTo>
                <a:lnTo>
                  <a:pt x="173736" y="64008"/>
                </a:lnTo>
                <a:lnTo>
                  <a:pt x="166116" y="64008"/>
                </a:lnTo>
                <a:lnTo>
                  <a:pt x="159496" y="62888"/>
                </a:lnTo>
                <a:lnTo>
                  <a:pt x="153162" y="61912"/>
                </a:lnTo>
                <a:lnTo>
                  <a:pt x="146827" y="61221"/>
                </a:lnTo>
                <a:lnTo>
                  <a:pt x="140208" y="60960"/>
                </a:lnTo>
                <a:lnTo>
                  <a:pt x="273039" y="60960"/>
                </a:lnTo>
                <a:lnTo>
                  <a:pt x="283154" y="103131"/>
                </a:lnTo>
                <a:lnTo>
                  <a:pt x="283464" y="114300"/>
                </a:lnTo>
                <a:lnTo>
                  <a:pt x="283154" y="124587"/>
                </a:lnTo>
                <a:lnTo>
                  <a:pt x="282130" y="134874"/>
                </a:lnTo>
                <a:lnTo>
                  <a:pt x="280249" y="145161"/>
                </a:lnTo>
                <a:lnTo>
                  <a:pt x="277368" y="155448"/>
                </a:lnTo>
                <a:lnTo>
                  <a:pt x="273378" y="165473"/>
                </a:lnTo>
                <a:lnTo>
                  <a:pt x="273039" y="1661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55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080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4701" y="28098"/>
                </a:lnTo>
                <a:lnTo>
                  <a:pt x="116847" y="6881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955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287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255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438" y="186047"/>
                </a:lnTo>
                <a:lnTo>
                  <a:pt x="83820" y="192024"/>
                </a:lnTo>
                <a:lnTo>
                  <a:pt x="86868" y="199644"/>
                </a:lnTo>
                <a:lnTo>
                  <a:pt x="92964" y="205740"/>
                </a:lnTo>
                <a:lnTo>
                  <a:pt x="100584" y="210312"/>
                </a:lnTo>
                <a:lnTo>
                  <a:pt x="106608" y="214074"/>
                </a:lnTo>
                <a:lnTo>
                  <a:pt x="113347" y="216408"/>
                </a:lnTo>
                <a:lnTo>
                  <a:pt x="120943" y="217598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8371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65698" y="16692"/>
                </a:lnTo>
                <a:lnTo>
                  <a:pt x="102489" y="3048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1133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1133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1133" y="42672"/>
                </a:lnTo>
                <a:lnTo>
                  <a:pt x="231838" y="44005"/>
                </a:lnTo>
                <a:lnTo>
                  <a:pt x="235148" y="52744"/>
                </a:lnTo>
                <a:lnTo>
                  <a:pt x="235713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713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300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3444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4944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9996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78773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573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911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2296" y="73152"/>
                </a:lnTo>
                <a:lnTo>
                  <a:pt x="79248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6369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0723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50876" y="216407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828"/>
                </a:lnTo>
                <a:lnTo>
                  <a:pt x="36456" y="134469"/>
                </a:lnTo>
                <a:lnTo>
                  <a:pt x="9310" y="105227"/>
                </a:lnTo>
                <a:lnTo>
                  <a:pt x="6096" y="82295"/>
                </a:lnTo>
                <a:lnTo>
                  <a:pt x="6667" y="70532"/>
                </a:lnTo>
                <a:lnTo>
                  <a:pt x="26479" y="28003"/>
                </a:lnTo>
                <a:lnTo>
                  <a:pt x="67079" y="6262"/>
                </a:lnTo>
                <a:lnTo>
                  <a:pt x="107061" y="285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7143"/>
                </a:lnTo>
                <a:lnTo>
                  <a:pt x="207645" y="28765"/>
                </a:lnTo>
                <a:lnTo>
                  <a:pt x="221735" y="47243"/>
                </a:lnTo>
                <a:lnTo>
                  <a:pt x="111252" y="47243"/>
                </a:lnTo>
                <a:lnTo>
                  <a:pt x="106680" y="48767"/>
                </a:lnTo>
                <a:lnTo>
                  <a:pt x="97536" y="48767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79248" y="59435"/>
                </a:lnTo>
                <a:lnTo>
                  <a:pt x="76200" y="65531"/>
                </a:lnTo>
                <a:lnTo>
                  <a:pt x="76200" y="77723"/>
                </a:lnTo>
                <a:lnTo>
                  <a:pt x="77724" y="82295"/>
                </a:lnTo>
                <a:lnTo>
                  <a:pt x="86868" y="91439"/>
                </a:lnTo>
                <a:lnTo>
                  <a:pt x="92964" y="94487"/>
                </a:lnTo>
                <a:lnTo>
                  <a:pt x="100584" y="96011"/>
                </a:lnTo>
                <a:lnTo>
                  <a:pt x="106560" y="98059"/>
                </a:lnTo>
                <a:lnTo>
                  <a:pt x="112966" y="99821"/>
                </a:lnTo>
                <a:lnTo>
                  <a:pt x="119657" y="101584"/>
                </a:lnTo>
                <a:lnTo>
                  <a:pt x="126492" y="103631"/>
                </a:lnTo>
                <a:lnTo>
                  <a:pt x="133588" y="104798"/>
                </a:lnTo>
                <a:lnTo>
                  <a:pt x="140970" y="106108"/>
                </a:lnTo>
                <a:lnTo>
                  <a:pt x="148351" y="107703"/>
                </a:lnTo>
                <a:lnTo>
                  <a:pt x="155448" y="109727"/>
                </a:lnTo>
                <a:lnTo>
                  <a:pt x="163425" y="111799"/>
                </a:lnTo>
                <a:lnTo>
                  <a:pt x="171259" y="113728"/>
                </a:lnTo>
                <a:lnTo>
                  <a:pt x="178808" y="115943"/>
                </a:lnTo>
                <a:lnTo>
                  <a:pt x="185928" y="118871"/>
                </a:lnTo>
                <a:lnTo>
                  <a:pt x="192762" y="121419"/>
                </a:lnTo>
                <a:lnTo>
                  <a:pt x="226409" y="145422"/>
                </a:lnTo>
                <a:lnTo>
                  <a:pt x="237647" y="179831"/>
                </a:lnTo>
                <a:lnTo>
                  <a:pt x="237630" y="183046"/>
                </a:lnTo>
                <a:lnTo>
                  <a:pt x="236934" y="193381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53" y="72866"/>
                </a:lnTo>
                <a:lnTo>
                  <a:pt x="159829" y="65150"/>
                </a:lnTo>
                <a:lnTo>
                  <a:pt x="124706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51459"/>
                </a:lnTo>
                <a:lnTo>
                  <a:pt x="10668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8392" y="216407"/>
                </a:lnTo>
                <a:lnTo>
                  <a:pt x="94488" y="219455"/>
                </a:lnTo>
                <a:lnTo>
                  <a:pt x="10668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6627"/>
                </a:lnTo>
                <a:lnTo>
                  <a:pt x="152542" y="267819"/>
                </a:lnTo>
                <a:lnTo>
                  <a:pt x="130921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53556" y="2404872"/>
            <a:ext cx="236220" cy="356870"/>
          </a:xfrm>
          <a:custGeom>
            <a:avLst/>
            <a:gdLst/>
            <a:ahLst/>
            <a:cxnLst/>
            <a:rect l="l" t="t" r="r" b="b"/>
            <a:pathLst>
              <a:path w="236220" h="356869">
                <a:moveTo>
                  <a:pt x="111167" y="230124"/>
                </a:moveTo>
                <a:lnTo>
                  <a:pt x="73233" y="225623"/>
                </a:lnTo>
                <a:lnTo>
                  <a:pt x="35395" y="205573"/>
                </a:lnTo>
                <a:lnTo>
                  <a:pt x="10630" y="171545"/>
                </a:lnTo>
                <a:lnTo>
                  <a:pt x="280" y="127254"/>
                </a:lnTo>
                <a:lnTo>
                  <a:pt x="0" y="112395"/>
                </a:lnTo>
                <a:lnTo>
                  <a:pt x="402" y="103370"/>
                </a:lnTo>
                <a:lnTo>
                  <a:pt x="12416" y="58578"/>
                </a:lnTo>
                <a:lnTo>
                  <a:pt x="40205" y="25217"/>
                </a:lnTo>
                <a:lnTo>
                  <a:pt x="79091" y="5143"/>
                </a:lnTo>
                <a:lnTo>
                  <a:pt x="115739" y="0"/>
                </a:lnTo>
                <a:lnTo>
                  <a:pt x="127383" y="547"/>
                </a:lnTo>
                <a:lnTo>
                  <a:pt x="172341" y="12763"/>
                </a:lnTo>
                <a:lnTo>
                  <a:pt x="200731" y="36576"/>
                </a:lnTo>
                <a:lnTo>
                  <a:pt x="112691" y="36576"/>
                </a:lnTo>
                <a:lnTo>
                  <a:pt x="103832" y="37123"/>
                </a:lnTo>
                <a:lnTo>
                  <a:pt x="63970" y="57054"/>
                </a:lnTo>
                <a:lnTo>
                  <a:pt x="45396" y="96393"/>
                </a:lnTo>
                <a:lnTo>
                  <a:pt x="44158" y="112395"/>
                </a:lnTo>
                <a:lnTo>
                  <a:pt x="44230" y="123253"/>
                </a:lnTo>
                <a:lnTo>
                  <a:pt x="55160" y="160401"/>
                </a:lnTo>
                <a:lnTo>
                  <a:pt x="63923" y="170688"/>
                </a:lnTo>
                <a:lnTo>
                  <a:pt x="68542" y="176093"/>
                </a:lnTo>
                <a:lnTo>
                  <a:pt x="73448" y="180784"/>
                </a:lnTo>
                <a:lnTo>
                  <a:pt x="78924" y="184618"/>
                </a:lnTo>
                <a:lnTo>
                  <a:pt x="85259" y="187452"/>
                </a:lnTo>
                <a:lnTo>
                  <a:pt x="91474" y="190333"/>
                </a:lnTo>
                <a:lnTo>
                  <a:pt x="98403" y="192214"/>
                </a:lnTo>
                <a:lnTo>
                  <a:pt x="105618" y="193238"/>
                </a:lnTo>
                <a:lnTo>
                  <a:pt x="112691" y="193548"/>
                </a:lnTo>
                <a:lnTo>
                  <a:pt x="184322" y="193548"/>
                </a:lnTo>
                <a:lnTo>
                  <a:pt x="177461" y="201930"/>
                </a:lnTo>
                <a:lnTo>
                  <a:pt x="135360" y="226885"/>
                </a:lnTo>
                <a:lnTo>
                  <a:pt x="123478" y="229290"/>
                </a:lnTo>
                <a:lnTo>
                  <a:pt x="111167" y="230124"/>
                </a:lnTo>
                <a:close/>
              </a:path>
              <a:path w="236220" h="356869">
                <a:moveTo>
                  <a:pt x="184322" y="193548"/>
                </a:moveTo>
                <a:lnTo>
                  <a:pt x="112691" y="193548"/>
                </a:lnTo>
                <a:lnTo>
                  <a:pt x="121311" y="193238"/>
                </a:lnTo>
                <a:lnTo>
                  <a:pt x="129074" y="192214"/>
                </a:lnTo>
                <a:lnTo>
                  <a:pt x="166031" y="170688"/>
                </a:lnTo>
                <a:lnTo>
                  <a:pt x="179747" y="146304"/>
                </a:lnTo>
                <a:lnTo>
                  <a:pt x="182628" y="139422"/>
                </a:lnTo>
                <a:lnTo>
                  <a:pt x="184509" y="132397"/>
                </a:lnTo>
                <a:lnTo>
                  <a:pt x="185533" y="125087"/>
                </a:lnTo>
                <a:lnTo>
                  <a:pt x="185721" y="120396"/>
                </a:lnTo>
                <a:lnTo>
                  <a:pt x="185733" y="114300"/>
                </a:lnTo>
                <a:lnTo>
                  <a:pt x="185557" y="109370"/>
                </a:lnTo>
                <a:lnTo>
                  <a:pt x="174222" y="72771"/>
                </a:lnTo>
                <a:lnTo>
                  <a:pt x="144695" y="44196"/>
                </a:lnTo>
                <a:lnTo>
                  <a:pt x="112691" y="36576"/>
                </a:lnTo>
                <a:lnTo>
                  <a:pt x="200731" y="36576"/>
                </a:lnTo>
                <a:lnTo>
                  <a:pt x="220347" y="70199"/>
                </a:lnTo>
                <a:lnTo>
                  <a:pt x="233658" y="123253"/>
                </a:lnTo>
                <a:lnTo>
                  <a:pt x="236052" y="165830"/>
                </a:lnTo>
                <a:lnTo>
                  <a:pt x="236025" y="171545"/>
                </a:lnTo>
                <a:lnTo>
                  <a:pt x="235571" y="181356"/>
                </a:lnTo>
                <a:lnTo>
                  <a:pt x="191939" y="181356"/>
                </a:lnTo>
                <a:lnTo>
                  <a:pt x="185414" y="192214"/>
                </a:lnTo>
                <a:lnTo>
                  <a:pt x="184322" y="193548"/>
                </a:lnTo>
                <a:close/>
              </a:path>
              <a:path w="236220" h="356869">
                <a:moveTo>
                  <a:pt x="197721" y="320040"/>
                </a:moveTo>
                <a:lnTo>
                  <a:pt x="114215" y="320040"/>
                </a:lnTo>
                <a:lnTo>
                  <a:pt x="132264" y="318015"/>
                </a:lnTo>
                <a:lnTo>
                  <a:pt x="147743" y="311848"/>
                </a:lnTo>
                <a:lnTo>
                  <a:pt x="180390" y="267104"/>
                </a:lnTo>
                <a:lnTo>
                  <a:pt x="191200" y="215145"/>
                </a:lnTo>
                <a:lnTo>
                  <a:pt x="193463" y="182880"/>
                </a:lnTo>
                <a:lnTo>
                  <a:pt x="191939" y="181356"/>
                </a:lnTo>
                <a:lnTo>
                  <a:pt x="235571" y="181356"/>
                </a:lnTo>
                <a:lnTo>
                  <a:pt x="234182" y="211407"/>
                </a:lnTo>
                <a:lnTo>
                  <a:pt x="228515" y="248793"/>
                </a:lnTo>
                <a:lnTo>
                  <a:pt x="219418" y="281035"/>
                </a:lnTo>
                <a:lnTo>
                  <a:pt x="207179" y="307848"/>
                </a:lnTo>
                <a:lnTo>
                  <a:pt x="197721" y="320040"/>
                </a:lnTo>
                <a:close/>
              </a:path>
              <a:path w="236220" h="356869">
                <a:moveTo>
                  <a:pt x="114215" y="356616"/>
                </a:moveTo>
                <a:lnTo>
                  <a:pt x="73067" y="351091"/>
                </a:lnTo>
                <a:lnTo>
                  <a:pt x="27894" y="322421"/>
                </a:lnTo>
                <a:lnTo>
                  <a:pt x="11273" y="288131"/>
                </a:lnTo>
                <a:lnTo>
                  <a:pt x="7535" y="266700"/>
                </a:lnTo>
                <a:lnTo>
                  <a:pt x="48683" y="266700"/>
                </a:lnTo>
                <a:lnTo>
                  <a:pt x="50945" y="279320"/>
                </a:lnTo>
                <a:lnTo>
                  <a:pt x="55350" y="289941"/>
                </a:lnTo>
                <a:lnTo>
                  <a:pt x="90402" y="316611"/>
                </a:lnTo>
                <a:lnTo>
                  <a:pt x="114215" y="320040"/>
                </a:lnTo>
                <a:lnTo>
                  <a:pt x="197721" y="320040"/>
                </a:lnTo>
                <a:lnTo>
                  <a:pt x="190296" y="329612"/>
                </a:lnTo>
                <a:lnTo>
                  <a:pt x="169269" y="344805"/>
                </a:lnTo>
                <a:lnTo>
                  <a:pt x="143956" y="353710"/>
                </a:lnTo>
                <a:lnTo>
                  <a:pt x="114215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32364" y="24048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69">
                <a:moveTo>
                  <a:pt x="117348" y="356616"/>
                </a:moveTo>
                <a:lnTo>
                  <a:pt x="70104" y="348996"/>
                </a:lnTo>
                <a:lnTo>
                  <a:pt x="38100" y="327660"/>
                </a:lnTo>
                <a:lnTo>
                  <a:pt x="18288" y="297180"/>
                </a:lnTo>
                <a:lnTo>
                  <a:pt x="14239" y="288036"/>
                </a:lnTo>
                <a:lnTo>
                  <a:pt x="11049" y="278892"/>
                </a:lnTo>
                <a:lnTo>
                  <a:pt x="8429" y="269748"/>
                </a:lnTo>
                <a:lnTo>
                  <a:pt x="6096" y="260604"/>
                </a:lnTo>
                <a:lnTo>
                  <a:pt x="4738" y="250317"/>
                </a:lnTo>
                <a:lnTo>
                  <a:pt x="3238" y="240030"/>
                </a:lnTo>
                <a:lnTo>
                  <a:pt x="2024" y="229743"/>
                </a:lnTo>
                <a:lnTo>
                  <a:pt x="1524" y="219456"/>
                </a:lnTo>
                <a:lnTo>
                  <a:pt x="1285" y="209192"/>
                </a:lnTo>
                <a:lnTo>
                  <a:pt x="228" y="188856"/>
                </a:lnTo>
                <a:lnTo>
                  <a:pt x="0" y="179832"/>
                </a:lnTo>
                <a:lnTo>
                  <a:pt x="238" y="169545"/>
                </a:lnTo>
                <a:lnTo>
                  <a:pt x="1285" y="148971"/>
                </a:lnTo>
                <a:lnTo>
                  <a:pt x="1524" y="138684"/>
                </a:lnTo>
                <a:lnTo>
                  <a:pt x="2024" y="128420"/>
                </a:lnTo>
                <a:lnTo>
                  <a:pt x="3238" y="118300"/>
                </a:lnTo>
                <a:lnTo>
                  <a:pt x="4738" y="108465"/>
                </a:lnTo>
                <a:lnTo>
                  <a:pt x="6096" y="99060"/>
                </a:lnTo>
                <a:lnTo>
                  <a:pt x="8429" y="89034"/>
                </a:lnTo>
                <a:lnTo>
                  <a:pt x="11049" y="79438"/>
                </a:lnTo>
                <a:lnTo>
                  <a:pt x="14239" y="70127"/>
                </a:lnTo>
                <a:lnTo>
                  <a:pt x="18288" y="60960"/>
                </a:lnTo>
                <a:lnTo>
                  <a:pt x="22026" y="52125"/>
                </a:lnTo>
                <a:lnTo>
                  <a:pt x="52959" y="18097"/>
                </a:lnTo>
                <a:lnTo>
                  <a:pt x="92011" y="2286"/>
                </a:lnTo>
                <a:lnTo>
                  <a:pt x="117348" y="0"/>
                </a:lnTo>
                <a:lnTo>
                  <a:pt x="130492" y="571"/>
                </a:lnTo>
                <a:lnTo>
                  <a:pt x="172807" y="13120"/>
                </a:lnTo>
                <a:lnTo>
                  <a:pt x="202112" y="36576"/>
                </a:lnTo>
                <a:lnTo>
                  <a:pt x="117348" y="36576"/>
                </a:lnTo>
                <a:lnTo>
                  <a:pt x="108513" y="37123"/>
                </a:lnTo>
                <a:lnTo>
                  <a:pt x="71008" y="57054"/>
                </a:lnTo>
                <a:lnTo>
                  <a:pt x="67056" y="62484"/>
                </a:lnTo>
                <a:lnTo>
                  <a:pt x="62769" y="68246"/>
                </a:lnTo>
                <a:lnTo>
                  <a:pt x="59055" y="74295"/>
                </a:lnTo>
                <a:lnTo>
                  <a:pt x="55911" y="80914"/>
                </a:lnTo>
                <a:lnTo>
                  <a:pt x="53340" y="88392"/>
                </a:lnTo>
                <a:lnTo>
                  <a:pt x="51958" y="95511"/>
                </a:lnTo>
                <a:lnTo>
                  <a:pt x="50292" y="103060"/>
                </a:lnTo>
                <a:lnTo>
                  <a:pt x="45720" y="149352"/>
                </a:lnTo>
                <a:lnTo>
                  <a:pt x="44838" y="157305"/>
                </a:lnTo>
                <a:lnTo>
                  <a:pt x="44386" y="164973"/>
                </a:lnTo>
                <a:lnTo>
                  <a:pt x="44279" y="169545"/>
                </a:lnTo>
                <a:lnTo>
                  <a:pt x="44230" y="179832"/>
                </a:lnTo>
                <a:lnTo>
                  <a:pt x="44452" y="189237"/>
                </a:lnTo>
                <a:lnTo>
                  <a:pt x="45481" y="211097"/>
                </a:lnTo>
                <a:lnTo>
                  <a:pt x="45720" y="222504"/>
                </a:lnTo>
                <a:lnTo>
                  <a:pt x="53340" y="269748"/>
                </a:lnTo>
                <a:lnTo>
                  <a:pt x="76200" y="306324"/>
                </a:lnTo>
                <a:lnTo>
                  <a:pt x="117348" y="320040"/>
                </a:lnTo>
                <a:lnTo>
                  <a:pt x="203269" y="320040"/>
                </a:lnTo>
                <a:lnTo>
                  <a:pt x="202263" y="321397"/>
                </a:lnTo>
                <a:lnTo>
                  <a:pt x="164592" y="348996"/>
                </a:lnTo>
                <a:lnTo>
                  <a:pt x="130516" y="356282"/>
                </a:lnTo>
                <a:lnTo>
                  <a:pt x="117348" y="356616"/>
                </a:lnTo>
                <a:close/>
              </a:path>
              <a:path w="233679" h="356869">
                <a:moveTo>
                  <a:pt x="203269" y="320040"/>
                </a:moveTo>
                <a:lnTo>
                  <a:pt x="117348" y="320040"/>
                </a:lnTo>
                <a:lnTo>
                  <a:pt x="130206" y="319182"/>
                </a:lnTo>
                <a:lnTo>
                  <a:pt x="141351" y="316611"/>
                </a:lnTo>
                <a:lnTo>
                  <a:pt x="171450" y="289179"/>
                </a:lnTo>
                <a:lnTo>
                  <a:pt x="185547" y="246697"/>
                </a:lnTo>
                <a:lnTo>
                  <a:pt x="188976" y="222504"/>
                </a:lnTo>
                <a:lnTo>
                  <a:pt x="188873" y="138684"/>
                </a:lnTo>
                <a:lnTo>
                  <a:pt x="182094" y="95511"/>
                </a:lnTo>
                <a:lnTo>
                  <a:pt x="179832" y="88392"/>
                </a:lnTo>
                <a:lnTo>
                  <a:pt x="178141" y="80914"/>
                </a:lnTo>
                <a:lnTo>
                  <a:pt x="175450" y="74295"/>
                </a:lnTo>
                <a:lnTo>
                  <a:pt x="171902" y="68246"/>
                </a:lnTo>
                <a:lnTo>
                  <a:pt x="167640" y="62484"/>
                </a:lnTo>
                <a:lnTo>
                  <a:pt x="163687" y="57054"/>
                </a:lnTo>
                <a:lnTo>
                  <a:pt x="125968" y="37123"/>
                </a:lnTo>
                <a:lnTo>
                  <a:pt x="117348" y="36576"/>
                </a:lnTo>
                <a:lnTo>
                  <a:pt x="202112" y="36576"/>
                </a:lnTo>
                <a:lnTo>
                  <a:pt x="222885" y="79438"/>
                </a:lnTo>
                <a:lnTo>
                  <a:pt x="227076" y="99060"/>
                </a:lnTo>
                <a:lnTo>
                  <a:pt x="229100" y="108465"/>
                </a:lnTo>
                <a:lnTo>
                  <a:pt x="230695" y="118300"/>
                </a:lnTo>
                <a:lnTo>
                  <a:pt x="232005" y="128420"/>
                </a:lnTo>
                <a:lnTo>
                  <a:pt x="233172" y="138684"/>
                </a:lnTo>
                <a:lnTo>
                  <a:pt x="233172" y="219456"/>
                </a:lnTo>
                <a:lnTo>
                  <a:pt x="232005" y="229743"/>
                </a:lnTo>
                <a:lnTo>
                  <a:pt x="230695" y="240030"/>
                </a:lnTo>
                <a:lnTo>
                  <a:pt x="229100" y="250317"/>
                </a:lnTo>
                <a:lnTo>
                  <a:pt x="227076" y="260604"/>
                </a:lnTo>
                <a:lnTo>
                  <a:pt x="225409" y="269748"/>
                </a:lnTo>
                <a:lnTo>
                  <a:pt x="212455" y="306014"/>
                </a:lnTo>
                <a:lnTo>
                  <a:pt x="207645" y="314134"/>
                </a:lnTo>
                <a:lnTo>
                  <a:pt x="203269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789919" y="2423159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9436" y="321564"/>
                </a:lnTo>
                <a:lnTo>
                  <a:pt x="54864" y="318516"/>
                </a:lnTo>
                <a:lnTo>
                  <a:pt x="50292" y="312419"/>
                </a:lnTo>
                <a:lnTo>
                  <a:pt x="48768" y="304800"/>
                </a:lnTo>
                <a:lnTo>
                  <a:pt x="47005" y="299442"/>
                </a:lnTo>
                <a:lnTo>
                  <a:pt x="46101" y="292798"/>
                </a:lnTo>
                <a:lnTo>
                  <a:pt x="45767" y="285297"/>
                </a:lnTo>
                <a:lnTo>
                  <a:pt x="45720" y="277368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1940"/>
                </a:lnTo>
                <a:lnTo>
                  <a:pt x="88392" y="284988"/>
                </a:lnTo>
                <a:lnTo>
                  <a:pt x="88392" y="288036"/>
                </a:lnTo>
                <a:lnTo>
                  <a:pt x="89916" y="291083"/>
                </a:lnTo>
                <a:lnTo>
                  <a:pt x="92964" y="292607"/>
                </a:lnTo>
                <a:lnTo>
                  <a:pt x="94488" y="294131"/>
                </a:lnTo>
                <a:lnTo>
                  <a:pt x="9753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74323" y="2401824"/>
            <a:ext cx="212090" cy="353695"/>
          </a:xfrm>
          <a:custGeom>
            <a:avLst/>
            <a:gdLst/>
            <a:ahLst/>
            <a:cxnLst/>
            <a:rect l="l" t="t" r="r" b="b"/>
            <a:pathLst>
              <a:path w="212090" h="353694">
                <a:moveTo>
                  <a:pt x="42672" y="353568"/>
                </a:moveTo>
                <a:lnTo>
                  <a:pt x="0" y="353568"/>
                </a:lnTo>
                <a:lnTo>
                  <a:pt x="0" y="0"/>
                </a:lnTo>
                <a:lnTo>
                  <a:pt x="42672" y="0"/>
                </a:lnTo>
                <a:lnTo>
                  <a:pt x="42672" y="135636"/>
                </a:lnTo>
                <a:lnTo>
                  <a:pt x="82630" y="135636"/>
                </a:lnTo>
                <a:lnTo>
                  <a:pt x="54292" y="163258"/>
                </a:lnTo>
                <a:lnTo>
                  <a:pt x="42957" y="200787"/>
                </a:lnTo>
                <a:lnTo>
                  <a:pt x="42672" y="208788"/>
                </a:lnTo>
                <a:lnTo>
                  <a:pt x="42672" y="353568"/>
                </a:lnTo>
                <a:close/>
              </a:path>
              <a:path w="212090" h="353694">
                <a:moveTo>
                  <a:pt x="82630" y="135636"/>
                </a:moveTo>
                <a:lnTo>
                  <a:pt x="44196" y="135636"/>
                </a:lnTo>
                <a:lnTo>
                  <a:pt x="53340" y="120396"/>
                </a:lnTo>
                <a:lnTo>
                  <a:pt x="64008" y="109728"/>
                </a:lnTo>
                <a:lnTo>
                  <a:pt x="71628" y="105156"/>
                </a:lnTo>
                <a:lnTo>
                  <a:pt x="79248" y="102108"/>
                </a:lnTo>
                <a:lnTo>
                  <a:pt x="85344" y="99060"/>
                </a:lnTo>
                <a:lnTo>
                  <a:pt x="92964" y="96012"/>
                </a:lnTo>
                <a:lnTo>
                  <a:pt x="102108" y="94488"/>
                </a:lnTo>
                <a:lnTo>
                  <a:pt x="117348" y="91440"/>
                </a:lnTo>
                <a:lnTo>
                  <a:pt x="124968" y="91440"/>
                </a:lnTo>
                <a:lnTo>
                  <a:pt x="136969" y="91987"/>
                </a:lnTo>
                <a:lnTo>
                  <a:pt x="174688" y="102798"/>
                </a:lnTo>
                <a:lnTo>
                  <a:pt x="193548" y="118872"/>
                </a:lnTo>
                <a:lnTo>
                  <a:pt x="198715" y="124896"/>
                </a:lnTo>
                <a:lnTo>
                  <a:pt x="200644" y="128016"/>
                </a:lnTo>
                <a:lnTo>
                  <a:pt x="118872" y="128016"/>
                </a:lnTo>
                <a:lnTo>
                  <a:pt x="109132" y="128539"/>
                </a:lnTo>
                <a:lnTo>
                  <a:pt x="100393" y="129921"/>
                </a:lnTo>
                <a:lnTo>
                  <a:pt x="92511" y="131873"/>
                </a:lnTo>
                <a:lnTo>
                  <a:pt x="85344" y="134112"/>
                </a:lnTo>
                <a:lnTo>
                  <a:pt x="82630" y="135636"/>
                </a:lnTo>
                <a:close/>
              </a:path>
              <a:path w="212090" h="353694">
                <a:moveTo>
                  <a:pt x="211836" y="353568"/>
                </a:moveTo>
                <a:lnTo>
                  <a:pt x="169164" y="353568"/>
                </a:lnTo>
                <a:lnTo>
                  <a:pt x="169164" y="179831"/>
                </a:lnTo>
                <a:lnTo>
                  <a:pt x="168306" y="168949"/>
                </a:lnTo>
                <a:lnTo>
                  <a:pt x="148018" y="135731"/>
                </a:lnTo>
                <a:lnTo>
                  <a:pt x="118872" y="128016"/>
                </a:lnTo>
                <a:lnTo>
                  <a:pt x="200644" y="128016"/>
                </a:lnTo>
                <a:lnTo>
                  <a:pt x="211455" y="165735"/>
                </a:lnTo>
                <a:lnTo>
                  <a:pt x="211788" y="175688"/>
                </a:lnTo>
                <a:lnTo>
                  <a:pt x="21183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388852" y="2423159"/>
            <a:ext cx="1630679" cy="4297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68300" y="2401824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80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089636" y="24993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200126" y="24018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274039" y="2493263"/>
            <a:ext cx="236220" cy="268605"/>
          </a:xfrm>
          <a:custGeom>
            <a:avLst/>
            <a:gdLst/>
            <a:ahLst/>
            <a:cxnLst/>
            <a:rect l="l" t="t" r="r" b="b"/>
            <a:pathLst>
              <a:path w="236219" h="268605">
                <a:moveTo>
                  <a:pt x="121920" y="268224"/>
                </a:moveTo>
                <a:lnTo>
                  <a:pt x="80557" y="263080"/>
                </a:lnTo>
                <a:lnTo>
                  <a:pt x="38790" y="239363"/>
                </a:lnTo>
                <a:lnTo>
                  <a:pt x="12477" y="200358"/>
                </a:lnTo>
                <a:lnTo>
                  <a:pt x="2095" y="162687"/>
                </a:lnTo>
                <a:lnTo>
                  <a:pt x="0" y="134112"/>
                </a:lnTo>
                <a:lnTo>
                  <a:pt x="333" y="119562"/>
                </a:lnTo>
                <a:lnTo>
                  <a:pt x="7620" y="80772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064" y="881"/>
                </a:lnTo>
                <a:lnTo>
                  <a:pt x="176784" y="15240"/>
                </a:lnTo>
                <a:lnTo>
                  <a:pt x="201396" y="36576"/>
                </a:lnTo>
                <a:lnTo>
                  <a:pt x="117348" y="36576"/>
                </a:lnTo>
                <a:lnTo>
                  <a:pt x="109370" y="37099"/>
                </a:lnTo>
                <a:lnTo>
                  <a:pt x="70365" y="53601"/>
                </a:lnTo>
                <a:lnTo>
                  <a:pt x="50292" y="82296"/>
                </a:lnTo>
                <a:lnTo>
                  <a:pt x="47410" y="89154"/>
                </a:lnTo>
                <a:lnTo>
                  <a:pt x="45529" y="96012"/>
                </a:lnTo>
                <a:lnTo>
                  <a:pt x="44505" y="102870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3600" y="155186"/>
                </a:lnTo>
                <a:lnTo>
                  <a:pt x="53149" y="193357"/>
                </a:lnTo>
                <a:lnTo>
                  <a:pt x="62484" y="205740"/>
                </a:lnTo>
                <a:lnTo>
                  <a:pt x="67365" y="212050"/>
                </a:lnTo>
                <a:lnTo>
                  <a:pt x="104013" y="230314"/>
                </a:lnTo>
                <a:lnTo>
                  <a:pt x="123444" y="231648"/>
                </a:lnTo>
                <a:lnTo>
                  <a:pt x="208891" y="231648"/>
                </a:lnTo>
                <a:lnTo>
                  <a:pt x="207002" y="234291"/>
                </a:lnTo>
                <a:lnTo>
                  <a:pt x="193548" y="246888"/>
                </a:lnTo>
                <a:lnTo>
                  <a:pt x="178712" y="256651"/>
                </a:lnTo>
                <a:lnTo>
                  <a:pt x="161734" y="263271"/>
                </a:lnTo>
                <a:lnTo>
                  <a:pt x="142755" y="267033"/>
                </a:lnTo>
                <a:lnTo>
                  <a:pt x="121920" y="268224"/>
                </a:lnTo>
                <a:close/>
              </a:path>
              <a:path w="236219" h="268605">
                <a:moveTo>
                  <a:pt x="233591" y="109728"/>
                </a:moveTo>
                <a:lnTo>
                  <a:pt x="192024" y="109728"/>
                </a:lnTo>
                <a:lnTo>
                  <a:pt x="190833" y="102870"/>
                </a:lnTo>
                <a:lnTo>
                  <a:pt x="189357" y="96012"/>
                </a:lnTo>
                <a:lnTo>
                  <a:pt x="169164" y="57912"/>
                </a:lnTo>
                <a:lnTo>
                  <a:pt x="132397" y="38481"/>
                </a:lnTo>
                <a:lnTo>
                  <a:pt x="117348" y="36576"/>
                </a:lnTo>
                <a:lnTo>
                  <a:pt x="201396" y="36576"/>
                </a:lnTo>
                <a:lnTo>
                  <a:pt x="223456" y="73342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19" h="268605">
                <a:moveTo>
                  <a:pt x="208891" y="231648"/>
                </a:moveTo>
                <a:lnTo>
                  <a:pt x="123444" y="231648"/>
                </a:lnTo>
                <a:lnTo>
                  <a:pt x="136350" y="231028"/>
                </a:lnTo>
                <a:lnTo>
                  <a:pt x="147828" y="228981"/>
                </a:lnTo>
                <a:lnTo>
                  <a:pt x="181356" y="203835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5909" y="201668"/>
                </a:lnTo>
                <a:lnTo>
                  <a:pt x="217741" y="219265"/>
                </a:lnTo>
                <a:lnTo>
                  <a:pt x="20889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9864" y="25717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70135" y="25115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19" y="121920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84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8984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8984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8984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984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4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8984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8984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8984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8984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984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984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8984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984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4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5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5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5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2568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4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4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4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8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7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3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8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5823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5823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288" y="2532887"/>
            <a:ext cx="199643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5823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5823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9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5823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859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5823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5823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9811" y="4844796"/>
            <a:ext cx="198119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35823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5823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21335"/>
                </a:moveTo>
                <a:lnTo>
                  <a:pt x="0" y="21335"/>
                </a:lnTo>
                <a:lnTo>
                  <a:pt x="0" y="0"/>
                </a:lnTo>
                <a:lnTo>
                  <a:pt x="22860" y="0"/>
                </a:lnTo>
                <a:lnTo>
                  <a:pt x="2286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8288" y="5618988"/>
            <a:ext cx="199643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5823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6764" y="6379463"/>
            <a:ext cx="201167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5823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5823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5823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5823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8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6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823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8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6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5823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3819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4620" y="649223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61544" y="0"/>
                </a:lnTo>
                <a:lnTo>
                  <a:pt x="205692" y="5786"/>
                </a:lnTo>
                <a:lnTo>
                  <a:pt x="247721" y="28241"/>
                </a:lnTo>
                <a:lnTo>
                  <a:pt x="273039" y="60960"/>
                </a:lnTo>
                <a:lnTo>
                  <a:pt x="77724" y="60960"/>
                </a:lnTo>
                <a:lnTo>
                  <a:pt x="77724" y="166116"/>
                </a:lnTo>
                <a:lnTo>
                  <a:pt x="273039" y="166116"/>
                </a:lnTo>
                <a:lnTo>
                  <a:pt x="268414" y="174879"/>
                </a:lnTo>
                <a:lnTo>
                  <a:pt x="238696" y="206692"/>
                </a:lnTo>
                <a:lnTo>
                  <a:pt x="191262" y="224790"/>
                </a:lnTo>
                <a:lnTo>
                  <a:pt x="160020" y="227076"/>
                </a:lnTo>
                <a:lnTo>
                  <a:pt x="77724" y="227076"/>
                </a:lnTo>
                <a:lnTo>
                  <a:pt x="77724" y="353568"/>
                </a:lnTo>
                <a:close/>
              </a:path>
              <a:path w="283845" h="353694">
                <a:moveTo>
                  <a:pt x="273039" y="166116"/>
                </a:moveTo>
                <a:lnTo>
                  <a:pt x="140208" y="166116"/>
                </a:lnTo>
                <a:lnTo>
                  <a:pt x="146827" y="166092"/>
                </a:lnTo>
                <a:lnTo>
                  <a:pt x="153162" y="165925"/>
                </a:lnTo>
                <a:lnTo>
                  <a:pt x="159496" y="165473"/>
                </a:lnTo>
                <a:lnTo>
                  <a:pt x="166116" y="164592"/>
                </a:lnTo>
                <a:lnTo>
                  <a:pt x="181356" y="161544"/>
                </a:lnTo>
                <a:lnTo>
                  <a:pt x="187452" y="156972"/>
                </a:lnTo>
                <a:lnTo>
                  <a:pt x="195072" y="153924"/>
                </a:lnTo>
                <a:lnTo>
                  <a:pt x="208788" y="114300"/>
                </a:lnTo>
                <a:lnTo>
                  <a:pt x="208502" y="106584"/>
                </a:lnTo>
                <a:lnTo>
                  <a:pt x="187452" y="71628"/>
                </a:lnTo>
                <a:lnTo>
                  <a:pt x="181356" y="67056"/>
                </a:lnTo>
                <a:lnTo>
                  <a:pt x="173736" y="64008"/>
                </a:lnTo>
                <a:lnTo>
                  <a:pt x="166116" y="64008"/>
                </a:lnTo>
                <a:lnTo>
                  <a:pt x="159496" y="62888"/>
                </a:lnTo>
                <a:lnTo>
                  <a:pt x="153162" y="61912"/>
                </a:lnTo>
                <a:lnTo>
                  <a:pt x="146827" y="61221"/>
                </a:lnTo>
                <a:lnTo>
                  <a:pt x="140208" y="60960"/>
                </a:lnTo>
                <a:lnTo>
                  <a:pt x="273039" y="60960"/>
                </a:lnTo>
                <a:lnTo>
                  <a:pt x="283154" y="103131"/>
                </a:lnTo>
                <a:lnTo>
                  <a:pt x="283464" y="114300"/>
                </a:lnTo>
                <a:lnTo>
                  <a:pt x="283154" y="124587"/>
                </a:lnTo>
                <a:lnTo>
                  <a:pt x="282130" y="134874"/>
                </a:lnTo>
                <a:lnTo>
                  <a:pt x="280249" y="145161"/>
                </a:lnTo>
                <a:lnTo>
                  <a:pt x="277368" y="155448"/>
                </a:lnTo>
                <a:lnTo>
                  <a:pt x="273378" y="165473"/>
                </a:lnTo>
                <a:lnTo>
                  <a:pt x="273039" y="1661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55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080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4701" y="28098"/>
                </a:lnTo>
                <a:lnTo>
                  <a:pt x="116847" y="6881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955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287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255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438" y="186047"/>
                </a:lnTo>
                <a:lnTo>
                  <a:pt x="83820" y="192024"/>
                </a:lnTo>
                <a:lnTo>
                  <a:pt x="86868" y="199644"/>
                </a:lnTo>
                <a:lnTo>
                  <a:pt x="92964" y="205740"/>
                </a:lnTo>
                <a:lnTo>
                  <a:pt x="100584" y="210312"/>
                </a:lnTo>
                <a:lnTo>
                  <a:pt x="106608" y="214074"/>
                </a:lnTo>
                <a:lnTo>
                  <a:pt x="113347" y="216408"/>
                </a:lnTo>
                <a:lnTo>
                  <a:pt x="120943" y="217598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8371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65698" y="16692"/>
                </a:lnTo>
                <a:lnTo>
                  <a:pt x="102489" y="3048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1133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1133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1133" y="42672"/>
                </a:lnTo>
                <a:lnTo>
                  <a:pt x="231838" y="44005"/>
                </a:lnTo>
                <a:lnTo>
                  <a:pt x="235148" y="52744"/>
                </a:lnTo>
                <a:lnTo>
                  <a:pt x="235713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713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300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3444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4944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9996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78773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573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911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2296" y="73152"/>
                </a:lnTo>
                <a:lnTo>
                  <a:pt x="79248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6369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0723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50876" y="216407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828"/>
                </a:lnTo>
                <a:lnTo>
                  <a:pt x="36456" y="134469"/>
                </a:lnTo>
                <a:lnTo>
                  <a:pt x="9310" y="105227"/>
                </a:lnTo>
                <a:lnTo>
                  <a:pt x="6096" y="82295"/>
                </a:lnTo>
                <a:lnTo>
                  <a:pt x="6667" y="70532"/>
                </a:lnTo>
                <a:lnTo>
                  <a:pt x="26479" y="28003"/>
                </a:lnTo>
                <a:lnTo>
                  <a:pt x="67079" y="6262"/>
                </a:lnTo>
                <a:lnTo>
                  <a:pt x="107061" y="285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7143"/>
                </a:lnTo>
                <a:lnTo>
                  <a:pt x="207645" y="28765"/>
                </a:lnTo>
                <a:lnTo>
                  <a:pt x="221735" y="47243"/>
                </a:lnTo>
                <a:lnTo>
                  <a:pt x="111252" y="47243"/>
                </a:lnTo>
                <a:lnTo>
                  <a:pt x="106680" y="48767"/>
                </a:lnTo>
                <a:lnTo>
                  <a:pt x="97536" y="48767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79248" y="59435"/>
                </a:lnTo>
                <a:lnTo>
                  <a:pt x="76200" y="65531"/>
                </a:lnTo>
                <a:lnTo>
                  <a:pt x="76200" y="77723"/>
                </a:lnTo>
                <a:lnTo>
                  <a:pt x="77724" y="82295"/>
                </a:lnTo>
                <a:lnTo>
                  <a:pt x="86868" y="91439"/>
                </a:lnTo>
                <a:lnTo>
                  <a:pt x="92964" y="94487"/>
                </a:lnTo>
                <a:lnTo>
                  <a:pt x="100584" y="96011"/>
                </a:lnTo>
                <a:lnTo>
                  <a:pt x="106560" y="98059"/>
                </a:lnTo>
                <a:lnTo>
                  <a:pt x="112966" y="99821"/>
                </a:lnTo>
                <a:lnTo>
                  <a:pt x="119657" y="101584"/>
                </a:lnTo>
                <a:lnTo>
                  <a:pt x="126492" y="103631"/>
                </a:lnTo>
                <a:lnTo>
                  <a:pt x="133588" y="104798"/>
                </a:lnTo>
                <a:lnTo>
                  <a:pt x="140970" y="106108"/>
                </a:lnTo>
                <a:lnTo>
                  <a:pt x="148351" y="107703"/>
                </a:lnTo>
                <a:lnTo>
                  <a:pt x="155448" y="109727"/>
                </a:lnTo>
                <a:lnTo>
                  <a:pt x="163425" y="111799"/>
                </a:lnTo>
                <a:lnTo>
                  <a:pt x="171259" y="113728"/>
                </a:lnTo>
                <a:lnTo>
                  <a:pt x="178808" y="115943"/>
                </a:lnTo>
                <a:lnTo>
                  <a:pt x="185928" y="118871"/>
                </a:lnTo>
                <a:lnTo>
                  <a:pt x="192762" y="121419"/>
                </a:lnTo>
                <a:lnTo>
                  <a:pt x="226409" y="145422"/>
                </a:lnTo>
                <a:lnTo>
                  <a:pt x="237647" y="179831"/>
                </a:lnTo>
                <a:lnTo>
                  <a:pt x="237630" y="183046"/>
                </a:lnTo>
                <a:lnTo>
                  <a:pt x="236934" y="193381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53" y="72866"/>
                </a:lnTo>
                <a:lnTo>
                  <a:pt x="159829" y="65150"/>
                </a:lnTo>
                <a:lnTo>
                  <a:pt x="124706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51459"/>
                </a:lnTo>
                <a:lnTo>
                  <a:pt x="10668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8392" y="216407"/>
                </a:lnTo>
                <a:lnTo>
                  <a:pt x="94488" y="219455"/>
                </a:lnTo>
                <a:lnTo>
                  <a:pt x="10668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6627"/>
                </a:lnTo>
                <a:lnTo>
                  <a:pt x="152542" y="267819"/>
                </a:lnTo>
                <a:lnTo>
                  <a:pt x="130921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53556" y="2404872"/>
            <a:ext cx="236220" cy="356870"/>
          </a:xfrm>
          <a:custGeom>
            <a:avLst/>
            <a:gdLst/>
            <a:ahLst/>
            <a:cxnLst/>
            <a:rect l="l" t="t" r="r" b="b"/>
            <a:pathLst>
              <a:path w="236220" h="356869">
                <a:moveTo>
                  <a:pt x="111167" y="230124"/>
                </a:moveTo>
                <a:lnTo>
                  <a:pt x="73233" y="225623"/>
                </a:lnTo>
                <a:lnTo>
                  <a:pt x="35395" y="205573"/>
                </a:lnTo>
                <a:lnTo>
                  <a:pt x="10630" y="171545"/>
                </a:lnTo>
                <a:lnTo>
                  <a:pt x="280" y="127254"/>
                </a:lnTo>
                <a:lnTo>
                  <a:pt x="0" y="112395"/>
                </a:lnTo>
                <a:lnTo>
                  <a:pt x="402" y="103370"/>
                </a:lnTo>
                <a:lnTo>
                  <a:pt x="12416" y="58578"/>
                </a:lnTo>
                <a:lnTo>
                  <a:pt x="40205" y="25217"/>
                </a:lnTo>
                <a:lnTo>
                  <a:pt x="79091" y="5143"/>
                </a:lnTo>
                <a:lnTo>
                  <a:pt x="115739" y="0"/>
                </a:lnTo>
                <a:lnTo>
                  <a:pt x="127383" y="547"/>
                </a:lnTo>
                <a:lnTo>
                  <a:pt x="172341" y="12763"/>
                </a:lnTo>
                <a:lnTo>
                  <a:pt x="200731" y="36576"/>
                </a:lnTo>
                <a:lnTo>
                  <a:pt x="112691" y="36576"/>
                </a:lnTo>
                <a:lnTo>
                  <a:pt x="103832" y="37123"/>
                </a:lnTo>
                <a:lnTo>
                  <a:pt x="63970" y="57054"/>
                </a:lnTo>
                <a:lnTo>
                  <a:pt x="45396" y="96393"/>
                </a:lnTo>
                <a:lnTo>
                  <a:pt x="44158" y="112395"/>
                </a:lnTo>
                <a:lnTo>
                  <a:pt x="44230" y="123253"/>
                </a:lnTo>
                <a:lnTo>
                  <a:pt x="55160" y="160401"/>
                </a:lnTo>
                <a:lnTo>
                  <a:pt x="63923" y="170688"/>
                </a:lnTo>
                <a:lnTo>
                  <a:pt x="68542" y="176093"/>
                </a:lnTo>
                <a:lnTo>
                  <a:pt x="73448" y="180784"/>
                </a:lnTo>
                <a:lnTo>
                  <a:pt x="78924" y="184618"/>
                </a:lnTo>
                <a:lnTo>
                  <a:pt x="85259" y="187452"/>
                </a:lnTo>
                <a:lnTo>
                  <a:pt x="91474" y="190333"/>
                </a:lnTo>
                <a:lnTo>
                  <a:pt x="98403" y="192214"/>
                </a:lnTo>
                <a:lnTo>
                  <a:pt x="105618" y="193238"/>
                </a:lnTo>
                <a:lnTo>
                  <a:pt x="112691" y="193548"/>
                </a:lnTo>
                <a:lnTo>
                  <a:pt x="184322" y="193548"/>
                </a:lnTo>
                <a:lnTo>
                  <a:pt x="177461" y="201930"/>
                </a:lnTo>
                <a:lnTo>
                  <a:pt x="135360" y="226885"/>
                </a:lnTo>
                <a:lnTo>
                  <a:pt x="123478" y="229290"/>
                </a:lnTo>
                <a:lnTo>
                  <a:pt x="111167" y="230124"/>
                </a:lnTo>
                <a:close/>
              </a:path>
              <a:path w="236220" h="356869">
                <a:moveTo>
                  <a:pt x="184322" y="193548"/>
                </a:moveTo>
                <a:lnTo>
                  <a:pt x="112691" y="193548"/>
                </a:lnTo>
                <a:lnTo>
                  <a:pt x="121311" y="193238"/>
                </a:lnTo>
                <a:lnTo>
                  <a:pt x="129074" y="192214"/>
                </a:lnTo>
                <a:lnTo>
                  <a:pt x="166031" y="170688"/>
                </a:lnTo>
                <a:lnTo>
                  <a:pt x="179747" y="146304"/>
                </a:lnTo>
                <a:lnTo>
                  <a:pt x="182628" y="139422"/>
                </a:lnTo>
                <a:lnTo>
                  <a:pt x="184509" y="132397"/>
                </a:lnTo>
                <a:lnTo>
                  <a:pt x="185533" y="125087"/>
                </a:lnTo>
                <a:lnTo>
                  <a:pt x="185721" y="120396"/>
                </a:lnTo>
                <a:lnTo>
                  <a:pt x="185733" y="114300"/>
                </a:lnTo>
                <a:lnTo>
                  <a:pt x="185557" y="109370"/>
                </a:lnTo>
                <a:lnTo>
                  <a:pt x="174222" y="72771"/>
                </a:lnTo>
                <a:lnTo>
                  <a:pt x="144695" y="44196"/>
                </a:lnTo>
                <a:lnTo>
                  <a:pt x="112691" y="36576"/>
                </a:lnTo>
                <a:lnTo>
                  <a:pt x="200731" y="36576"/>
                </a:lnTo>
                <a:lnTo>
                  <a:pt x="220347" y="70199"/>
                </a:lnTo>
                <a:lnTo>
                  <a:pt x="233658" y="123253"/>
                </a:lnTo>
                <a:lnTo>
                  <a:pt x="236052" y="165830"/>
                </a:lnTo>
                <a:lnTo>
                  <a:pt x="236025" y="171545"/>
                </a:lnTo>
                <a:lnTo>
                  <a:pt x="235571" y="181356"/>
                </a:lnTo>
                <a:lnTo>
                  <a:pt x="191939" y="181356"/>
                </a:lnTo>
                <a:lnTo>
                  <a:pt x="185414" y="192214"/>
                </a:lnTo>
                <a:lnTo>
                  <a:pt x="184322" y="193548"/>
                </a:lnTo>
                <a:close/>
              </a:path>
              <a:path w="236220" h="356869">
                <a:moveTo>
                  <a:pt x="197721" y="320040"/>
                </a:moveTo>
                <a:lnTo>
                  <a:pt x="114215" y="320040"/>
                </a:lnTo>
                <a:lnTo>
                  <a:pt x="132264" y="318015"/>
                </a:lnTo>
                <a:lnTo>
                  <a:pt x="147743" y="311848"/>
                </a:lnTo>
                <a:lnTo>
                  <a:pt x="180390" y="267104"/>
                </a:lnTo>
                <a:lnTo>
                  <a:pt x="191200" y="215145"/>
                </a:lnTo>
                <a:lnTo>
                  <a:pt x="193463" y="182880"/>
                </a:lnTo>
                <a:lnTo>
                  <a:pt x="191939" y="181356"/>
                </a:lnTo>
                <a:lnTo>
                  <a:pt x="235571" y="181356"/>
                </a:lnTo>
                <a:lnTo>
                  <a:pt x="234182" y="211407"/>
                </a:lnTo>
                <a:lnTo>
                  <a:pt x="228515" y="248793"/>
                </a:lnTo>
                <a:lnTo>
                  <a:pt x="219418" y="281035"/>
                </a:lnTo>
                <a:lnTo>
                  <a:pt x="207179" y="307848"/>
                </a:lnTo>
                <a:lnTo>
                  <a:pt x="197721" y="320040"/>
                </a:lnTo>
                <a:close/>
              </a:path>
              <a:path w="236220" h="356869">
                <a:moveTo>
                  <a:pt x="114215" y="356616"/>
                </a:moveTo>
                <a:lnTo>
                  <a:pt x="73067" y="351091"/>
                </a:lnTo>
                <a:lnTo>
                  <a:pt x="27894" y="322421"/>
                </a:lnTo>
                <a:lnTo>
                  <a:pt x="11273" y="288131"/>
                </a:lnTo>
                <a:lnTo>
                  <a:pt x="7535" y="266700"/>
                </a:lnTo>
                <a:lnTo>
                  <a:pt x="48683" y="266700"/>
                </a:lnTo>
                <a:lnTo>
                  <a:pt x="50945" y="279320"/>
                </a:lnTo>
                <a:lnTo>
                  <a:pt x="55350" y="289941"/>
                </a:lnTo>
                <a:lnTo>
                  <a:pt x="90402" y="316611"/>
                </a:lnTo>
                <a:lnTo>
                  <a:pt x="114215" y="320040"/>
                </a:lnTo>
                <a:lnTo>
                  <a:pt x="197721" y="320040"/>
                </a:lnTo>
                <a:lnTo>
                  <a:pt x="190296" y="329612"/>
                </a:lnTo>
                <a:lnTo>
                  <a:pt x="169269" y="344805"/>
                </a:lnTo>
                <a:lnTo>
                  <a:pt x="143956" y="353710"/>
                </a:lnTo>
                <a:lnTo>
                  <a:pt x="114215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32364" y="24048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69">
                <a:moveTo>
                  <a:pt x="117348" y="356616"/>
                </a:moveTo>
                <a:lnTo>
                  <a:pt x="70104" y="348996"/>
                </a:lnTo>
                <a:lnTo>
                  <a:pt x="38100" y="327660"/>
                </a:lnTo>
                <a:lnTo>
                  <a:pt x="18288" y="297180"/>
                </a:lnTo>
                <a:lnTo>
                  <a:pt x="14239" y="288036"/>
                </a:lnTo>
                <a:lnTo>
                  <a:pt x="11049" y="278892"/>
                </a:lnTo>
                <a:lnTo>
                  <a:pt x="8429" y="269748"/>
                </a:lnTo>
                <a:lnTo>
                  <a:pt x="6096" y="260604"/>
                </a:lnTo>
                <a:lnTo>
                  <a:pt x="4738" y="250317"/>
                </a:lnTo>
                <a:lnTo>
                  <a:pt x="3238" y="240030"/>
                </a:lnTo>
                <a:lnTo>
                  <a:pt x="2024" y="229743"/>
                </a:lnTo>
                <a:lnTo>
                  <a:pt x="1524" y="219456"/>
                </a:lnTo>
                <a:lnTo>
                  <a:pt x="1285" y="209192"/>
                </a:lnTo>
                <a:lnTo>
                  <a:pt x="228" y="188856"/>
                </a:lnTo>
                <a:lnTo>
                  <a:pt x="0" y="179832"/>
                </a:lnTo>
                <a:lnTo>
                  <a:pt x="238" y="169545"/>
                </a:lnTo>
                <a:lnTo>
                  <a:pt x="1285" y="148971"/>
                </a:lnTo>
                <a:lnTo>
                  <a:pt x="1524" y="138684"/>
                </a:lnTo>
                <a:lnTo>
                  <a:pt x="2024" y="128420"/>
                </a:lnTo>
                <a:lnTo>
                  <a:pt x="3238" y="118300"/>
                </a:lnTo>
                <a:lnTo>
                  <a:pt x="4738" y="108465"/>
                </a:lnTo>
                <a:lnTo>
                  <a:pt x="6096" y="99060"/>
                </a:lnTo>
                <a:lnTo>
                  <a:pt x="8429" y="89034"/>
                </a:lnTo>
                <a:lnTo>
                  <a:pt x="11049" y="79438"/>
                </a:lnTo>
                <a:lnTo>
                  <a:pt x="14239" y="70127"/>
                </a:lnTo>
                <a:lnTo>
                  <a:pt x="18288" y="60960"/>
                </a:lnTo>
                <a:lnTo>
                  <a:pt x="22026" y="52125"/>
                </a:lnTo>
                <a:lnTo>
                  <a:pt x="52959" y="18097"/>
                </a:lnTo>
                <a:lnTo>
                  <a:pt x="92011" y="2286"/>
                </a:lnTo>
                <a:lnTo>
                  <a:pt x="117348" y="0"/>
                </a:lnTo>
                <a:lnTo>
                  <a:pt x="130492" y="571"/>
                </a:lnTo>
                <a:lnTo>
                  <a:pt x="172807" y="13120"/>
                </a:lnTo>
                <a:lnTo>
                  <a:pt x="202112" y="36576"/>
                </a:lnTo>
                <a:lnTo>
                  <a:pt x="117348" y="36576"/>
                </a:lnTo>
                <a:lnTo>
                  <a:pt x="108513" y="37123"/>
                </a:lnTo>
                <a:lnTo>
                  <a:pt x="71008" y="57054"/>
                </a:lnTo>
                <a:lnTo>
                  <a:pt x="67056" y="62484"/>
                </a:lnTo>
                <a:lnTo>
                  <a:pt x="62769" y="68246"/>
                </a:lnTo>
                <a:lnTo>
                  <a:pt x="59055" y="74295"/>
                </a:lnTo>
                <a:lnTo>
                  <a:pt x="55911" y="80914"/>
                </a:lnTo>
                <a:lnTo>
                  <a:pt x="53340" y="88392"/>
                </a:lnTo>
                <a:lnTo>
                  <a:pt x="51958" y="95511"/>
                </a:lnTo>
                <a:lnTo>
                  <a:pt x="50292" y="103060"/>
                </a:lnTo>
                <a:lnTo>
                  <a:pt x="45720" y="149352"/>
                </a:lnTo>
                <a:lnTo>
                  <a:pt x="44838" y="157305"/>
                </a:lnTo>
                <a:lnTo>
                  <a:pt x="44386" y="164973"/>
                </a:lnTo>
                <a:lnTo>
                  <a:pt x="44279" y="169545"/>
                </a:lnTo>
                <a:lnTo>
                  <a:pt x="44230" y="179832"/>
                </a:lnTo>
                <a:lnTo>
                  <a:pt x="44452" y="189237"/>
                </a:lnTo>
                <a:lnTo>
                  <a:pt x="45481" y="211097"/>
                </a:lnTo>
                <a:lnTo>
                  <a:pt x="45720" y="222504"/>
                </a:lnTo>
                <a:lnTo>
                  <a:pt x="53340" y="269748"/>
                </a:lnTo>
                <a:lnTo>
                  <a:pt x="76200" y="306324"/>
                </a:lnTo>
                <a:lnTo>
                  <a:pt x="117348" y="320040"/>
                </a:lnTo>
                <a:lnTo>
                  <a:pt x="203269" y="320040"/>
                </a:lnTo>
                <a:lnTo>
                  <a:pt x="202263" y="321397"/>
                </a:lnTo>
                <a:lnTo>
                  <a:pt x="164592" y="348996"/>
                </a:lnTo>
                <a:lnTo>
                  <a:pt x="130516" y="356282"/>
                </a:lnTo>
                <a:lnTo>
                  <a:pt x="117348" y="356616"/>
                </a:lnTo>
                <a:close/>
              </a:path>
              <a:path w="233679" h="356869">
                <a:moveTo>
                  <a:pt x="203269" y="320040"/>
                </a:moveTo>
                <a:lnTo>
                  <a:pt x="117348" y="320040"/>
                </a:lnTo>
                <a:lnTo>
                  <a:pt x="130206" y="319182"/>
                </a:lnTo>
                <a:lnTo>
                  <a:pt x="141351" y="316611"/>
                </a:lnTo>
                <a:lnTo>
                  <a:pt x="171450" y="289179"/>
                </a:lnTo>
                <a:lnTo>
                  <a:pt x="185547" y="246697"/>
                </a:lnTo>
                <a:lnTo>
                  <a:pt x="188976" y="222504"/>
                </a:lnTo>
                <a:lnTo>
                  <a:pt x="188873" y="138684"/>
                </a:lnTo>
                <a:lnTo>
                  <a:pt x="182094" y="95511"/>
                </a:lnTo>
                <a:lnTo>
                  <a:pt x="179832" y="88392"/>
                </a:lnTo>
                <a:lnTo>
                  <a:pt x="178141" y="80914"/>
                </a:lnTo>
                <a:lnTo>
                  <a:pt x="175450" y="74295"/>
                </a:lnTo>
                <a:lnTo>
                  <a:pt x="171902" y="68246"/>
                </a:lnTo>
                <a:lnTo>
                  <a:pt x="167640" y="62484"/>
                </a:lnTo>
                <a:lnTo>
                  <a:pt x="163687" y="57054"/>
                </a:lnTo>
                <a:lnTo>
                  <a:pt x="125968" y="37123"/>
                </a:lnTo>
                <a:lnTo>
                  <a:pt x="117348" y="36576"/>
                </a:lnTo>
                <a:lnTo>
                  <a:pt x="202112" y="36576"/>
                </a:lnTo>
                <a:lnTo>
                  <a:pt x="222885" y="79438"/>
                </a:lnTo>
                <a:lnTo>
                  <a:pt x="227076" y="99060"/>
                </a:lnTo>
                <a:lnTo>
                  <a:pt x="229100" y="108465"/>
                </a:lnTo>
                <a:lnTo>
                  <a:pt x="230695" y="118300"/>
                </a:lnTo>
                <a:lnTo>
                  <a:pt x="232005" y="128420"/>
                </a:lnTo>
                <a:lnTo>
                  <a:pt x="233172" y="138684"/>
                </a:lnTo>
                <a:lnTo>
                  <a:pt x="233172" y="219456"/>
                </a:lnTo>
                <a:lnTo>
                  <a:pt x="232005" y="229743"/>
                </a:lnTo>
                <a:lnTo>
                  <a:pt x="230695" y="240030"/>
                </a:lnTo>
                <a:lnTo>
                  <a:pt x="229100" y="250317"/>
                </a:lnTo>
                <a:lnTo>
                  <a:pt x="227076" y="260604"/>
                </a:lnTo>
                <a:lnTo>
                  <a:pt x="225409" y="269748"/>
                </a:lnTo>
                <a:lnTo>
                  <a:pt x="212455" y="306014"/>
                </a:lnTo>
                <a:lnTo>
                  <a:pt x="207645" y="314134"/>
                </a:lnTo>
                <a:lnTo>
                  <a:pt x="203269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789919" y="2423159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9436" y="321564"/>
                </a:lnTo>
                <a:lnTo>
                  <a:pt x="54864" y="318516"/>
                </a:lnTo>
                <a:lnTo>
                  <a:pt x="50292" y="312419"/>
                </a:lnTo>
                <a:lnTo>
                  <a:pt x="48768" y="304800"/>
                </a:lnTo>
                <a:lnTo>
                  <a:pt x="47005" y="299442"/>
                </a:lnTo>
                <a:lnTo>
                  <a:pt x="46101" y="292798"/>
                </a:lnTo>
                <a:lnTo>
                  <a:pt x="45767" y="285297"/>
                </a:lnTo>
                <a:lnTo>
                  <a:pt x="45720" y="277368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1940"/>
                </a:lnTo>
                <a:lnTo>
                  <a:pt x="88392" y="284988"/>
                </a:lnTo>
                <a:lnTo>
                  <a:pt x="88392" y="288036"/>
                </a:lnTo>
                <a:lnTo>
                  <a:pt x="89916" y="291083"/>
                </a:lnTo>
                <a:lnTo>
                  <a:pt x="92964" y="292607"/>
                </a:lnTo>
                <a:lnTo>
                  <a:pt x="94488" y="294131"/>
                </a:lnTo>
                <a:lnTo>
                  <a:pt x="9753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74323" y="2401824"/>
            <a:ext cx="212090" cy="353695"/>
          </a:xfrm>
          <a:custGeom>
            <a:avLst/>
            <a:gdLst/>
            <a:ahLst/>
            <a:cxnLst/>
            <a:rect l="l" t="t" r="r" b="b"/>
            <a:pathLst>
              <a:path w="212090" h="353694">
                <a:moveTo>
                  <a:pt x="42672" y="353568"/>
                </a:moveTo>
                <a:lnTo>
                  <a:pt x="0" y="353568"/>
                </a:lnTo>
                <a:lnTo>
                  <a:pt x="0" y="0"/>
                </a:lnTo>
                <a:lnTo>
                  <a:pt x="42672" y="0"/>
                </a:lnTo>
                <a:lnTo>
                  <a:pt x="42672" y="135636"/>
                </a:lnTo>
                <a:lnTo>
                  <a:pt x="82630" y="135636"/>
                </a:lnTo>
                <a:lnTo>
                  <a:pt x="54292" y="163258"/>
                </a:lnTo>
                <a:lnTo>
                  <a:pt x="42957" y="200787"/>
                </a:lnTo>
                <a:lnTo>
                  <a:pt x="42672" y="208788"/>
                </a:lnTo>
                <a:lnTo>
                  <a:pt x="42672" y="353568"/>
                </a:lnTo>
                <a:close/>
              </a:path>
              <a:path w="212090" h="353694">
                <a:moveTo>
                  <a:pt x="82630" y="135636"/>
                </a:moveTo>
                <a:lnTo>
                  <a:pt x="44196" y="135636"/>
                </a:lnTo>
                <a:lnTo>
                  <a:pt x="53340" y="120396"/>
                </a:lnTo>
                <a:lnTo>
                  <a:pt x="64008" y="109728"/>
                </a:lnTo>
                <a:lnTo>
                  <a:pt x="71628" y="105156"/>
                </a:lnTo>
                <a:lnTo>
                  <a:pt x="79248" y="102108"/>
                </a:lnTo>
                <a:lnTo>
                  <a:pt x="85344" y="99060"/>
                </a:lnTo>
                <a:lnTo>
                  <a:pt x="92964" y="96012"/>
                </a:lnTo>
                <a:lnTo>
                  <a:pt x="102108" y="94488"/>
                </a:lnTo>
                <a:lnTo>
                  <a:pt x="117348" y="91440"/>
                </a:lnTo>
                <a:lnTo>
                  <a:pt x="124968" y="91440"/>
                </a:lnTo>
                <a:lnTo>
                  <a:pt x="136969" y="91987"/>
                </a:lnTo>
                <a:lnTo>
                  <a:pt x="174688" y="102798"/>
                </a:lnTo>
                <a:lnTo>
                  <a:pt x="193548" y="118872"/>
                </a:lnTo>
                <a:lnTo>
                  <a:pt x="198715" y="124896"/>
                </a:lnTo>
                <a:lnTo>
                  <a:pt x="200644" y="128016"/>
                </a:lnTo>
                <a:lnTo>
                  <a:pt x="118872" y="128016"/>
                </a:lnTo>
                <a:lnTo>
                  <a:pt x="109132" y="128539"/>
                </a:lnTo>
                <a:lnTo>
                  <a:pt x="100393" y="129921"/>
                </a:lnTo>
                <a:lnTo>
                  <a:pt x="92511" y="131873"/>
                </a:lnTo>
                <a:lnTo>
                  <a:pt x="85344" y="134112"/>
                </a:lnTo>
                <a:lnTo>
                  <a:pt x="82630" y="135636"/>
                </a:lnTo>
                <a:close/>
              </a:path>
              <a:path w="212090" h="353694">
                <a:moveTo>
                  <a:pt x="211836" y="353568"/>
                </a:moveTo>
                <a:lnTo>
                  <a:pt x="169164" y="353568"/>
                </a:lnTo>
                <a:lnTo>
                  <a:pt x="169164" y="179831"/>
                </a:lnTo>
                <a:lnTo>
                  <a:pt x="168306" y="168949"/>
                </a:lnTo>
                <a:lnTo>
                  <a:pt x="148018" y="135731"/>
                </a:lnTo>
                <a:lnTo>
                  <a:pt x="118872" y="128016"/>
                </a:lnTo>
                <a:lnTo>
                  <a:pt x="200644" y="128016"/>
                </a:lnTo>
                <a:lnTo>
                  <a:pt x="211455" y="165735"/>
                </a:lnTo>
                <a:lnTo>
                  <a:pt x="211788" y="175688"/>
                </a:lnTo>
                <a:lnTo>
                  <a:pt x="21183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388852" y="2423159"/>
            <a:ext cx="1630679" cy="4297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68300" y="2401824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80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089636" y="24993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200126" y="24018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274039" y="2493263"/>
            <a:ext cx="236220" cy="268605"/>
          </a:xfrm>
          <a:custGeom>
            <a:avLst/>
            <a:gdLst/>
            <a:ahLst/>
            <a:cxnLst/>
            <a:rect l="l" t="t" r="r" b="b"/>
            <a:pathLst>
              <a:path w="236219" h="268605">
                <a:moveTo>
                  <a:pt x="121920" y="268224"/>
                </a:moveTo>
                <a:lnTo>
                  <a:pt x="80557" y="263080"/>
                </a:lnTo>
                <a:lnTo>
                  <a:pt x="38790" y="239363"/>
                </a:lnTo>
                <a:lnTo>
                  <a:pt x="12477" y="200358"/>
                </a:lnTo>
                <a:lnTo>
                  <a:pt x="2095" y="162687"/>
                </a:lnTo>
                <a:lnTo>
                  <a:pt x="0" y="134112"/>
                </a:lnTo>
                <a:lnTo>
                  <a:pt x="333" y="119562"/>
                </a:lnTo>
                <a:lnTo>
                  <a:pt x="7620" y="80772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064" y="881"/>
                </a:lnTo>
                <a:lnTo>
                  <a:pt x="176784" y="15240"/>
                </a:lnTo>
                <a:lnTo>
                  <a:pt x="201396" y="36576"/>
                </a:lnTo>
                <a:lnTo>
                  <a:pt x="117348" y="36576"/>
                </a:lnTo>
                <a:lnTo>
                  <a:pt x="109370" y="37099"/>
                </a:lnTo>
                <a:lnTo>
                  <a:pt x="70365" y="53601"/>
                </a:lnTo>
                <a:lnTo>
                  <a:pt x="50292" y="82296"/>
                </a:lnTo>
                <a:lnTo>
                  <a:pt x="47410" y="89154"/>
                </a:lnTo>
                <a:lnTo>
                  <a:pt x="45529" y="96012"/>
                </a:lnTo>
                <a:lnTo>
                  <a:pt x="44505" y="102870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3600" y="155186"/>
                </a:lnTo>
                <a:lnTo>
                  <a:pt x="53149" y="193357"/>
                </a:lnTo>
                <a:lnTo>
                  <a:pt x="62484" y="205740"/>
                </a:lnTo>
                <a:lnTo>
                  <a:pt x="67365" y="212050"/>
                </a:lnTo>
                <a:lnTo>
                  <a:pt x="104013" y="230314"/>
                </a:lnTo>
                <a:lnTo>
                  <a:pt x="123444" y="231648"/>
                </a:lnTo>
                <a:lnTo>
                  <a:pt x="208891" y="231648"/>
                </a:lnTo>
                <a:lnTo>
                  <a:pt x="207002" y="234291"/>
                </a:lnTo>
                <a:lnTo>
                  <a:pt x="193548" y="246888"/>
                </a:lnTo>
                <a:lnTo>
                  <a:pt x="178712" y="256651"/>
                </a:lnTo>
                <a:lnTo>
                  <a:pt x="161734" y="263271"/>
                </a:lnTo>
                <a:lnTo>
                  <a:pt x="142755" y="267033"/>
                </a:lnTo>
                <a:lnTo>
                  <a:pt x="121920" y="268224"/>
                </a:lnTo>
                <a:close/>
              </a:path>
              <a:path w="236219" h="268605">
                <a:moveTo>
                  <a:pt x="233591" y="109728"/>
                </a:moveTo>
                <a:lnTo>
                  <a:pt x="192024" y="109728"/>
                </a:lnTo>
                <a:lnTo>
                  <a:pt x="190833" y="102870"/>
                </a:lnTo>
                <a:lnTo>
                  <a:pt x="189357" y="96012"/>
                </a:lnTo>
                <a:lnTo>
                  <a:pt x="169164" y="57912"/>
                </a:lnTo>
                <a:lnTo>
                  <a:pt x="132397" y="38481"/>
                </a:lnTo>
                <a:lnTo>
                  <a:pt x="117348" y="36576"/>
                </a:lnTo>
                <a:lnTo>
                  <a:pt x="201396" y="36576"/>
                </a:lnTo>
                <a:lnTo>
                  <a:pt x="223456" y="73342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19" h="268605">
                <a:moveTo>
                  <a:pt x="208891" y="231648"/>
                </a:moveTo>
                <a:lnTo>
                  <a:pt x="123444" y="231648"/>
                </a:lnTo>
                <a:lnTo>
                  <a:pt x="136350" y="231028"/>
                </a:lnTo>
                <a:lnTo>
                  <a:pt x="147828" y="228981"/>
                </a:lnTo>
                <a:lnTo>
                  <a:pt x="181356" y="203835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5909" y="201668"/>
                </a:lnTo>
                <a:lnTo>
                  <a:pt x="217741" y="219265"/>
                </a:lnTo>
                <a:lnTo>
                  <a:pt x="20889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08860" y="1970532"/>
            <a:ext cx="96012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61260" y="1965960"/>
            <a:ext cx="156972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47188" y="1964436"/>
            <a:ext cx="259079" cy="226060"/>
          </a:xfrm>
          <a:custGeom>
            <a:avLst/>
            <a:gdLst/>
            <a:ahLst/>
            <a:cxnLst/>
            <a:rect l="l" t="t" r="r" b="b"/>
            <a:pathLst>
              <a:path w="259080" h="226060">
                <a:moveTo>
                  <a:pt x="82296" y="225551"/>
                </a:moveTo>
                <a:lnTo>
                  <a:pt x="54864" y="225551"/>
                </a:lnTo>
                <a:lnTo>
                  <a:pt x="181356" y="0"/>
                </a:lnTo>
                <a:lnTo>
                  <a:pt x="207264" y="0"/>
                </a:lnTo>
                <a:lnTo>
                  <a:pt x="82296" y="225551"/>
                </a:lnTo>
                <a:close/>
              </a:path>
              <a:path w="259080" h="226060">
                <a:moveTo>
                  <a:pt x="59436" y="120395"/>
                </a:moveTo>
                <a:lnTo>
                  <a:pt x="41148" y="120395"/>
                </a:lnTo>
                <a:lnTo>
                  <a:pt x="33528" y="118871"/>
                </a:lnTo>
                <a:lnTo>
                  <a:pt x="27432" y="115823"/>
                </a:lnTo>
                <a:lnTo>
                  <a:pt x="21336" y="114299"/>
                </a:lnTo>
                <a:lnTo>
                  <a:pt x="15240" y="109727"/>
                </a:lnTo>
                <a:lnTo>
                  <a:pt x="12192" y="103631"/>
                </a:lnTo>
                <a:lnTo>
                  <a:pt x="7619" y="99059"/>
                </a:lnTo>
                <a:lnTo>
                  <a:pt x="4571" y="92963"/>
                </a:lnTo>
                <a:lnTo>
                  <a:pt x="3048" y="85343"/>
                </a:lnTo>
                <a:lnTo>
                  <a:pt x="1524" y="79247"/>
                </a:lnTo>
                <a:lnTo>
                  <a:pt x="0" y="70103"/>
                </a:lnTo>
                <a:lnTo>
                  <a:pt x="0" y="53339"/>
                </a:lnTo>
                <a:lnTo>
                  <a:pt x="13716" y="19811"/>
                </a:lnTo>
                <a:lnTo>
                  <a:pt x="16764" y="13715"/>
                </a:lnTo>
                <a:lnTo>
                  <a:pt x="22859" y="10667"/>
                </a:lnTo>
                <a:lnTo>
                  <a:pt x="28956" y="6095"/>
                </a:lnTo>
                <a:lnTo>
                  <a:pt x="36576" y="3047"/>
                </a:lnTo>
                <a:lnTo>
                  <a:pt x="44196" y="1523"/>
                </a:lnTo>
                <a:lnTo>
                  <a:pt x="62484" y="1523"/>
                </a:lnTo>
                <a:lnTo>
                  <a:pt x="70104" y="3047"/>
                </a:lnTo>
                <a:lnTo>
                  <a:pt x="76200" y="7619"/>
                </a:lnTo>
                <a:lnTo>
                  <a:pt x="82296" y="10667"/>
                </a:lnTo>
                <a:lnTo>
                  <a:pt x="88392" y="15240"/>
                </a:lnTo>
                <a:lnTo>
                  <a:pt x="91440" y="19811"/>
                </a:lnTo>
                <a:lnTo>
                  <a:pt x="94869" y="24383"/>
                </a:lnTo>
                <a:lnTo>
                  <a:pt x="47244" y="24383"/>
                </a:lnTo>
                <a:lnTo>
                  <a:pt x="44196" y="25907"/>
                </a:lnTo>
                <a:lnTo>
                  <a:pt x="35052" y="35051"/>
                </a:lnTo>
                <a:lnTo>
                  <a:pt x="33528" y="38099"/>
                </a:lnTo>
                <a:lnTo>
                  <a:pt x="33528" y="42671"/>
                </a:lnTo>
                <a:lnTo>
                  <a:pt x="32004" y="47243"/>
                </a:lnTo>
                <a:lnTo>
                  <a:pt x="32004" y="51815"/>
                </a:lnTo>
                <a:lnTo>
                  <a:pt x="30480" y="54863"/>
                </a:lnTo>
                <a:lnTo>
                  <a:pt x="30480" y="70103"/>
                </a:lnTo>
                <a:lnTo>
                  <a:pt x="32004" y="74675"/>
                </a:lnTo>
                <a:lnTo>
                  <a:pt x="32004" y="82295"/>
                </a:lnTo>
                <a:lnTo>
                  <a:pt x="36576" y="91439"/>
                </a:lnTo>
                <a:lnTo>
                  <a:pt x="42672" y="97535"/>
                </a:lnTo>
                <a:lnTo>
                  <a:pt x="95250" y="97535"/>
                </a:lnTo>
                <a:lnTo>
                  <a:pt x="94488" y="99059"/>
                </a:lnTo>
                <a:lnTo>
                  <a:pt x="89916" y="105155"/>
                </a:lnTo>
                <a:lnTo>
                  <a:pt x="86868" y="109727"/>
                </a:lnTo>
                <a:lnTo>
                  <a:pt x="80772" y="114299"/>
                </a:lnTo>
                <a:lnTo>
                  <a:pt x="74676" y="117347"/>
                </a:lnTo>
                <a:lnTo>
                  <a:pt x="59436" y="120395"/>
                </a:lnTo>
                <a:close/>
              </a:path>
              <a:path w="259080" h="226060">
                <a:moveTo>
                  <a:pt x="95250" y="97535"/>
                </a:moveTo>
                <a:lnTo>
                  <a:pt x="59436" y="97535"/>
                </a:lnTo>
                <a:lnTo>
                  <a:pt x="68580" y="88391"/>
                </a:lnTo>
                <a:lnTo>
                  <a:pt x="68580" y="85343"/>
                </a:lnTo>
                <a:lnTo>
                  <a:pt x="70104" y="82295"/>
                </a:lnTo>
                <a:lnTo>
                  <a:pt x="71628" y="77723"/>
                </a:lnTo>
                <a:lnTo>
                  <a:pt x="71628" y="47243"/>
                </a:lnTo>
                <a:lnTo>
                  <a:pt x="70104" y="44195"/>
                </a:lnTo>
                <a:lnTo>
                  <a:pt x="70104" y="39623"/>
                </a:lnTo>
                <a:lnTo>
                  <a:pt x="68580" y="35051"/>
                </a:lnTo>
                <a:lnTo>
                  <a:pt x="65532" y="32003"/>
                </a:lnTo>
                <a:lnTo>
                  <a:pt x="64008" y="28955"/>
                </a:lnTo>
                <a:lnTo>
                  <a:pt x="60960" y="25907"/>
                </a:lnTo>
                <a:lnTo>
                  <a:pt x="57912" y="24383"/>
                </a:lnTo>
                <a:lnTo>
                  <a:pt x="94869" y="24383"/>
                </a:lnTo>
                <a:lnTo>
                  <a:pt x="96012" y="25907"/>
                </a:lnTo>
                <a:lnTo>
                  <a:pt x="99060" y="32003"/>
                </a:lnTo>
                <a:lnTo>
                  <a:pt x="102108" y="47243"/>
                </a:lnTo>
                <a:lnTo>
                  <a:pt x="102108" y="79247"/>
                </a:lnTo>
                <a:lnTo>
                  <a:pt x="99060" y="86867"/>
                </a:lnTo>
                <a:lnTo>
                  <a:pt x="97536" y="92963"/>
                </a:lnTo>
                <a:lnTo>
                  <a:pt x="95250" y="97535"/>
                </a:lnTo>
                <a:close/>
              </a:path>
              <a:path w="259080" h="226060">
                <a:moveTo>
                  <a:pt x="216408" y="224027"/>
                </a:moveTo>
                <a:lnTo>
                  <a:pt x="198120" y="224027"/>
                </a:lnTo>
                <a:lnTo>
                  <a:pt x="190500" y="222503"/>
                </a:lnTo>
                <a:lnTo>
                  <a:pt x="172212" y="213359"/>
                </a:lnTo>
                <a:lnTo>
                  <a:pt x="169164" y="207263"/>
                </a:lnTo>
                <a:lnTo>
                  <a:pt x="164592" y="201167"/>
                </a:lnTo>
                <a:lnTo>
                  <a:pt x="161544" y="195071"/>
                </a:lnTo>
                <a:lnTo>
                  <a:pt x="160020" y="187451"/>
                </a:lnTo>
                <a:lnTo>
                  <a:pt x="158496" y="181355"/>
                </a:lnTo>
                <a:lnTo>
                  <a:pt x="156972" y="173735"/>
                </a:lnTo>
                <a:lnTo>
                  <a:pt x="156972" y="156971"/>
                </a:lnTo>
                <a:lnTo>
                  <a:pt x="170688" y="123443"/>
                </a:lnTo>
                <a:lnTo>
                  <a:pt x="173736" y="117347"/>
                </a:lnTo>
                <a:lnTo>
                  <a:pt x="179832" y="112775"/>
                </a:lnTo>
                <a:lnTo>
                  <a:pt x="185928" y="109727"/>
                </a:lnTo>
                <a:lnTo>
                  <a:pt x="193548" y="106679"/>
                </a:lnTo>
                <a:lnTo>
                  <a:pt x="201168" y="105155"/>
                </a:lnTo>
                <a:lnTo>
                  <a:pt x="219456" y="105155"/>
                </a:lnTo>
                <a:lnTo>
                  <a:pt x="227076" y="106679"/>
                </a:lnTo>
                <a:lnTo>
                  <a:pt x="233172" y="109727"/>
                </a:lnTo>
                <a:lnTo>
                  <a:pt x="239268" y="114299"/>
                </a:lnTo>
                <a:lnTo>
                  <a:pt x="245364" y="117347"/>
                </a:lnTo>
                <a:lnTo>
                  <a:pt x="248412" y="123443"/>
                </a:lnTo>
                <a:lnTo>
                  <a:pt x="252984" y="128015"/>
                </a:lnTo>
                <a:lnTo>
                  <a:pt x="204216" y="128015"/>
                </a:lnTo>
                <a:lnTo>
                  <a:pt x="201168" y="129539"/>
                </a:lnTo>
                <a:lnTo>
                  <a:pt x="198120" y="132587"/>
                </a:lnTo>
                <a:lnTo>
                  <a:pt x="195072" y="134111"/>
                </a:lnTo>
                <a:lnTo>
                  <a:pt x="192024" y="137159"/>
                </a:lnTo>
                <a:lnTo>
                  <a:pt x="190500" y="141731"/>
                </a:lnTo>
                <a:lnTo>
                  <a:pt x="190500" y="144779"/>
                </a:lnTo>
                <a:lnTo>
                  <a:pt x="188976" y="149351"/>
                </a:lnTo>
                <a:lnTo>
                  <a:pt x="188976" y="153923"/>
                </a:lnTo>
                <a:lnTo>
                  <a:pt x="187452" y="156971"/>
                </a:lnTo>
                <a:lnTo>
                  <a:pt x="187452" y="172211"/>
                </a:lnTo>
                <a:lnTo>
                  <a:pt x="188976" y="176783"/>
                </a:lnTo>
                <a:lnTo>
                  <a:pt x="188976" y="184403"/>
                </a:lnTo>
                <a:lnTo>
                  <a:pt x="190500" y="187451"/>
                </a:lnTo>
                <a:lnTo>
                  <a:pt x="192024" y="192023"/>
                </a:lnTo>
                <a:lnTo>
                  <a:pt x="193548" y="195071"/>
                </a:lnTo>
                <a:lnTo>
                  <a:pt x="196596" y="198119"/>
                </a:lnTo>
                <a:lnTo>
                  <a:pt x="202692" y="201167"/>
                </a:lnTo>
                <a:lnTo>
                  <a:pt x="252222" y="201167"/>
                </a:lnTo>
                <a:lnTo>
                  <a:pt x="251460" y="202691"/>
                </a:lnTo>
                <a:lnTo>
                  <a:pt x="246888" y="207263"/>
                </a:lnTo>
                <a:lnTo>
                  <a:pt x="243840" y="213359"/>
                </a:lnTo>
                <a:lnTo>
                  <a:pt x="231648" y="219455"/>
                </a:lnTo>
                <a:lnTo>
                  <a:pt x="224028" y="222503"/>
                </a:lnTo>
                <a:lnTo>
                  <a:pt x="216408" y="224027"/>
                </a:lnTo>
                <a:close/>
              </a:path>
              <a:path w="259080" h="226060">
                <a:moveTo>
                  <a:pt x="252222" y="201167"/>
                </a:moveTo>
                <a:lnTo>
                  <a:pt x="213360" y="201167"/>
                </a:lnTo>
                <a:lnTo>
                  <a:pt x="219456" y="198119"/>
                </a:lnTo>
                <a:lnTo>
                  <a:pt x="225552" y="192023"/>
                </a:lnTo>
                <a:lnTo>
                  <a:pt x="225552" y="187451"/>
                </a:lnTo>
                <a:lnTo>
                  <a:pt x="227076" y="184403"/>
                </a:lnTo>
                <a:lnTo>
                  <a:pt x="228600" y="179831"/>
                </a:lnTo>
                <a:lnTo>
                  <a:pt x="228600" y="150875"/>
                </a:lnTo>
                <a:lnTo>
                  <a:pt x="227076" y="146303"/>
                </a:lnTo>
                <a:lnTo>
                  <a:pt x="227076" y="141731"/>
                </a:lnTo>
                <a:lnTo>
                  <a:pt x="225552" y="138683"/>
                </a:lnTo>
                <a:lnTo>
                  <a:pt x="222504" y="135635"/>
                </a:lnTo>
                <a:lnTo>
                  <a:pt x="220980" y="132587"/>
                </a:lnTo>
                <a:lnTo>
                  <a:pt x="217932" y="129539"/>
                </a:lnTo>
                <a:lnTo>
                  <a:pt x="214884" y="128015"/>
                </a:lnTo>
                <a:lnTo>
                  <a:pt x="252984" y="128015"/>
                </a:lnTo>
                <a:lnTo>
                  <a:pt x="256032" y="135635"/>
                </a:lnTo>
                <a:lnTo>
                  <a:pt x="257556" y="141731"/>
                </a:lnTo>
                <a:lnTo>
                  <a:pt x="259080" y="149351"/>
                </a:lnTo>
                <a:lnTo>
                  <a:pt x="259080" y="181355"/>
                </a:lnTo>
                <a:lnTo>
                  <a:pt x="256032" y="188975"/>
                </a:lnTo>
                <a:lnTo>
                  <a:pt x="254508" y="196595"/>
                </a:lnTo>
                <a:lnTo>
                  <a:pt x="252222" y="2011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26663" y="1965960"/>
            <a:ext cx="274320" cy="2225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87852" y="2022348"/>
            <a:ext cx="321563" cy="1661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60470" y="19659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16096" y="2026920"/>
            <a:ext cx="147828" cy="1615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88308" y="2022348"/>
            <a:ext cx="321564" cy="1661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13504" y="2022348"/>
            <a:ext cx="152400" cy="1661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94859" y="1965959"/>
            <a:ext cx="158496" cy="2225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76215" y="2022347"/>
            <a:ext cx="498943" cy="1661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79864" y="25717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470135" y="25115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19" y="121920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52871" y="25717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4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68923" y="25115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121920"/>
                </a:moveTo>
                <a:lnTo>
                  <a:pt x="0" y="0"/>
                </a:lnTo>
                <a:lnTo>
                  <a:pt x="121920" y="60959"/>
                </a:lnTo>
                <a:lnTo>
                  <a:pt x="0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92096" y="5420867"/>
            <a:ext cx="326136" cy="2225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47188" y="5419344"/>
            <a:ext cx="259079" cy="226060"/>
          </a:xfrm>
          <a:custGeom>
            <a:avLst/>
            <a:gdLst/>
            <a:ahLst/>
            <a:cxnLst/>
            <a:rect l="l" t="t" r="r" b="b"/>
            <a:pathLst>
              <a:path w="259080" h="226060">
                <a:moveTo>
                  <a:pt x="82296" y="225552"/>
                </a:moveTo>
                <a:lnTo>
                  <a:pt x="54864" y="225552"/>
                </a:lnTo>
                <a:lnTo>
                  <a:pt x="181356" y="0"/>
                </a:lnTo>
                <a:lnTo>
                  <a:pt x="207264" y="0"/>
                </a:lnTo>
                <a:lnTo>
                  <a:pt x="82296" y="225552"/>
                </a:lnTo>
                <a:close/>
              </a:path>
              <a:path w="259080" h="226060">
                <a:moveTo>
                  <a:pt x="59436" y="120396"/>
                </a:moveTo>
                <a:lnTo>
                  <a:pt x="41148" y="120396"/>
                </a:lnTo>
                <a:lnTo>
                  <a:pt x="33528" y="118872"/>
                </a:lnTo>
                <a:lnTo>
                  <a:pt x="15240" y="109728"/>
                </a:lnTo>
                <a:lnTo>
                  <a:pt x="12192" y="103632"/>
                </a:lnTo>
                <a:lnTo>
                  <a:pt x="7619" y="99060"/>
                </a:lnTo>
                <a:lnTo>
                  <a:pt x="4571" y="92964"/>
                </a:lnTo>
                <a:lnTo>
                  <a:pt x="0" y="70104"/>
                </a:lnTo>
                <a:lnTo>
                  <a:pt x="0" y="53340"/>
                </a:lnTo>
                <a:lnTo>
                  <a:pt x="3048" y="38100"/>
                </a:lnTo>
                <a:lnTo>
                  <a:pt x="6095" y="30480"/>
                </a:lnTo>
                <a:lnTo>
                  <a:pt x="9144" y="24384"/>
                </a:lnTo>
                <a:lnTo>
                  <a:pt x="13716" y="19812"/>
                </a:lnTo>
                <a:lnTo>
                  <a:pt x="16764" y="13716"/>
                </a:lnTo>
                <a:lnTo>
                  <a:pt x="22859" y="9143"/>
                </a:lnTo>
                <a:lnTo>
                  <a:pt x="28956" y="6096"/>
                </a:lnTo>
                <a:lnTo>
                  <a:pt x="36576" y="3048"/>
                </a:lnTo>
                <a:lnTo>
                  <a:pt x="44196" y="1524"/>
                </a:lnTo>
                <a:lnTo>
                  <a:pt x="62484" y="1524"/>
                </a:lnTo>
                <a:lnTo>
                  <a:pt x="70104" y="3048"/>
                </a:lnTo>
                <a:lnTo>
                  <a:pt x="82296" y="9143"/>
                </a:lnTo>
                <a:lnTo>
                  <a:pt x="88392" y="13716"/>
                </a:lnTo>
                <a:lnTo>
                  <a:pt x="91440" y="19812"/>
                </a:lnTo>
                <a:lnTo>
                  <a:pt x="94869" y="24384"/>
                </a:lnTo>
                <a:lnTo>
                  <a:pt x="47244" y="24384"/>
                </a:lnTo>
                <a:lnTo>
                  <a:pt x="44196" y="25908"/>
                </a:lnTo>
                <a:lnTo>
                  <a:pt x="41148" y="28956"/>
                </a:lnTo>
                <a:lnTo>
                  <a:pt x="38100" y="30480"/>
                </a:lnTo>
                <a:lnTo>
                  <a:pt x="35052" y="33528"/>
                </a:lnTo>
                <a:lnTo>
                  <a:pt x="33528" y="38100"/>
                </a:lnTo>
                <a:lnTo>
                  <a:pt x="33528" y="42672"/>
                </a:lnTo>
                <a:lnTo>
                  <a:pt x="32004" y="45720"/>
                </a:lnTo>
                <a:lnTo>
                  <a:pt x="32004" y="50292"/>
                </a:lnTo>
                <a:lnTo>
                  <a:pt x="30480" y="54864"/>
                </a:lnTo>
                <a:lnTo>
                  <a:pt x="30480" y="70104"/>
                </a:lnTo>
                <a:lnTo>
                  <a:pt x="32004" y="73152"/>
                </a:lnTo>
                <a:lnTo>
                  <a:pt x="32004" y="80772"/>
                </a:lnTo>
                <a:lnTo>
                  <a:pt x="33528" y="85344"/>
                </a:lnTo>
                <a:lnTo>
                  <a:pt x="36576" y="91440"/>
                </a:lnTo>
                <a:lnTo>
                  <a:pt x="39624" y="94488"/>
                </a:lnTo>
                <a:lnTo>
                  <a:pt x="45720" y="97536"/>
                </a:lnTo>
                <a:lnTo>
                  <a:pt x="95250" y="97536"/>
                </a:lnTo>
                <a:lnTo>
                  <a:pt x="94488" y="99060"/>
                </a:lnTo>
                <a:lnTo>
                  <a:pt x="89916" y="103632"/>
                </a:lnTo>
                <a:lnTo>
                  <a:pt x="86868" y="109728"/>
                </a:lnTo>
                <a:lnTo>
                  <a:pt x="74676" y="115824"/>
                </a:lnTo>
                <a:lnTo>
                  <a:pt x="67056" y="118872"/>
                </a:lnTo>
                <a:lnTo>
                  <a:pt x="59436" y="120396"/>
                </a:lnTo>
                <a:close/>
              </a:path>
              <a:path w="259080" h="226060">
                <a:moveTo>
                  <a:pt x="95250" y="97536"/>
                </a:moveTo>
                <a:lnTo>
                  <a:pt x="56388" y="97536"/>
                </a:lnTo>
                <a:lnTo>
                  <a:pt x="62484" y="94488"/>
                </a:lnTo>
                <a:lnTo>
                  <a:pt x="68580" y="88392"/>
                </a:lnTo>
                <a:lnTo>
                  <a:pt x="68580" y="85344"/>
                </a:lnTo>
                <a:lnTo>
                  <a:pt x="70104" y="80772"/>
                </a:lnTo>
                <a:lnTo>
                  <a:pt x="71628" y="77724"/>
                </a:lnTo>
                <a:lnTo>
                  <a:pt x="71628" y="47244"/>
                </a:lnTo>
                <a:lnTo>
                  <a:pt x="70104" y="42672"/>
                </a:lnTo>
                <a:lnTo>
                  <a:pt x="70104" y="39624"/>
                </a:lnTo>
                <a:lnTo>
                  <a:pt x="68580" y="35052"/>
                </a:lnTo>
                <a:lnTo>
                  <a:pt x="65532" y="32004"/>
                </a:lnTo>
                <a:lnTo>
                  <a:pt x="64008" y="28956"/>
                </a:lnTo>
                <a:lnTo>
                  <a:pt x="60960" y="25908"/>
                </a:lnTo>
                <a:lnTo>
                  <a:pt x="57912" y="24384"/>
                </a:lnTo>
                <a:lnTo>
                  <a:pt x="94869" y="24384"/>
                </a:lnTo>
                <a:lnTo>
                  <a:pt x="96012" y="25908"/>
                </a:lnTo>
                <a:lnTo>
                  <a:pt x="99060" y="32004"/>
                </a:lnTo>
                <a:lnTo>
                  <a:pt x="102108" y="47244"/>
                </a:lnTo>
                <a:lnTo>
                  <a:pt x="102108" y="79248"/>
                </a:lnTo>
                <a:lnTo>
                  <a:pt x="99060" y="86868"/>
                </a:lnTo>
                <a:lnTo>
                  <a:pt x="97536" y="92964"/>
                </a:lnTo>
                <a:lnTo>
                  <a:pt x="95250" y="97536"/>
                </a:lnTo>
                <a:close/>
              </a:path>
              <a:path w="259080" h="226060">
                <a:moveTo>
                  <a:pt x="216408" y="224028"/>
                </a:moveTo>
                <a:lnTo>
                  <a:pt x="198120" y="224028"/>
                </a:lnTo>
                <a:lnTo>
                  <a:pt x="190500" y="222504"/>
                </a:lnTo>
                <a:lnTo>
                  <a:pt x="178308" y="216408"/>
                </a:lnTo>
                <a:lnTo>
                  <a:pt x="172212" y="211836"/>
                </a:lnTo>
                <a:lnTo>
                  <a:pt x="169164" y="207264"/>
                </a:lnTo>
                <a:lnTo>
                  <a:pt x="164592" y="201168"/>
                </a:lnTo>
                <a:lnTo>
                  <a:pt x="161544" y="195072"/>
                </a:lnTo>
                <a:lnTo>
                  <a:pt x="156972" y="172212"/>
                </a:lnTo>
                <a:lnTo>
                  <a:pt x="156972" y="155448"/>
                </a:lnTo>
                <a:lnTo>
                  <a:pt x="160020" y="140208"/>
                </a:lnTo>
                <a:lnTo>
                  <a:pt x="166116" y="128016"/>
                </a:lnTo>
                <a:lnTo>
                  <a:pt x="170688" y="121920"/>
                </a:lnTo>
                <a:lnTo>
                  <a:pt x="173736" y="117348"/>
                </a:lnTo>
                <a:lnTo>
                  <a:pt x="179832" y="112776"/>
                </a:lnTo>
                <a:lnTo>
                  <a:pt x="185928" y="109728"/>
                </a:lnTo>
                <a:lnTo>
                  <a:pt x="193548" y="106680"/>
                </a:lnTo>
                <a:lnTo>
                  <a:pt x="201168" y="105156"/>
                </a:lnTo>
                <a:lnTo>
                  <a:pt x="219456" y="105156"/>
                </a:lnTo>
                <a:lnTo>
                  <a:pt x="227076" y="106680"/>
                </a:lnTo>
                <a:lnTo>
                  <a:pt x="239268" y="112776"/>
                </a:lnTo>
                <a:lnTo>
                  <a:pt x="245364" y="117348"/>
                </a:lnTo>
                <a:lnTo>
                  <a:pt x="248412" y="123444"/>
                </a:lnTo>
                <a:lnTo>
                  <a:pt x="252984" y="128016"/>
                </a:lnTo>
                <a:lnTo>
                  <a:pt x="204216" y="128016"/>
                </a:lnTo>
                <a:lnTo>
                  <a:pt x="198120" y="131064"/>
                </a:lnTo>
                <a:lnTo>
                  <a:pt x="192024" y="137160"/>
                </a:lnTo>
                <a:lnTo>
                  <a:pt x="190500" y="140208"/>
                </a:lnTo>
                <a:lnTo>
                  <a:pt x="190500" y="144780"/>
                </a:lnTo>
                <a:lnTo>
                  <a:pt x="188976" y="147828"/>
                </a:lnTo>
                <a:lnTo>
                  <a:pt x="188976" y="152400"/>
                </a:lnTo>
                <a:lnTo>
                  <a:pt x="187452" y="156972"/>
                </a:lnTo>
                <a:lnTo>
                  <a:pt x="187452" y="170688"/>
                </a:lnTo>
                <a:lnTo>
                  <a:pt x="188976" y="175260"/>
                </a:lnTo>
                <a:lnTo>
                  <a:pt x="188976" y="184404"/>
                </a:lnTo>
                <a:lnTo>
                  <a:pt x="190500" y="187452"/>
                </a:lnTo>
                <a:lnTo>
                  <a:pt x="192024" y="192024"/>
                </a:lnTo>
                <a:lnTo>
                  <a:pt x="193548" y="195072"/>
                </a:lnTo>
                <a:lnTo>
                  <a:pt x="196596" y="196596"/>
                </a:lnTo>
                <a:lnTo>
                  <a:pt x="199644" y="199644"/>
                </a:lnTo>
                <a:lnTo>
                  <a:pt x="202692" y="201168"/>
                </a:lnTo>
                <a:lnTo>
                  <a:pt x="252069" y="201168"/>
                </a:lnTo>
                <a:lnTo>
                  <a:pt x="251460" y="202692"/>
                </a:lnTo>
                <a:lnTo>
                  <a:pt x="246888" y="207264"/>
                </a:lnTo>
                <a:lnTo>
                  <a:pt x="243840" y="211836"/>
                </a:lnTo>
                <a:lnTo>
                  <a:pt x="237744" y="216408"/>
                </a:lnTo>
                <a:lnTo>
                  <a:pt x="231648" y="219456"/>
                </a:lnTo>
                <a:lnTo>
                  <a:pt x="224028" y="222504"/>
                </a:lnTo>
                <a:lnTo>
                  <a:pt x="216408" y="224028"/>
                </a:lnTo>
                <a:close/>
              </a:path>
              <a:path w="259080" h="226060">
                <a:moveTo>
                  <a:pt x="252069" y="201168"/>
                </a:moveTo>
                <a:lnTo>
                  <a:pt x="213360" y="201168"/>
                </a:lnTo>
                <a:lnTo>
                  <a:pt x="216408" y="199644"/>
                </a:lnTo>
                <a:lnTo>
                  <a:pt x="219456" y="196596"/>
                </a:lnTo>
                <a:lnTo>
                  <a:pt x="222504" y="195072"/>
                </a:lnTo>
                <a:lnTo>
                  <a:pt x="225552" y="192024"/>
                </a:lnTo>
                <a:lnTo>
                  <a:pt x="225552" y="187452"/>
                </a:lnTo>
                <a:lnTo>
                  <a:pt x="227076" y="184404"/>
                </a:lnTo>
                <a:lnTo>
                  <a:pt x="228600" y="179832"/>
                </a:lnTo>
                <a:lnTo>
                  <a:pt x="228600" y="149352"/>
                </a:lnTo>
                <a:lnTo>
                  <a:pt x="227076" y="146304"/>
                </a:lnTo>
                <a:lnTo>
                  <a:pt x="227076" y="141732"/>
                </a:lnTo>
                <a:lnTo>
                  <a:pt x="225552" y="138684"/>
                </a:lnTo>
                <a:lnTo>
                  <a:pt x="222504" y="135636"/>
                </a:lnTo>
                <a:lnTo>
                  <a:pt x="220980" y="132588"/>
                </a:lnTo>
                <a:lnTo>
                  <a:pt x="217932" y="129540"/>
                </a:lnTo>
                <a:lnTo>
                  <a:pt x="214884" y="128016"/>
                </a:lnTo>
                <a:lnTo>
                  <a:pt x="252984" y="128016"/>
                </a:lnTo>
                <a:lnTo>
                  <a:pt x="256032" y="134112"/>
                </a:lnTo>
                <a:lnTo>
                  <a:pt x="259080" y="149352"/>
                </a:lnTo>
                <a:lnTo>
                  <a:pt x="259080" y="181356"/>
                </a:lnTo>
                <a:lnTo>
                  <a:pt x="256032" y="188976"/>
                </a:lnTo>
                <a:lnTo>
                  <a:pt x="254508" y="195072"/>
                </a:lnTo>
                <a:lnTo>
                  <a:pt x="252069" y="2011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26663" y="5420867"/>
            <a:ext cx="274320" cy="2225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7852" y="5477255"/>
            <a:ext cx="321563" cy="1661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60470" y="5420867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7932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6096" y="5481827"/>
            <a:ext cx="147828" cy="1615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88308" y="5477255"/>
            <a:ext cx="321564" cy="16611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19600" y="5420867"/>
            <a:ext cx="158496" cy="2225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97908" y="5477255"/>
            <a:ext cx="157567" cy="16611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04410" y="5420867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7932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55464" y="5477255"/>
            <a:ext cx="420623" cy="16611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21858" y="1446275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60135" y="13380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19" y="121920"/>
                </a:moveTo>
                <a:lnTo>
                  <a:pt x="0" y="121920"/>
                </a:lnTo>
                <a:lnTo>
                  <a:pt x="60960" y="0"/>
                </a:lnTo>
                <a:lnTo>
                  <a:pt x="121919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02807" y="1991867"/>
            <a:ext cx="38100" cy="381000"/>
          </a:xfrm>
          <a:custGeom>
            <a:avLst/>
            <a:gdLst/>
            <a:ahLst/>
            <a:cxnLst/>
            <a:rect l="l" t="t" r="r" b="b"/>
            <a:pathLst>
              <a:path w="38100" h="381000">
                <a:moveTo>
                  <a:pt x="18288" y="381000"/>
                </a:moveTo>
                <a:lnTo>
                  <a:pt x="11572" y="379642"/>
                </a:lnTo>
                <a:lnTo>
                  <a:pt x="5715" y="375856"/>
                </a:lnTo>
                <a:lnTo>
                  <a:pt x="1571" y="370070"/>
                </a:lnTo>
                <a:lnTo>
                  <a:pt x="0" y="362712"/>
                </a:lnTo>
                <a:lnTo>
                  <a:pt x="1571" y="355115"/>
                </a:lnTo>
                <a:lnTo>
                  <a:pt x="5715" y="348805"/>
                </a:lnTo>
                <a:lnTo>
                  <a:pt x="11572" y="344495"/>
                </a:lnTo>
                <a:lnTo>
                  <a:pt x="18288" y="342900"/>
                </a:lnTo>
                <a:lnTo>
                  <a:pt x="25884" y="344495"/>
                </a:lnTo>
                <a:lnTo>
                  <a:pt x="32194" y="348805"/>
                </a:lnTo>
                <a:lnTo>
                  <a:pt x="36504" y="355115"/>
                </a:lnTo>
                <a:lnTo>
                  <a:pt x="38100" y="362712"/>
                </a:lnTo>
                <a:lnTo>
                  <a:pt x="36504" y="370070"/>
                </a:lnTo>
                <a:lnTo>
                  <a:pt x="32194" y="375856"/>
                </a:lnTo>
                <a:lnTo>
                  <a:pt x="25884" y="379642"/>
                </a:lnTo>
                <a:lnTo>
                  <a:pt x="18288" y="381000"/>
                </a:lnTo>
                <a:close/>
              </a:path>
              <a:path w="38100" h="381000">
                <a:moveTo>
                  <a:pt x="18288" y="266700"/>
                </a:moveTo>
                <a:lnTo>
                  <a:pt x="11572" y="265128"/>
                </a:lnTo>
                <a:lnTo>
                  <a:pt x="5715" y="260985"/>
                </a:lnTo>
                <a:lnTo>
                  <a:pt x="1571" y="255127"/>
                </a:lnTo>
                <a:lnTo>
                  <a:pt x="0" y="248412"/>
                </a:lnTo>
                <a:lnTo>
                  <a:pt x="1571" y="240815"/>
                </a:lnTo>
                <a:lnTo>
                  <a:pt x="5715" y="234505"/>
                </a:lnTo>
                <a:lnTo>
                  <a:pt x="11572" y="230195"/>
                </a:lnTo>
                <a:lnTo>
                  <a:pt x="18288" y="228600"/>
                </a:lnTo>
                <a:lnTo>
                  <a:pt x="25884" y="230195"/>
                </a:lnTo>
                <a:lnTo>
                  <a:pt x="32194" y="234505"/>
                </a:lnTo>
                <a:lnTo>
                  <a:pt x="36504" y="240815"/>
                </a:lnTo>
                <a:lnTo>
                  <a:pt x="38100" y="248412"/>
                </a:lnTo>
                <a:lnTo>
                  <a:pt x="36504" y="255127"/>
                </a:lnTo>
                <a:lnTo>
                  <a:pt x="32194" y="260985"/>
                </a:lnTo>
                <a:lnTo>
                  <a:pt x="25884" y="265128"/>
                </a:lnTo>
                <a:lnTo>
                  <a:pt x="18288" y="266700"/>
                </a:lnTo>
                <a:close/>
              </a:path>
              <a:path w="38100" h="381000">
                <a:moveTo>
                  <a:pt x="18288" y="152400"/>
                </a:moveTo>
                <a:lnTo>
                  <a:pt x="11572" y="150828"/>
                </a:lnTo>
                <a:lnTo>
                  <a:pt x="5715" y="146685"/>
                </a:lnTo>
                <a:lnTo>
                  <a:pt x="1571" y="140827"/>
                </a:lnTo>
                <a:lnTo>
                  <a:pt x="0" y="134112"/>
                </a:lnTo>
                <a:lnTo>
                  <a:pt x="1571" y="126515"/>
                </a:lnTo>
                <a:lnTo>
                  <a:pt x="5715" y="120205"/>
                </a:lnTo>
                <a:lnTo>
                  <a:pt x="11572" y="115895"/>
                </a:lnTo>
                <a:lnTo>
                  <a:pt x="18288" y="114300"/>
                </a:lnTo>
                <a:lnTo>
                  <a:pt x="25884" y="115895"/>
                </a:lnTo>
                <a:lnTo>
                  <a:pt x="32194" y="120205"/>
                </a:lnTo>
                <a:lnTo>
                  <a:pt x="36504" y="126515"/>
                </a:lnTo>
                <a:lnTo>
                  <a:pt x="38100" y="134112"/>
                </a:lnTo>
                <a:lnTo>
                  <a:pt x="36504" y="140827"/>
                </a:lnTo>
                <a:lnTo>
                  <a:pt x="32194" y="146685"/>
                </a:lnTo>
                <a:lnTo>
                  <a:pt x="25884" y="150828"/>
                </a:lnTo>
                <a:lnTo>
                  <a:pt x="18288" y="152400"/>
                </a:lnTo>
                <a:close/>
              </a:path>
              <a:path w="38100" h="381000">
                <a:moveTo>
                  <a:pt x="18288" y="38100"/>
                </a:moveTo>
                <a:lnTo>
                  <a:pt x="11572" y="36528"/>
                </a:lnTo>
                <a:lnTo>
                  <a:pt x="5715" y="32385"/>
                </a:lnTo>
                <a:lnTo>
                  <a:pt x="1571" y="26527"/>
                </a:lnTo>
                <a:lnTo>
                  <a:pt x="0" y="19812"/>
                </a:lnTo>
                <a:lnTo>
                  <a:pt x="0" y="18288"/>
                </a:lnTo>
                <a:lnTo>
                  <a:pt x="1571" y="11572"/>
                </a:lnTo>
                <a:lnTo>
                  <a:pt x="5715" y="5715"/>
                </a:lnTo>
                <a:lnTo>
                  <a:pt x="11572" y="1571"/>
                </a:lnTo>
                <a:lnTo>
                  <a:pt x="18288" y="0"/>
                </a:lnTo>
                <a:lnTo>
                  <a:pt x="25884" y="1571"/>
                </a:lnTo>
                <a:lnTo>
                  <a:pt x="32194" y="5715"/>
                </a:lnTo>
                <a:lnTo>
                  <a:pt x="36504" y="11572"/>
                </a:lnTo>
                <a:lnTo>
                  <a:pt x="38100" y="18288"/>
                </a:lnTo>
                <a:lnTo>
                  <a:pt x="38100" y="19812"/>
                </a:lnTo>
                <a:lnTo>
                  <a:pt x="36504" y="26527"/>
                </a:lnTo>
                <a:lnTo>
                  <a:pt x="32194" y="32385"/>
                </a:lnTo>
                <a:lnTo>
                  <a:pt x="25884" y="36528"/>
                </a:lnTo>
                <a:lnTo>
                  <a:pt x="18288" y="3810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21858" y="8551164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3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60135" y="896721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121919"/>
                </a:moveTo>
                <a:lnTo>
                  <a:pt x="0" y="0"/>
                </a:lnTo>
                <a:lnTo>
                  <a:pt x="121919" y="0"/>
                </a:lnTo>
                <a:lnTo>
                  <a:pt x="6096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02807" y="2820924"/>
            <a:ext cx="38100" cy="5526405"/>
          </a:xfrm>
          <a:custGeom>
            <a:avLst/>
            <a:gdLst/>
            <a:ahLst/>
            <a:cxnLst/>
            <a:rect l="l" t="t" r="r" b="b"/>
            <a:pathLst>
              <a:path w="38100" h="5526405">
                <a:moveTo>
                  <a:pt x="18288" y="38100"/>
                </a:moveTo>
                <a:lnTo>
                  <a:pt x="11573" y="36742"/>
                </a:lnTo>
                <a:lnTo>
                  <a:pt x="5715" y="32956"/>
                </a:lnTo>
                <a:lnTo>
                  <a:pt x="1571" y="27169"/>
                </a:lnTo>
                <a:lnTo>
                  <a:pt x="0" y="19811"/>
                </a:lnTo>
                <a:lnTo>
                  <a:pt x="1571" y="12215"/>
                </a:lnTo>
                <a:lnTo>
                  <a:pt x="5715" y="5905"/>
                </a:lnTo>
                <a:lnTo>
                  <a:pt x="11573" y="1595"/>
                </a:lnTo>
                <a:lnTo>
                  <a:pt x="18288" y="0"/>
                </a:lnTo>
                <a:lnTo>
                  <a:pt x="25884" y="1595"/>
                </a:lnTo>
                <a:lnTo>
                  <a:pt x="32194" y="5905"/>
                </a:lnTo>
                <a:lnTo>
                  <a:pt x="36504" y="12215"/>
                </a:lnTo>
                <a:lnTo>
                  <a:pt x="38100" y="19811"/>
                </a:lnTo>
                <a:lnTo>
                  <a:pt x="36504" y="27169"/>
                </a:lnTo>
                <a:lnTo>
                  <a:pt x="32194" y="32956"/>
                </a:lnTo>
                <a:lnTo>
                  <a:pt x="25884" y="36742"/>
                </a:lnTo>
                <a:lnTo>
                  <a:pt x="18288" y="38100"/>
                </a:lnTo>
                <a:close/>
              </a:path>
              <a:path w="38100" h="5526405">
                <a:moveTo>
                  <a:pt x="18288" y="152400"/>
                </a:moveTo>
                <a:lnTo>
                  <a:pt x="11573" y="151042"/>
                </a:lnTo>
                <a:lnTo>
                  <a:pt x="5715" y="147256"/>
                </a:lnTo>
                <a:lnTo>
                  <a:pt x="1571" y="141469"/>
                </a:lnTo>
                <a:lnTo>
                  <a:pt x="0" y="134111"/>
                </a:lnTo>
                <a:lnTo>
                  <a:pt x="1571" y="126515"/>
                </a:lnTo>
                <a:lnTo>
                  <a:pt x="5715" y="120205"/>
                </a:lnTo>
                <a:lnTo>
                  <a:pt x="11573" y="115895"/>
                </a:lnTo>
                <a:lnTo>
                  <a:pt x="18288" y="114300"/>
                </a:lnTo>
                <a:lnTo>
                  <a:pt x="25884" y="115895"/>
                </a:lnTo>
                <a:lnTo>
                  <a:pt x="32194" y="120205"/>
                </a:lnTo>
                <a:lnTo>
                  <a:pt x="36504" y="126515"/>
                </a:lnTo>
                <a:lnTo>
                  <a:pt x="38100" y="134111"/>
                </a:lnTo>
                <a:lnTo>
                  <a:pt x="36504" y="141469"/>
                </a:lnTo>
                <a:lnTo>
                  <a:pt x="32194" y="147256"/>
                </a:lnTo>
                <a:lnTo>
                  <a:pt x="25884" y="151042"/>
                </a:lnTo>
                <a:lnTo>
                  <a:pt x="18288" y="152400"/>
                </a:lnTo>
                <a:close/>
              </a:path>
              <a:path w="38100" h="5526405">
                <a:moveTo>
                  <a:pt x="18288" y="266700"/>
                </a:moveTo>
                <a:lnTo>
                  <a:pt x="11573" y="265342"/>
                </a:lnTo>
                <a:lnTo>
                  <a:pt x="5715" y="261556"/>
                </a:lnTo>
                <a:lnTo>
                  <a:pt x="1571" y="255769"/>
                </a:lnTo>
                <a:lnTo>
                  <a:pt x="0" y="248411"/>
                </a:lnTo>
                <a:lnTo>
                  <a:pt x="1571" y="240815"/>
                </a:lnTo>
                <a:lnTo>
                  <a:pt x="5715" y="234505"/>
                </a:lnTo>
                <a:lnTo>
                  <a:pt x="11573" y="230195"/>
                </a:lnTo>
                <a:lnTo>
                  <a:pt x="18288" y="228600"/>
                </a:lnTo>
                <a:lnTo>
                  <a:pt x="25884" y="230195"/>
                </a:lnTo>
                <a:lnTo>
                  <a:pt x="32194" y="234505"/>
                </a:lnTo>
                <a:lnTo>
                  <a:pt x="36504" y="240815"/>
                </a:lnTo>
                <a:lnTo>
                  <a:pt x="38100" y="248411"/>
                </a:lnTo>
                <a:lnTo>
                  <a:pt x="36504" y="255769"/>
                </a:lnTo>
                <a:lnTo>
                  <a:pt x="32194" y="261556"/>
                </a:lnTo>
                <a:lnTo>
                  <a:pt x="25884" y="265342"/>
                </a:lnTo>
                <a:lnTo>
                  <a:pt x="18288" y="266700"/>
                </a:lnTo>
                <a:close/>
              </a:path>
              <a:path w="38100" h="5526405">
                <a:moveTo>
                  <a:pt x="18288" y="381000"/>
                </a:moveTo>
                <a:lnTo>
                  <a:pt x="11573" y="379642"/>
                </a:lnTo>
                <a:lnTo>
                  <a:pt x="5715" y="375856"/>
                </a:lnTo>
                <a:lnTo>
                  <a:pt x="1571" y="370069"/>
                </a:lnTo>
                <a:lnTo>
                  <a:pt x="0" y="362711"/>
                </a:lnTo>
                <a:lnTo>
                  <a:pt x="1571" y="355115"/>
                </a:lnTo>
                <a:lnTo>
                  <a:pt x="5715" y="348805"/>
                </a:lnTo>
                <a:lnTo>
                  <a:pt x="11573" y="344495"/>
                </a:lnTo>
                <a:lnTo>
                  <a:pt x="18288" y="342900"/>
                </a:lnTo>
                <a:lnTo>
                  <a:pt x="25884" y="344495"/>
                </a:lnTo>
                <a:lnTo>
                  <a:pt x="32194" y="348805"/>
                </a:lnTo>
                <a:lnTo>
                  <a:pt x="36504" y="355115"/>
                </a:lnTo>
                <a:lnTo>
                  <a:pt x="38100" y="362711"/>
                </a:lnTo>
                <a:lnTo>
                  <a:pt x="36504" y="370069"/>
                </a:lnTo>
                <a:lnTo>
                  <a:pt x="32194" y="375856"/>
                </a:lnTo>
                <a:lnTo>
                  <a:pt x="25884" y="379642"/>
                </a:lnTo>
                <a:lnTo>
                  <a:pt x="18288" y="381000"/>
                </a:lnTo>
                <a:close/>
              </a:path>
              <a:path w="38100" h="5526405">
                <a:moveTo>
                  <a:pt x="18288" y="495300"/>
                </a:moveTo>
                <a:lnTo>
                  <a:pt x="11573" y="493942"/>
                </a:lnTo>
                <a:lnTo>
                  <a:pt x="5715" y="490156"/>
                </a:lnTo>
                <a:lnTo>
                  <a:pt x="1571" y="484369"/>
                </a:lnTo>
                <a:lnTo>
                  <a:pt x="0" y="477011"/>
                </a:lnTo>
                <a:lnTo>
                  <a:pt x="1571" y="469415"/>
                </a:lnTo>
                <a:lnTo>
                  <a:pt x="5715" y="463105"/>
                </a:lnTo>
                <a:lnTo>
                  <a:pt x="11573" y="458795"/>
                </a:lnTo>
                <a:lnTo>
                  <a:pt x="18288" y="457200"/>
                </a:lnTo>
                <a:lnTo>
                  <a:pt x="25884" y="458795"/>
                </a:lnTo>
                <a:lnTo>
                  <a:pt x="32194" y="463105"/>
                </a:lnTo>
                <a:lnTo>
                  <a:pt x="36504" y="469415"/>
                </a:lnTo>
                <a:lnTo>
                  <a:pt x="38100" y="477011"/>
                </a:lnTo>
                <a:lnTo>
                  <a:pt x="36504" y="484369"/>
                </a:lnTo>
                <a:lnTo>
                  <a:pt x="32194" y="490156"/>
                </a:lnTo>
                <a:lnTo>
                  <a:pt x="25884" y="493942"/>
                </a:lnTo>
                <a:lnTo>
                  <a:pt x="18288" y="495300"/>
                </a:lnTo>
                <a:close/>
              </a:path>
              <a:path w="38100" h="5526405">
                <a:moveTo>
                  <a:pt x="18288" y="609600"/>
                </a:moveTo>
                <a:lnTo>
                  <a:pt x="11573" y="608242"/>
                </a:lnTo>
                <a:lnTo>
                  <a:pt x="5715" y="604456"/>
                </a:lnTo>
                <a:lnTo>
                  <a:pt x="1571" y="598669"/>
                </a:lnTo>
                <a:lnTo>
                  <a:pt x="0" y="591311"/>
                </a:lnTo>
                <a:lnTo>
                  <a:pt x="1571" y="583715"/>
                </a:lnTo>
                <a:lnTo>
                  <a:pt x="5715" y="577405"/>
                </a:lnTo>
                <a:lnTo>
                  <a:pt x="11573" y="573095"/>
                </a:lnTo>
                <a:lnTo>
                  <a:pt x="18288" y="571500"/>
                </a:lnTo>
                <a:lnTo>
                  <a:pt x="25884" y="573095"/>
                </a:lnTo>
                <a:lnTo>
                  <a:pt x="32194" y="577405"/>
                </a:lnTo>
                <a:lnTo>
                  <a:pt x="36504" y="583715"/>
                </a:lnTo>
                <a:lnTo>
                  <a:pt x="38100" y="591311"/>
                </a:lnTo>
                <a:lnTo>
                  <a:pt x="36504" y="598669"/>
                </a:lnTo>
                <a:lnTo>
                  <a:pt x="32194" y="604456"/>
                </a:lnTo>
                <a:lnTo>
                  <a:pt x="25884" y="608242"/>
                </a:lnTo>
                <a:lnTo>
                  <a:pt x="18288" y="609600"/>
                </a:lnTo>
                <a:close/>
              </a:path>
              <a:path w="38100" h="5526405">
                <a:moveTo>
                  <a:pt x="18288" y="723900"/>
                </a:moveTo>
                <a:lnTo>
                  <a:pt x="11573" y="722542"/>
                </a:lnTo>
                <a:lnTo>
                  <a:pt x="5715" y="718756"/>
                </a:lnTo>
                <a:lnTo>
                  <a:pt x="1571" y="712969"/>
                </a:lnTo>
                <a:lnTo>
                  <a:pt x="0" y="705611"/>
                </a:lnTo>
                <a:lnTo>
                  <a:pt x="1571" y="698015"/>
                </a:lnTo>
                <a:lnTo>
                  <a:pt x="5715" y="691705"/>
                </a:lnTo>
                <a:lnTo>
                  <a:pt x="11573" y="687395"/>
                </a:lnTo>
                <a:lnTo>
                  <a:pt x="18288" y="685800"/>
                </a:lnTo>
                <a:lnTo>
                  <a:pt x="25884" y="687395"/>
                </a:lnTo>
                <a:lnTo>
                  <a:pt x="32194" y="691705"/>
                </a:lnTo>
                <a:lnTo>
                  <a:pt x="36504" y="698015"/>
                </a:lnTo>
                <a:lnTo>
                  <a:pt x="38100" y="705611"/>
                </a:lnTo>
                <a:lnTo>
                  <a:pt x="36504" y="712969"/>
                </a:lnTo>
                <a:lnTo>
                  <a:pt x="32194" y="718756"/>
                </a:lnTo>
                <a:lnTo>
                  <a:pt x="25884" y="722542"/>
                </a:lnTo>
                <a:lnTo>
                  <a:pt x="18288" y="723900"/>
                </a:lnTo>
                <a:close/>
              </a:path>
              <a:path w="38100" h="5526405">
                <a:moveTo>
                  <a:pt x="18288" y="838200"/>
                </a:moveTo>
                <a:lnTo>
                  <a:pt x="11573" y="836842"/>
                </a:lnTo>
                <a:lnTo>
                  <a:pt x="5715" y="833056"/>
                </a:lnTo>
                <a:lnTo>
                  <a:pt x="1571" y="827269"/>
                </a:lnTo>
                <a:lnTo>
                  <a:pt x="0" y="819911"/>
                </a:lnTo>
                <a:lnTo>
                  <a:pt x="1571" y="812315"/>
                </a:lnTo>
                <a:lnTo>
                  <a:pt x="5715" y="806005"/>
                </a:lnTo>
                <a:lnTo>
                  <a:pt x="11573" y="801695"/>
                </a:lnTo>
                <a:lnTo>
                  <a:pt x="18288" y="800100"/>
                </a:lnTo>
                <a:lnTo>
                  <a:pt x="25884" y="801695"/>
                </a:lnTo>
                <a:lnTo>
                  <a:pt x="32194" y="806005"/>
                </a:lnTo>
                <a:lnTo>
                  <a:pt x="36504" y="812315"/>
                </a:lnTo>
                <a:lnTo>
                  <a:pt x="38100" y="819911"/>
                </a:lnTo>
                <a:lnTo>
                  <a:pt x="36504" y="827269"/>
                </a:lnTo>
                <a:lnTo>
                  <a:pt x="32194" y="833056"/>
                </a:lnTo>
                <a:lnTo>
                  <a:pt x="25884" y="836842"/>
                </a:lnTo>
                <a:lnTo>
                  <a:pt x="18288" y="838200"/>
                </a:lnTo>
                <a:close/>
              </a:path>
              <a:path w="38100" h="5526405">
                <a:moveTo>
                  <a:pt x="18288" y="952500"/>
                </a:moveTo>
                <a:lnTo>
                  <a:pt x="11573" y="951142"/>
                </a:lnTo>
                <a:lnTo>
                  <a:pt x="5715" y="947356"/>
                </a:lnTo>
                <a:lnTo>
                  <a:pt x="1571" y="941569"/>
                </a:lnTo>
                <a:lnTo>
                  <a:pt x="0" y="934211"/>
                </a:lnTo>
                <a:lnTo>
                  <a:pt x="1571" y="926615"/>
                </a:lnTo>
                <a:lnTo>
                  <a:pt x="5715" y="920305"/>
                </a:lnTo>
                <a:lnTo>
                  <a:pt x="11573" y="915995"/>
                </a:lnTo>
                <a:lnTo>
                  <a:pt x="18288" y="914400"/>
                </a:lnTo>
                <a:lnTo>
                  <a:pt x="25884" y="915995"/>
                </a:lnTo>
                <a:lnTo>
                  <a:pt x="32194" y="920305"/>
                </a:lnTo>
                <a:lnTo>
                  <a:pt x="36504" y="926615"/>
                </a:lnTo>
                <a:lnTo>
                  <a:pt x="38100" y="934211"/>
                </a:lnTo>
                <a:lnTo>
                  <a:pt x="36504" y="941569"/>
                </a:lnTo>
                <a:lnTo>
                  <a:pt x="32194" y="947356"/>
                </a:lnTo>
                <a:lnTo>
                  <a:pt x="25884" y="951142"/>
                </a:lnTo>
                <a:lnTo>
                  <a:pt x="18288" y="952500"/>
                </a:lnTo>
                <a:close/>
              </a:path>
              <a:path w="38100" h="5526405">
                <a:moveTo>
                  <a:pt x="18288" y="1066800"/>
                </a:moveTo>
                <a:lnTo>
                  <a:pt x="11573" y="1065442"/>
                </a:lnTo>
                <a:lnTo>
                  <a:pt x="5715" y="1061656"/>
                </a:lnTo>
                <a:lnTo>
                  <a:pt x="1571" y="1055869"/>
                </a:lnTo>
                <a:lnTo>
                  <a:pt x="0" y="1048511"/>
                </a:lnTo>
                <a:lnTo>
                  <a:pt x="1571" y="1040915"/>
                </a:lnTo>
                <a:lnTo>
                  <a:pt x="5715" y="1034605"/>
                </a:lnTo>
                <a:lnTo>
                  <a:pt x="11573" y="1030295"/>
                </a:lnTo>
                <a:lnTo>
                  <a:pt x="18288" y="1028700"/>
                </a:lnTo>
                <a:lnTo>
                  <a:pt x="25884" y="1030295"/>
                </a:lnTo>
                <a:lnTo>
                  <a:pt x="32194" y="1034605"/>
                </a:lnTo>
                <a:lnTo>
                  <a:pt x="36504" y="1040915"/>
                </a:lnTo>
                <a:lnTo>
                  <a:pt x="38100" y="1048511"/>
                </a:lnTo>
                <a:lnTo>
                  <a:pt x="36504" y="1055869"/>
                </a:lnTo>
                <a:lnTo>
                  <a:pt x="32194" y="1061656"/>
                </a:lnTo>
                <a:lnTo>
                  <a:pt x="25884" y="1065442"/>
                </a:lnTo>
                <a:lnTo>
                  <a:pt x="18288" y="1066800"/>
                </a:lnTo>
                <a:close/>
              </a:path>
              <a:path w="38100" h="5526405">
                <a:moveTo>
                  <a:pt x="18288" y="1182624"/>
                </a:moveTo>
                <a:lnTo>
                  <a:pt x="11573" y="1181028"/>
                </a:lnTo>
                <a:lnTo>
                  <a:pt x="5715" y="1176718"/>
                </a:lnTo>
                <a:lnTo>
                  <a:pt x="1571" y="1170408"/>
                </a:lnTo>
                <a:lnTo>
                  <a:pt x="0" y="1162811"/>
                </a:lnTo>
                <a:lnTo>
                  <a:pt x="1571" y="1155215"/>
                </a:lnTo>
                <a:lnTo>
                  <a:pt x="5715" y="1148905"/>
                </a:lnTo>
                <a:lnTo>
                  <a:pt x="11573" y="1144595"/>
                </a:lnTo>
                <a:lnTo>
                  <a:pt x="18288" y="1143000"/>
                </a:lnTo>
                <a:lnTo>
                  <a:pt x="25884" y="1144595"/>
                </a:lnTo>
                <a:lnTo>
                  <a:pt x="32194" y="1148905"/>
                </a:lnTo>
                <a:lnTo>
                  <a:pt x="36504" y="1155215"/>
                </a:lnTo>
                <a:lnTo>
                  <a:pt x="38100" y="1162811"/>
                </a:lnTo>
                <a:lnTo>
                  <a:pt x="36504" y="1170408"/>
                </a:lnTo>
                <a:lnTo>
                  <a:pt x="32194" y="1176718"/>
                </a:lnTo>
                <a:lnTo>
                  <a:pt x="25884" y="1181028"/>
                </a:lnTo>
                <a:lnTo>
                  <a:pt x="18288" y="1182624"/>
                </a:lnTo>
                <a:close/>
              </a:path>
              <a:path w="38100" h="5526405">
                <a:moveTo>
                  <a:pt x="18288" y="1296924"/>
                </a:moveTo>
                <a:lnTo>
                  <a:pt x="11573" y="1295328"/>
                </a:lnTo>
                <a:lnTo>
                  <a:pt x="5715" y="1291018"/>
                </a:lnTo>
                <a:lnTo>
                  <a:pt x="1571" y="1284708"/>
                </a:lnTo>
                <a:lnTo>
                  <a:pt x="0" y="1277111"/>
                </a:lnTo>
                <a:lnTo>
                  <a:pt x="1571" y="1269753"/>
                </a:lnTo>
                <a:lnTo>
                  <a:pt x="5715" y="1263967"/>
                </a:lnTo>
                <a:lnTo>
                  <a:pt x="11573" y="1260181"/>
                </a:lnTo>
                <a:lnTo>
                  <a:pt x="18288" y="1258824"/>
                </a:lnTo>
                <a:lnTo>
                  <a:pt x="25884" y="1260181"/>
                </a:lnTo>
                <a:lnTo>
                  <a:pt x="32194" y="1263967"/>
                </a:lnTo>
                <a:lnTo>
                  <a:pt x="36504" y="1269753"/>
                </a:lnTo>
                <a:lnTo>
                  <a:pt x="38100" y="1277111"/>
                </a:lnTo>
                <a:lnTo>
                  <a:pt x="36504" y="1284708"/>
                </a:lnTo>
                <a:lnTo>
                  <a:pt x="32194" y="1291018"/>
                </a:lnTo>
                <a:lnTo>
                  <a:pt x="25884" y="1295328"/>
                </a:lnTo>
                <a:lnTo>
                  <a:pt x="18288" y="1296924"/>
                </a:lnTo>
                <a:close/>
              </a:path>
              <a:path w="38100" h="5526405">
                <a:moveTo>
                  <a:pt x="18288" y="1411224"/>
                </a:moveTo>
                <a:lnTo>
                  <a:pt x="11573" y="1409628"/>
                </a:lnTo>
                <a:lnTo>
                  <a:pt x="5715" y="1405318"/>
                </a:lnTo>
                <a:lnTo>
                  <a:pt x="1571" y="1399008"/>
                </a:lnTo>
                <a:lnTo>
                  <a:pt x="0" y="1391411"/>
                </a:lnTo>
                <a:lnTo>
                  <a:pt x="1571" y="1384053"/>
                </a:lnTo>
                <a:lnTo>
                  <a:pt x="5715" y="1378267"/>
                </a:lnTo>
                <a:lnTo>
                  <a:pt x="11573" y="1374481"/>
                </a:lnTo>
                <a:lnTo>
                  <a:pt x="18288" y="1373124"/>
                </a:lnTo>
                <a:lnTo>
                  <a:pt x="25884" y="1374481"/>
                </a:lnTo>
                <a:lnTo>
                  <a:pt x="32194" y="1378267"/>
                </a:lnTo>
                <a:lnTo>
                  <a:pt x="36504" y="1384053"/>
                </a:lnTo>
                <a:lnTo>
                  <a:pt x="38100" y="1391411"/>
                </a:lnTo>
                <a:lnTo>
                  <a:pt x="36504" y="1399008"/>
                </a:lnTo>
                <a:lnTo>
                  <a:pt x="32194" y="1405318"/>
                </a:lnTo>
                <a:lnTo>
                  <a:pt x="25884" y="1409628"/>
                </a:lnTo>
                <a:lnTo>
                  <a:pt x="18288" y="1411224"/>
                </a:lnTo>
                <a:close/>
              </a:path>
              <a:path w="38100" h="5526405">
                <a:moveTo>
                  <a:pt x="18288" y="1525524"/>
                </a:moveTo>
                <a:lnTo>
                  <a:pt x="11573" y="1523928"/>
                </a:lnTo>
                <a:lnTo>
                  <a:pt x="5715" y="1519618"/>
                </a:lnTo>
                <a:lnTo>
                  <a:pt x="1571" y="1513308"/>
                </a:lnTo>
                <a:lnTo>
                  <a:pt x="0" y="1505711"/>
                </a:lnTo>
                <a:lnTo>
                  <a:pt x="1571" y="1498353"/>
                </a:lnTo>
                <a:lnTo>
                  <a:pt x="5715" y="1492567"/>
                </a:lnTo>
                <a:lnTo>
                  <a:pt x="11573" y="1488781"/>
                </a:lnTo>
                <a:lnTo>
                  <a:pt x="18288" y="1487424"/>
                </a:lnTo>
                <a:lnTo>
                  <a:pt x="25884" y="1488781"/>
                </a:lnTo>
                <a:lnTo>
                  <a:pt x="32194" y="1492567"/>
                </a:lnTo>
                <a:lnTo>
                  <a:pt x="36504" y="1498353"/>
                </a:lnTo>
                <a:lnTo>
                  <a:pt x="38100" y="1505711"/>
                </a:lnTo>
                <a:lnTo>
                  <a:pt x="36504" y="1513308"/>
                </a:lnTo>
                <a:lnTo>
                  <a:pt x="32194" y="1519618"/>
                </a:lnTo>
                <a:lnTo>
                  <a:pt x="25884" y="1523928"/>
                </a:lnTo>
                <a:lnTo>
                  <a:pt x="18288" y="1525524"/>
                </a:lnTo>
                <a:close/>
              </a:path>
              <a:path w="38100" h="5526405">
                <a:moveTo>
                  <a:pt x="18288" y="1639824"/>
                </a:moveTo>
                <a:lnTo>
                  <a:pt x="11573" y="1638228"/>
                </a:lnTo>
                <a:lnTo>
                  <a:pt x="5715" y="1633918"/>
                </a:lnTo>
                <a:lnTo>
                  <a:pt x="1571" y="1627608"/>
                </a:lnTo>
                <a:lnTo>
                  <a:pt x="0" y="1620011"/>
                </a:lnTo>
                <a:lnTo>
                  <a:pt x="1571" y="1612653"/>
                </a:lnTo>
                <a:lnTo>
                  <a:pt x="5715" y="1606867"/>
                </a:lnTo>
                <a:lnTo>
                  <a:pt x="11573" y="1603081"/>
                </a:lnTo>
                <a:lnTo>
                  <a:pt x="18288" y="1601724"/>
                </a:lnTo>
                <a:lnTo>
                  <a:pt x="25884" y="1603081"/>
                </a:lnTo>
                <a:lnTo>
                  <a:pt x="32194" y="1606867"/>
                </a:lnTo>
                <a:lnTo>
                  <a:pt x="36504" y="1612653"/>
                </a:lnTo>
                <a:lnTo>
                  <a:pt x="38100" y="1620011"/>
                </a:lnTo>
                <a:lnTo>
                  <a:pt x="36504" y="1627608"/>
                </a:lnTo>
                <a:lnTo>
                  <a:pt x="32194" y="1633918"/>
                </a:lnTo>
                <a:lnTo>
                  <a:pt x="25884" y="1638228"/>
                </a:lnTo>
                <a:lnTo>
                  <a:pt x="18288" y="1639824"/>
                </a:lnTo>
                <a:close/>
              </a:path>
              <a:path w="38100" h="5526405">
                <a:moveTo>
                  <a:pt x="18288" y="1754124"/>
                </a:moveTo>
                <a:lnTo>
                  <a:pt x="11573" y="1752528"/>
                </a:lnTo>
                <a:lnTo>
                  <a:pt x="5715" y="1748218"/>
                </a:lnTo>
                <a:lnTo>
                  <a:pt x="1571" y="1741908"/>
                </a:lnTo>
                <a:lnTo>
                  <a:pt x="0" y="1734311"/>
                </a:lnTo>
                <a:lnTo>
                  <a:pt x="1571" y="1726953"/>
                </a:lnTo>
                <a:lnTo>
                  <a:pt x="5715" y="1721167"/>
                </a:lnTo>
                <a:lnTo>
                  <a:pt x="11573" y="1717381"/>
                </a:lnTo>
                <a:lnTo>
                  <a:pt x="18288" y="1716024"/>
                </a:lnTo>
                <a:lnTo>
                  <a:pt x="25884" y="1717381"/>
                </a:lnTo>
                <a:lnTo>
                  <a:pt x="32194" y="1721167"/>
                </a:lnTo>
                <a:lnTo>
                  <a:pt x="36504" y="1726953"/>
                </a:lnTo>
                <a:lnTo>
                  <a:pt x="38100" y="1734311"/>
                </a:lnTo>
                <a:lnTo>
                  <a:pt x="36504" y="1741908"/>
                </a:lnTo>
                <a:lnTo>
                  <a:pt x="32194" y="1748218"/>
                </a:lnTo>
                <a:lnTo>
                  <a:pt x="25884" y="1752528"/>
                </a:lnTo>
                <a:lnTo>
                  <a:pt x="18288" y="1754124"/>
                </a:lnTo>
                <a:close/>
              </a:path>
              <a:path w="38100" h="5526405">
                <a:moveTo>
                  <a:pt x="18288" y="1868424"/>
                </a:moveTo>
                <a:lnTo>
                  <a:pt x="11573" y="1866828"/>
                </a:lnTo>
                <a:lnTo>
                  <a:pt x="5715" y="1862518"/>
                </a:lnTo>
                <a:lnTo>
                  <a:pt x="1571" y="1856208"/>
                </a:lnTo>
                <a:lnTo>
                  <a:pt x="0" y="1848611"/>
                </a:lnTo>
                <a:lnTo>
                  <a:pt x="1571" y="1841253"/>
                </a:lnTo>
                <a:lnTo>
                  <a:pt x="5715" y="1835467"/>
                </a:lnTo>
                <a:lnTo>
                  <a:pt x="11573" y="1831681"/>
                </a:lnTo>
                <a:lnTo>
                  <a:pt x="18288" y="1830324"/>
                </a:lnTo>
                <a:lnTo>
                  <a:pt x="25884" y="1831681"/>
                </a:lnTo>
                <a:lnTo>
                  <a:pt x="32194" y="1835467"/>
                </a:lnTo>
                <a:lnTo>
                  <a:pt x="36504" y="1841253"/>
                </a:lnTo>
                <a:lnTo>
                  <a:pt x="38100" y="1848611"/>
                </a:lnTo>
                <a:lnTo>
                  <a:pt x="36504" y="1856208"/>
                </a:lnTo>
                <a:lnTo>
                  <a:pt x="32194" y="1862518"/>
                </a:lnTo>
                <a:lnTo>
                  <a:pt x="25884" y="1866828"/>
                </a:lnTo>
                <a:lnTo>
                  <a:pt x="18288" y="1868424"/>
                </a:lnTo>
                <a:close/>
              </a:path>
              <a:path w="38100" h="5526405">
                <a:moveTo>
                  <a:pt x="18288" y="1982724"/>
                </a:moveTo>
                <a:lnTo>
                  <a:pt x="11573" y="1981128"/>
                </a:lnTo>
                <a:lnTo>
                  <a:pt x="5715" y="1976818"/>
                </a:lnTo>
                <a:lnTo>
                  <a:pt x="1571" y="1970508"/>
                </a:lnTo>
                <a:lnTo>
                  <a:pt x="0" y="1962911"/>
                </a:lnTo>
                <a:lnTo>
                  <a:pt x="1571" y="1955553"/>
                </a:lnTo>
                <a:lnTo>
                  <a:pt x="5715" y="1949767"/>
                </a:lnTo>
                <a:lnTo>
                  <a:pt x="11573" y="1945981"/>
                </a:lnTo>
                <a:lnTo>
                  <a:pt x="18288" y="1944624"/>
                </a:lnTo>
                <a:lnTo>
                  <a:pt x="25884" y="1945981"/>
                </a:lnTo>
                <a:lnTo>
                  <a:pt x="32194" y="1949767"/>
                </a:lnTo>
                <a:lnTo>
                  <a:pt x="36504" y="1955553"/>
                </a:lnTo>
                <a:lnTo>
                  <a:pt x="38100" y="1962911"/>
                </a:lnTo>
                <a:lnTo>
                  <a:pt x="36504" y="1970508"/>
                </a:lnTo>
                <a:lnTo>
                  <a:pt x="32194" y="1976818"/>
                </a:lnTo>
                <a:lnTo>
                  <a:pt x="25884" y="1981128"/>
                </a:lnTo>
                <a:lnTo>
                  <a:pt x="18288" y="1982724"/>
                </a:lnTo>
                <a:close/>
              </a:path>
              <a:path w="38100" h="5526405">
                <a:moveTo>
                  <a:pt x="18288" y="2097024"/>
                </a:moveTo>
                <a:lnTo>
                  <a:pt x="11573" y="2095428"/>
                </a:lnTo>
                <a:lnTo>
                  <a:pt x="5715" y="2091118"/>
                </a:lnTo>
                <a:lnTo>
                  <a:pt x="1571" y="2084808"/>
                </a:lnTo>
                <a:lnTo>
                  <a:pt x="0" y="2077211"/>
                </a:lnTo>
                <a:lnTo>
                  <a:pt x="1571" y="2069853"/>
                </a:lnTo>
                <a:lnTo>
                  <a:pt x="5715" y="2064067"/>
                </a:lnTo>
                <a:lnTo>
                  <a:pt x="11573" y="2060281"/>
                </a:lnTo>
                <a:lnTo>
                  <a:pt x="18288" y="2058924"/>
                </a:lnTo>
                <a:lnTo>
                  <a:pt x="25884" y="2060281"/>
                </a:lnTo>
                <a:lnTo>
                  <a:pt x="32194" y="2064067"/>
                </a:lnTo>
                <a:lnTo>
                  <a:pt x="36504" y="2069853"/>
                </a:lnTo>
                <a:lnTo>
                  <a:pt x="38100" y="2077211"/>
                </a:lnTo>
                <a:lnTo>
                  <a:pt x="36504" y="2084808"/>
                </a:lnTo>
                <a:lnTo>
                  <a:pt x="32194" y="2091118"/>
                </a:lnTo>
                <a:lnTo>
                  <a:pt x="25884" y="2095428"/>
                </a:lnTo>
                <a:lnTo>
                  <a:pt x="18288" y="2097024"/>
                </a:lnTo>
                <a:close/>
              </a:path>
              <a:path w="38100" h="5526405">
                <a:moveTo>
                  <a:pt x="18288" y="2211324"/>
                </a:moveTo>
                <a:lnTo>
                  <a:pt x="11573" y="2209728"/>
                </a:lnTo>
                <a:lnTo>
                  <a:pt x="5715" y="2205418"/>
                </a:lnTo>
                <a:lnTo>
                  <a:pt x="1571" y="2199108"/>
                </a:lnTo>
                <a:lnTo>
                  <a:pt x="0" y="2191511"/>
                </a:lnTo>
                <a:lnTo>
                  <a:pt x="1571" y="2184153"/>
                </a:lnTo>
                <a:lnTo>
                  <a:pt x="5715" y="2178367"/>
                </a:lnTo>
                <a:lnTo>
                  <a:pt x="11573" y="2174581"/>
                </a:lnTo>
                <a:lnTo>
                  <a:pt x="18288" y="2173224"/>
                </a:lnTo>
                <a:lnTo>
                  <a:pt x="25884" y="2174581"/>
                </a:lnTo>
                <a:lnTo>
                  <a:pt x="32194" y="2178367"/>
                </a:lnTo>
                <a:lnTo>
                  <a:pt x="36504" y="2184153"/>
                </a:lnTo>
                <a:lnTo>
                  <a:pt x="38100" y="2191511"/>
                </a:lnTo>
                <a:lnTo>
                  <a:pt x="36504" y="2199108"/>
                </a:lnTo>
                <a:lnTo>
                  <a:pt x="32194" y="2205418"/>
                </a:lnTo>
                <a:lnTo>
                  <a:pt x="25884" y="2209728"/>
                </a:lnTo>
                <a:lnTo>
                  <a:pt x="18288" y="2211324"/>
                </a:lnTo>
                <a:close/>
              </a:path>
              <a:path w="38100" h="5526405">
                <a:moveTo>
                  <a:pt x="18288" y="2325624"/>
                </a:moveTo>
                <a:lnTo>
                  <a:pt x="11573" y="2324028"/>
                </a:lnTo>
                <a:lnTo>
                  <a:pt x="5715" y="2319718"/>
                </a:lnTo>
                <a:lnTo>
                  <a:pt x="1571" y="2313408"/>
                </a:lnTo>
                <a:lnTo>
                  <a:pt x="0" y="2305811"/>
                </a:lnTo>
                <a:lnTo>
                  <a:pt x="1571" y="2298453"/>
                </a:lnTo>
                <a:lnTo>
                  <a:pt x="5715" y="2292667"/>
                </a:lnTo>
                <a:lnTo>
                  <a:pt x="11573" y="2288881"/>
                </a:lnTo>
                <a:lnTo>
                  <a:pt x="18288" y="2287524"/>
                </a:lnTo>
                <a:lnTo>
                  <a:pt x="25884" y="2288881"/>
                </a:lnTo>
                <a:lnTo>
                  <a:pt x="32194" y="2292667"/>
                </a:lnTo>
                <a:lnTo>
                  <a:pt x="36504" y="2298453"/>
                </a:lnTo>
                <a:lnTo>
                  <a:pt x="38100" y="2305811"/>
                </a:lnTo>
                <a:lnTo>
                  <a:pt x="36504" y="2313408"/>
                </a:lnTo>
                <a:lnTo>
                  <a:pt x="32194" y="2319718"/>
                </a:lnTo>
                <a:lnTo>
                  <a:pt x="25884" y="2324028"/>
                </a:lnTo>
                <a:lnTo>
                  <a:pt x="18288" y="2325624"/>
                </a:lnTo>
                <a:close/>
              </a:path>
              <a:path w="38100" h="5526405">
                <a:moveTo>
                  <a:pt x="18288" y="2439924"/>
                </a:moveTo>
                <a:lnTo>
                  <a:pt x="11573" y="2438328"/>
                </a:lnTo>
                <a:lnTo>
                  <a:pt x="5715" y="2434018"/>
                </a:lnTo>
                <a:lnTo>
                  <a:pt x="1571" y="2427708"/>
                </a:lnTo>
                <a:lnTo>
                  <a:pt x="0" y="2420111"/>
                </a:lnTo>
                <a:lnTo>
                  <a:pt x="1571" y="2412753"/>
                </a:lnTo>
                <a:lnTo>
                  <a:pt x="5715" y="2406967"/>
                </a:lnTo>
                <a:lnTo>
                  <a:pt x="11573" y="2403181"/>
                </a:lnTo>
                <a:lnTo>
                  <a:pt x="18288" y="2401824"/>
                </a:lnTo>
                <a:lnTo>
                  <a:pt x="25884" y="2403181"/>
                </a:lnTo>
                <a:lnTo>
                  <a:pt x="32194" y="2406967"/>
                </a:lnTo>
                <a:lnTo>
                  <a:pt x="36504" y="2412753"/>
                </a:lnTo>
                <a:lnTo>
                  <a:pt x="38100" y="2420111"/>
                </a:lnTo>
                <a:lnTo>
                  <a:pt x="36504" y="2427708"/>
                </a:lnTo>
                <a:lnTo>
                  <a:pt x="32194" y="2434018"/>
                </a:lnTo>
                <a:lnTo>
                  <a:pt x="25884" y="2438328"/>
                </a:lnTo>
                <a:lnTo>
                  <a:pt x="18288" y="2439924"/>
                </a:lnTo>
                <a:close/>
              </a:path>
              <a:path w="38100" h="5526405">
                <a:moveTo>
                  <a:pt x="18288" y="2554224"/>
                </a:moveTo>
                <a:lnTo>
                  <a:pt x="11573" y="2552628"/>
                </a:lnTo>
                <a:lnTo>
                  <a:pt x="5715" y="2548318"/>
                </a:lnTo>
                <a:lnTo>
                  <a:pt x="1571" y="2542008"/>
                </a:lnTo>
                <a:lnTo>
                  <a:pt x="0" y="2534411"/>
                </a:lnTo>
                <a:lnTo>
                  <a:pt x="1571" y="2527053"/>
                </a:lnTo>
                <a:lnTo>
                  <a:pt x="5715" y="2521267"/>
                </a:lnTo>
                <a:lnTo>
                  <a:pt x="11573" y="2517481"/>
                </a:lnTo>
                <a:lnTo>
                  <a:pt x="18288" y="2516124"/>
                </a:lnTo>
                <a:lnTo>
                  <a:pt x="25884" y="2517481"/>
                </a:lnTo>
                <a:lnTo>
                  <a:pt x="32194" y="2521267"/>
                </a:lnTo>
                <a:lnTo>
                  <a:pt x="36504" y="2527053"/>
                </a:lnTo>
                <a:lnTo>
                  <a:pt x="38100" y="2534411"/>
                </a:lnTo>
                <a:lnTo>
                  <a:pt x="36504" y="2542008"/>
                </a:lnTo>
                <a:lnTo>
                  <a:pt x="32194" y="2548318"/>
                </a:lnTo>
                <a:lnTo>
                  <a:pt x="25884" y="2552628"/>
                </a:lnTo>
                <a:lnTo>
                  <a:pt x="18288" y="2554224"/>
                </a:lnTo>
                <a:close/>
              </a:path>
              <a:path w="38100" h="5526405">
                <a:moveTo>
                  <a:pt x="18288" y="2668524"/>
                </a:moveTo>
                <a:lnTo>
                  <a:pt x="11573" y="2666928"/>
                </a:lnTo>
                <a:lnTo>
                  <a:pt x="5715" y="2662618"/>
                </a:lnTo>
                <a:lnTo>
                  <a:pt x="1571" y="2656308"/>
                </a:lnTo>
                <a:lnTo>
                  <a:pt x="0" y="2648711"/>
                </a:lnTo>
                <a:lnTo>
                  <a:pt x="1571" y="2641353"/>
                </a:lnTo>
                <a:lnTo>
                  <a:pt x="5715" y="2635567"/>
                </a:lnTo>
                <a:lnTo>
                  <a:pt x="11573" y="2631781"/>
                </a:lnTo>
                <a:lnTo>
                  <a:pt x="18288" y="2630424"/>
                </a:lnTo>
                <a:lnTo>
                  <a:pt x="25884" y="2631781"/>
                </a:lnTo>
                <a:lnTo>
                  <a:pt x="32194" y="2635567"/>
                </a:lnTo>
                <a:lnTo>
                  <a:pt x="36504" y="2641353"/>
                </a:lnTo>
                <a:lnTo>
                  <a:pt x="38100" y="2648711"/>
                </a:lnTo>
                <a:lnTo>
                  <a:pt x="36504" y="2656308"/>
                </a:lnTo>
                <a:lnTo>
                  <a:pt x="32194" y="2662618"/>
                </a:lnTo>
                <a:lnTo>
                  <a:pt x="25884" y="2666928"/>
                </a:lnTo>
                <a:lnTo>
                  <a:pt x="18288" y="2668524"/>
                </a:lnTo>
                <a:close/>
              </a:path>
              <a:path w="38100" h="5526405">
                <a:moveTo>
                  <a:pt x="18288" y="2782824"/>
                </a:moveTo>
                <a:lnTo>
                  <a:pt x="11573" y="2781228"/>
                </a:lnTo>
                <a:lnTo>
                  <a:pt x="5715" y="2776918"/>
                </a:lnTo>
                <a:lnTo>
                  <a:pt x="1571" y="2770608"/>
                </a:lnTo>
                <a:lnTo>
                  <a:pt x="0" y="2763011"/>
                </a:lnTo>
                <a:lnTo>
                  <a:pt x="1571" y="2755653"/>
                </a:lnTo>
                <a:lnTo>
                  <a:pt x="5715" y="2749867"/>
                </a:lnTo>
                <a:lnTo>
                  <a:pt x="11573" y="2746081"/>
                </a:lnTo>
                <a:lnTo>
                  <a:pt x="18288" y="2744724"/>
                </a:lnTo>
                <a:lnTo>
                  <a:pt x="25884" y="2746081"/>
                </a:lnTo>
                <a:lnTo>
                  <a:pt x="32194" y="2749867"/>
                </a:lnTo>
                <a:lnTo>
                  <a:pt x="36504" y="2755653"/>
                </a:lnTo>
                <a:lnTo>
                  <a:pt x="38100" y="2763011"/>
                </a:lnTo>
                <a:lnTo>
                  <a:pt x="36504" y="2770608"/>
                </a:lnTo>
                <a:lnTo>
                  <a:pt x="32194" y="2776918"/>
                </a:lnTo>
                <a:lnTo>
                  <a:pt x="25884" y="2781228"/>
                </a:lnTo>
                <a:lnTo>
                  <a:pt x="18288" y="2782824"/>
                </a:lnTo>
                <a:close/>
              </a:path>
              <a:path w="38100" h="5526405">
                <a:moveTo>
                  <a:pt x="18288" y="2897124"/>
                </a:moveTo>
                <a:lnTo>
                  <a:pt x="11573" y="2895528"/>
                </a:lnTo>
                <a:lnTo>
                  <a:pt x="5715" y="2891218"/>
                </a:lnTo>
                <a:lnTo>
                  <a:pt x="1571" y="2884908"/>
                </a:lnTo>
                <a:lnTo>
                  <a:pt x="0" y="2877311"/>
                </a:lnTo>
                <a:lnTo>
                  <a:pt x="1571" y="2869953"/>
                </a:lnTo>
                <a:lnTo>
                  <a:pt x="5715" y="2864167"/>
                </a:lnTo>
                <a:lnTo>
                  <a:pt x="11573" y="2860381"/>
                </a:lnTo>
                <a:lnTo>
                  <a:pt x="18288" y="2859024"/>
                </a:lnTo>
                <a:lnTo>
                  <a:pt x="25884" y="2860381"/>
                </a:lnTo>
                <a:lnTo>
                  <a:pt x="32194" y="2864167"/>
                </a:lnTo>
                <a:lnTo>
                  <a:pt x="36504" y="2869953"/>
                </a:lnTo>
                <a:lnTo>
                  <a:pt x="38100" y="2877311"/>
                </a:lnTo>
                <a:lnTo>
                  <a:pt x="36504" y="2884908"/>
                </a:lnTo>
                <a:lnTo>
                  <a:pt x="32194" y="2891218"/>
                </a:lnTo>
                <a:lnTo>
                  <a:pt x="25884" y="2895528"/>
                </a:lnTo>
                <a:lnTo>
                  <a:pt x="18288" y="2897124"/>
                </a:lnTo>
                <a:close/>
              </a:path>
              <a:path w="38100" h="5526405">
                <a:moveTo>
                  <a:pt x="18288" y="3011424"/>
                </a:moveTo>
                <a:lnTo>
                  <a:pt x="11573" y="3009828"/>
                </a:lnTo>
                <a:lnTo>
                  <a:pt x="5715" y="3005518"/>
                </a:lnTo>
                <a:lnTo>
                  <a:pt x="1571" y="2999208"/>
                </a:lnTo>
                <a:lnTo>
                  <a:pt x="0" y="2991611"/>
                </a:lnTo>
                <a:lnTo>
                  <a:pt x="1571" y="2984253"/>
                </a:lnTo>
                <a:lnTo>
                  <a:pt x="5715" y="2978467"/>
                </a:lnTo>
                <a:lnTo>
                  <a:pt x="11573" y="2974681"/>
                </a:lnTo>
                <a:lnTo>
                  <a:pt x="18288" y="2973324"/>
                </a:lnTo>
                <a:lnTo>
                  <a:pt x="25884" y="2974681"/>
                </a:lnTo>
                <a:lnTo>
                  <a:pt x="32194" y="2978467"/>
                </a:lnTo>
                <a:lnTo>
                  <a:pt x="36504" y="2984253"/>
                </a:lnTo>
                <a:lnTo>
                  <a:pt x="38100" y="2991611"/>
                </a:lnTo>
                <a:lnTo>
                  <a:pt x="36504" y="2999208"/>
                </a:lnTo>
                <a:lnTo>
                  <a:pt x="32194" y="3005518"/>
                </a:lnTo>
                <a:lnTo>
                  <a:pt x="25884" y="3009828"/>
                </a:lnTo>
                <a:lnTo>
                  <a:pt x="18288" y="3011424"/>
                </a:lnTo>
                <a:close/>
              </a:path>
              <a:path w="38100" h="5526405">
                <a:moveTo>
                  <a:pt x="18288" y="3125724"/>
                </a:moveTo>
                <a:lnTo>
                  <a:pt x="11573" y="3124128"/>
                </a:lnTo>
                <a:lnTo>
                  <a:pt x="5715" y="3119818"/>
                </a:lnTo>
                <a:lnTo>
                  <a:pt x="1571" y="3113508"/>
                </a:lnTo>
                <a:lnTo>
                  <a:pt x="0" y="3105911"/>
                </a:lnTo>
                <a:lnTo>
                  <a:pt x="1571" y="3099197"/>
                </a:lnTo>
                <a:lnTo>
                  <a:pt x="5715" y="3093339"/>
                </a:lnTo>
                <a:lnTo>
                  <a:pt x="11573" y="3089195"/>
                </a:lnTo>
                <a:lnTo>
                  <a:pt x="18288" y="3087624"/>
                </a:lnTo>
                <a:lnTo>
                  <a:pt x="25884" y="3089195"/>
                </a:lnTo>
                <a:lnTo>
                  <a:pt x="32194" y="3093339"/>
                </a:lnTo>
                <a:lnTo>
                  <a:pt x="36504" y="3099197"/>
                </a:lnTo>
                <a:lnTo>
                  <a:pt x="38100" y="3105911"/>
                </a:lnTo>
                <a:lnTo>
                  <a:pt x="36504" y="3113508"/>
                </a:lnTo>
                <a:lnTo>
                  <a:pt x="32194" y="3119818"/>
                </a:lnTo>
                <a:lnTo>
                  <a:pt x="25884" y="3124128"/>
                </a:lnTo>
                <a:lnTo>
                  <a:pt x="18288" y="3125724"/>
                </a:lnTo>
                <a:close/>
              </a:path>
              <a:path w="38100" h="5526405">
                <a:moveTo>
                  <a:pt x="18288" y="3240024"/>
                </a:moveTo>
                <a:lnTo>
                  <a:pt x="11573" y="3238428"/>
                </a:lnTo>
                <a:lnTo>
                  <a:pt x="5715" y="3234118"/>
                </a:lnTo>
                <a:lnTo>
                  <a:pt x="1571" y="3227808"/>
                </a:lnTo>
                <a:lnTo>
                  <a:pt x="0" y="3220211"/>
                </a:lnTo>
                <a:lnTo>
                  <a:pt x="1571" y="3213497"/>
                </a:lnTo>
                <a:lnTo>
                  <a:pt x="5715" y="3207639"/>
                </a:lnTo>
                <a:lnTo>
                  <a:pt x="11573" y="3203495"/>
                </a:lnTo>
                <a:lnTo>
                  <a:pt x="18288" y="3201924"/>
                </a:lnTo>
                <a:lnTo>
                  <a:pt x="25884" y="3203495"/>
                </a:lnTo>
                <a:lnTo>
                  <a:pt x="32194" y="3207639"/>
                </a:lnTo>
                <a:lnTo>
                  <a:pt x="36504" y="3213497"/>
                </a:lnTo>
                <a:lnTo>
                  <a:pt x="38100" y="3220211"/>
                </a:lnTo>
                <a:lnTo>
                  <a:pt x="36504" y="3227808"/>
                </a:lnTo>
                <a:lnTo>
                  <a:pt x="32194" y="3234118"/>
                </a:lnTo>
                <a:lnTo>
                  <a:pt x="25884" y="3238428"/>
                </a:lnTo>
                <a:lnTo>
                  <a:pt x="18288" y="3240024"/>
                </a:lnTo>
                <a:close/>
              </a:path>
              <a:path w="38100" h="5526405">
                <a:moveTo>
                  <a:pt x="18288" y="3354324"/>
                </a:moveTo>
                <a:lnTo>
                  <a:pt x="11573" y="3352728"/>
                </a:lnTo>
                <a:lnTo>
                  <a:pt x="5715" y="3348418"/>
                </a:lnTo>
                <a:lnTo>
                  <a:pt x="1571" y="3342108"/>
                </a:lnTo>
                <a:lnTo>
                  <a:pt x="0" y="3334511"/>
                </a:lnTo>
                <a:lnTo>
                  <a:pt x="1571" y="3327797"/>
                </a:lnTo>
                <a:lnTo>
                  <a:pt x="5715" y="3321939"/>
                </a:lnTo>
                <a:lnTo>
                  <a:pt x="11573" y="3317795"/>
                </a:lnTo>
                <a:lnTo>
                  <a:pt x="18288" y="3316224"/>
                </a:lnTo>
                <a:lnTo>
                  <a:pt x="25884" y="3317795"/>
                </a:lnTo>
                <a:lnTo>
                  <a:pt x="32194" y="3321939"/>
                </a:lnTo>
                <a:lnTo>
                  <a:pt x="36504" y="3327797"/>
                </a:lnTo>
                <a:lnTo>
                  <a:pt x="38100" y="3334511"/>
                </a:lnTo>
                <a:lnTo>
                  <a:pt x="36504" y="3342108"/>
                </a:lnTo>
                <a:lnTo>
                  <a:pt x="32194" y="3348418"/>
                </a:lnTo>
                <a:lnTo>
                  <a:pt x="25884" y="3352728"/>
                </a:lnTo>
                <a:lnTo>
                  <a:pt x="18288" y="3354324"/>
                </a:lnTo>
                <a:close/>
              </a:path>
              <a:path w="38100" h="5526405">
                <a:moveTo>
                  <a:pt x="18288" y="3468624"/>
                </a:moveTo>
                <a:lnTo>
                  <a:pt x="11573" y="3467052"/>
                </a:lnTo>
                <a:lnTo>
                  <a:pt x="5715" y="3462909"/>
                </a:lnTo>
                <a:lnTo>
                  <a:pt x="1571" y="3457051"/>
                </a:lnTo>
                <a:lnTo>
                  <a:pt x="0" y="3450336"/>
                </a:lnTo>
                <a:lnTo>
                  <a:pt x="0" y="3448811"/>
                </a:lnTo>
                <a:lnTo>
                  <a:pt x="1571" y="3442097"/>
                </a:lnTo>
                <a:lnTo>
                  <a:pt x="5715" y="3436239"/>
                </a:lnTo>
                <a:lnTo>
                  <a:pt x="11573" y="3432095"/>
                </a:lnTo>
                <a:lnTo>
                  <a:pt x="18288" y="3430524"/>
                </a:lnTo>
                <a:lnTo>
                  <a:pt x="25884" y="3432095"/>
                </a:lnTo>
                <a:lnTo>
                  <a:pt x="32194" y="3436239"/>
                </a:lnTo>
                <a:lnTo>
                  <a:pt x="36504" y="3442097"/>
                </a:lnTo>
                <a:lnTo>
                  <a:pt x="38100" y="3448811"/>
                </a:lnTo>
                <a:lnTo>
                  <a:pt x="38100" y="3450336"/>
                </a:lnTo>
                <a:lnTo>
                  <a:pt x="36504" y="3457051"/>
                </a:lnTo>
                <a:lnTo>
                  <a:pt x="32194" y="3462909"/>
                </a:lnTo>
                <a:lnTo>
                  <a:pt x="25884" y="3467052"/>
                </a:lnTo>
                <a:lnTo>
                  <a:pt x="18288" y="3468624"/>
                </a:lnTo>
                <a:close/>
              </a:path>
              <a:path w="38100" h="5526405">
                <a:moveTo>
                  <a:pt x="18288" y="3582924"/>
                </a:moveTo>
                <a:lnTo>
                  <a:pt x="11573" y="3581352"/>
                </a:lnTo>
                <a:lnTo>
                  <a:pt x="5715" y="3577209"/>
                </a:lnTo>
                <a:lnTo>
                  <a:pt x="1571" y="3571351"/>
                </a:lnTo>
                <a:lnTo>
                  <a:pt x="0" y="3564636"/>
                </a:lnTo>
                <a:lnTo>
                  <a:pt x="1571" y="3557040"/>
                </a:lnTo>
                <a:lnTo>
                  <a:pt x="5715" y="3550729"/>
                </a:lnTo>
                <a:lnTo>
                  <a:pt x="11573" y="3546419"/>
                </a:lnTo>
                <a:lnTo>
                  <a:pt x="18288" y="3544824"/>
                </a:lnTo>
                <a:lnTo>
                  <a:pt x="25884" y="3546419"/>
                </a:lnTo>
                <a:lnTo>
                  <a:pt x="32194" y="3550729"/>
                </a:lnTo>
                <a:lnTo>
                  <a:pt x="36504" y="3557040"/>
                </a:lnTo>
                <a:lnTo>
                  <a:pt x="38100" y="3564636"/>
                </a:lnTo>
                <a:lnTo>
                  <a:pt x="36504" y="3571351"/>
                </a:lnTo>
                <a:lnTo>
                  <a:pt x="32194" y="3577209"/>
                </a:lnTo>
                <a:lnTo>
                  <a:pt x="25884" y="3581352"/>
                </a:lnTo>
                <a:lnTo>
                  <a:pt x="18288" y="3582924"/>
                </a:lnTo>
                <a:close/>
              </a:path>
              <a:path w="38100" h="5526405">
                <a:moveTo>
                  <a:pt x="18288" y="3697224"/>
                </a:moveTo>
                <a:lnTo>
                  <a:pt x="11573" y="3695652"/>
                </a:lnTo>
                <a:lnTo>
                  <a:pt x="5715" y="3691509"/>
                </a:lnTo>
                <a:lnTo>
                  <a:pt x="1571" y="3685651"/>
                </a:lnTo>
                <a:lnTo>
                  <a:pt x="0" y="3678936"/>
                </a:lnTo>
                <a:lnTo>
                  <a:pt x="1571" y="3671340"/>
                </a:lnTo>
                <a:lnTo>
                  <a:pt x="5715" y="3665029"/>
                </a:lnTo>
                <a:lnTo>
                  <a:pt x="11573" y="3660719"/>
                </a:lnTo>
                <a:lnTo>
                  <a:pt x="18288" y="3659124"/>
                </a:lnTo>
                <a:lnTo>
                  <a:pt x="25884" y="3660719"/>
                </a:lnTo>
                <a:lnTo>
                  <a:pt x="32194" y="3665029"/>
                </a:lnTo>
                <a:lnTo>
                  <a:pt x="36504" y="3671340"/>
                </a:lnTo>
                <a:lnTo>
                  <a:pt x="38100" y="3678936"/>
                </a:lnTo>
                <a:lnTo>
                  <a:pt x="36504" y="3685651"/>
                </a:lnTo>
                <a:lnTo>
                  <a:pt x="32194" y="3691509"/>
                </a:lnTo>
                <a:lnTo>
                  <a:pt x="25884" y="3695652"/>
                </a:lnTo>
                <a:lnTo>
                  <a:pt x="18288" y="3697224"/>
                </a:lnTo>
                <a:close/>
              </a:path>
              <a:path w="38100" h="5526405">
                <a:moveTo>
                  <a:pt x="18288" y="3811524"/>
                </a:moveTo>
                <a:lnTo>
                  <a:pt x="11573" y="3809952"/>
                </a:lnTo>
                <a:lnTo>
                  <a:pt x="5715" y="3805809"/>
                </a:lnTo>
                <a:lnTo>
                  <a:pt x="1571" y="3799951"/>
                </a:lnTo>
                <a:lnTo>
                  <a:pt x="0" y="3793236"/>
                </a:lnTo>
                <a:lnTo>
                  <a:pt x="1571" y="3785640"/>
                </a:lnTo>
                <a:lnTo>
                  <a:pt x="5715" y="3779329"/>
                </a:lnTo>
                <a:lnTo>
                  <a:pt x="11573" y="3775019"/>
                </a:lnTo>
                <a:lnTo>
                  <a:pt x="18288" y="3773424"/>
                </a:lnTo>
                <a:lnTo>
                  <a:pt x="25884" y="3775019"/>
                </a:lnTo>
                <a:lnTo>
                  <a:pt x="32194" y="3779329"/>
                </a:lnTo>
                <a:lnTo>
                  <a:pt x="36504" y="3785640"/>
                </a:lnTo>
                <a:lnTo>
                  <a:pt x="38100" y="3793236"/>
                </a:lnTo>
                <a:lnTo>
                  <a:pt x="36504" y="3799951"/>
                </a:lnTo>
                <a:lnTo>
                  <a:pt x="32194" y="3805809"/>
                </a:lnTo>
                <a:lnTo>
                  <a:pt x="25884" y="3809952"/>
                </a:lnTo>
                <a:lnTo>
                  <a:pt x="18288" y="3811524"/>
                </a:lnTo>
                <a:close/>
              </a:path>
              <a:path w="38100" h="5526405">
                <a:moveTo>
                  <a:pt x="18288" y="3925824"/>
                </a:moveTo>
                <a:lnTo>
                  <a:pt x="11573" y="3924466"/>
                </a:lnTo>
                <a:lnTo>
                  <a:pt x="5715" y="3920680"/>
                </a:lnTo>
                <a:lnTo>
                  <a:pt x="1571" y="3914894"/>
                </a:lnTo>
                <a:lnTo>
                  <a:pt x="0" y="3907536"/>
                </a:lnTo>
                <a:lnTo>
                  <a:pt x="1571" y="3899940"/>
                </a:lnTo>
                <a:lnTo>
                  <a:pt x="5715" y="3893629"/>
                </a:lnTo>
                <a:lnTo>
                  <a:pt x="11573" y="3889319"/>
                </a:lnTo>
                <a:lnTo>
                  <a:pt x="18288" y="3887724"/>
                </a:lnTo>
                <a:lnTo>
                  <a:pt x="25884" y="3889319"/>
                </a:lnTo>
                <a:lnTo>
                  <a:pt x="32194" y="3893629"/>
                </a:lnTo>
                <a:lnTo>
                  <a:pt x="36504" y="3899940"/>
                </a:lnTo>
                <a:lnTo>
                  <a:pt x="38100" y="3907536"/>
                </a:lnTo>
                <a:lnTo>
                  <a:pt x="36504" y="3914894"/>
                </a:lnTo>
                <a:lnTo>
                  <a:pt x="32194" y="3920680"/>
                </a:lnTo>
                <a:lnTo>
                  <a:pt x="25884" y="3924466"/>
                </a:lnTo>
                <a:lnTo>
                  <a:pt x="18288" y="3925824"/>
                </a:lnTo>
                <a:close/>
              </a:path>
              <a:path w="38100" h="5526405">
                <a:moveTo>
                  <a:pt x="18288" y="4040124"/>
                </a:moveTo>
                <a:lnTo>
                  <a:pt x="11573" y="4038766"/>
                </a:lnTo>
                <a:lnTo>
                  <a:pt x="5715" y="4034980"/>
                </a:lnTo>
                <a:lnTo>
                  <a:pt x="1571" y="4029194"/>
                </a:lnTo>
                <a:lnTo>
                  <a:pt x="0" y="4021836"/>
                </a:lnTo>
                <a:lnTo>
                  <a:pt x="1571" y="4014240"/>
                </a:lnTo>
                <a:lnTo>
                  <a:pt x="5715" y="4007929"/>
                </a:lnTo>
                <a:lnTo>
                  <a:pt x="11573" y="4003619"/>
                </a:lnTo>
                <a:lnTo>
                  <a:pt x="18288" y="4002024"/>
                </a:lnTo>
                <a:lnTo>
                  <a:pt x="25884" y="4003619"/>
                </a:lnTo>
                <a:lnTo>
                  <a:pt x="32194" y="4007929"/>
                </a:lnTo>
                <a:lnTo>
                  <a:pt x="36504" y="4014240"/>
                </a:lnTo>
                <a:lnTo>
                  <a:pt x="38100" y="4021836"/>
                </a:lnTo>
                <a:lnTo>
                  <a:pt x="36504" y="4029194"/>
                </a:lnTo>
                <a:lnTo>
                  <a:pt x="32194" y="4034980"/>
                </a:lnTo>
                <a:lnTo>
                  <a:pt x="25884" y="4038766"/>
                </a:lnTo>
                <a:lnTo>
                  <a:pt x="18288" y="4040124"/>
                </a:lnTo>
                <a:close/>
              </a:path>
              <a:path w="38100" h="5526405">
                <a:moveTo>
                  <a:pt x="18288" y="4154424"/>
                </a:moveTo>
                <a:lnTo>
                  <a:pt x="11573" y="4153066"/>
                </a:lnTo>
                <a:lnTo>
                  <a:pt x="5715" y="4149280"/>
                </a:lnTo>
                <a:lnTo>
                  <a:pt x="1571" y="4143494"/>
                </a:lnTo>
                <a:lnTo>
                  <a:pt x="0" y="4136136"/>
                </a:lnTo>
                <a:lnTo>
                  <a:pt x="1571" y="4128540"/>
                </a:lnTo>
                <a:lnTo>
                  <a:pt x="5715" y="4122229"/>
                </a:lnTo>
                <a:lnTo>
                  <a:pt x="11573" y="4117919"/>
                </a:lnTo>
                <a:lnTo>
                  <a:pt x="18288" y="4116324"/>
                </a:lnTo>
                <a:lnTo>
                  <a:pt x="25884" y="4117919"/>
                </a:lnTo>
                <a:lnTo>
                  <a:pt x="32194" y="4122229"/>
                </a:lnTo>
                <a:lnTo>
                  <a:pt x="36504" y="4128540"/>
                </a:lnTo>
                <a:lnTo>
                  <a:pt x="38100" y="4136136"/>
                </a:lnTo>
                <a:lnTo>
                  <a:pt x="36504" y="4143494"/>
                </a:lnTo>
                <a:lnTo>
                  <a:pt x="32194" y="4149280"/>
                </a:lnTo>
                <a:lnTo>
                  <a:pt x="25884" y="4153066"/>
                </a:lnTo>
                <a:lnTo>
                  <a:pt x="18288" y="4154424"/>
                </a:lnTo>
                <a:close/>
              </a:path>
              <a:path w="38100" h="5526405">
                <a:moveTo>
                  <a:pt x="18288" y="4268724"/>
                </a:moveTo>
                <a:lnTo>
                  <a:pt x="11573" y="4267366"/>
                </a:lnTo>
                <a:lnTo>
                  <a:pt x="5715" y="4263580"/>
                </a:lnTo>
                <a:lnTo>
                  <a:pt x="1571" y="4257794"/>
                </a:lnTo>
                <a:lnTo>
                  <a:pt x="0" y="4250436"/>
                </a:lnTo>
                <a:lnTo>
                  <a:pt x="1571" y="4242840"/>
                </a:lnTo>
                <a:lnTo>
                  <a:pt x="5715" y="4236529"/>
                </a:lnTo>
                <a:lnTo>
                  <a:pt x="11573" y="4232219"/>
                </a:lnTo>
                <a:lnTo>
                  <a:pt x="18288" y="4230624"/>
                </a:lnTo>
                <a:lnTo>
                  <a:pt x="25884" y="4232219"/>
                </a:lnTo>
                <a:lnTo>
                  <a:pt x="32194" y="4236529"/>
                </a:lnTo>
                <a:lnTo>
                  <a:pt x="36504" y="4242840"/>
                </a:lnTo>
                <a:lnTo>
                  <a:pt x="38100" y="4250436"/>
                </a:lnTo>
                <a:lnTo>
                  <a:pt x="36504" y="4257794"/>
                </a:lnTo>
                <a:lnTo>
                  <a:pt x="32194" y="4263580"/>
                </a:lnTo>
                <a:lnTo>
                  <a:pt x="25884" y="4267366"/>
                </a:lnTo>
                <a:lnTo>
                  <a:pt x="18288" y="4268724"/>
                </a:lnTo>
                <a:close/>
              </a:path>
              <a:path w="38100" h="5526405">
                <a:moveTo>
                  <a:pt x="18288" y="4383024"/>
                </a:moveTo>
                <a:lnTo>
                  <a:pt x="11573" y="4381666"/>
                </a:lnTo>
                <a:lnTo>
                  <a:pt x="5715" y="4377880"/>
                </a:lnTo>
                <a:lnTo>
                  <a:pt x="1571" y="4372094"/>
                </a:lnTo>
                <a:lnTo>
                  <a:pt x="0" y="4364736"/>
                </a:lnTo>
                <a:lnTo>
                  <a:pt x="1571" y="4357140"/>
                </a:lnTo>
                <a:lnTo>
                  <a:pt x="5715" y="4350829"/>
                </a:lnTo>
                <a:lnTo>
                  <a:pt x="11573" y="4346519"/>
                </a:lnTo>
                <a:lnTo>
                  <a:pt x="18288" y="4344924"/>
                </a:lnTo>
                <a:lnTo>
                  <a:pt x="25884" y="4346519"/>
                </a:lnTo>
                <a:lnTo>
                  <a:pt x="32194" y="4350829"/>
                </a:lnTo>
                <a:lnTo>
                  <a:pt x="36504" y="4357140"/>
                </a:lnTo>
                <a:lnTo>
                  <a:pt x="38100" y="4364736"/>
                </a:lnTo>
                <a:lnTo>
                  <a:pt x="36504" y="4372094"/>
                </a:lnTo>
                <a:lnTo>
                  <a:pt x="32194" y="4377880"/>
                </a:lnTo>
                <a:lnTo>
                  <a:pt x="25884" y="4381666"/>
                </a:lnTo>
                <a:lnTo>
                  <a:pt x="18288" y="4383024"/>
                </a:lnTo>
                <a:close/>
              </a:path>
              <a:path w="38100" h="5526405">
                <a:moveTo>
                  <a:pt x="18288" y="4497324"/>
                </a:moveTo>
                <a:lnTo>
                  <a:pt x="11573" y="4495966"/>
                </a:lnTo>
                <a:lnTo>
                  <a:pt x="5715" y="4492180"/>
                </a:lnTo>
                <a:lnTo>
                  <a:pt x="1571" y="4486394"/>
                </a:lnTo>
                <a:lnTo>
                  <a:pt x="0" y="4479036"/>
                </a:lnTo>
                <a:lnTo>
                  <a:pt x="1571" y="4471440"/>
                </a:lnTo>
                <a:lnTo>
                  <a:pt x="5715" y="4465129"/>
                </a:lnTo>
                <a:lnTo>
                  <a:pt x="11573" y="4460819"/>
                </a:lnTo>
                <a:lnTo>
                  <a:pt x="18288" y="4459224"/>
                </a:lnTo>
                <a:lnTo>
                  <a:pt x="25884" y="4460819"/>
                </a:lnTo>
                <a:lnTo>
                  <a:pt x="32194" y="4465129"/>
                </a:lnTo>
                <a:lnTo>
                  <a:pt x="36504" y="4471440"/>
                </a:lnTo>
                <a:lnTo>
                  <a:pt x="38100" y="4479036"/>
                </a:lnTo>
                <a:lnTo>
                  <a:pt x="36504" y="4486394"/>
                </a:lnTo>
                <a:lnTo>
                  <a:pt x="32194" y="4492180"/>
                </a:lnTo>
                <a:lnTo>
                  <a:pt x="25884" y="4495966"/>
                </a:lnTo>
                <a:lnTo>
                  <a:pt x="18288" y="4497324"/>
                </a:lnTo>
                <a:close/>
              </a:path>
              <a:path w="38100" h="5526405">
                <a:moveTo>
                  <a:pt x="18288" y="4611624"/>
                </a:moveTo>
                <a:lnTo>
                  <a:pt x="11573" y="4610266"/>
                </a:lnTo>
                <a:lnTo>
                  <a:pt x="5715" y="4606480"/>
                </a:lnTo>
                <a:lnTo>
                  <a:pt x="1571" y="4600694"/>
                </a:lnTo>
                <a:lnTo>
                  <a:pt x="0" y="4593336"/>
                </a:lnTo>
                <a:lnTo>
                  <a:pt x="1571" y="4585740"/>
                </a:lnTo>
                <a:lnTo>
                  <a:pt x="5715" y="4579429"/>
                </a:lnTo>
                <a:lnTo>
                  <a:pt x="11573" y="4575119"/>
                </a:lnTo>
                <a:lnTo>
                  <a:pt x="18288" y="4573524"/>
                </a:lnTo>
                <a:lnTo>
                  <a:pt x="25884" y="4575119"/>
                </a:lnTo>
                <a:lnTo>
                  <a:pt x="32194" y="4579429"/>
                </a:lnTo>
                <a:lnTo>
                  <a:pt x="36504" y="4585740"/>
                </a:lnTo>
                <a:lnTo>
                  <a:pt x="38100" y="4593336"/>
                </a:lnTo>
                <a:lnTo>
                  <a:pt x="36504" y="4600694"/>
                </a:lnTo>
                <a:lnTo>
                  <a:pt x="32194" y="4606480"/>
                </a:lnTo>
                <a:lnTo>
                  <a:pt x="25884" y="4610266"/>
                </a:lnTo>
                <a:lnTo>
                  <a:pt x="18288" y="4611624"/>
                </a:lnTo>
                <a:close/>
              </a:path>
              <a:path w="38100" h="5526405">
                <a:moveTo>
                  <a:pt x="18288" y="4725924"/>
                </a:moveTo>
                <a:lnTo>
                  <a:pt x="11573" y="4724566"/>
                </a:lnTo>
                <a:lnTo>
                  <a:pt x="5715" y="4720780"/>
                </a:lnTo>
                <a:lnTo>
                  <a:pt x="1571" y="4714994"/>
                </a:lnTo>
                <a:lnTo>
                  <a:pt x="0" y="4707636"/>
                </a:lnTo>
                <a:lnTo>
                  <a:pt x="1571" y="4700040"/>
                </a:lnTo>
                <a:lnTo>
                  <a:pt x="5715" y="4693729"/>
                </a:lnTo>
                <a:lnTo>
                  <a:pt x="11573" y="4689419"/>
                </a:lnTo>
                <a:lnTo>
                  <a:pt x="18288" y="4687824"/>
                </a:lnTo>
                <a:lnTo>
                  <a:pt x="25884" y="4689419"/>
                </a:lnTo>
                <a:lnTo>
                  <a:pt x="32194" y="4693729"/>
                </a:lnTo>
                <a:lnTo>
                  <a:pt x="36504" y="4700040"/>
                </a:lnTo>
                <a:lnTo>
                  <a:pt x="38100" y="4707636"/>
                </a:lnTo>
                <a:lnTo>
                  <a:pt x="36504" y="4714994"/>
                </a:lnTo>
                <a:lnTo>
                  <a:pt x="32194" y="4720780"/>
                </a:lnTo>
                <a:lnTo>
                  <a:pt x="25884" y="4724566"/>
                </a:lnTo>
                <a:lnTo>
                  <a:pt x="18288" y="4725924"/>
                </a:lnTo>
                <a:close/>
              </a:path>
              <a:path w="38100" h="5526405">
                <a:moveTo>
                  <a:pt x="18288" y="4840224"/>
                </a:moveTo>
                <a:lnTo>
                  <a:pt x="11573" y="4838866"/>
                </a:lnTo>
                <a:lnTo>
                  <a:pt x="5715" y="4835080"/>
                </a:lnTo>
                <a:lnTo>
                  <a:pt x="1571" y="4829294"/>
                </a:lnTo>
                <a:lnTo>
                  <a:pt x="0" y="4821936"/>
                </a:lnTo>
                <a:lnTo>
                  <a:pt x="1571" y="4814340"/>
                </a:lnTo>
                <a:lnTo>
                  <a:pt x="5715" y="4808029"/>
                </a:lnTo>
                <a:lnTo>
                  <a:pt x="11573" y="4803719"/>
                </a:lnTo>
                <a:lnTo>
                  <a:pt x="18288" y="4802124"/>
                </a:lnTo>
                <a:lnTo>
                  <a:pt x="25884" y="4803719"/>
                </a:lnTo>
                <a:lnTo>
                  <a:pt x="32194" y="4808029"/>
                </a:lnTo>
                <a:lnTo>
                  <a:pt x="36504" y="4814340"/>
                </a:lnTo>
                <a:lnTo>
                  <a:pt x="38100" y="4821936"/>
                </a:lnTo>
                <a:lnTo>
                  <a:pt x="36504" y="4829294"/>
                </a:lnTo>
                <a:lnTo>
                  <a:pt x="32194" y="4835080"/>
                </a:lnTo>
                <a:lnTo>
                  <a:pt x="25884" y="4838866"/>
                </a:lnTo>
                <a:lnTo>
                  <a:pt x="18288" y="4840224"/>
                </a:lnTo>
                <a:close/>
              </a:path>
              <a:path w="38100" h="5526405">
                <a:moveTo>
                  <a:pt x="18288" y="4954524"/>
                </a:moveTo>
                <a:lnTo>
                  <a:pt x="11573" y="4953166"/>
                </a:lnTo>
                <a:lnTo>
                  <a:pt x="5715" y="4949380"/>
                </a:lnTo>
                <a:lnTo>
                  <a:pt x="1571" y="4943594"/>
                </a:lnTo>
                <a:lnTo>
                  <a:pt x="0" y="4936236"/>
                </a:lnTo>
                <a:lnTo>
                  <a:pt x="1571" y="4928640"/>
                </a:lnTo>
                <a:lnTo>
                  <a:pt x="5715" y="4922329"/>
                </a:lnTo>
                <a:lnTo>
                  <a:pt x="11573" y="4918019"/>
                </a:lnTo>
                <a:lnTo>
                  <a:pt x="18288" y="4916424"/>
                </a:lnTo>
                <a:lnTo>
                  <a:pt x="25884" y="4918019"/>
                </a:lnTo>
                <a:lnTo>
                  <a:pt x="32194" y="4922329"/>
                </a:lnTo>
                <a:lnTo>
                  <a:pt x="36504" y="4928640"/>
                </a:lnTo>
                <a:lnTo>
                  <a:pt x="38100" y="4936236"/>
                </a:lnTo>
                <a:lnTo>
                  <a:pt x="36504" y="4943594"/>
                </a:lnTo>
                <a:lnTo>
                  <a:pt x="32194" y="4949380"/>
                </a:lnTo>
                <a:lnTo>
                  <a:pt x="25884" y="4953166"/>
                </a:lnTo>
                <a:lnTo>
                  <a:pt x="18288" y="4954524"/>
                </a:lnTo>
                <a:close/>
              </a:path>
              <a:path w="38100" h="5526405">
                <a:moveTo>
                  <a:pt x="18288" y="5068824"/>
                </a:moveTo>
                <a:lnTo>
                  <a:pt x="11573" y="5067466"/>
                </a:lnTo>
                <a:lnTo>
                  <a:pt x="5715" y="5063680"/>
                </a:lnTo>
                <a:lnTo>
                  <a:pt x="1571" y="5057894"/>
                </a:lnTo>
                <a:lnTo>
                  <a:pt x="0" y="5050536"/>
                </a:lnTo>
                <a:lnTo>
                  <a:pt x="1571" y="5042940"/>
                </a:lnTo>
                <a:lnTo>
                  <a:pt x="5715" y="5036629"/>
                </a:lnTo>
                <a:lnTo>
                  <a:pt x="11573" y="5032319"/>
                </a:lnTo>
                <a:lnTo>
                  <a:pt x="18288" y="5030724"/>
                </a:lnTo>
                <a:lnTo>
                  <a:pt x="25884" y="5032319"/>
                </a:lnTo>
                <a:lnTo>
                  <a:pt x="32194" y="5036629"/>
                </a:lnTo>
                <a:lnTo>
                  <a:pt x="36504" y="5042940"/>
                </a:lnTo>
                <a:lnTo>
                  <a:pt x="38100" y="5050536"/>
                </a:lnTo>
                <a:lnTo>
                  <a:pt x="36504" y="5057894"/>
                </a:lnTo>
                <a:lnTo>
                  <a:pt x="32194" y="5063680"/>
                </a:lnTo>
                <a:lnTo>
                  <a:pt x="25884" y="5067466"/>
                </a:lnTo>
                <a:lnTo>
                  <a:pt x="18288" y="5068824"/>
                </a:lnTo>
                <a:close/>
              </a:path>
              <a:path w="38100" h="5526405">
                <a:moveTo>
                  <a:pt x="18288" y="5183124"/>
                </a:moveTo>
                <a:lnTo>
                  <a:pt x="11573" y="5181766"/>
                </a:lnTo>
                <a:lnTo>
                  <a:pt x="5715" y="5177980"/>
                </a:lnTo>
                <a:lnTo>
                  <a:pt x="1571" y="5172194"/>
                </a:lnTo>
                <a:lnTo>
                  <a:pt x="0" y="5164836"/>
                </a:lnTo>
                <a:lnTo>
                  <a:pt x="1571" y="5157240"/>
                </a:lnTo>
                <a:lnTo>
                  <a:pt x="5715" y="5150929"/>
                </a:lnTo>
                <a:lnTo>
                  <a:pt x="11573" y="5146619"/>
                </a:lnTo>
                <a:lnTo>
                  <a:pt x="18288" y="5145024"/>
                </a:lnTo>
                <a:lnTo>
                  <a:pt x="25884" y="5146619"/>
                </a:lnTo>
                <a:lnTo>
                  <a:pt x="32194" y="5150929"/>
                </a:lnTo>
                <a:lnTo>
                  <a:pt x="36504" y="5157240"/>
                </a:lnTo>
                <a:lnTo>
                  <a:pt x="38100" y="5164836"/>
                </a:lnTo>
                <a:lnTo>
                  <a:pt x="36504" y="5172194"/>
                </a:lnTo>
                <a:lnTo>
                  <a:pt x="32194" y="5177980"/>
                </a:lnTo>
                <a:lnTo>
                  <a:pt x="25884" y="5181766"/>
                </a:lnTo>
                <a:lnTo>
                  <a:pt x="18288" y="5183124"/>
                </a:lnTo>
                <a:close/>
              </a:path>
              <a:path w="38100" h="5526405">
                <a:moveTo>
                  <a:pt x="18288" y="5297424"/>
                </a:moveTo>
                <a:lnTo>
                  <a:pt x="11573" y="5296066"/>
                </a:lnTo>
                <a:lnTo>
                  <a:pt x="5715" y="5292280"/>
                </a:lnTo>
                <a:lnTo>
                  <a:pt x="1571" y="5286494"/>
                </a:lnTo>
                <a:lnTo>
                  <a:pt x="0" y="5279136"/>
                </a:lnTo>
                <a:lnTo>
                  <a:pt x="1571" y="5271540"/>
                </a:lnTo>
                <a:lnTo>
                  <a:pt x="5715" y="5265229"/>
                </a:lnTo>
                <a:lnTo>
                  <a:pt x="11573" y="5260919"/>
                </a:lnTo>
                <a:lnTo>
                  <a:pt x="18288" y="5259324"/>
                </a:lnTo>
                <a:lnTo>
                  <a:pt x="25884" y="5260919"/>
                </a:lnTo>
                <a:lnTo>
                  <a:pt x="32194" y="5265229"/>
                </a:lnTo>
                <a:lnTo>
                  <a:pt x="36504" y="5271540"/>
                </a:lnTo>
                <a:lnTo>
                  <a:pt x="38100" y="5279136"/>
                </a:lnTo>
                <a:lnTo>
                  <a:pt x="36504" y="5286494"/>
                </a:lnTo>
                <a:lnTo>
                  <a:pt x="32194" y="5292280"/>
                </a:lnTo>
                <a:lnTo>
                  <a:pt x="25884" y="5296066"/>
                </a:lnTo>
                <a:lnTo>
                  <a:pt x="18288" y="5297424"/>
                </a:lnTo>
                <a:close/>
              </a:path>
              <a:path w="38100" h="5526405">
                <a:moveTo>
                  <a:pt x="18288" y="5411724"/>
                </a:moveTo>
                <a:lnTo>
                  <a:pt x="11573" y="5410366"/>
                </a:lnTo>
                <a:lnTo>
                  <a:pt x="5715" y="5406580"/>
                </a:lnTo>
                <a:lnTo>
                  <a:pt x="1571" y="5400794"/>
                </a:lnTo>
                <a:lnTo>
                  <a:pt x="0" y="5393436"/>
                </a:lnTo>
                <a:lnTo>
                  <a:pt x="1571" y="5385840"/>
                </a:lnTo>
                <a:lnTo>
                  <a:pt x="5715" y="5379529"/>
                </a:lnTo>
                <a:lnTo>
                  <a:pt x="11573" y="5375219"/>
                </a:lnTo>
                <a:lnTo>
                  <a:pt x="18288" y="5373624"/>
                </a:lnTo>
                <a:lnTo>
                  <a:pt x="25884" y="5375219"/>
                </a:lnTo>
                <a:lnTo>
                  <a:pt x="32194" y="5379529"/>
                </a:lnTo>
                <a:lnTo>
                  <a:pt x="36504" y="5385840"/>
                </a:lnTo>
                <a:lnTo>
                  <a:pt x="38100" y="5393436"/>
                </a:lnTo>
                <a:lnTo>
                  <a:pt x="36504" y="5400794"/>
                </a:lnTo>
                <a:lnTo>
                  <a:pt x="32194" y="5406580"/>
                </a:lnTo>
                <a:lnTo>
                  <a:pt x="25884" y="5410366"/>
                </a:lnTo>
                <a:lnTo>
                  <a:pt x="18288" y="5411724"/>
                </a:lnTo>
                <a:close/>
              </a:path>
              <a:path w="38100" h="5526405">
                <a:moveTo>
                  <a:pt x="18288" y="5526024"/>
                </a:moveTo>
                <a:lnTo>
                  <a:pt x="11573" y="5524666"/>
                </a:lnTo>
                <a:lnTo>
                  <a:pt x="5715" y="5520880"/>
                </a:lnTo>
                <a:lnTo>
                  <a:pt x="1571" y="5515094"/>
                </a:lnTo>
                <a:lnTo>
                  <a:pt x="0" y="5507736"/>
                </a:lnTo>
                <a:lnTo>
                  <a:pt x="1571" y="5500140"/>
                </a:lnTo>
                <a:lnTo>
                  <a:pt x="5715" y="5493829"/>
                </a:lnTo>
                <a:lnTo>
                  <a:pt x="11573" y="5489519"/>
                </a:lnTo>
                <a:lnTo>
                  <a:pt x="18288" y="5487924"/>
                </a:lnTo>
                <a:lnTo>
                  <a:pt x="25884" y="5489519"/>
                </a:lnTo>
                <a:lnTo>
                  <a:pt x="32194" y="5493829"/>
                </a:lnTo>
                <a:lnTo>
                  <a:pt x="36504" y="5500140"/>
                </a:lnTo>
                <a:lnTo>
                  <a:pt x="38100" y="5507736"/>
                </a:lnTo>
                <a:lnTo>
                  <a:pt x="36504" y="5515094"/>
                </a:lnTo>
                <a:lnTo>
                  <a:pt x="32194" y="5520880"/>
                </a:lnTo>
                <a:lnTo>
                  <a:pt x="25884" y="5524666"/>
                </a:lnTo>
                <a:lnTo>
                  <a:pt x="18288" y="552602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983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9983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983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983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983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983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9983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983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983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983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983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983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9983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5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4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4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267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5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5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5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9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4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9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6824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6824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2532887"/>
            <a:ext cx="199644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4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4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4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6824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860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4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6824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811" y="4844796"/>
            <a:ext cx="198120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6824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6824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21335"/>
                </a:moveTo>
                <a:lnTo>
                  <a:pt x="0" y="21335"/>
                </a:lnTo>
                <a:lnTo>
                  <a:pt x="0" y="0"/>
                </a:lnTo>
                <a:lnTo>
                  <a:pt x="22859" y="0"/>
                </a:lnTo>
                <a:lnTo>
                  <a:pt x="2285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9288" y="5618988"/>
            <a:ext cx="199644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4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824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764" y="6379463"/>
            <a:ext cx="201168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824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6824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9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6824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6824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9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7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6824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6824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9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6824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24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820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4888" y="640079"/>
            <a:ext cx="347980" cy="394970"/>
          </a:xfrm>
          <a:custGeom>
            <a:avLst/>
            <a:gdLst/>
            <a:ahLst/>
            <a:cxnLst/>
            <a:rect l="l" t="t" r="r" b="b"/>
            <a:pathLst>
              <a:path w="347979" h="394969">
                <a:moveTo>
                  <a:pt x="173736" y="370332"/>
                </a:moveTo>
                <a:lnTo>
                  <a:pt x="134874" y="366903"/>
                </a:lnTo>
                <a:lnTo>
                  <a:pt x="85153" y="348948"/>
                </a:lnTo>
                <a:lnTo>
                  <a:pt x="45720" y="318516"/>
                </a:lnTo>
                <a:lnTo>
                  <a:pt x="18502" y="275653"/>
                </a:lnTo>
                <a:lnTo>
                  <a:pt x="3238" y="224980"/>
                </a:lnTo>
                <a:lnTo>
                  <a:pt x="0" y="187452"/>
                </a:lnTo>
                <a:lnTo>
                  <a:pt x="833" y="168306"/>
                </a:lnTo>
                <a:lnTo>
                  <a:pt x="12192" y="114300"/>
                </a:lnTo>
                <a:lnTo>
                  <a:pt x="35123" y="68008"/>
                </a:lnTo>
                <a:lnTo>
                  <a:pt x="70866" y="32194"/>
                </a:lnTo>
                <a:lnTo>
                  <a:pt x="117157" y="8358"/>
                </a:lnTo>
                <a:lnTo>
                  <a:pt x="173736" y="0"/>
                </a:lnTo>
                <a:lnTo>
                  <a:pt x="193738" y="881"/>
                </a:lnTo>
                <a:lnTo>
                  <a:pt x="246888" y="15240"/>
                </a:lnTo>
                <a:lnTo>
                  <a:pt x="289750" y="42886"/>
                </a:lnTo>
                <a:lnTo>
                  <a:pt x="310352" y="65531"/>
                </a:lnTo>
                <a:lnTo>
                  <a:pt x="173736" y="65531"/>
                </a:lnTo>
                <a:lnTo>
                  <a:pt x="161472" y="66341"/>
                </a:lnTo>
                <a:lnTo>
                  <a:pt x="120705" y="81343"/>
                </a:lnTo>
                <a:lnTo>
                  <a:pt x="93868" y="112156"/>
                </a:lnTo>
                <a:lnTo>
                  <a:pt x="80295" y="153162"/>
                </a:lnTo>
                <a:lnTo>
                  <a:pt x="77724" y="187452"/>
                </a:lnTo>
                <a:lnTo>
                  <a:pt x="78009" y="198620"/>
                </a:lnTo>
                <a:lnTo>
                  <a:pt x="85772" y="240363"/>
                </a:lnTo>
                <a:lnTo>
                  <a:pt x="105322" y="275939"/>
                </a:lnTo>
                <a:lnTo>
                  <a:pt x="139231" y="299656"/>
                </a:lnTo>
                <a:lnTo>
                  <a:pt x="173736" y="304800"/>
                </a:lnTo>
                <a:lnTo>
                  <a:pt x="311598" y="304800"/>
                </a:lnTo>
                <a:lnTo>
                  <a:pt x="301752" y="316992"/>
                </a:lnTo>
                <a:lnTo>
                  <a:pt x="337763" y="350520"/>
                </a:lnTo>
                <a:lnTo>
                  <a:pt x="259080" y="350520"/>
                </a:lnTo>
                <a:lnTo>
                  <a:pt x="240815" y="359402"/>
                </a:lnTo>
                <a:lnTo>
                  <a:pt x="220408" y="365569"/>
                </a:lnTo>
                <a:lnTo>
                  <a:pt x="198000" y="369165"/>
                </a:lnTo>
                <a:lnTo>
                  <a:pt x="173736" y="370332"/>
                </a:lnTo>
                <a:close/>
              </a:path>
              <a:path w="347979" h="394969">
                <a:moveTo>
                  <a:pt x="331602" y="268224"/>
                </a:moveTo>
                <a:lnTo>
                  <a:pt x="248412" y="268224"/>
                </a:lnTo>
                <a:lnTo>
                  <a:pt x="252936" y="261056"/>
                </a:lnTo>
                <a:lnTo>
                  <a:pt x="257175" y="253174"/>
                </a:lnTo>
                <a:lnTo>
                  <a:pt x="268414" y="213360"/>
                </a:lnTo>
                <a:lnTo>
                  <a:pt x="269748" y="187452"/>
                </a:lnTo>
                <a:lnTo>
                  <a:pt x="269462" y="176022"/>
                </a:lnTo>
                <a:lnTo>
                  <a:pt x="261699" y="131492"/>
                </a:lnTo>
                <a:lnTo>
                  <a:pt x="242149" y="95059"/>
                </a:lnTo>
                <a:lnTo>
                  <a:pt x="208240" y="71961"/>
                </a:lnTo>
                <a:lnTo>
                  <a:pt x="173736" y="65531"/>
                </a:lnTo>
                <a:lnTo>
                  <a:pt x="310352" y="65531"/>
                </a:lnTo>
                <a:lnTo>
                  <a:pt x="335280" y="114300"/>
                </a:lnTo>
                <a:lnTo>
                  <a:pt x="346638" y="168092"/>
                </a:lnTo>
                <a:lnTo>
                  <a:pt x="347472" y="187452"/>
                </a:lnTo>
                <a:lnTo>
                  <a:pt x="346638" y="206359"/>
                </a:lnTo>
                <a:lnTo>
                  <a:pt x="344233" y="224409"/>
                </a:lnTo>
                <a:lnTo>
                  <a:pt x="340399" y="241887"/>
                </a:lnTo>
                <a:lnTo>
                  <a:pt x="335280" y="259080"/>
                </a:lnTo>
                <a:lnTo>
                  <a:pt x="331602" y="268224"/>
                </a:lnTo>
                <a:close/>
              </a:path>
              <a:path w="347979" h="394969">
                <a:moveTo>
                  <a:pt x="311598" y="304800"/>
                </a:moveTo>
                <a:lnTo>
                  <a:pt x="192024" y="304800"/>
                </a:lnTo>
                <a:lnTo>
                  <a:pt x="196596" y="303276"/>
                </a:lnTo>
                <a:lnTo>
                  <a:pt x="201168" y="303276"/>
                </a:lnTo>
                <a:lnTo>
                  <a:pt x="204216" y="300228"/>
                </a:lnTo>
                <a:lnTo>
                  <a:pt x="172212" y="269748"/>
                </a:lnTo>
                <a:lnTo>
                  <a:pt x="207264" y="231648"/>
                </a:lnTo>
                <a:lnTo>
                  <a:pt x="248412" y="268224"/>
                </a:lnTo>
                <a:lnTo>
                  <a:pt x="331602" y="268224"/>
                </a:lnTo>
                <a:lnTo>
                  <a:pt x="328969" y="274772"/>
                </a:lnTo>
                <a:lnTo>
                  <a:pt x="321373" y="289750"/>
                </a:lnTo>
                <a:lnTo>
                  <a:pt x="312348" y="303871"/>
                </a:lnTo>
                <a:lnTo>
                  <a:pt x="311598" y="304800"/>
                </a:lnTo>
                <a:close/>
              </a:path>
              <a:path w="347979" h="394969">
                <a:moveTo>
                  <a:pt x="309372" y="394716"/>
                </a:moveTo>
                <a:lnTo>
                  <a:pt x="259080" y="350520"/>
                </a:lnTo>
                <a:lnTo>
                  <a:pt x="337763" y="350520"/>
                </a:lnTo>
                <a:lnTo>
                  <a:pt x="345948" y="358140"/>
                </a:lnTo>
                <a:lnTo>
                  <a:pt x="309372" y="3947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603" y="746759"/>
            <a:ext cx="239395" cy="262255"/>
          </a:xfrm>
          <a:custGeom>
            <a:avLst/>
            <a:gdLst/>
            <a:ahLst/>
            <a:cxnLst/>
            <a:rect l="l" t="t" r="r" b="b"/>
            <a:pathLst>
              <a:path w="239395" h="262255">
                <a:moveTo>
                  <a:pt x="92964" y="262127"/>
                </a:moveTo>
                <a:lnTo>
                  <a:pt x="47244" y="254507"/>
                </a:lnTo>
                <a:lnTo>
                  <a:pt x="13787" y="227314"/>
                </a:lnTo>
                <a:lnTo>
                  <a:pt x="2571" y="190857"/>
                </a:lnTo>
                <a:lnTo>
                  <a:pt x="0" y="0"/>
                </a:lnTo>
                <a:lnTo>
                  <a:pt x="70104" y="0"/>
                </a:lnTo>
                <a:lnTo>
                  <a:pt x="70104" y="144779"/>
                </a:lnTo>
                <a:lnTo>
                  <a:pt x="70675" y="159662"/>
                </a:lnTo>
                <a:lnTo>
                  <a:pt x="85582" y="198905"/>
                </a:lnTo>
                <a:lnTo>
                  <a:pt x="114300" y="207263"/>
                </a:lnTo>
                <a:lnTo>
                  <a:pt x="239268" y="207263"/>
                </a:lnTo>
                <a:lnTo>
                  <a:pt x="239268" y="220979"/>
                </a:lnTo>
                <a:lnTo>
                  <a:pt x="170688" y="220979"/>
                </a:lnTo>
                <a:lnTo>
                  <a:pt x="163496" y="231552"/>
                </a:lnTo>
                <a:lnTo>
                  <a:pt x="155448" y="240410"/>
                </a:lnTo>
                <a:lnTo>
                  <a:pt x="114871" y="259841"/>
                </a:lnTo>
                <a:lnTo>
                  <a:pt x="104132" y="261556"/>
                </a:lnTo>
                <a:lnTo>
                  <a:pt x="92964" y="262127"/>
                </a:lnTo>
                <a:close/>
              </a:path>
              <a:path w="239395" h="262255">
                <a:moveTo>
                  <a:pt x="239268" y="207263"/>
                </a:moveTo>
                <a:lnTo>
                  <a:pt x="114300" y="207263"/>
                </a:lnTo>
                <a:lnTo>
                  <a:pt x="128016" y="206359"/>
                </a:lnTo>
                <a:lnTo>
                  <a:pt x="139446" y="203453"/>
                </a:lnTo>
                <a:lnTo>
                  <a:pt x="165735" y="168020"/>
                </a:lnTo>
                <a:lnTo>
                  <a:pt x="169164" y="134111"/>
                </a:lnTo>
                <a:lnTo>
                  <a:pt x="169164" y="0"/>
                </a:lnTo>
                <a:lnTo>
                  <a:pt x="239268" y="0"/>
                </a:lnTo>
                <a:lnTo>
                  <a:pt x="239268" y="207263"/>
                </a:lnTo>
                <a:close/>
              </a:path>
              <a:path w="239395" h="262255">
                <a:moveTo>
                  <a:pt x="239268" y="256031"/>
                </a:moveTo>
                <a:lnTo>
                  <a:pt x="172212" y="256031"/>
                </a:lnTo>
                <a:lnTo>
                  <a:pt x="172212" y="220979"/>
                </a:lnTo>
                <a:lnTo>
                  <a:pt x="239268" y="220979"/>
                </a:lnTo>
                <a:lnTo>
                  <a:pt x="239268" y="25603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162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6707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89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58419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89" h="269875">
                <a:moveTo>
                  <a:pt x="240894" y="222504"/>
                </a:moveTo>
                <a:lnTo>
                  <a:pt x="112699" y="222504"/>
                </a:lnTo>
                <a:lnTo>
                  <a:pt x="122652" y="221956"/>
                </a:lnTo>
                <a:lnTo>
                  <a:pt x="131749" y="220408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89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6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8580" y="54864"/>
                </a:lnTo>
                <a:lnTo>
                  <a:pt x="71628" y="47244"/>
                </a:lnTo>
                <a:lnTo>
                  <a:pt x="100584" y="15240"/>
                </a:lnTo>
                <a:lnTo>
                  <a:pt x="136398" y="1143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6079"/>
                </a:lnTo>
                <a:lnTo>
                  <a:pt x="94869" y="79819"/>
                </a:lnTo>
                <a:lnTo>
                  <a:pt x="73152" y="115824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6364" y="670560"/>
            <a:ext cx="163195" cy="335280"/>
          </a:xfrm>
          <a:custGeom>
            <a:avLst/>
            <a:gdLst/>
            <a:ahLst/>
            <a:cxnLst/>
            <a:rect l="l" t="t" r="r" b="b"/>
            <a:pathLst>
              <a:path w="163195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3195" h="335280">
                <a:moveTo>
                  <a:pt x="163068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3068" y="76200"/>
                </a:lnTo>
                <a:lnTo>
                  <a:pt x="163068" y="123444"/>
                </a:lnTo>
                <a:close/>
              </a:path>
              <a:path w="163195" h="335280">
                <a:moveTo>
                  <a:pt x="150876" y="335280"/>
                </a:moveTo>
                <a:lnTo>
                  <a:pt x="121920" y="335280"/>
                </a:lnTo>
                <a:lnTo>
                  <a:pt x="113942" y="335256"/>
                </a:lnTo>
                <a:lnTo>
                  <a:pt x="71508" y="327755"/>
                </a:lnTo>
                <a:lnTo>
                  <a:pt x="44005" y="292798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21920" y="278892"/>
                </a:lnTo>
                <a:lnTo>
                  <a:pt x="129540" y="280416"/>
                </a:lnTo>
                <a:lnTo>
                  <a:pt x="163068" y="280416"/>
                </a:lnTo>
                <a:lnTo>
                  <a:pt x="163068" y="332232"/>
                </a:lnTo>
                <a:lnTo>
                  <a:pt x="150876" y="335280"/>
                </a:lnTo>
                <a:close/>
              </a:path>
              <a:path w="163195" h="335280">
                <a:moveTo>
                  <a:pt x="163068" y="280416"/>
                </a:moveTo>
                <a:lnTo>
                  <a:pt x="156972" y="280416"/>
                </a:lnTo>
                <a:lnTo>
                  <a:pt x="160020" y="278892"/>
                </a:lnTo>
                <a:lnTo>
                  <a:pt x="163068" y="278892"/>
                </a:lnTo>
                <a:lnTo>
                  <a:pt x="163068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6008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1059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98314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0264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9244" y="222503"/>
                </a:moveTo>
                <a:lnTo>
                  <a:pt x="132588" y="222503"/>
                </a:lnTo>
                <a:lnTo>
                  <a:pt x="137160" y="220979"/>
                </a:lnTo>
                <a:lnTo>
                  <a:pt x="143256" y="219455"/>
                </a:lnTo>
                <a:lnTo>
                  <a:pt x="152400" y="216407"/>
                </a:lnTo>
                <a:lnTo>
                  <a:pt x="156972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97" y="162448"/>
                </a:lnTo>
                <a:lnTo>
                  <a:pt x="88392" y="150875"/>
                </a:lnTo>
                <a:lnTo>
                  <a:pt x="80414" y="148828"/>
                </a:lnTo>
                <a:lnTo>
                  <a:pt x="37980" y="134469"/>
                </a:lnTo>
                <a:lnTo>
                  <a:pt x="10596" y="105227"/>
                </a:lnTo>
                <a:lnTo>
                  <a:pt x="6096" y="82295"/>
                </a:lnTo>
                <a:lnTo>
                  <a:pt x="6691" y="70532"/>
                </a:lnTo>
                <a:lnTo>
                  <a:pt x="21645" y="34980"/>
                </a:lnTo>
                <a:lnTo>
                  <a:pt x="58293" y="8953"/>
                </a:lnTo>
                <a:lnTo>
                  <a:pt x="77724" y="4571"/>
                </a:lnTo>
                <a:lnTo>
                  <a:pt x="88011" y="2571"/>
                </a:lnTo>
                <a:lnTo>
                  <a:pt x="98298" y="1142"/>
                </a:lnTo>
                <a:lnTo>
                  <a:pt x="108585" y="285"/>
                </a:lnTo>
                <a:lnTo>
                  <a:pt x="118872" y="0"/>
                </a:lnTo>
                <a:lnTo>
                  <a:pt x="129135" y="285"/>
                </a:lnTo>
                <a:lnTo>
                  <a:pt x="168473" y="7143"/>
                </a:lnTo>
                <a:lnTo>
                  <a:pt x="208216" y="28765"/>
                </a:lnTo>
                <a:lnTo>
                  <a:pt x="222079" y="47243"/>
                </a:lnTo>
                <a:lnTo>
                  <a:pt x="112776" y="47243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51815"/>
                </a:lnTo>
                <a:lnTo>
                  <a:pt x="86868" y="53339"/>
                </a:lnTo>
                <a:lnTo>
                  <a:pt x="77724" y="62483"/>
                </a:lnTo>
                <a:lnTo>
                  <a:pt x="76200" y="65531"/>
                </a:lnTo>
                <a:lnTo>
                  <a:pt x="76200" y="77723"/>
                </a:lnTo>
                <a:lnTo>
                  <a:pt x="79248" y="82295"/>
                </a:lnTo>
                <a:lnTo>
                  <a:pt x="88392" y="91439"/>
                </a:lnTo>
                <a:lnTo>
                  <a:pt x="94488" y="94487"/>
                </a:lnTo>
                <a:lnTo>
                  <a:pt x="102108" y="96011"/>
                </a:lnTo>
                <a:lnTo>
                  <a:pt x="107846" y="98059"/>
                </a:lnTo>
                <a:lnTo>
                  <a:pt x="113728" y="99821"/>
                </a:lnTo>
                <a:lnTo>
                  <a:pt x="119895" y="101584"/>
                </a:lnTo>
                <a:lnTo>
                  <a:pt x="126492" y="103631"/>
                </a:lnTo>
                <a:lnTo>
                  <a:pt x="164068" y="111799"/>
                </a:lnTo>
                <a:lnTo>
                  <a:pt x="171450" y="113728"/>
                </a:lnTo>
                <a:lnTo>
                  <a:pt x="178831" y="115943"/>
                </a:lnTo>
                <a:lnTo>
                  <a:pt x="185928" y="118871"/>
                </a:lnTo>
                <a:lnTo>
                  <a:pt x="193643" y="121419"/>
                </a:lnTo>
                <a:lnTo>
                  <a:pt x="227933" y="145422"/>
                </a:lnTo>
                <a:lnTo>
                  <a:pt x="237689" y="179831"/>
                </a:lnTo>
                <a:lnTo>
                  <a:pt x="237663" y="183046"/>
                </a:lnTo>
                <a:lnTo>
                  <a:pt x="237172" y="193381"/>
                </a:lnTo>
                <a:lnTo>
                  <a:pt x="235458" y="204406"/>
                </a:lnTo>
                <a:lnTo>
                  <a:pt x="232600" y="214574"/>
                </a:lnTo>
                <a:lnTo>
                  <a:pt x="229244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3496" y="72866"/>
                </a:lnTo>
                <a:lnTo>
                  <a:pt x="160401" y="65150"/>
                </a:lnTo>
                <a:lnTo>
                  <a:pt x="125563" y="47791"/>
                </a:lnTo>
                <a:lnTo>
                  <a:pt x="115824" y="47243"/>
                </a:lnTo>
                <a:lnTo>
                  <a:pt x="222079" y="47243"/>
                </a:lnTo>
                <a:lnTo>
                  <a:pt x="224361" y="51220"/>
                </a:lnTo>
                <a:lnTo>
                  <a:pt x="227838" y="60769"/>
                </a:lnTo>
                <a:lnTo>
                  <a:pt x="230171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7724" y="265175"/>
                </a:lnTo>
                <a:lnTo>
                  <a:pt x="39624" y="251459"/>
                </a:lnTo>
                <a:lnTo>
                  <a:pt x="12192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9916" y="216407"/>
                </a:lnTo>
                <a:lnTo>
                  <a:pt x="94488" y="219455"/>
                </a:lnTo>
                <a:lnTo>
                  <a:pt x="102108" y="220979"/>
                </a:lnTo>
                <a:lnTo>
                  <a:pt x="108204" y="222503"/>
                </a:lnTo>
                <a:lnTo>
                  <a:pt x="229244" y="222503"/>
                </a:lnTo>
                <a:lnTo>
                  <a:pt x="201168" y="251459"/>
                </a:lnTo>
                <a:lnTo>
                  <a:pt x="164592" y="266699"/>
                </a:lnTo>
                <a:lnTo>
                  <a:pt x="131587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1532" y="1809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0518" y="1825751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0"/>
                </a:moveTo>
                <a:lnTo>
                  <a:pt x="0" y="195072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57715" y="3753103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0"/>
                </a:moveTo>
                <a:lnTo>
                  <a:pt x="12192" y="0"/>
                </a:lnTo>
                <a:lnTo>
                  <a:pt x="12192" y="26669"/>
                </a:lnTo>
                <a:lnTo>
                  <a:pt x="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70669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57715" y="75446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69907" y="3759453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4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83623" y="377278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69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11128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40518" y="7534656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71532" y="9366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26195" y="7351776"/>
            <a:ext cx="435864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83395" y="7351776"/>
            <a:ext cx="147828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24671" y="5484876"/>
            <a:ext cx="437388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83395" y="5484876"/>
            <a:ext cx="14782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32292" y="3608832"/>
            <a:ext cx="429767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83395" y="3604259"/>
            <a:ext cx="147828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03919" y="9325355"/>
            <a:ext cx="220979" cy="161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64523" y="9268967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4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77477" y="9329928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31580" y="9325355"/>
            <a:ext cx="129540" cy="161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65819" y="1793748"/>
            <a:ext cx="220979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15755" y="1793747"/>
            <a:ext cx="30784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983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9983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983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983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983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983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9983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983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983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983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983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983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9983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5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4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4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267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5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5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5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9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4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9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6824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6824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2532887"/>
            <a:ext cx="199644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4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4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4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6824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860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4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6824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811" y="4844796"/>
            <a:ext cx="198120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6824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6824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21335"/>
                </a:moveTo>
                <a:lnTo>
                  <a:pt x="0" y="21335"/>
                </a:lnTo>
                <a:lnTo>
                  <a:pt x="0" y="0"/>
                </a:lnTo>
                <a:lnTo>
                  <a:pt x="22859" y="0"/>
                </a:lnTo>
                <a:lnTo>
                  <a:pt x="2285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9288" y="5618988"/>
            <a:ext cx="199644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4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824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764" y="6379463"/>
            <a:ext cx="201168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824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6824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9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6824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6824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9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7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6824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6824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9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6824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24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820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4888" y="640079"/>
            <a:ext cx="347980" cy="394970"/>
          </a:xfrm>
          <a:custGeom>
            <a:avLst/>
            <a:gdLst/>
            <a:ahLst/>
            <a:cxnLst/>
            <a:rect l="l" t="t" r="r" b="b"/>
            <a:pathLst>
              <a:path w="347979" h="394969">
                <a:moveTo>
                  <a:pt x="173736" y="370332"/>
                </a:moveTo>
                <a:lnTo>
                  <a:pt x="134874" y="366903"/>
                </a:lnTo>
                <a:lnTo>
                  <a:pt x="85153" y="348948"/>
                </a:lnTo>
                <a:lnTo>
                  <a:pt x="45720" y="318516"/>
                </a:lnTo>
                <a:lnTo>
                  <a:pt x="18502" y="275653"/>
                </a:lnTo>
                <a:lnTo>
                  <a:pt x="3238" y="224980"/>
                </a:lnTo>
                <a:lnTo>
                  <a:pt x="0" y="187452"/>
                </a:lnTo>
                <a:lnTo>
                  <a:pt x="833" y="168306"/>
                </a:lnTo>
                <a:lnTo>
                  <a:pt x="12192" y="114300"/>
                </a:lnTo>
                <a:lnTo>
                  <a:pt x="35123" y="68008"/>
                </a:lnTo>
                <a:lnTo>
                  <a:pt x="70866" y="32194"/>
                </a:lnTo>
                <a:lnTo>
                  <a:pt x="117157" y="8358"/>
                </a:lnTo>
                <a:lnTo>
                  <a:pt x="173736" y="0"/>
                </a:lnTo>
                <a:lnTo>
                  <a:pt x="193738" y="881"/>
                </a:lnTo>
                <a:lnTo>
                  <a:pt x="246888" y="15240"/>
                </a:lnTo>
                <a:lnTo>
                  <a:pt x="289750" y="42886"/>
                </a:lnTo>
                <a:lnTo>
                  <a:pt x="310352" y="65531"/>
                </a:lnTo>
                <a:lnTo>
                  <a:pt x="173736" y="65531"/>
                </a:lnTo>
                <a:lnTo>
                  <a:pt x="161472" y="66341"/>
                </a:lnTo>
                <a:lnTo>
                  <a:pt x="120705" y="81343"/>
                </a:lnTo>
                <a:lnTo>
                  <a:pt x="93868" y="112156"/>
                </a:lnTo>
                <a:lnTo>
                  <a:pt x="80295" y="153162"/>
                </a:lnTo>
                <a:lnTo>
                  <a:pt x="77724" y="187452"/>
                </a:lnTo>
                <a:lnTo>
                  <a:pt x="78009" y="198620"/>
                </a:lnTo>
                <a:lnTo>
                  <a:pt x="85772" y="240363"/>
                </a:lnTo>
                <a:lnTo>
                  <a:pt x="105322" y="275939"/>
                </a:lnTo>
                <a:lnTo>
                  <a:pt x="139231" y="299656"/>
                </a:lnTo>
                <a:lnTo>
                  <a:pt x="173736" y="304800"/>
                </a:lnTo>
                <a:lnTo>
                  <a:pt x="311598" y="304800"/>
                </a:lnTo>
                <a:lnTo>
                  <a:pt x="301752" y="316992"/>
                </a:lnTo>
                <a:lnTo>
                  <a:pt x="337763" y="350520"/>
                </a:lnTo>
                <a:lnTo>
                  <a:pt x="259080" y="350520"/>
                </a:lnTo>
                <a:lnTo>
                  <a:pt x="240815" y="359402"/>
                </a:lnTo>
                <a:lnTo>
                  <a:pt x="220408" y="365569"/>
                </a:lnTo>
                <a:lnTo>
                  <a:pt x="198000" y="369165"/>
                </a:lnTo>
                <a:lnTo>
                  <a:pt x="173736" y="370332"/>
                </a:lnTo>
                <a:close/>
              </a:path>
              <a:path w="347979" h="394969">
                <a:moveTo>
                  <a:pt x="331602" y="268224"/>
                </a:moveTo>
                <a:lnTo>
                  <a:pt x="248412" y="268224"/>
                </a:lnTo>
                <a:lnTo>
                  <a:pt x="252936" y="261056"/>
                </a:lnTo>
                <a:lnTo>
                  <a:pt x="257175" y="253174"/>
                </a:lnTo>
                <a:lnTo>
                  <a:pt x="268414" y="213360"/>
                </a:lnTo>
                <a:lnTo>
                  <a:pt x="269748" y="187452"/>
                </a:lnTo>
                <a:lnTo>
                  <a:pt x="269462" y="176022"/>
                </a:lnTo>
                <a:lnTo>
                  <a:pt x="261699" y="131492"/>
                </a:lnTo>
                <a:lnTo>
                  <a:pt x="242149" y="95059"/>
                </a:lnTo>
                <a:lnTo>
                  <a:pt x="208240" y="71961"/>
                </a:lnTo>
                <a:lnTo>
                  <a:pt x="173736" y="65531"/>
                </a:lnTo>
                <a:lnTo>
                  <a:pt x="310352" y="65531"/>
                </a:lnTo>
                <a:lnTo>
                  <a:pt x="335280" y="114300"/>
                </a:lnTo>
                <a:lnTo>
                  <a:pt x="346638" y="168092"/>
                </a:lnTo>
                <a:lnTo>
                  <a:pt x="347472" y="187452"/>
                </a:lnTo>
                <a:lnTo>
                  <a:pt x="346638" y="206359"/>
                </a:lnTo>
                <a:lnTo>
                  <a:pt x="344233" y="224409"/>
                </a:lnTo>
                <a:lnTo>
                  <a:pt x="340399" y="241887"/>
                </a:lnTo>
                <a:lnTo>
                  <a:pt x="335280" y="259080"/>
                </a:lnTo>
                <a:lnTo>
                  <a:pt x="331602" y="268224"/>
                </a:lnTo>
                <a:close/>
              </a:path>
              <a:path w="347979" h="394969">
                <a:moveTo>
                  <a:pt x="311598" y="304800"/>
                </a:moveTo>
                <a:lnTo>
                  <a:pt x="192024" y="304800"/>
                </a:lnTo>
                <a:lnTo>
                  <a:pt x="196596" y="303276"/>
                </a:lnTo>
                <a:lnTo>
                  <a:pt x="201168" y="303276"/>
                </a:lnTo>
                <a:lnTo>
                  <a:pt x="204216" y="300228"/>
                </a:lnTo>
                <a:lnTo>
                  <a:pt x="172212" y="269748"/>
                </a:lnTo>
                <a:lnTo>
                  <a:pt x="207264" y="231648"/>
                </a:lnTo>
                <a:lnTo>
                  <a:pt x="248412" y="268224"/>
                </a:lnTo>
                <a:lnTo>
                  <a:pt x="331602" y="268224"/>
                </a:lnTo>
                <a:lnTo>
                  <a:pt x="328969" y="274772"/>
                </a:lnTo>
                <a:lnTo>
                  <a:pt x="321373" y="289750"/>
                </a:lnTo>
                <a:lnTo>
                  <a:pt x="312348" y="303871"/>
                </a:lnTo>
                <a:lnTo>
                  <a:pt x="311598" y="304800"/>
                </a:lnTo>
                <a:close/>
              </a:path>
              <a:path w="347979" h="394969">
                <a:moveTo>
                  <a:pt x="309372" y="394716"/>
                </a:moveTo>
                <a:lnTo>
                  <a:pt x="259080" y="350520"/>
                </a:lnTo>
                <a:lnTo>
                  <a:pt x="337763" y="350520"/>
                </a:lnTo>
                <a:lnTo>
                  <a:pt x="345948" y="358140"/>
                </a:lnTo>
                <a:lnTo>
                  <a:pt x="309372" y="3947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603" y="746759"/>
            <a:ext cx="239395" cy="262255"/>
          </a:xfrm>
          <a:custGeom>
            <a:avLst/>
            <a:gdLst/>
            <a:ahLst/>
            <a:cxnLst/>
            <a:rect l="l" t="t" r="r" b="b"/>
            <a:pathLst>
              <a:path w="239395" h="262255">
                <a:moveTo>
                  <a:pt x="92964" y="262127"/>
                </a:moveTo>
                <a:lnTo>
                  <a:pt x="47244" y="254507"/>
                </a:lnTo>
                <a:lnTo>
                  <a:pt x="13787" y="227314"/>
                </a:lnTo>
                <a:lnTo>
                  <a:pt x="2571" y="190857"/>
                </a:lnTo>
                <a:lnTo>
                  <a:pt x="0" y="0"/>
                </a:lnTo>
                <a:lnTo>
                  <a:pt x="70104" y="0"/>
                </a:lnTo>
                <a:lnTo>
                  <a:pt x="70104" y="144779"/>
                </a:lnTo>
                <a:lnTo>
                  <a:pt x="70675" y="159662"/>
                </a:lnTo>
                <a:lnTo>
                  <a:pt x="85582" y="198905"/>
                </a:lnTo>
                <a:lnTo>
                  <a:pt x="114300" y="207263"/>
                </a:lnTo>
                <a:lnTo>
                  <a:pt x="239268" y="207263"/>
                </a:lnTo>
                <a:lnTo>
                  <a:pt x="239268" y="220979"/>
                </a:lnTo>
                <a:lnTo>
                  <a:pt x="170688" y="220979"/>
                </a:lnTo>
                <a:lnTo>
                  <a:pt x="163496" y="231552"/>
                </a:lnTo>
                <a:lnTo>
                  <a:pt x="155448" y="240410"/>
                </a:lnTo>
                <a:lnTo>
                  <a:pt x="114871" y="259841"/>
                </a:lnTo>
                <a:lnTo>
                  <a:pt x="104132" y="261556"/>
                </a:lnTo>
                <a:lnTo>
                  <a:pt x="92964" y="262127"/>
                </a:lnTo>
                <a:close/>
              </a:path>
              <a:path w="239395" h="262255">
                <a:moveTo>
                  <a:pt x="239268" y="207263"/>
                </a:moveTo>
                <a:lnTo>
                  <a:pt x="114300" y="207263"/>
                </a:lnTo>
                <a:lnTo>
                  <a:pt x="128016" y="206359"/>
                </a:lnTo>
                <a:lnTo>
                  <a:pt x="139446" y="203453"/>
                </a:lnTo>
                <a:lnTo>
                  <a:pt x="165735" y="168020"/>
                </a:lnTo>
                <a:lnTo>
                  <a:pt x="169164" y="134111"/>
                </a:lnTo>
                <a:lnTo>
                  <a:pt x="169164" y="0"/>
                </a:lnTo>
                <a:lnTo>
                  <a:pt x="239268" y="0"/>
                </a:lnTo>
                <a:lnTo>
                  <a:pt x="239268" y="207263"/>
                </a:lnTo>
                <a:close/>
              </a:path>
              <a:path w="239395" h="262255">
                <a:moveTo>
                  <a:pt x="239268" y="256031"/>
                </a:moveTo>
                <a:lnTo>
                  <a:pt x="172212" y="256031"/>
                </a:lnTo>
                <a:lnTo>
                  <a:pt x="172212" y="220979"/>
                </a:lnTo>
                <a:lnTo>
                  <a:pt x="239268" y="220979"/>
                </a:lnTo>
                <a:lnTo>
                  <a:pt x="239268" y="25603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162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6707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89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58419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89" h="269875">
                <a:moveTo>
                  <a:pt x="240894" y="222504"/>
                </a:moveTo>
                <a:lnTo>
                  <a:pt x="112699" y="222504"/>
                </a:lnTo>
                <a:lnTo>
                  <a:pt x="122652" y="221956"/>
                </a:lnTo>
                <a:lnTo>
                  <a:pt x="131749" y="220408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89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6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8580" y="54864"/>
                </a:lnTo>
                <a:lnTo>
                  <a:pt x="71628" y="47244"/>
                </a:lnTo>
                <a:lnTo>
                  <a:pt x="100584" y="15240"/>
                </a:lnTo>
                <a:lnTo>
                  <a:pt x="136398" y="1143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6079"/>
                </a:lnTo>
                <a:lnTo>
                  <a:pt x="94869" y="79819"/>
                </a:lnTo>
                <a:lnTo>
                  <a:pt x="73152" y="115824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6364" y="670560"/>
            <a:ext cx="163195" cy="335280"/>
          </a:xfrm>
          <a:custGeom>
            <a:avLst/>
            <a:gdLst/>
            <a:ahLst/>
            <a:cxnLst/>
            <a:rect l="l" t="t" r="r" b="b"/>
            <a:pathLst>
              <a:path w="163195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3195" h="335280">
                <a:moveTo>
                  <a:pt x="163068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3068" y="76200"/>
                </a:lnTo>
                <a:lnTo>
                  <a:pt x="163068" y="123444"/>
                </a:lnTo>
                <a:close/>
              </a:path>
              <a:path w="163195" h="335280">
                <a:moveTo>
                  <a:pt x="150876" y="335280"/>
                </a:moveTo>
                <a:lnTo>
                  <a:pt x="121920" y="335280"/>
                </a:lnTo>
                <a:lnTo>
                  <a:pt x="113942" y="335256"/>
                </a:lnTo>
                <a:lnTo>
                  <a:pt x="71508" y="327755"/>
                </a:lnTo>
                <a:lnTo>
                  <a:pt x="44005" y="292798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21920" y="278892"/>
                </a:lnTo>
                <a:lnTo>
                  <a:pt x="129540" y="280416"/>
                </a:lnTo>
                <a:lnTo>
                  <a:pt x="163068" y="280416"/>
                </a:lnTo>
                <a:lnTo>
                  <a:pt x="163068" y="332232"/>
                </a:lnTo>
                <a:lnTo>
                  <a:pt x="150876" y="335280"/>
                </a:lnTo>
                <a:close/>
              </a:path>
              <a:path w="163195" h="335280">
                <a:moveTo>
                  <a:pt x="163068" y="280416"/>
                </a:moveTo>
                <a:lnTo>
                  <a:pt x="156972" y="280416"/>
                </a:lnTo>
                <a:lnTo>
                  <a:pt x="160020" y="278892"/>
                </a:lnTo>
                <a:lnTo>
                  <a:pt x="163068" y="278892"/>
                </a:lnTo>
                <a:lnTo>
                  <a:pt x="163068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6008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1059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98314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0264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9244" y="222503"/>
                </a:moveTo>
                <a:lnTo>
                  <a:pt x="132588" y="222503"/>
                </a:lnTo>
                <a:lnTo>
                  <a:pt x="137160" y="220979"/>
                </a:lnTo>
                <a:lnTo>
                  <a:pt x="143256" y="219455"/>
                </a:lnTo>
                <a:lnTo>
                  <a:pt x="152400" y="216407"/>
                </a:lnTo>
                <a:lnTo>
                  <a:pt x="156972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97" y="162448"/>
                </a:lnTo>
                <a:lnTo>
                  <a:pt x="88392" y="150875"/>
                </a:lnTo>
                <a:lnTo>
                  <a:pt x="80414" y="148828"/>
                </a:lnTo>
                <a:lnTo>
                  <a:pt x="37980" y="134469"/>
                </a:lnTo>
                <a:lnTo>
                  <a:pt x="10596" y="105227"/>
                </a:lnTo>
                <a:lnTo>
                  <a:pt x="6096" y="82295"/>
                </a:lnTo>
                <a:lnTo>
                  <a:pt x="6691" y="70532"/>
                </a:lnTo>
                <a:lnTo>
                  <a:pt x="21645" y="34980"/>
                </a:lnTo>
                <a:lnTo>
                  <a:pt x="58293" y="8953"/>
                </a:lnTo>
                <a:lnTo>
                  <a:pt x="77724" y="4571"/>
                </a:lnTo>
                <a:lnTo>
                  <a:pt x="88011" y="2571"/>
                </a:lnTo>
                <a:lnTo>
                  <a:pt x="98298" y="1142"/>
                </a:lnTo>
                <a:lnTo>
                  <a:pt x="108585" y="285"/>
                </a:lnTo>
                <a:lnTo>
                  <a:pt x="118872" y="0"/>
                </a:lnTo>
                <a:lnTo>
                  <a:pt x="129135" y="285"/>
                </a:lnTo>
                <a:lnTo>
                  <a:pt x="168473" y="7143"/>
                </a:lnTo>
                <a:lnTo>
                  <a:pt x="208216" y="28765"/>
                </a:lnTo>
                <a:lnTo>
                  <a:pt x="222079" y="47243"/>
                </a:lnTo>
                <a:lnTo>
                  <a:pt x="112776" y="47243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51815"/>
                </a:lnTo>
                <a:lnTo>
                  <a:pt x="86868" y="53339"/>
                </a:lnTo>
                <a:lnTo>
                  <a:pt x="77724" y="62483"/>
                </a:lnTo>
                <a:lnTo>
                  <a:pt x="76200" y="65531"/>
                </a:lnTo>
                <a:lnTo>
                  <a:pt x="76200" y="77723"/>
                </a:lnTo>
                <a:lnTo>
                  <a:pt x="79248" y="82295"/>
                </a:lnTo>
                <a:lnTo>
                  <a:pt x="88392" y="91439"/>
                </a:lnTo>
                <a:lnTo>
                  <a:pt x="94488" y="94487"/>
                </a:lnTo>
                <a:lnTo>
                  <a:pt x="102108" y="96011"/>
                </a:lnTo>
                <a:lnTo>
                  <a:pt x="107846" y="98059"/>
                </a:lnTo>
                <a:lnTo>
                  <a:pt x="113728" y="99821"/>
                </a:lnTo>
                <a:lnTo>
                  <a:pt x="119895" y="101584"/>
                </a:lnTo>
                <a:lnTo>
                  <a:pt x="126492" y="103631"/>
                </a:lnTo>
                <a:lnTo>
                  <a:pt x="164068" y="111799"/>
                </a:lnTo>
                <a:lnTo>
                  <a:pt x="171450" y="113728"/>
                </a:lnTo>
                <a:lnTo>
                  <a:pt x="178831" y="115943"/>
                </a:lnTo>
                <a:lnTo>
                  <a:pt x="185928" y="118871"/>
                </a:lnTo>
                <a:lnTo>
                  <a:pt x="193643" y="121419"/>
                </a:lnTo>
                <a:lnTo>
                  <a:pt x="227933" y="145422"/>
                </a:lnTo>
                <a:lnTo>
                  <a:pt x="237689" y="179831"/>
                </a:lnTo>
                <a:lnTo>
                  <a:pt x="237663" y="183046"/>
                </a:lnTo>
                <a:lnTo>
                  <a:pt x="237172" y="193381"/>
                </a:lnTo>
                <a:lnTo>
                  <a:pt x="235458" y="204406"/>
                </a:lnTo>
                <a:lnTo>
                  <a:pt x="232600" y="214574"/>
                </a:lnTo>
                <a:lnTo>
                  <a:pt x="229244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3496" y="72866"/>
                </a:lnTo>
                <a:lnTo>
                  <a:pt x="160401" y="65150"/>
                </a:lnTo>
                <a:lnTo>
                  <a:pt x="125563" y="47791"/>
                </a:lnTo>
                <a:lnTo>
                  <a:pt x="115824" y="47243"/>
                </a:lnTo>
                <a:lnTo>
                  <a:pt x="222079" y="47243"/>
                </a:lnTo>
                <a:lnTo>
                  <a:pt x="224361" y="51220"/>
                </a:lnTo>
                <a:lnTo>
                  <a:pt x="227838" y="60769"/>
                </a:lnTo>
                <a:lnTo>
                  <a:pt x="230171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7724" y="265175"/>
                </a:lnTo>
                <a:lnTo>
                  <a:pt x="39624" y="251459"/>
                </a:lnTo>
                <a:lnTo>
                  <a:pt x="12192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9916" y="216407"/>
                </a:lnTo>
                <a:lnTo>
                  <a:pt x="94488" y="219455"/>
                </a:lnTo>
                <a:lnTo>
                  <a:pt x="102108" y="220979"/>
                </a:lnTo>
                <a:lnTo>
                  <a:pt x="108204" y="222503"/>
                </a:lnTo>
                <a:lnTo>
                  <a:pt x="229244" y="222503"/>
                </a:lnTo>
                <a:lnTo>
                  <a:pt x="201168" y="251459"/>
                </a:lnTo>
                <a:lnTo>
                  <a:pt x="164592" y="266699"/>
                </a:lnTo>
                <a:lnTo>
                  <a:pt x="131587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1532" y="1809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0518" y="1825751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0"/>
                </a:moveTo>
                <a:lnTo>
                  <a:pt x="0" y="195072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51620" y="558774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8651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57715" y="3753103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0"/>
                </a:moveTo>
                <a:lnTo>
                  <a:pt x="12192" y="0"/>
                </a:lnTo>
                <a:lnTo>
                  <a:pt x="12192" y="26669"/>
                </a:lnTo>
                <a:lnTo>
                  <a:pt x="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70669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57715" y="75446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69907" y="3759453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4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83623" y="377278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69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11128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40518" y="7534656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71532" y="9366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26195" y="7351776"/>
            <a:ext cx="435864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83395" y="7351776"/>
            <a:ext cx="147828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24671" y="5484876"/>
            <a:ext cx="437388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83395" y="5484876"/>
            <a:ext cx="14782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32292" y="3608832"/>
            <a:ext cx="429767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83395" y="3604259"/>
            <a:ext cx="147828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03919" y="9325355"/>
            <a:ext cx="220979" cy="161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4523" y="9268967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4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77477" y="9329928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31580" y="9325355"/>
            <a:ext cx="129540" cy="161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65819" y="1793748"/>
            <a:ext cx="220979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15755" y="1793747"/>
            <a:ext cx="30784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84719" y="5541264"/>
            <a:ext cx="220979" cy="1615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34656" y="5484876"/>
            <a:ext cx="313944" cy="2209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89747" y="5484876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5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02702" y="55443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47659" y="5541263"/>
            <a:ext cx="147828" cy="1645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19871" y="5541264"/>
            <a:ext cx="129540" cy="1615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2035" y="2119883"/>
            <a:ext cx="330835" cy="391795"/>
          </a:xfrm>
          <a:custGeom>
            <a:avLst/>
            <a:gdLst/>
            <a:ahLst/>
            <a:cxnLst/>
            <a:rect l="l" t="t" r="r" b="b"/>
            <a:pathLst>
              <a:path w="330835" h="391794">
                <a:moveTo>
                  <a:pt x="172212" y="391668"/>
                </a:moveTo>
                <a:lnTo>
                  <a:pt x="134231" y="388286"/>
                </a:lnTo>
                <a:lnTo>
                  <a:pt x="70842" y="362092"/>
                </a:lnTo>
                <a:lnTo>
                  <a:pt x="25717" y="311253"/>
                </a:lnTo>
                <a:lnTo>
                  <a:pt x="2857" y="239768"/>
                </a:lnTo>
                <a:lnTo>
                  <a:pt x="0" y="196595"/>
                </a:lnTo>
                <a:lnTo>
                  <a:pt x="3167" y="150304"/>
                </a:lnTo>
                <a:lnTo>
                  <a:pt x="12763" y="109727"/>
                </a:lnTo>
                <a:lnTo>
                  <a:pt x="28932" y="74866"/>
                </a:lnTo>
                <a:lnTo>
                  <a:pt x="76128" y="25717"/>
                </a:lnTo>
                <a:lnTo>
                  <a:pt x="133897" y="2857"/>
                </a:lnTo>
                <a:lnTo>
                  <a:pt x="167640" y="0"/>
                </a:lnTo>
                <a:lnTo>
                  <a:pt x="211359" y="3738"/>
                </a:lnTo>
                <a:lnTo>
                  <a:pt x="248793" y="15049"/>
                </a:lnTo>
                <a:lnTo>
                  <a:pt x="279939" y="34075"/>
                </a:lnTo>
                <a:lnTo>
                  <a:pt x="304800" y="60959"/>
                </a:lnTo>
                <a:lnTo>
                  <a:pt x="308672" y="67055"/>
                </a:lnTo>
                <a:lnTo>
                  <a:pt x="169164" y="67055"/>
                </a:lnTo>
                <a:lnTo>
                  <a:pt x="149709" y="69080"/>
                </a:lnTo>
                <a:lnTo>
                  <a:pt x="103632" y="100583"/>
                </a:lnTo>
                <a:lnTo>
                  <a:pt x="85153" y="142493"/>
                </a:lnTo>
                <a:lnTo>
                  <a:pt x="79248" y="198119"/>
                </a:lnTo>
                <a:lnTo>
                  <a:pt x="80938" y="227885"/>
                </a:lnTo>
                <a:lnTo>
                  <a:pt x="94035" y="274843"/>
                </a:lnTo>
                <a:lnTo>
                  <a:pt x="118586" y="306609"/>
                </a:lnTo>
                <a:lnTo>
                  <a:pt x="169164" y="324612"/>
                </a:lnTo>
                <a:lnTo>
                  <a:pt x="300612" y="324612"/>
                </a:lnTo>
                <a:lnTo>
                  <a:pt x="296179" y="331422"/>
                </a:lnTo>
                <a:lnTo>
                  <a:pt x="277368" y="352044"/>
                </a:lnTo>
                <a:lnTo>
                  <a:pt x="255365" y="369165"/>
                </a:lnTo>
                <a:lnTo>
                  <a:pt x="230505" y="381571"/>
                </a:lnTo>
                <a:lnTo>
                  <a:pt x="202787" y="389120"/>
                </a:lnTo>
                <a:lnTo>
                  <a:pt x="172212" y="391668"/>
                </a:lnTo>
                <a:close/>
              </a:path>
              <a:path w="330835" h="391794">
                <a:moveTo>
                  <a:pt x="330708" y="131063"/>
                </a:moveTo>
                <a:lnTo>
                  <a:pt x="251460" y="131063"/>
                </a:lnTo>
                <a:lnTo>
                  <a:pt x="247507" y="118205"/>
                </a:lnTo>
                <a:lnTo>
                  <a:pt x="242697" y="107060"/>
                </a:lnTo>
                <a:lnTo>
                  <a:pt x="206120" y="72770"/>
                </a:lnTo>
                <a:lnTo>
                  <a:pt x="169164" y="67055"/>
                </a:lnTo>
                <a:lnTo>
                  <a:pt x="308672" y="67055"/>
                </a:lnTo>
                <a:lnTo>
                  <a:pt x="315706" y="78128"/>
                </a:lnTo>
                <a:lnTo>
                  <a:pt x="323469" y="95440"/>
                </a:lnTo>
                <a:lnTo>
                  <a:pt x="328374" y="113037"/>
                </a:lnTo>
                <a:lnTo>
                  <a:pt x="330708" y="131063"/>
                </a:lnTo>
                <a:close/>
              </a:path>
              <a:path w="330835" h="391794">
                <a:moveTo>
                  <a:pt x="300612" y="324612"/>
                </a:moveTo>
                <a:lnTo>
                  <a:pt x="169164" y="324612"/>
                </a:lnTo>
                <a:lnTo>
                  <a:pt x="188333" y="322897"/>
                </a:lnTo>
                <a:lnTo>
                  <a:pt x="204787" y="317753"/>
                </a:lnTo>
                <a:lnTo>
                  <a:pt x="235791" y="288559"/>
                </a:lnTo>
                <a:lnTo>
                  <a:pt x="249936" y="252983"/>
                </a:lnTo>
                <a:lnTo>
                  <a:pt x="329184" y="252983"/>
                </a:lnTo>
                <a:lnTo>
                  <a:pt x="322373" y="282178"/>
                </a:lnTo>
                <a:lnTo>
                  <a:pt x="311277" y="308228"/>
                </a:lnTo>
                <a:lnTo>
                  <a:pt x="300612" y="3246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9319" y="2217419"/>
            <a:ext cx="272415" cy="294640"/>
          </a:xfrm>
          <a:custGeom>
            <a:avLst/>
            <a:gdLst/>
            <a:ahLst/>
            <a:cxnLst/>
            <a:rect l="l" t="t" r="r" b="b"/>
            <a:pathLst>
              <a:path w="272414" h="294639">
                <a:moveTo>
                  <a:pt x="138684" y="294132"/>
                </a:moveTo>
                <a:lnTo>
                  <a:pt x="87058" y="285178"/>
                </a:lnTo>
                <a:lnTo>
                  <a:pt x="41148" y="259079"/>
                </a:lnTo>
                <a:lnTo>
                  <a:pt x="10287" y="214312"/>
                </a:lnTo>
                <a:lnTo>
                  <a:pt x="0" y="147828"/>
                </a:lnTo>
                <a:lnTo>
                  <a:pt x="2309" y="114395"/>
                </a:lnTo>
                <a:lnTo>
                  <a:pt x="21216" y="59531"/>
                </a:lnTo>
                <a:lnTo>
                  <a:pt x="58054" y="21216"/>
                </a:lnTo>
                <a:lnTo>
                  <a:pt x="107108" y="2309"/>
                </a:lnTo>
                <a:lnTo>
                  <a:pt x="135636" y="0"/>
                </a:lnTo>
                <a:lnTo>
                  <a:pt x="153352" y="833"/>
                </a:lnTo>
                <a:lnTo>
                  <a:pt x="199644" y="12192"/>
                </a:lnTo>
                <a:lnTo>
                  <a:pt x="237791" y="40481"/>
                </a:lnTo>
                <a:lnTo>
                  <a:pt x="252784" y="60960"/>
                </a:lnTo>
                <a:lnTo>
                  <a:pt x="135636" y="60960"/>
                </a:lnTo>
                <a:lnTo>
                  <a:pt x="122753" y="61841"/>
                </a:lnTo>
                <a:lnTo>
                  <a:pt x="86463" y="83915"/>
                </a:lnTo>
                <a:lnTo>
                  <a:pt x="74676" y="117348"/>
                </a:lnTo>
                <a:lnTo>
                  <a:pt x="270397" y="117348"/>
                </a:lnTo>
                <a:lnTo>
                  <a:pt x="270843" y="121539"/>
                </a:lnTo>
                <a:lnTo>
                  <a:pt x="271653" y="134112"/>
                </a:lnTo>
                <a:lnTo>
                  <a:pt x="271891" y="148971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104" y="185261"/>
                </a:lnTo>
                <a:lnTo>
                  <a:pt x="102108" y="225552"/>
                </a:lnTo>
                <a:lnTo>
                  <a:pt x="140208" y="236220"/>
                </a:lnTo>
                <a:lnTo>
                  <a:pt x="254415" y="236220"/>
                </a:lnTo>
                <a:lnTo>
                  <a:pt x="251721" y="240434"/>
                </a:lnTo>
                <a:lnTo>
                  <a:pt x="240792" y="252984"/>
                </a:lnTo>
                <a:lnTo>
                  <a:pt x="220765" y="270986"/>
                </a:lnTo>
                <a:lnTo>
                  <a:pt x="197167" y="283845"/>
                </a:lnTo>
                <a:lnTo>
                  <a:pt x="169854" y="291560"/>
                </a:lnTo>
                <a:lnTo>
                  <a:pt x="138684" y="294132"/>
                </a:lnTo>
                <a:close/>
              </a:path>
              <a:path w="272414" h="294639">
                <a:moveTo>
                  <a:pt x="270397" y="117348"/>
                </a:moveTo>
                <a:lnTo>
                  <a:pt x="198120" y="117348"/>
                </a:lnTo>
                <a:lnTo>
                  <a:pt x="196095" y="104251"/>
                </a:lnTo>
                <a:lnTo>
                  <a:pt x="192214" y="92583"/>
                </a:lnTo>
                <a:lnTo>
                  <a:pt x="159258" y="64389"/>
                </a:lnTo>
                <a:lnTo>
                  <a:pt x="135636" y="60960"/>
                </a:lnTo>
                <a:lnTo>
                  <a:pt x="252784" y="60960"/>
                </a:lnTo>
                <a:lnTo>
                  <a:pt x="255817" y="66246"/>
                </a:lnTo>
                <a:lnTo>
                  <a:pt x="261937" y="80010"/>
                </a:lnTo>
                <a:lnTo>
                  <a:pt x="266628" y="94916"/>
                </a:lnTo>
                <a:lnTo>
                  <a:pt x="269748" y="111252"/>
                </a:lnTo>
                <a:lnTo>
                  <a:pt x="270397" y="117348"/>
                </a:lnTo>
                <a:close/>
              </a:path>
              <a:path w="272414" h="294639">
                <a:moveTo>
                  <a:pt x="254415" y="236220"/>
                </a:moveTo>
                <a:lnTo>
                  <a:pt x="140208" y="236220"/>
                </a:lnTo>
                <a:lnTo>
                  <a:pt x="152185" y="235362"/>
                </a:lnTo>
                <a:lnTo>
                  <a:pt x="162877" y="232791"/>
                </a:lnTo>
                <a:lnTo>
                  <a:pt x="172140" y="228504"/>
                </a:lnTo>
                <a:lnTo>
                  <a:pt x="179832" y="222503"/>
                </a:lnTo>
                <a:lnTo>
                  <a:pt x="185928" y="217932"/>
                </a:lnTo>
                <a:lnTo>
                  <a:pt x="190500" y="211836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009" y="215907"/>
                </a:lnTo>
                <a:lnTo>
                  <a:pt x="259651" y="228028"/>
                </a:lnTo>
                <a:lnTo>
                  <a:pt x="254415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1739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938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997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680" y="62936"/>
                </a:lnTo>
                <a:lnTo>
                  <a:pt x="79248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950" y="105227"/>
                </a:lnTo>
                <a:lnTo>
                  <a:pt x="153924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9776" y="2150364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3444" y="356616"/>
                </a:moveTo>
                <a:lnTo>
                  <a:pt x="79057" y="352615"/>
                </a:lnTo>
                <a:lnTo>
                  <a:pt x="45815" y="331517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6512"/>
                </a:lnTo>
                <a:lnTo>
                  <a:pt x="112776" y="294132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3444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47828" y="301752"/>
                </a:lnTo>
                <a:lnTo>
                  <a:pt x="150876" y="300228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2467" y="2217420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7200" y="42052"/>
                </a:lnTo>
                <a:lnTo>
                  <a:pt x="109966" y="9001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4866"/>
                </a:lnTo>
                <a:lnTo>
                  <a:pt x="82296" y="100584"/>
                </a:lnTo>
                <a:lnTo>
                  <a:pt x="73152" y="150876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6872" y="2217419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2"/>
                </a:moveTo>
                <a:lnTo>
                  <a:pt x="9144" y="96012"/>
                </a:lnTo>
                <a:lnTo>
                  <a:pt x="11406" y="78581"/>
                </a:lnTo>
                <a:lnTo>
                  <a:pt x="30480" y="36576"/>
                </a:lnTo>
                <a:lnTo>
                  <a:pt x="68961" y="9143"/>
                </a:lnTo>
                <a:lnTo>
                  <a:pt x="128016" y="0"/>
                </a:lnTo>
                <a:lnTo>
                  <a:pt x="150066" y="1119"/>
                </a:lnTo>
                <a:lnTo>
                  <a:pt x="190166" y="9644"/>
                </a:lnTo>
                <a:lnTo>
                  <a:pt x="223908" y="27908"/>
                </a:lnTo>
                <a:lnTo>
                  <a:pt x="240079" y="57912"/>
                </a:lnTo>
                <a:lnTo>
                  <a:pt x="124968" y="57912"/>
                </a:lnTo>
                <a:lnTo>
                  <a:pt x="113276" y="58531"/>
                </a:lnTo>
                <a:lnTo>
                  <a:pt x="80899" y="88392"/>
                </a:lnTo>
                <a:lnTo>
                  <a:pt x="79248" y="96012"/>
                </a:lnTo>
                <a:close/>
              </a:path>
              <a:path w="259079" h="294639">
                <a:moveTo>
                  <a:pt x="86868" y="294132"/>
                </a:moveTo>
                <a:lnTo>
                  <a:pt x="37790" y="281273"/>
                </a:lnTo>
                <a:lnTo>
                  <a:pt x="6477" y="245935"/>
                </a:lnTo>
                <a:lnTo>
                  <a:pt x="0" y="210312"/>
                </a:lnTo>
                <a:lnTo>
                  <a:pt x="2547" y="186642"/>
                </a:lnTo>
                <a:lnTo>
                  <a:pt x="22502" y="149018"/>
                </a:lnTo>
                <a:lnTo>
                  <a:pt x="65722" y="125349"/>
                </a:lnTo>
                <a:lnTo>
                  <a:pt x="135945" y="113133"/>
                </a:lnTo>
                <a:lnTo>
                  <a:pt x="143827" y="111823"/>
                </a:lnTo>
                <a:lnTo>
                  <a:pt x="150280" y="110228"/>
                </a:lnTo>
                <a:lnTo>
                  <a:pt x="155448" y="108204"/>
                </a:lnTo>
                <a:lnTo>
                  <a:pt x="166116" y="103632"/>
                </a:lnTo>
                <a:lnTo>
                  <a:pt x="170688" y="97536"/>
                </a:lnTo>
                <a:lnTo>
                  <a:pt x="170682" y="88320"/>
                </a:lnTo>
                <a:lnTo>
                  <a:pt x="145351" y="59245"/>
                </a:lnTo>
                <a:lnTo>
                  <a:pt x="124968" y="57912"/>
                </a:lnTo>
                <a:lnTo>
                  <a:pt x="240079" y="57912"/>
                </a:lnTo>
                <a:lnTo>
                  <a:pt x="241577" y="62198"/>
                </a:lnTo>
                <a:lnTo>
                  <a:pt x="243840" y="85344"/>
                </a:lnTo>
                <a:lnTo>
                  <a:pt x="243840" y="149352"/>
                </a:lnTo>
                <a:lnTo>
                  <a:pt x="170688" y="149352"/>
                </a:lnTo>
                <a:lnTo>
                  <a:pt x="166116" y="150876"/>
                </a:lnTo>
                <a:lnTo>
                  <a:pt x="121920" y="163068"/>
                </a:lnTo>
                <a:lnTo>
                  <a:pt x="111347" y="165377"/>
                </a:lnTo>
                <a:lnTo>
                  <a:pt x="77533" y="186118"/>
                </a:lnTo>
                <a:lnTo>
                  <a:pt x="73152" y="204216"/>
                </a:lnTo>
                <a:lnTo>
                  <a:pt x="73747" y="213645"/>
                </a:lnTo>
                <a:lnTo>
                  <a:pt x="101393" y="240220"/>
                </a:lnTo>
                <a:lnTo>
                  <a:pt x="108204" y="240792"/>
                </a:lnTo>
                <a:lnTo>
                  <a:pt x="243840" y="240792"/>
                </a:lnTo>
                <a:lnTo>
                  <a:pt x="243840" y="246888"/>
                </a:lnTo>
                <a:lnTo>
                  <a:pt x="244602" y="251460"/>
                </a:lnTo>
                <a:lnTo>
                  <a:pt x="173736" y="251460"/>
                </a:lnTo>
                <a:lnTo>
                  <a:pt x="166354" y="259413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2"/>
                </a:lnTo>
                <a:close/>
              </a:path>
              <a:path w="259079" h="294639">
                <a:moveTo>
                  <a:pt x="243840" y="240792"/>
                </a:moveTo>
                <a:lnTo>
                  <a:pt x="108204" y="240792"/>
                </a:lnTo>
                <a:lnTo>
                  <a:pt x="119372" y="239934"/>
                </a:lnTo>
                <a:lnTo>
                  <a:pt x="130111" y="237363"/>
                </a:lnTo>
                <a:lnTo>
                  <a:pt x="165354" y="206883"/>
                </a:lnTo>
                <a:lnTo>
                  <a:pt x="170688" y="175260"/>
                </a:lnTo>
                <a:lnTo>
                  <a:pt x="170688" y="149352"/>
                </a:lnTo>
                <a:lnTo>
                  <a:pt x="243840" y="149352"/>
                </a:lnTo>
                <a:lnTo>
                  <a:pt x="243840" y="240792"/>
                </a:lnTo>
                <a:close/>
              </a:path>
              <a:path w="259079" h="294639">
                <a:moveTo>
                  <a:pt x="259080" y="284988"/>
                </a:moveTo>
                <a:lnTo>
                  <a:pt x="181356" y="284988"/>
                </a:lnTo>
                <a:lnTo>
                  <a:pt x="178308" y="278892"/>
                </a:lnTo>
                <a:lnTo>
                  <a:pt x="176784" y="274320"/>
                </a:lnTo>
                <a:lnTo>
                  <a:pt x="176784" y="268224"/>
                </a:lnTo>
                <a:lnTo>
                  <a:pt x="175260" y="263652"/>
                </a:lnTo>
                <a:lnTo>
                  <a:pt x="175260" y="257556"/>
                </a:lnTo>
                <a:lnTo>
                  <a:pt x="173736" y="251460"/>
                </a:lnTo>
                <a:lnTo>
                  <a:pt x="244602" y="251460"/>
                </a:lnTo>
                <a:lnTo>
                  <a:pt x="259080" y="275844"/>
                </a:lnTo>
                <a:lnTo>
                  <a:pt x="259080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2058" y="2125980"/>
            <a:ext cx="0" cy="376555"/>
          </a:xfrm>
          <a:custGeom>
            <a:avLst/>
            <a:gdLst/>
            <a:ahLst/>
            <a:cxnLst/>
            <a:rect l="l" t="t" r="r" b="b"/>
            <a:pathLst>
              <a:path h="376555">
                <a:moveTo>
                  <a:pt x="0" y="0"/>
                </a:moveTo>
                <a:lnTo>
                  <a:pt x="0" y="376428"/>
                </a:lnTo>
              </a:path>
            </a:pathLst>
          </a:custGeom>
          <a:ln w="74676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371" y="21602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553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0771" y="2193036"/>
            <a:ext cx="0" cy="309880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7924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1835" y="2217419"/>
            <a:ext cx="271780" cy="294640"/>
          </a:xfrm>
          <a:custGeom>
            <a:avLst/>
            <a:gdLst/>
            <a:ahLst/>
            <a:cxnLst/>
            <a:rect l="l" t="t" r="r" b="b"/>
            <a:pathLst>
              <a:path w="271779" h="294639">
                <a:moveTo>
                  <a:pt x="137160" y="294132"/>
                </a:moveTo>
                <a:lnTo>
                  <a:pt x="85725" y="285178"/>
                </a:lnTo>
                <a:lnTo>
                  <a:pt x="41148" y="259079"/>
                </a:lnTo>
                <a:lnTo>
                  <a:pt x="10287" y="214312"/>
                </a:lnTo>
                <a:lnTo>
                  <a:pt x="0" y="147828"/>
                </a:lnTo>
                <a:lnTo>
                  <a:pt x="2286" y="114395"/>
                </a:lnTo>
                <a:lnTo>
                  <a:pt x="20574" y="59531"/>
                </a:lnTo>
                <a:lnTo>
                  <a:pt x="57197" y="21216"/>
                </a:lnTo>
                <a:lnTo>
                  <a:pt x="106441" y="2309"/>
                </a:lnTo>
                <a:lnTo>
                  <a:pt x="135636" y="0"/>
                </a:lnTo>
                <a:lnTo>
                  <a:pt x="153352" y="833"/>
                </a:lnTo>
                <a:lnTo>
                  <a:pt x="199644" y="12192"/>
                </a:lnTo>
                <a:lnTo>
                  <a:pt x="237148" y="40481"/>
                </a:lnTo>
                <a:lnTo>
                  <a:pt x="251780" y="60960"/>
                </a:lnTo>
                <a:lnTo>
                  <a:pt x="135636" y="60960"/>
                </a:lnTo>
                <a:lnTo>
                  <a:pt x="122753" y="61841"/>
                </a:lnTo>
                <a:lnTo>
                  <a:pt x="85820" y="83915"/>
                </a:lnTo>
                <a:lnTo>
                  <a:pt x="74676" y="117348"/>
                </a:lnTo>
                <a:lnTo>
                  <a:pt x="270270" y="117348"/>
                </a:lnTo>
                <a:lnTo>
                  <a:pt x="270629" y="121539"/>
                </a:lnTo>
                <a:lnTo>
                  <a:pt x="271081" y="134112"/>
                </a:lnTo>
                <a:lnTo>
                  <a:pt x="271235" y="147828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080" y="185261"/>
                </a:lnTo>
                <a:lnTo>
                  <a:pt x="100584" y="225552"/>
                </a:lnTo>
                <a:lnTo>
                  <a:pt x="140208" y="236220"/>
                </a:lnTo>
                <a:lnTo>
                  <a:pt x="254415" y="236220"/>
                </a:lnTo>
                <a:lnTo>
                  <a:pt x="251721" y="240434"/>
                </a:lnTo>
                <a:lnTo>
                  <a:pt x="240792" y="252984"/>
                </a:lnTo>
                <a:lnTo>
                  <a:pt x="220527" y="270986"/>
                </a:lnTo>
                <a:lnTo>
                  <a:pt x="196405" y="283845"/>
                </a:lnTo>
                <a:lnTo>
                  <a:pt x="168568" y="291560"/>
                </a:lnTo>
                <a:lnTo>
                  <a:pt x="137160" y="294132"/>
                </a:lnTo>
                <a:close/>
              </a:path>
              <a:path w="271779" h="294639">
                <a:moveTo>
                  <a:pt x="270270" y="117348"/>
                </a:moveTo>
                <a:lnTo>
                  <a:pt x="198120" y="117348"/>
                </a:lnTo>
                <a:lnTo>
                  <a:pt x="196095" y="104251"/>
                </a:lnTo>
                <a:lnTo>
                  <a:pt x="192214" y="92583"/>
                </a:lnTo>
                <a:lnTo>
                  <a:pt x="159258" y="64389"/>
                </a:lnTo>
                <a:lnTo>
                  <a:pt x="135636" y="60960"/>
                </a:lnTo>
                <a:lnTo>
                  <a:pt x="251780" y="60960"/>
                </a:lnTo>
                <a:lnTo>
                  <a:pt x="255174" y="66246"/>
                </a:lnTo>
                <a:lnTo>
                  <a:pt x="261747" y="80010"/>
                </a:lnTo>
                <a:lnTo>
                  <a:pt x="266604" y="94916"/>
                </a:lnTo>
                <a:lnTo>
                  <a:pt x="269748" y="111252"/>
                </a:lnTo>
                <a:lnTo>
                  <a:pt x="270270" y="117348"/>
                </a:lnTo>
                <a:close/>
              </a:path>
              <a:path w="271779" h="294639">
                <a:moveTo>
                  <a:pt x="254415" y="236220"/>
                </a:moveTo>
                <a:lnTo>
                  <a:pt x="140208" y="236220"/>
                </a:lnTo>
                <a:lnTo>
                  <a:pt x="152185" y="235362"/>
                </a:lnTo>
                <a:lnTo>
                  <a:pt x="162877" y="232791"/>
                </a:lnTo>
                <a:lnTo>
                  <a:pt x="172140" y="228504"/>
                </a:lnTo>
                <a:lnTo>
                  <a:pt x="179832" y="222503"/>
                </a:lnTo>
                <a:lnTo>
                  <a:pt x="185928" y="217932"/>
                </a:lnTo>
                <a:lnTo>
                  <a:pt x="190500" y="211836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009" y="215907"/>
                </a:lnTo>
                <a:lnTo>
                  <a:pt x="259651" y="228028"/>
                </a:lnTo>
                <a:lnTo>
                  <a:pt x="254415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4255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723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997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680" y="62936"/>
                </a:lnTo>
                <a:lnTo>
                  <a:pt x="79248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736" y="105227"/>
                </a:lnTo>
                <a:lnTo>
                  <a:pt x="153924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2959" y="2127504"/>
            <a:ext cx="268605" cy="384175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1064"/>
                </a:moveTo>
                <a:lnTo>
                  <a:pt x="195072" y="131064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1064"/>
                </a:lnTo>
                <a:close/>
              </a:path>
              <a:path w="268604" h="384175">
                <a:moveTo>
                  <a:pt x="114300" y="384048"/>
                </a:moveTo>
                <a:lnTo>
                  <a:pt x="69913" y="373951"/>
                </a:lnTo>
                <a:lnTo>
                  <a:pt x="33528" y="344424"/>
                </a:lnTo>
                <a:lnTo>
                  <a:pt x="8191" y="298513"/>
                </a:lnTo>
                <a:lnTo>
                  <a:pt x="0" y="242316"/>
                </a:lnTo>
                <a:lnTo>
                  <a:pt x="2024" y="208645"/>
                </a:lnTo>
                <a:lnTo>
                  <a:pt x="18645" y="152733"/>
                </a:lnTo>
                <a:lnTo>
                  <a:pt x="50934" y="113061"/>
                </a:lnTo>
                <a:lnTo>
                  <a:pt x="93749" y="92487"/>
                </a:lnTo>
                <a:lnTo>
                  <a:pt x="118872" y="89916"/>
                </a:lnTo>
                <a:lnTo>
                  <a:pt x="131159" y="90511"/>
                </a:lnTo>
                <a:lnTo>
                  <a:pt x="173426" y="106846"/>
                </a:lnTo>
                <a:lnTo>
                  <a:pt x="195072" y="131064"/>
                </a:lnTo>
                <a:lnTo>
                  <a:pt x="268224" y="131064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0777" y="155376"/>
                </a:lnTo>
                <a:lnTo>
                  <a:pt x="89916" y="178308"/>
                </a:lnTo>
                <a:lnTo>
                  <a:pt x="75771" y="220313"/>
                </a:lnTo>
                <a:lnTo>
                  <a:pt x="74676" y="237744"/>
                </a:lnTo>
                <a:lnTo>
                  <a:pt x="75771" y="256055"/>
                </a:lnTo>
                <a:lnTo>
                  <a:pt x="89916" y="298704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9190" y="348281"/>
                </a:lnTo>
                <a:lnTo>
                  <a:pt x="180784" y="357759"/>
                </a:lnTo>
                <a:lnTo>
                  <a:pt x="140208" y="380809"/>
                </a:lnTo>
                <a:lnTo>
                  <a:pt x="127682" y="383214"/>
                </a:lnTo>
                <a:lnTo>
                  <a:pt x="114300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059"/>
                </a:lnTo>
                <a:lnTo>
                  <a:pt x="194918" y="242316"/>
                </a:lnTo>
                <a:lnTo>
                  <a:pt x="194979" y="237744"/>
                </a:lnTo>
                <a:lnTo>
                  <a:pt x="193643" y="215836"/>
                </a:lnTo>
                <a:lnTo>
                  <a:pt x="182213" y="179260"/>
                </a:lnTo>
                <a:lnTo>
                  <a:pt x="145637" y="154757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56904" y="2217419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058" y="285178"/>
                </a:lnTo>
                <a:lnTo>
                  <a:pt x="41148" y="259079"/>
                </a:lnTo>
                <a:lnTo>
                  <a:pt x="10287" y="214312"/>
                </a:lnTo>
                <a:lnTo>
                  <a:pt x="0" y="147828"/>
                </a:lnTo>
                <a:lnTo>
                  <a:pt x="2309" y="114395"/>
                </a:lnTo>
                <a:lnTo>
                  <a:pt x="21216" y="59531"/>
                </a:lnTo>
                <a:lnTo>
                  <a:pt x="58054" y="21216"/>
                </a:lnTo>
                <a:lnTo>
                  <a:pt x="107108" y="2309"/>
                </a:lnTo>
                <a:lnTo>
                  <a:pt x="135636" y="0"/>
                </a:lnTo>
                <a:lnTo>
                  <a:pt x="153376" y="833"/>
                </a:lnTo>
                <a:lnTo>
                  <a:pt x="201168" y="12192"/>
                </a:lnTo>
                <a:lnTo>
                  <a:pt x="238458" y="40481"/>
                </a:lnTo>
                <a:lnTo>
                  <a:pt x="252784" y="60960"/>
                </a:lnTo>
                <a:lnTo>
                  <a:pt x="137160" y="60960"/>
                </a:lnTo>
                <a:lnTo>
                  <a:pt x="124063" y="61841"/>
                </a:lnTo>
                <a:lnTo>
                  <a:pt x="87320" y="83915"/>
                </a:lnTo>
                <a:lnTo>
                  <a:pt x="74676" y="117348"/>
                </a:lnTo>
                <a:lnTo>
                  <a:pt x="270411" y="117348"/>
                </a:lnTo>
                <a:lnTo>
                  <a:pt x="270867" y="121539"/>
                </a:lnTo>
                <a:lnTo>
                  <a:pt x="271843" y="134112"/>
                </a:lnTo>
                <a:lnTo>
                  <a:pt x="272534" y="148971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5261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5240" y="236220"/>
                </a:lnTo>
                <a:lnTo>
                  <a:pt x="252579" y="240434"/>
                </a:lnTo>
                <a:lnTo>
                  <a:pt x="242316" y="252984"/>
                </a:lnTo>
                <a:lnTo>
                  <a:pt x="221408" y="270986"/>
                </a:lnTo>
                <a:lnTo>
                  <a:pt x="197358" y="283845"/>
                </a:lnTo>
                <a:lnTo>
                  <a:pt x="169878" y="291560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411" y="117348"/>
                </a:moveTo>
                <a:lnTo>
                  <a:pt x="198120" y="117348"/>
                </a:lnTo>
                <a:lnTo>
                  <a:pt x="196095" y="104251"/>
                </a:lnTo>
                <a:lnTo>
                  <a:pt x="192214" y="92583"/>
                </a:lnTo>
                <a:lnTo>
                  <a:pt x="160020" y="64389"/>
                </a:lnTo>
                <a:lnTo>
                  <a:pt x="137160" y="60960"/>
                </a:lnTo>
                <a:lnTo>
                  <a:pt x="252784" y="60960"/>
                </a:lnTo>
                <a:lnTo>
                  <a:pt x="255817" y="66246"/>
                </a:lnTo>
                <a:lnTo>
                  <a:pt x="261937" y="80010"/>
                </a:lnTo>
                <a:lnTo>
                  <a:pt x="266628" y="94916"/>
                </a:lnTo>
                <a:lnTo>
                  <a:pt x="269748" y="111252"/>
                </a:lnTo>
                <a:lnTo>
                  <a:pt x="270411" y="117348"/>
                </a:lnTo>
                <a:close/>
              </a:path>
              <a:path w="273050" h="294639">
                <a:moveTo>
                  <a:pt x="255240" y="236220"/>
                </a:moveTo>
                <a:lnTo>
                  <a:pt x="141732" y="236220"/>
                </a:lnTo>
                <a:lnTo>
                  <a:pt x="152852" y="235362"/>
                </a:lnTo>
                <a:lnTo>
                  <a:pt x="163258" y="232791"/>
                </a:lnTo>
                <a:lnTo>
                  <a:pt x="172807" y="228504"/>
                </a:lnTo>
                <a:lnTo>
                  <a:pt x="181356" y="222503"/>
                </a:lnTo>
                <a:lnTo>
                  <a:pt x="192024" y="211836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76" y="215907"/>
                </a:lnTo>
                <a:lnTo>
                  <a:pt x="260413" y="228028"/>
                </a:lnTo>
                <a:lnTo>
                  <a:pt x="2552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69323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938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997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704" y="62936"/>
                </a:lnTo>
                <a:lnTo>
                  <a:pt x="80772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950" y="105227"/>
                </a:lnTo>
                <a:lnTo>
                  <a:pt x="154495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69551" y="2217419"/>
            <a:ext cx="257810" cy="294640"/>
          </a:xfrm>
          <a:custGeom>
            <a:avLst/>
            <a:gdLst/>
            <a:ahLst/>
            <a:cxnLst/>
            <a:rect l="l" t="t" r="r" b="b"/>
            <a:pathLst>
              <a:path w="257809" h="294639">
                <a:moveTo>
                  <a:pt x="129540" y="294132"/>
                </a:moveTo>
                <a:lnTo>
                  <a:pt x="71628" y="284035"/>
                </a:lnTo>
                <a:lnTo>
                  <a:pt x="32004" y="254508"/>
                </a:lnTo>
                <a:lnTo>
                  <a:pt x="8001" y="208407"/>
                </a:lnTo>
                <a:lnTo>
                  <a:pt x="0" y="150876"/>
                </a:lnTo>
                <a:lnTo>
                  <a:pt x="2047" y="116562"/>
                </a:lnTo>
                <a:lnTo>
                  <a:pt x="19288" y="61079"/>
                </a:lnTo>
                <a:lnTo>
                  <a:pt x="53911" y="21859"/>
                </a:lnTo>
                <a:lnTo>
                  <a:pt x="101917" y="2333"/>
                </a:lnTo>
                <a:lnTo>
                  <a:pt x="131064" y="0"/>
                </a:lnTo>
                <a:lnTo>
                  <a:pt x="156210" y="1428"/>
                </a:lnTo>
                <a:lnTo>
                  <a:pt x="199644" y="12858"/>
                </a:lnTo>
                <a:lnTo>
                  <a:pt x="232481" y="36576"/>
                </a:lnTo>
                <a:lnTo>
                  <a:pt x="246272" y="60960"/>
                </a:lnTo>
                <a:lnTo>
                  <a:pt x="132588" y="60960"/>
                </a:lnTo>
                <a:lnTo>
                  <a:pt x="115728" y="63222"/>
                </a:lnTo>
                <a:lnTo>
                  <a:pt x="82296" y="96012"/>
                </a:lnTo>
                <a:lnTo>
                  <a:pt x="74676" y="147828"/>
                </a:lnTo>
                <a:lnTo>
                  <a:pt x="74985" y="162972"/>
                </a:lnTo>
                <a:lnTo>
                  <a:pt x="89058" y="213240"/>
                </a:lnTo>
                <a:lnTo>
                  <a:pt x="131064" y="233172"/>
                </a:lnTo>
                <a:lnTo>
                  <a:pt x="240158" y="233172"/>
                </a:lnTo>
                <a:lnTo>
                  <a:pt x="231648" y="246888"/>
                </a:lnTo>
                <a:lnTo>
                  <a:pt x="212478" y="267128"/>
                </a:lnTo>
                <a:lnTo>
                  <a:pt x="189166" y="281940"/>
                </a:lnTo>
                <a:lnTo>
                  <a:pt x="161567" y="291036"/>
                </a:lnTo>
                <a:lnTo>
                  <a:pt x="129540" y="294132"/>
                </a:lnTo>
                <a:close/>
              </a:path>
              <a:path w="257809" h="294639">
                <a:moveTo>
                  <a:pt x="257556" y="105156"/>
                </a:moveTo>
                <a:lnTo>
                  <a:pt x="182880" y="105156"/>
                </a:lnTo>
                <a:lnTo>
                  <a:pt x="181213" y="97440"/>
                </a:lnTo>
                <a:lnTo>
                  <a:pt x="178689" y="90297"/>
                </a:lnTo>
                <a:lnTo>
                  <a:pt x="145208" y="61864"/>
                </a:lnTo>
                <a:lnTo>
                  <a:pt x="132588" y="60960"/>
                </a:lnTo>
                <a:lnTo>
                  <a:pt x="246272" y="60960"/>
                </a:lnTo>
                <a:lnTo>
                  <a:pt x="252436" y="77724"/>
                </a:lnTo>
                <a:lnTo>
                  <a:pt x="257556" y="105156"/>
                </a:lnTo>
                <a:close/>
              </a:path>
              <a:path w="257809" h="294639">
                <a:moveTo>
                  <a:pt x="240158" y="233172"/>
                </a:moveTo>
                <a:lnTo>
                  <a:pt x="131064" y="233172"/>
                </a:lnTo>
                <a:lnTo>
                  <a:pt x="142779" y="232314"/>
                </a:lnTo>
                <a:lnTo>
                  <a:pt x="152781" y="229743"/>
                </a:lnTo>
                <a:lnTo>
                  <a:pt x="179641" y="194381"/>
                </a:lnTo>
                <a:lnTo>
                  <a:pt x="181356" y="184404"/>
                </a:lnTo>
                <a:lnTo>
                  <a:pt x="256032" y="184404"/>
                </a:lnTo>
                <a:lnTo>
                  <a:pt x="253507" y="200382"/>
                </a:lnTo>
                <a:lnTo>
                  <a:pt x="248412" y="216217"/>
                </a:lnTo>
                <a:lnTo>
                  <a:pt x="241030" y="231767"/>
                </a:lnTo>
                <a:lnTo>
                  <a:pt x="240158" y="2331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6919" y="2225039"/>
            <a:ext cx="276225" cy="390525"/>
          </a:xfrm>
          <a:custGeom>
            <a:avLst/>
            <a:gdLst/>
            <a:ahLst/>
            <a:cxnLst/>
            <a:rect l="l" t="t" r="r" b="b"/>
            <a:pathLst>
              <a:path w="276225" h="390525">
                <a:moveTo>
                  <a:pt x="71628" y="390144"/>
                </a:moveTo>
                <a:lnTo>
                  <a:pt x="56388" y="390144"/>
                </a:lnTo>
                <a:lnTo>
                  <a:pt x="51816" y="388620"/>
                </a:lnTo>
                <a:lnTo>
                  <a:pt x="38100" y="388620"/>
                </a:lnTo>
                <a:lnTo>
                  <a:pt x="38100" y="330708"/>
                </a:lnTo>
                <a:lnTo>
                  <a:pt x="68580" y="330708"/>
                </a:lnTo>
                <a:lnTo>
                  <a:pt x="76200" y="329184"/>
                </a:lnTo>
                <a:lnTo>
                  <a:pt x="80772" y="327660"/>
                </a:lnTo>
                <a:lnTo>
                  <a:pt x="89916" y="321564"/>
                </a:lnTo>
                <a:lnTo>
                  <a:pt x="94488" y="315467"/>
                </a:lnTo>
                <a:lnTo>
                  <a:pt x="97536" y="306323"/>
                </a:lnTo>
                <a:lnTo>
                  <a:pt x="102108" y="297179"/>
                </a:lnTo>
                <a:lnTo>
                  <a:pt x="103632" y="291083"/>
                </a:lnTo>
                <a:lnTo>
                  <a:pt x="103632" y="289559"/>
                </a:lnTo>
                <a:lnTo>
                  <a:pt x="0" y="0"/>
                </a:lnTo>
                <a:lnTo>
                  <a:pt x="80772" y="0"/>
                </a:lnTo>
                <a:lnTo>
                  <a:pt x="141732" y="204215"/>
                </a:lnTo>
                <a:lnTo>
                  <a:pt x="203969" y="204215"/>
                </a:lnTo>
                <a:lnTo>
                  <a:pt x="179832" y="272795"/>
                </a:lnTo>
                <a:lnTo>
                  <a:pt x="156210" y="336423"/>
                </a:lnTo>
                <a:lnTo>
                  <a:pt x="137160" y="370332"/>
                </a:lnTo>
                <a:lnTo>
                  <a:pt x="94511" y="388762"/>
                </a:lnTo>
                <a:lnTo>
                  <a:pt x="71628" y="390144"/>
                </a:lnTo>
                <a:close/>
              </a:path>
              <a:path w="276225" h="390525">
                <a:moveTo>
                  <a:pt x="203969" y="204215"/>
                </a:moveTo>
                <a:lnTo>
                  <a:pt x="141732" y="204215"/>
                </a:lnTo>
                <a:lnTo>
                  <a:pt x="199643" y="0"/>
                </a:lnTo>
                <a:lnTo>
                  <a:pt x="275843" y="0"/>
                </a:lnTo>
                <a:lnTo>
                  <a:pt x="203969" y="204215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5952" y="3176016"/>
            <a:ext cx="309880" cy="329565"/>
          </a:xfrm>
          <a:custGeom>
            <a:avLst/>
            <a:gdLst/>
            <a:ahLst/>
            <a:cxnLst/>
            <a:rect l="l" t="t" r="r" b="b"/>
            <a:pathLst>
              <a:path w="309879" h="329564">
                <a:moveTo>
                  <a:pt x="30480" y="329184"/>
                </a:moveTo>
                <a:lnTo>
                  <a:pt x="0" y="329184"/>
                </a:lnTo>
                <a:lnTo>
                  <a:pt x="0" y="0"/>
                </a:lnTo>
                <a:lnTo>
                  <a:pt x="47244" y="0"/>
                </a:lnTo>
                <a:lnTo>
                  <a:pt x="60273" y="35052"/>
                </a:lnTo>
                <a:lnTo>
                  <a:pt x="30480" y="35052"/>
                </a:lnTo>
                <a:lnTo>
                  <a:pt x="30480" y="329184"/>
                </a:lnTo>
                <a:close/>
              </a:path>
              <a:path w="309879" h="329564">
                <a:moveTo>
                  <a:pt x="183180" y="291084"/>
                </a:moveTo>
                <a:lnTo>
                  <a:pt x="156972" y="291084"/>
                </a:lnTo>
                <a:lnTo>
                  <a:pt x="262128" y="0"/>
                </a:lnTo>
                <a:lnTo>
                  <a:pt x="309372" y="0"/>
                </a:lnTo>
                <a:lnTo>
                  <a:pt x="309372" y="35052"/>
                </a:lnTo>
                <a:lnTo>
                  <a:pt x="277368" y="35052"/>
                </a:lnTo>
                <a:lnTo>
                  <a:pt x="183180" y="291084"/>
                </a:lnTo>
                <a:close/>
              </a:path>
              <a:path w="309879" h="329564">
                <a:moveTo>
                  <a:pt x="169164" y="329184"/>
                </a:moveTo>
                <a:lnTo>
                  <a:pt x="140208" y="329184"/>
                </a:lnTo>
                <a:lnTo>
                  <a:pt x="32004" y="35052"/>
                </a:lnTo>
                <a:lnTo>
                  <a:pt x="60273" y="35052"/>
                </a:lnTo>
                <a:lnTo>
                  <a:pt x="155448" y="291084"/>
                </a:lnTo>
                <a:lnTo>
                  <a:pt x="183180" y="291084"/>
                </a:lnTo>
                <a:lnTo>
                  <a:pt x="169164" y="329184"/>
                </a:lnTo>
                <a:close/>
              </a:path>
              <a:path w="309879" h="329564">
                <a:moveTo>
                  <a:pt x="309372" y="329184"/>
                </a:moveTo>
                <a:lnTo>
                  <a:pt x="278892" y="329184"/>
                </a:lnTo>
                <a:lnTo>
                  <a:pt x="278892" y="35052"/>
                </a:lnTo>
                <a:lnTo>
                  <a:pt x="309372" y="35052"/>
                </a:lnTo>
                <a:lnTo>
                  <a:pt x="30937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3235" y="3261360"/>
            <a:ext cx="211836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7744" y="3261360"/>
            <a:ext cx="222504" cy="24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2919" y="3261359"/>
            <a:ext cx="187451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5452" y="3823715"/>
            <a:ext cx="309880" cy="329565"/>
          </a:xfrm>
          <a:custGeom>
            <a:avLst/>
            <a:gdLst/>
            <a:ahLst/>
            <a:cxnLst/>
            <a:rect l="l" t="t" r="r" b="b"/>
            <a:pathLst>
              <a:path w="309879" h="329564">
                <a:moveTo>
                  <a:pt x="30480" y="329184"/>
                </a:moveTo>
                <a:lnTo>
                  <a:pt x="0" y="329184"/>
                </a:lnTo>
                <a:lnTo>
                  <a:pt x="0" y="0"/>
                </a:lnTo>
                <a:lnTo>
                  <a:pt x="47244" y="0"/>
                </a:lnTo>
                <a:lnTo>
                  <a:pt x="60273" y="35052"/>
                </a:lnTo>
                <a:lnTo>
                  <a:pt x="30480" y="35052"/>
                </a:lnTo>
                <a:lnTo>
                  <a:pt x="30480" y="329184"/>
                </a:lnTo>
                <a:close/>
              </a:path>
              <a:path w="309879" h="329564">
                <a:moveTo>
                  <a:pt x="183180" y="291084"/>
                </a:moveTo>
                <a:lnTo>
                  <a:pt x="156972" y="291084"/>
                </a:lnTo>
                <a:lnTo>
                  <a:pt x="262128" y="0"/>
                </a:lnTo>
                <a:lnTo>
                  <a:pt x="309372" y="0"/>
                </a:lnTo>
                <a:lnTo>
                  <a:pt x="309372" y="35052"/>
                </a:lnTo>
                <a:lnTo>
                  <a:pt x="277368" y="35052"/>
                </a:lnTo>
                <a:lnTo>
                  <a:pt x="183180" y="291084"/>
                </a:lnTo>
                <a:close/>
              </a:path>
              <a:path w="309879" h="329564">
                <a:moveTo>
                  <a:pt x="169164" y="329184"/>
                </a:moveTo>
                <a:lnTo>
                  <a:pt x="140208" y="329184"/>
                </a:lnTo>
                <a:lnTo>
                  <a:pt x="32004" y="35052"/>
                </a:lnTo>
                <a:lnTo>
                  <a:pt x="60273" y="35052"/>
                </a:lnTo>
                <a:lnTo>
                  <a:pt x="155448" y="291084"/>
                </a:lnTo>
                <a:lnTo>
                  <a:pt x="183180" y="291084"/>
                </a:lnTo>
                <a:lnTo>
                  <a:pt x="169164" y="329184"/>
                </a:lnTo>
                <a:close/>
              </a:path>
              <a:path w="309879" h="329564">
                <a:moveTo>
                  <a:pt x="309372" y="329184"/>
                </a:moveTo>
                <a:lnTo>
                  <a:pt x="278892" y="329184"/>
                </a:lnTo>
                <a:lnTo>
                  <a:pt x="278892" y="35052"/>
                </a:lnTo>
                <a:lnTo>
                  <a:pt x="309372" y="35052"/>
                </a:lnTo>
                <a:lnTo>
                  <a:pt x="30937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2735" y="3909060"/>
            <a:ext cx="211836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71905" y="38237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541" y="334708"/>
                </a:lnTo>
                <a:lnTo>
                  <a:pt x="48083" y="320992"/>
                </a:lnTo>
                <a:lnTo>
                  <a:pt x="18008" y="290155"/>
                </a:lnTo>
                <a:lnTo>
                  <a:pt x="3125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319" y="114871"/>
                </a:lnTo>
                <a:lnTo>
                  <a:pt x="68419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9423" y="110299"/>
                </a:lnTo>
                <a:lnTo>
                  <a:pt x="58394" y="128016"/>
                </a:lnTo>
                <a:lnTo>
                  <a:pt x="47154" y="141732"/>
                </a:lnTo>
                <a:lnTo>
                  <a:pt x="41987" y="149113"/>
                </a:lnTo>
                <a:lnTo>
                  <a:pt x="29938" y="185570"/>
                </a:lnTo>
                <a:lnTo>
                  <a:pt x="28271" y="206763"/>
                </a:lnTo>
                <a:lnTo>
                  <a:pt x="28866" y="217932"/>
                </a:lnTo>
                <a:lnTo>
                  <a:pt x="29176" y="228838"/>
                </a:lnTo>
                <a:lnTo>
                  <a:pt x="41630" y="273177"/>
                </a:lnTo>
                <a:lnTo>
                  <a:pt x="70157" y="301085"/>
                </a:lnTo>
                <a:lnTo>
                  <a:pt x="109638" y="310896"/>
                </a:lnTo>
                <a:lnTo>
                  <a:pt x="170390" y="310896"/>
                </a:lnTo>
                <a:lnTo>
                  <a:pt x="168812" y="312372"/>
                </a:lnTo>
                <a:lnTo>
                  <a:pt x="163550" y="316611"/>
                </a:lnTo>
                <a:lnTo>
                  <a:pt x="158001" y="320278"/>
                </a:lnTo>
                <a:lnTo>
                  <a:pt x="152310" y="323088"/>
                </a:lnTo>
                <a:lnTo>
                  <a:pt x="144690" y="327660"/>
                </a:lnTo>
                <a:lnTo>
                  <a:pt x="137070" y="330708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70390" y="310896"/>
                </a:moveTo>
                <a:lnTo>
                  <a:pt x="109638" y="310896"/>
                </a:lnTo>
                <a:lnTo>
                  <a:pt x="118758" y="310348"/>
                </a:lnTo>
                <a:lnTo>
                  <a:pt x="127736" y="308800"/>
                </a:lnTo>
                <a:lnTo>
                  <a:pt x="163978" y="288274"/>
                </a:lnTo>
                <a:lnTo>
                  <a:pt x="184314" y="249936"/>
                </a:lnTo>
                <a:lnTo>
                  <a:pt x="187196" y="240506"/>
                </a:lnTo>
                <a:lnTo>
                  <a:pt x="189077" y="230505"/>
                </a:lnTo>
                <a:lnTo>
                  <a:pt x="190101" y="219932"/>
                </a:lnTo>
                <a:lnTo>
                  <a:pt x="190368" y="210312"/>
                </a:lnTo>
                <a:lnTo>
                  <a:pt x="190297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735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70390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5091" y="39166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59851" y="38237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8244" y="3909060"/>
            <a:ext cx="222504" cy="24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13419" y="3909059"/>
            <a:ext cx="187451" cy="243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23759" y="4471415"/>
            <a:ext cx="309880" cy="329565"/>
          </a:xfrm>
          <a:custGeom>
            <a:avLst/>
            <a:gdLst/>
            <a:ahLst/>
            <a:cxnLst/>
            <a:rect l="l" t="t" r="r" b="b"/>
            <a:pathLst>
              <a:path w="309879" h="329564">
                <a:moveTo>
                  <a:pt x="30480" y="329184"/>
                </a:moveTo>
                <a:lnTo>
                  <a:pt x="0" y="329184"/>
                </a:lnTo>
                <a:lnTo>
                  <a:pt x="0" y="0"/>
                </a:lnTo>
                <a:lnTo>
                  <a:pt x="47244" y="0"/>
                </a:lnTo>
                <a:lnTo>
                  <a:pt x="60273" y="35052"/>
                </a:lnTo>
                <a:lnTo>
                  <a:pt x="30480" y="35052"/>
                </a:lnTo>
                <a:lnTo>
                  <a:pt x="30480" y="329184"/>
                </a:lnTo>
                <a:close/>
              </a:path>
              <a:path w="309879" h="329564">
                <a:moveTo>
                  <a:pt x="183180" y="291084"/>
                </a:moveTo>
                <a:lnTo>
                  <a:pt x="155448" y="291084"/>
                </a:lnTo>
                <a:lnTo>
                  <a:pt x="262128" y="0"/>
                </a:lnTo>
                <a:lnTo>
                  <a:pt x="309372" y="0"/>
                </a:lnTo>
                <a:lnTo>
                  <a:pt x="309372" y="35052"/>
                </a:lnTo>
                <a:lnTo>
                  <a:pt x="277368" y="35052"/>
                </a:lnTo>
                <a:lnTo>
                  <a:pt x="183180" y="291084"/>
                </a:lnTo>
                <a:close/>
              </a:path>
              <a:path w="309879" h="329564">
                <a:moveTo>
                  <a:pt x="169164" y="329184"/>
                </a:moveTo>
                <a:lnTo>
                  <a:pt x="140208" y="329184"/>
                </a:lnTo>
                <a:lnTo>
                  <a:pt x="32004" y="35052"/>
                </a:lnTo>
                <a:lnTo>
                  <a:pt x="60273" y="35052"/>
                </a:lnTo>
                <a:lnTo>
                  <a:pt x="155448" y="291084"/>
                </a:lnTo>
                <a:lnTo>
                  <a:pt x="183180" y="291084"/>
                </a:lnTo>
                <a:lnTo>
                  <a:pt x="169164" y="329184"/>
                </a:lnTo>
                <a:close/>
              </a:path>
              <a:path w="309879" h="329564">
                <a:moveTo>
                  <a:pt x="309372" y="329184"/>
                </a:moveTo>
                <a:lnTo>
                  <a:pt x="278892" y="329184"/>
                </a:lnTo>
                <a:lnTo>
                  <a:pt x="278892" y="35052"/>
                </a:lnTo>
                <a:lnTo>
                  <a:pt x="309372" y="35052"/>
                </a:lnTo>
                <a:lnTo>
                  <a:pt x="30937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86471" y="4556759"/>
            <a:ext cx="219456" cy="24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48600" y="44714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932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17932" y="0"/>
                </a:lnTo>
                <a:lnTo>
                  <a:pt x="217932" y="129540"/>
                </a:lnTo>
                <a:close/>
              </a:path>
              <a:path w="218440" h="335279">
                <a:moveTo>
                  <a:pt x="114300" y="335280"/>
                </a:moveTo>
                <a:lnTo>
                  <a:pt x="106680" y="335280"/>
                </a:lnTo>
                <a:lnTo>
                  <a:pt x="93273" y="334708"/>
                </a:lnTo>
                <a:lnTo>
                  <a:pt x="48839" y="320992"/>
                </a:lnTo>
                <a:lnTo>
                  <a:pt x="19597" y="290155"/>
                </a:lnTo>
                <a:lnTo>
                  <a:pt x="3857" y="247602"/>
                </a:lnTo>
                <a:lnTo>
                  <a:pt x="0" y="210312"/>
                </a:lnTo>
                <a:lnTo>
                  <a:pt x="547" y="198000"/>
                </a:lnTo>
                <a:lnTo>
                  <a:pt x="10691" y="151947"/>
                </a:lnTo>
                <a:lnTo>
                  <a:pt x="33075" y="114871"/>
                </a:lnTo>
                <a:lnTo>
                  <a:pt x="70032" y="91130"/>
                </a:lnTo>
                <a:lnTo>
                  <a:pt x="106680" y="85343"/>
                </a:lnTo>
                <a:lnTo>
                  <a:pt x="118991" y="85939"/>
                </a:lnTo>
                <a:lnTo>
                  <a:pt x="165639" y="102536"/>
                </a:lnTo>
                <a:lnTo>
                  <a:pt x="174682" y="109728"/>
                </a:lnTo>
                <a:lnTo>
                  <a:pt x="111252" y="109728"/>
                </a:lnTo>
                <a:lnTo>
                  <a:pt x="100369" y="110299"/>
                </a:lnTo>
                <a:lnTo>
                  <a:pt x="59055" y="128016"/>
                </a:lnTo>
                <a:lnTo>
                  <a:pt x="36099" y="166163"/>
                </a:lnTo>
                <a:lnTo>
                  <a:pt x="29241" y="206763"/>
                </a:lnTo>
                <a:lnTo>
                  <a:pt x="29052" y="219932"/>
                </a:lnTo>
                <a:lnTo>
                  <a:pt x="29479" y="228838"/>
                </a:lnTo>
                <a:lnTo>
                  <a:pt x="43053" y="273177"/>
                </a:lnTo>
                <a:lnTo>
                  <a:pt x="71770" y="301085"/>
                </a:lnTo>
                <a:lnTo>
                  <a:pt x="111252" y="310896"/>
                </a:lnTo>
                <a:lnTo>
                  <a:pt x="170688" y="310896"/>
                </a:lnTo>
                <a:lnTo>
                  <a:pt x="161544" y="320040"/>
                </a:lnTo>
                <a:lnTo>
                  <a:pt x="153924" y="323088"/>
                </a:lnTo>
                <a:lnTo>
                  <a:pt x="146304" y="327660"/>
                </a:lnTo>
                <a:lnTo>
                  <a:pt x="138684" y="330708"/>
                </a:lnTo>
                <a:lnTo>
                  <a:pt x="123444" y="333756"/>
                </a:lnTo>
                <a:lnTo>
                  <a:pt x="114300" y="335280"/>
                </a:lnTo>
                <a:close/>
              </a:path>
              <a:path w="218440" h="335279">
                <a:moveTo>
                  <a:pt x="170688" y="310896"/>
                </a:moveTo>
                <a:lnTo>
                  <a:pt x="111252" y="310896"/>
                </a:lnTo>
                <a:lnTo>
                  <a:pt x="120348" y="310348"/>
                </a:lnTo>
                <a:lnTo>
                  <a:pt x="129159" y="308800"/>
                </a:lnTo>
                <a:lnTo>
                  <a:pt x="164925" y="288274"/>
                </a:lnTo>
                <a:lnTo>
                  <a:pt x="185928" y="249936"/>
                </a:lnTo>
                <a:lnTo>
                  <a:pt x="190460" y="210312"/>
                </a:lnTo>
                <a:lnTo>
                  <a:pt x="190438" y="206763"/>
                </a:lnTo>
                <a:lnTo>
                  <a:pt x="182451" y="161829"/>
                </a:lnTo>
                <a:lnTo>
                  <a:pt x="158115" y="127444"/>
                </a:lnTo>
                <a:lnTo>
                  <a:pt x="120134" y="110275"/>
                </a:lnTo>
                <a:lnTo>
                  <a:pt x="111252" y="109728"/>
                </a:lnTo>
                <a:lnTo>
                  <a:pt x="174682" y="109728"/>
                </a:lnTo>
                <a:lnTo>
                  <a:pt x="175641" y="110490"/>
                </a:lnTo>
                <a:lnTo>
                  <a:pt x="183927" y="119586"/>
                </a:lnTo>
                <a:lnTo>
                  <a:pt x="190500" y="129540"/>
                </a:lnTo>
                <a:lnTo>
                  <a:pt x="217932" y="129540"/>
                </a:lnTo>
                <a:lnTo>
                  <a:pt x="217932" y="288036"/>
                </a:lnTo>
                <a:lnTo>
                  <a:pt x="188976" y="288036"/>
                </a:lnTo>
                <a:lnTo>
                  <a:pt x="185928" y="295656"/>
                </a:lnTo>
                <a:lnTo>
                  <a:pt x="170688" y="310896"/>
                </a:lnTo>
                <a:close/>
              </a:path>
              <a:path w="218440" h="335279">
                <a:moveTo>
                  <a:pt x="217932" y="329184"/>
                </a:moveTo>
                <a:lnTo>
                  <a:pt x="190500" y="329184"/>
                </a:lnTo>
                <a:lnTo>
                  <a:pt x="190500" y="288036"/>
                </a:lnTo>
                <a:lnTo>
                  <a:pt x="217932" y="288036"/>
                </a:lnTo>
                <a:lnTo>
                  <a:pt x="21793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4443" y="4556760"/>
            <a:ext cx="211836" cy="249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983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9983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983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983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983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983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9983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983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983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983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983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983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9983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5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4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4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267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5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5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5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9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4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9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6824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6824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2532887"/>
            <a:ext cx="199644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4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4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4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6824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860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4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6824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811" y="4844796"/>
            <a:ext cx="198120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6824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6824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21335"/>
                </a:moveTo>
                <a:lnTo>
                  <a:pt x="0" y="21335"/>
                </a:lnTo>
                <a:lnTo>
                  <a:pt x="0" y="0"/>
                </a:lnTo>
                <a:lnTo>
                  <a:pt x="22859" y="0"/>
                </a:lnTo>
                <a:lnTo>
                  <a:pt x="2285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9288" y="5618988"/>
            <a:ext cx="199644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4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824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764" y="6379463"/>
            <a:ext cx="201168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824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6824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9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6824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6824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9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7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6824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6824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9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6824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24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820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4888" y="640079"/>
            <a:ext cx="347980" cy="394970"/>
          </a:xfrm>
          <a:custGeom>
            <a:avLst/>
            <a:gdLst/>
            <a:ahLst/>
            <a:cxnLst/>
            <a:rect l="l" t="t" r="r" b="b"/>
            <a:pathLst>
              <a:path w="347979" h="394969">
                <a:moveTo>
                  <a:pt x="173736" y="370332"/>
                </a:moveTo>
                <a:lnTo>
                  <a:pt x="134874" y="366903"/>
                </a:lnTo>
                <a:lnTo>
                  <a:pt x="85153" y="348948"/>
                </a:lnTo>
                <a:lnTo>
                  <a:pt x="45720" y="318516"/>
                </a:lnTo>
                <a:lnTo>
                  <a:pt x="18502" y="275653"/>
                </a:lnTo>
                <a:lnTo>
                  <a:pt x="3238" y="224980"/>
                </a:lnTo>
                <a:lnTo>
                  <a:pt x="0" y="187452"/>
                </a:lnTo>
                <a:lnTo>
                  <a:pt x="833" y="168306"/>
                </a:lnTo>
                <a:lnTo>
                  <a:pt x="12192" y="114300"/>
                </a:lnTo>
                <a:lnTo>
                  <a:pt x="35123" y="68008"/>
                </a:lnTo>
                <a:lnTo>
                  <a:pt x="70866" y="32194"/>
                </a:lnTo>
                <a:lnTo>
                  <a:pt x="117157" y="8358"/>
                </a:lnTo>
                <a:lnTo>
                  <a:pt x="173736" y="0"/>
                </a:lnTo>
                <a:lnTo>
                  <a:pt x="193738" y="881"/>
                </a:lnTo>
                <a:lnTo>
                  <a:pt x="246888" y="15240"/>
                </a:lnTo>
                <a:lnTo>
                  <a:pt x="289750" y="42886"/>
                </a:lnTo>
                <a:lnTo>
                  <a:pt x="310352" y="65531"/>
                </a:lnTo>
                <a:lnTo>
                  <a:pt x="173736" y="65531"/>
                </a:lnTo>
                <a:lnTo>
                  <a:pt x="161472" y="66341"/>
                </a:lnTo>
                <a:lnTo>
                  <a:pt x="120705" y="81343"/>
                </a:lnTo>
                <a:lnTo>
                  <a:pt x="93868" y="112156"/>
                </a:lnTo>
                <a:lnTo>
                  <a:pt x="80295" y="153162"/>
                </a:lnTo>
                <a:lnTo>
                  <a:pt x="77724" y="187452"/>
                </a:lnTo>
                <a:lnTo>
                  <a:pt x="78009" y="198620"/>
                </a:lnTo>
                <a:lnTo>
                  <a:pt x="85772" y="240363"/>
                </a:lnTo>
                <a:lnTo>
                  <a:pt x="105322" y="275939"/>
                </a:lnTo>
                <a:lnTo>
                  <a:pt x="139231" y="299656"/>
                </a:lnTo>
                <a:lnTo>
                  <a:pt x="173736" y="304800"/>
                </a:lnTo>
                <a:lnTo>
                  <a:pt x="311598" y="304800"/>
                </a:lnTo>
                <a:lnTo>
                  <a:pt x="301752" y="316992"/>
                </a:lnTo>
                <a:lnTo>
                  <a:pt x="337763" y="350520"/>
                </a:lnTo>
                <a:lnTo>
                  <a:pt x="259080" y="350520"/>
                </a:lnTo>
                <a:lnTo>
                  <a:pt x="240815" y="359402"/>
                </a:lnTo>
                <a:lnTo>
                  <a:pt x="220408" y="365569"/>
                </a:lnTo>
                <a:lnTo>
                  <a:pt x="198000" y="369165"/>
                </a:lnTo>
                <a:lnTo>
                  <a:pt x="173736" y="370332"/>
                </a:lnTo>
                <a:close/>
              </a:path>
              <a:path w="347979" h="394969">
                <a:moveTo>
                  <a:pt x="331602" y="268224"/>
                </a:moveTo>
                <a:lnTo>
                  <a:pt x="248412" y="268224"/>
                </a:lnTo>
                <a:lnTo>
                  <a:pt x="252936" y="261056"/>
                </a:lnTo>
                <a:lnTo>
                  <a:pt x="257175" y="253174"/>
                </a:lnTo>
                <a:lnTo>
                  <a:pt x="268414" y="213360"/>
                </a:lnTo>
                <a:lnTo>
                  <a:pt x="269748" y="187452"/>
                </a:lnTo>
                <a:lnTo>
                  <a:pt x="269462" y="176022"/>
                </a:lnTo>
                <a:lnTo>
                  <a:pt x="261699" y="131492"/>
                </a:lnTo>
                <a:lnTo>
                  <a:pt x="242149" y="95059"/>
                </a:lnTo>
                <a:lnTo>
                  <a:pt x="208240" y="71961"/>
                </a:lnTo>
                <a:lnTo>
                  <a:pt x="173736" y="65531"/>
                </a:lnTo>
                <a:lnTo>
                  <a:pt x="310352" y="65531"/>
                </a:lnTo>
                <a:lnTo>
                  <a:pt x="335280" y="114300"/>
                </a:lnTo>
                <a:lnTo>
                  <a:pt x="346638" y="168092"/>
                </a:lnTo>
                <a:lnTo>
                  <a:pt x="347472" y="187452"/>
                </a:lnTo>
                <a:lnTo>
                  <a:pt x="346638" y="206359"/>
                </a:lnTo>
                <a:lnTo>
                  <a:pt x="344233" y="224409"/>
                </a:lnTo>
                <a:lnTo>
                  <a:pt x="340399" y="241887"/>
                </a:lnTo>
                <a:lnTo>
                  <a:pt x="335280" y="259080"/>
                </a:lnTo>
                <a:lnTo>
                  <a:pt x="331602" y="268224"/>
                </a:lnTo>
                <a:close/>
              </a:path>
              <a:path w="347979" h="394969">
                <a:moveTo>
                  <a:pt x="311598" y="304800"/>
                </a:moveTo>
                <a:lnTo>
                  <a:pt x="192024" y="304800"/>
                </a:lnTo>
                <a:lnTo>
                  <a:pt x="196596" y="303276"/>
                </a:lnTo>
                <a:lnTo>
                  <a:pt x="201168" y="303276"/>
                </a:lnTo>
                <a:lnTo>
                  <a:pt x="204216" y="300228"/>
                </a:lnTo>
                <a:lnTo>
                  <a:pt x="172212" y="269748"/>
                </a:lnTo>
                <a:lnTo>
                  <a:pt x="207264" y="231648"/>
                </a:lnTo>
                <a:lnTo>
                  <a:pt x="248412" y="268224"/>
                </a:lnTo>
                <a:lnTo>
                  <a:pt x="331602" y="268224"/>
                </a:lnTo>
                <a:lnTo>
                  <a:pt x="328969" y="274772"/>
                </a:lnTo>
                <a:lnTo>
                  <a:pt x="321373" y="289750"/>
                </a:lnTo>
                <a:lnTo>
                  <a:pt x="312348" y="303871"/>
                </a:lnTo>
                <a:lnTo>
                  <a:pt x="311598" y="304800"/>
                </a:lnTo>
                <a:close/>
              </a:path>
              <a:path w="347979" h="394969">
                <a:moveTo>
                  <a:pt x="309372" y="394716"/>
                </a:moveTo>
                <a:lnTo>
                  <a:pt x="259080" y="350520"/>
                </a:lnTo>
                <a:lnTo>
                  <a:pt x="337763" y="350520"/>
                </a:lnTo>
                <a:lnTo>
                  <a:pt x="345948" y="358140"/>
                </a:lnTo>
                <a:lnTo>
                  <a:pt x="309372" y="3947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603" y="746759"/>
            <a:ext cx="239395" cy="262255"/>
          </a:xfrm>
          <a:custGeom>
            <a:avLst/>
            <a:gdLst/>
            <a:ahLst/>
            <a:cxnLst/>
            <a:rect l="l" t="t" r="r" b="b"/>
            <a:pathLst>
              <a:path w="239395" h="262255">
                <a:moveTo>
                  <a:pt x="92964" y="262127"/>
                </a:moveTo>
                <a:lnTo>
                  <a:pt x="47244" y="254507"/>
                </a:lnTo>
                <a:lnTo>
                  <a:pt x="13787" y="227314"/>
                </a:lnTo>
                <a:lnTo>
                  <a:pt x="2571" y="190857"/>
                </a:lnTo>
                <a:lnTo>
                  <a:pt x="0" y="0"/>
                </a:lnTo>
                <a:lnTo>
                  <a:pt x="70104" y="0"/>
                </a:lnTo>
                <a:lnTo>
                  <a:pt x="70104" y="144779"/>
                </a:lnTo>
                <a:lnTo>
                  <a:pt x="70675" y="159662"/>
                </a:lnTo>
                <a:lnTo>
                  <a:pt x="85582" y="198905"/>
                </a:lnTo>
                <a:lnTo>
                  <a:pt x="114300" y="207263"/>
                </a:lnTo>
                <a:lnTo>
                  <a:pt x="239268" y="207263"/>
                </a:lnTo>
                <a:lnTo>
                  <a:pt x="239268" y="220979"/>
                </a:lnTo>
                <a:lnTo>
                  <a:pt x="170688" y="220979"/>
                </a:lnTo>
                <a:lnTo>
                  <a:pt x="163496" y="231552"/>
                </a:lnTo>
                <a:lnTo>
                  <a:pt x="155448" y="240410"/>
                </a:lnTo>
                <a:lnTo>
                  <a:pt x="114871" y="259841"/>
                </a:lnTo>
                <a:lnTo>
                  <a:pt x="104132" y="261556"/>
                </a:lnTo>
                <a:lnTo>
                  <a:pt x="92964" y="262127"/>
                </a:lnTo>
                <a:close/>
              </a:path>
              <a:path w="239395" h="262255">
                <a:moveTo>
                  <a:pt x="239268" y="207263"/>
                </a:moveTo>
                <a:lnTo>
                  <a:pt x="114300" y="207263"/>
                </a:lnTo>
                <a:lnTo>
                  <a:pt x="128016" y="206359"/>
                </a:lnTo>
                <a:lnTo>
                  <a:pt x="139446" y="203453"/>
                </a:lnTo>
                <a:lnTo>
                  <a:pt x="165735" y="168020"/>
                </a:lnTo>
                <a:lnTo>
                  <a:pt x="169164" y="134111"/>
                </a:lnTo>
                <a:lnTo>
                  <a:pt x="169164" y="0"/>
                </a:lnTo>
                <a:lnTo>
                  <a:pt x="239268" y="0"/>
                </a:lnTo>
                <a:lnTo>
                  <a:pt x="239268" y="207263"/>
                </a:lnTo>
                <a:close/>
              </a:path>
              <a:path w="239395" h="262255">
                <a:moveTo>
                  <a:pt x="239268" y="256031"/>
                </a:moveTo>
                <a:lnTo>
                  <a:pt x="172212" y="256031"/>
                </a:lnTo>
                <a:lnTo>
                  <a:pt x="172212" y="220979"/>
                </a:lnTo>
                <a:lnTo>
                  <a:pt x="239268" y="220979"/>
                </a:lnTo>
                <a:lnTo>
                  <a:pt x="239268" y="25603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162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6707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89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58419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89" h="269875">
                <a:moveTo>
                  <a:pt x="240894" y="222504"/>
                </a:moveTo>
                <a:lnTo>
                  <a:pt x="112699" y="222504"/>
                </a:lnTo>
                <a:lnTo>
                  <a:pt x="122652" y="221956"/>
                </a:lnTo>
                <a:lnTo>
                  <a:pt x="131749" y="220408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89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6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8580" y="54864"/>
                </a:lnTo>
                <a:lnTo>
                  <a:pt x="71628" y="47244"/>
                </a:lnTo>
                <a:lnTo>
                  <a:pt x="100584" y="15240"/>
                </a:lnTo>
                <a:lnTo>
                  <a:pt x="136398" y="1143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6079"/>
                </a:lnTo>
                <a:lnTo>
                  <a:pt x="94869" y="79819"/>
                </a:lnTo>
                <a:lnTo>
                  <a:pt x="73152" y="115824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6364" y="670560"/>
            <a:ext cx="163195" cy="335280"/>
          </a:xfrm>
          <a:custGeom>
            <a:avLst/>
            <a:gdLst/>
            <a:ahLst/>
            <a:cxnLst/>
            <a:rect l="l" t="t" r="r" b="b"/>
            <a:pathLst>
              <a:path w="163195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3195" h="335280">
                <a:moveTo>
                  <a:pt x="163068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3068" y="76200"/>
                </a:lnTo>
                <a:lnTo>
                  <a:pt x="163068" y="123444"/>
                </a:lnTo>
                <a:close/>
              </a:path>
              <a:path w="163195" h="335280">
                <a:moveTo>
                  <a:pt x="150876" y="335280"/>
                </a:moveTo>
                <a:lnTo>
                  <a:pt x="121920" y="335280"/>
                </a:lnTo>
                <a:lnTo>
                  <a:pt x="113942" y="335256"/>
                </a:lnTo>
                <a:lnTo>
                  <a:pt x="71508" y="327755"/>
                </a:lnTo>
                <a:lnTo>
                  <a:pt x="44005" y="292798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21920" y="278892"/>
                </a:lnTo>
                <a:lnTo>
                  <a:pt x="129540" y="280416"/>
                </a:lnTo>
                <a:lnTo>
                  <a:pt x="163068" y="280416"/>
                </a:lnTo>
                <a:lnTo>
                  <a:pt x="163068" y="332232"/>
                </a:lnTo>
                <a:lnTo>
                  <a:pt x="150876" y="335280"/>
                </a:lnTo>
                <a:close/>
              </a:path>
              <a:path w="163195" h="335280">
                <a:moveTo>
                  <a:pt x="163068" y="280416"/>
                </a:moveTo>
                <a:lnTo>
                  <a:pt x="156972" y="280416"/>
                </a:lnTo>
                <a:lnTo>
                  <a:pt x="160020" y="278892"/>
                </a:lnTo>
                <a:lnTo>
                  <a:pt x="163068" y="278892"/>
                </a:lnTo>
                <a:lnTo>
                  <a:pt x="163068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6008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1059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98314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0264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9244" y="222503"/>
                </a:moveTo>
                <a:lnTo>
                  <a:pt x="132588" y="222503"/>
                </a:lnTo>
                <a:lnTo>
                  <a:pt x="137160" y="220979"/>
                </a:lnTo>
                <a:lnTo>
                  <a:pt x="143256" y="219455"/>
                </a:lnTo>
                <a:lnTo>
                  <a:pt x="152400" y="216407"/>
                </a:lnTo>
                <a:lnTo>
                  <a:pt x="156972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97" y="162448"/>
                </a:lnTo>
                <a:lnTo>
                  <a:pt x="88392" y="150875"/>
                </a:lnTo>
                <a:lnTo>
                  <a:pt x="80414" y="148828"/>
                </a:lnTo>
                <a:lnTo>
                  <a:pt x="37980" y="134469"/>
                </a:lnTo>
                <a:lnTo>
                  <a:pt x="10596" y="105227"/>
                </a:lnTo>
                <a:lnTo>
                  <a:pt x="6096" y="82295"/>
                </a:lnTo>
                <a:lnTo>
                  <a:pt x="6691" y="70532"/>
                </a:lnTo>
                <a:lnTo>
                  <a:pt x="21645" y="34980"/>
                </a:lnTo>
                <a:lnTo>
                  <a:pt x="58293" y="8953"/>
                </a:lnTo>
                <a:lnTo>
                  <a:pt x="77724" y="4571"/>
                </a:lnTo>
                <a:lnTo>
                  <a:pt x="88011" y="2571"/>
                </a:lnTo>
                <a:lnTo>
                  <a:pt x="98298" y="1142"/>
                </a:lnTo>
                <a:lnTo>
                  <a:pt x="108585" y="285"/>
                </a:lnTo>
                <a:lnTo>
                  <a:pt x="118872" y="0"/>
                </a:lnTo>
                <a:lnTo>
                  <a:pt x="129135" y="285"/>
                </a:lnTo>
                <a:lnTo>
                  <a:pt x="168473" y="7143"/>
                </a:lnTo>
                <a:lnTo>
                  <a:pt x="208216" y="28765"/>
                </a:lnTo>
                <a:lnTo>
                  <a:pt x="222079" y="47243"/>
                </a:lnTo>
                <a:lnTo>
                  <a:pt x="112776" y="47243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51815"/>
                </a:lnTo>
                <a:lnTo>
                  <a:pt x="86868" y="53339"/>
                </a:lnTo>
                <a:lnTo>
                  <a:pt x="77724" y="62483"/>
                </a:lnTo>
                <a:lnTo>
                  <a:pt x="76200" y="65531"/>
                </a:lnTo>
                <a:lnTo>
                  <a:pt x="76200" y="77723"/>
                </a:lnTo>
                <a:lnTo>
                  <a:pt x="79248" y="82295"/>
                </a:lnTo>
                <a:lnTo>
                  <a:pt x="88392" y="91439"/>
                </a:lnTo>
                <a:lnTo>
                  <a:pt x="94488" y="94487"/>
                </a:lnTo>
                <a:lnTo>
                  <a:pt x="102108" y="96011"/>
                </a:lnTo>
                <a:lnTo>
                  <a:pt x="107846" y="98059"/>
                </a:lnTo>
                <a:lnTo>
                  <a:pt x="113728" y="99821"/>
                </a:lnTo>
                <a:lnTo>
                  <a:pt x="119895" y="101584"/>
                </a:lnTo>
                <a:lnTo>
                  <a:pt x="126492" y="103631"/>
                </a:lnTo>
                <a:lnTo>
                  <a:pt x="164068" y="111799"/>
                </a:lnTo>
                <a:lnTo>
                  <a:pt x="171450" y="113728"/>
                </a:lnTo>
                <a:lnTo>
                  <a:pt x="178831" y="115943"/>
                </a:lnTo>
                <a:lnTo>
                  <a:pt x="185928" y="118871"/>
                </a:lnTo>
                <a:lnTo>
                  <a:pt x="193643" y="121419"/>
                </a:lnTo>
                <a:lnTo>
                  <a:pt x="227933" y="145422"/>
                </a:lnTo>
                <a:lnTo>
                  <a:pt x="237689" y="179831"/>
                </a:lnTo>
                <a:lnTo>
                  <a:pt x="237663" y="183046"/>
                </a:lnTo>
                <a:lnTo>
                  <a:pt x="237172" y="193381"/>
                </a:lnTo>
                <a:lnTo>
                  <a:pt x="235458" y="204406"/>
                </a:lnTo>
                <a:lnTo>
                  <a:pt x="232600" y="214574"/>
                </a:lnTo>
                <a:lnTo>
                  <a:pt x="229244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3496" y="72866"/>
                </a:lnTo>
                <a:lnTo>
                  <a:pt x="160401" y="65150"/>
                </a:lnTo>
                <a:lnTo>
                  <a:pt x="125563" y="47791"/>
                </a:lnTo>
                <a:lnTo>
                  <a:pt x="115824" y="47243"/>
                </a:lnTo>
                <a:lnTo>
                  <a:pt x="222079" y="47243"/>
                </a:lnTo>
                <a:lnTo>
                  <a:pt x="224361" y="51220"/>
                </a:lnTo>
                <a:lnTo>
                  <a:pt x="227838" y="60769"/>
                </a:lnTo>
                <a:lnTo>
                  <a:pt x="230171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7724" y="265175"/>
                </a:lnTo>
                <a:lnTo>
                  <a:pt x="39624" y="251459"/>
                </a:lnTo>
                <a:lnTo>
                  <a:pt x="12192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9916" y="216407"/>
                </a:lnTo>
                <a:lnTo>
                  <a:pt x="94488" y="219455"/>
                </a:lnTo>
                <a:lnTo>
                  <a:pt x="102108" y="220979"/>
                </a:lnTo>
                <a:lnTo>
                  <a:pt x="108204" y="222503"/>
                </a:lnTo>
                <a:lnTo>
                  <a:pt x="229244" y="222503"/>
                </a:lnTo>
                <a:lnTo>
                  <a:pt x="201168" y="251459"/>
                </a:lnTo>
                <a:lnTo>
                  <a:pt x="164592" y="266699"/>
                </a:lnTo>
                <a:lnTo>
                  <a:pt x="131587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1532" y="1809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0518" y="1825751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0"/>
                </a:moveTo>
                <a:lnTo>
                  <a:pt x="0" y="195072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51620" y="558774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8651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57715" y="3753103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0"/>
                </a:moveTo>
                <a:lnTo>
                  <a:pt x="12192" y="0"/>
                </a:lnTo>
                <a:lnTo>
                  <a:pt x="12192" y="26669"/>
                </a:lnTo>
                <a:lnTo>
                  <a:pt x="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70669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57715" y="75446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69907" y="3759453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4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83623" y="377278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69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11128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40518" y="7534656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71532" y="9366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588496" y="7283195"/>
            <a:ext cx="340360" cy="393700"/>
          </a:xfrm>
          <a:custGeom>
            <a:avLst/>
            <a:gdLst/>
            <a:ahLst/>
            <a:cxnLst/>
            <a:rect l="l" t="t" r="r" b="b"/>
            <a:pathLst>
              <a:path w="340359" h="393700">
                <a:moveTo>
                  <a:pt x="169164" y="370332"/>
                </a:moveTo>
                <a:lnTo>
                  <a:pt x="129730" y="366141"/>
                </a:lnTo>
                <a:lnTo>
                  <a:pt x="80605" y="346519"/>
                </a:lnTo>
                <a:lnTo>
                  <a:pt x="42672" y="313944"/>
                </a:lnTo>
                <a:lnTo>
                  <a:pt x="16097" y="271081"/>
                </a:lnTo>
                <a:lnTo>
                  <a:pt x="2476" y="220027"/>
                </a:lnTo>
                <a:lnTo>
                  <a:pt x="0" y="184404"/>
                </a:lnTo>
                <a:lnTo>
                  <a:pt x="595" y="167044"/>
                </a:lnTo>
                <a:lnTo>
                  <a:pt x="10667" y="115824"/>
                </a:lnTo>
                <a:lnTo>
                  <a:pt x="32099" y="69532"/>
                </a:lnTo>
                <a:lnTo>
                  <a:pt x="66484" y="32385"/>
                </a:lnTo>
                <a:lnTo>
                  <a:pt x="111942" y="8358"/>
                </a:lnTo>
                <a:lnTo>
                  <a:pt x="169164" y="0"/>
                </a:lnTo>
                <a:lnTo>
                  <a:pt x="190047" y="881"/>
                </a:lnTo>
                <a:lnTo>
                  <a:pt x="243840" y="15240"/>
                </a:lnTo>
                <a:lnTo>
                  <a:pt x="279881" y="39624"/>
                </a:lnTo>
                <a:lnTo>
                  <a:pt x="169164" y="39624"/>
                </a:lnTo>
                <a:lnTo>
                  <a:pt x="153733" y="40243"/>
                </a:lnTo>
                <a:lnTo>
                  <a:pt x="114300" y="51816"/>
                </a:lnTo>
                <a:lnTo>
                  <a:pt x="83653" y="75390"/>
                </a:lnTo>
                <a:lnTo>
                  <a:pt x="62484" y="107251"/>
                </a:lnTo>
                <a:lnTo>
                  <a:pt x="50458" y="145184"/>
                </a:lnTo>
                <a:lnTo>
                  <a:pt x="47243" y="184404"/>
                </a:lnTo>
                <a:lnTo>
                  <a:pt x="47553" y="197881"/>
                </a:lnTo>
                <a:lnTo>
                  <a:pt x="53340" y="237744"/>
                </a:lnTo>
                <a:lnTo>
                  <a:pt x="68770" y="272891"/>
                </a:lnTo>
                <a:lnTo>
                  <a:pt x="92392" y="303085"/>
                </a:lnTo>
                <a:lnTo>
                  <a:pt x="126301" y="322992"/>
                </a:lnTo>
                <a:lnTo>
                  <a:pt x="169164" y="330708"/>
                </a:lnTo>
                <a:lnTo>
                  <a:pt x="290893" y="330708"/>
                </a:lnTo>
                <a:lnTo>
                  <a:pt x="314515" y="348996"/>
                </a:lnTo>
                <a:lnTo>
                  <a:pt x="254508" y="348996"/>
                </a:lnTo>
                <a:lnTo>
                  <a:pt x="235600" y="358116"/>
                </a:lnTo>
                <a:lnTo>
                  <a:pt x="215265" y="364807"/>
                </a:lnTo>
                <a:lnTo>
                  <a:pt x="193214" y="368927"/>
                </a:lnTo>
                <a:lnTo>
                  <a:pt x="169164" y="370332"/>
                </a:lnTo>
                <a:close/>
              </a:path>
              <a:path w="340359" h="393700">
                <a:moveTo>
                  <a:pt x="307340" y="298704"/>
                </a:moveTo>
                <a:lnTo>
                  <a:pt x="251460" y="298704"/>
                </a:lnTo>
                <a:lnTo>
                  <a:pt x="261151" y="286964"/>
                </a:lnTo>
                <a:lnTo>
                  <a:pt x="269557" y="274510"/>
                </a:lnTo>
                <a:lnTo>
                  <a:pt x="286178" y="231767"/>
                </a:lnTo>
                <a:lnTo>
                  <a:pt x="292608" y="184404"/>
                </a:lnTo>
                <a:lnTo>
                  <a:pt x="292060" y="170949"/>
                </a:lnTo>
                <a:lnTo>
                  <a:pt x="284988" y="132588"/>
                </a:lnTo>
                <a:lnTo>
                  <a:pt x="270200" y="95940"/>
                </a:lnTo>
                <a:lnTo>
                  <a:pt x="236434" y="58340"/>
                </a:lnTo>
                <a:lnTo>
                  <a:pt x="199072" y="42291"/>
                </a:lnTo>
                <a:lnTo>
                  <a:pt x="169164" y="39624"/>
                </a:lnTo>
                <a:lnTo>
                  <a:pt x="279881" y="39624"/>
                </a:lnTo>
                <a:lnTo>
                  <a:pt x="306895" y="69532"/>
                </a:lnTo>
                <a:lnTo>
                  <a:pt x="329184" y="115824"/>
                </a:lnTo>
                <a:lnTo>
                  <a:pt x="339042" y="167044"/>
                </a:lnTo>
                <a:lnTo>
                  <a:pt x="339852" y="184404"/>
                </a:lnTo>
                <a:lnTo>
                  <a:pt x="338994" y="204692"/>
                </a:lnTo>
                <a:lnTo>
                  <a:pt x="332136" y="243554"/>
                </a:lnTo>
                <a:lnTo>
                  <a:pt x="318420" y="279844"/>
                </a:lnTo>
                <a:lnTo>
                  <a:pt x="308991" y="296418"/>
                </a:lnTo>
                <a:lnTo>
                  <a:pt x="307340" y="298704"/>
                </a:lnTo>
                <a:close/>
              </a:path>
              <a:path w="340359" h="393700">
                <a:moveTo>
                  <a:pt x="290893" y="330708"/>
                </a:moveTo>
                <a:lnTo>
                  <a:pt x="169164" y="330708"/>
                </a:lnTo>
                <a:lnTo>
                  <a:pt x="181713" y="330112"/>
                </a:lnTo>
                <a:lnTo>
                  <a:pt x="194119" y="328231"/>
                </a:lnTo>
                <a:lnTo>
                  <a:pt x="206240" y="324921"/>
                </a:lnTo>
                <a:lnTo>
                  <a:pt x="217932" y="320040"/>
                </a:lnTo>
                <a:lnTo>
                  <a:pt x="179832" y="289560"/>
                </a:lnTo>
                <a:lnTo>
                  <a:pt x="204216" y="260604"/>
                </a:lnTo>
                <a:lnTo>
                  <a:pt x="251460" y="298704"/>
                </a:lnTo>
                <a:lnTo>
                  <a:pt x="307340" y="298704"/>
                </a:lnTo>
                <a:lnTo>
                  <a:pt x="297846" y="311848"/>
                </a:lnTo>
                <a:lnTo>
                  <a:pt x="284988" y="326136"/>
                </a:lnTo>
                <a:lnTo>
                  <a:pt x="290893" y="330708"/>
                </a:lnTo>
                <a:close/>
              </a:path>
              <a:path w="340359" h="393700">
                <a:moveTo>
                  <a:pt x="307848" y="393192"/>
                </a:moveTo>
                <a:lnTo>
                  <a:pt x="254508" y="348996"/>
                </a:lnTo>
                <a:lnTo>
                  <a:pt x="314515" y="348996"/>
                </a:lnTo>
                <a:lnTo>
                  <a:pt x="332232" y="362712"/>
                </a:lnTo>
                <a:lnTo>
                  <a:pt x="307848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989307" y="7295388"/>
            <a:ext cx="134620" cy="350520"/>
          </a:xfrm>
          <a:custGeom>
            <a:avLst/>
            <a:gdLst/>
            <a:ahLst/>
            <a:cxnLst/>
            <a:rect l="l" t="t" r="r" b="b"/>
            <a:pathLst>
              <a:path w="134620" h="350520">
                <a:moveTo>
                  <a:pt x="134112" y="350520"/>
                </a:moveTo>
                <a:lnTo>
                  <a:pt x="91440" y="350520"/>
                </a:lnTo>
                <a:lnTo>
                  <a:pt x="91440" y="99059"/>
                </a:lnTo>
                <a:lnTo>
                  <a:pt x="0" y="99059"/>
                </a:lnTo>
                <a:lnTo>
                  <a:pt x="0" y="65531"/>
                </a:lnTo>
                <a:lnTo>
                  <a:pt x="8905" y="65270"/>
                </a:lnTo>
                <a:lnTo>
                  <a:pt x="17526" y="64579"/>
                </a:lnTo>
                <a:lnTo>
                  <a:pt x="58412" y="55197"/>
                </a:lnTo>
                <a:lnTo>
                  <a:pt x="92654" y="24860"/>
                </a:lnTo>
                <a:lnTo>
                  <a:pt x="100584" y="0"/>
                </a:lnTo>
                <a:lnTo>
                  <a:pt x="134112" y="0"/>
                </a:lnTo>
                <a:lnTo>
                  <a:pt x="134112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588496" y="5402579"/>
            <a:ext cx="340360" cy="393700"/>
          </a:xfrm>
          <a:custGeom>
            <a:avLst/>
            <a:gdLst/>
            <a:ahLst/>
            <a:cxnLst/>
            <a:rect l="l" t="t" r="r" b="b"/>
            <a:pathLst>
              <a:path w="340359" h="393700">
                <a:moveTo>
                  <a:pt x="169164" y="370332"/>
                </a:moveTo>
                <a:lnTo>
                  <a:pt x="129730" y="366712"/>
                </a:lnTo>
                <a:lnTo>
                  <a:pt x="80605" y="347400"/>
                </a:lnTo>
                <a:lnTo>
                  <a:pt x="42672" y="315468"/>
                </a:lnTo>
                <a:lnTo>
                  <a:pt x="16097" y="271748"/>
                </a:lnTo>
                <a:lnTo>
                  <a:pt x="2476" y="221551"/>
                </a:lnTo>
                <a:lnTo>
                  <a:pt x="0" y="185928"/>
                </a:lnTo>
                <a:lnTo>
                  <a:pt x="595" y="167901"/>
                </a:lnTo>
                <a:lnTo>
                  <a:pt x="10667" y="115824"/>
                </a:lnTo>
                <a:lnTo>
                  <a:pt x="32099" y="70389"/>
                </a:lnTo>
                <a:lnTo>
                  <a:pt x="66484" y="33528"/>
                </a:lnTo>
                <a:lnTo>
                  <a:pt x="111942" y="9001"/>
                </a:lnTo>
                <a:lnTo>
                  <a:pt x="169164" y="0"/>
                </a:lnTo>
                <a:lnTo>
                  <a:pt x="190047" y="1095"/>
                </a:lnTo>
                <a:lnTo>
                  <a:pt x="243840" y="15240"/>
                </a:lnTo>
                <a:lnTo>
                  <a:pt x="279881" y="39624"/>
                </a:lnTo>
                <a:lnTo>
                  <a:pt x="169164" y="39624"/>
                </a:lnTo>
                <a:lnTo>
                  <a:pt x="153733" y="40481"/>
                </a:lnTo>
                <a:lnTo>
                  <a:pt x="114300" y="53340"/>
                </a:lnTo>
                <a:lnTo>
                  <a:pt x="83653" y="76271"/>
                </a:lnTo>
                <a:lnTo>
                  <a:pt x="62484" y="108585"/>
                </a:lnTo>
                <a:lnTo>
                  <a:pt x="50458" y="146065"/>
                </a:lnTo>
                <a:lnTo>
                  <a:pt x="47243" y="185928"/>
                </a:lnTo>
                <a:lnTo>
                  <a:pt x="47553" y="199382"/>
                </a:lnTo>
                <a:lnTo>
                  <a:pt x="53340" y="237744"/>
                </a:lnTo>
                <a:lnTo>
                  <a:pt x="68770" y="274391"/>
                </a:lnTo>
                <a:lnTo>
                  <a:pt x="102560" y="311991"/>
                </a:lnTo>
                <a:lnTo>
                  <a:pt x="139446" y="328041"/>
                </a:lnTo>
                <a:lnTo>
                  <a:pt x="169164" y="330708"/>
                </a:lnTo>
                <a:lnTo>
                  <a:pt x="288925" y="330708"/>
                </a:lnTo>
                <a:lnTo>
                  <a:pt x="314515" y="350520"/>
                </a:lnTo>
                <a:lnTo>
                  <a:pt x="254508" y="350520"/>
                </a:lnTo>
                <a:lnTo>
                  <a:pt x="235600" y="359402"/>
                </a:lnTo>
                <a:lnTo>
                  <a:pt x="215265" y="365569"/>
                </a:lnTo>
                <a:lnTo>
                  <a:pt x="193214" y="369165"/>
                </a:lnTo>
                <a:lnTo>
                  <a:pt x="169164" y="370332"/>
                </a:lnTo>
                <a:close/>
              </a:path>
              <a:path w="340359" h="393700">
                <a:moveTo>
                  <a:pt x="308440" y="298704"/>
                </a:moveTo>
                <a:lnTo>
                  <a:pt x="251460" y="298704"/>
                </a:lnTo>
                <a:lnTo>
                  <a:pt x="261151" y="287845"/>
                </a:lnTo>
                <a:lnTo>
                  <a:pt x="269557" y="275844"/>
                </a:lnTo>
                <a:lnTo>
                  <a:pt x="286178" y="233291"/>
                </a:lnTo>
                <a:lnTo>
                  <a:pt x="292608" y="185928"/>
                </a:lnTo>
                <a:lnTo>
                  <a:pt x="292060" y="172450"/>
                </a:lnTo>
                <a:lnTo>
                  <a:pt x="284988" y="132588"/>
                </a:lnTo>
                <a:lnTo>
                  <a:pt x="270200" y="97440"/>
                </a:lnTo>
                <a:lnTo>
                  <a:pt x="246316" y="67246"/>
                </a:lnTo>
                <a:lnTo>
                  <a:pt x="212669" y="47339"/>
                </a:lnTo>
                <a:lnTo>
                  <a:pt x="169164" y="39624"/>
                </a:lnTo>
                <a:lnTo>
                  <a:pt x="279881" y="39624"/>
                </a:lnTo>
                <a:lnTo>
                  <a:pt x="306895" y="70389"/>
                </a:lnTo>
                <a:lnTo>
                  <a:pt x="329184" y="115824"/>
                </a:lnTo>
                <a:lnTo>
                  <a:pt x="339042" y="167901"/>
                </a:lnTo>
                <a:lnTo>
                  <a:pt x="339852" y="185928"/>
                </a:lnTo>
                <a:lnTo>
                  <a:pt x="338994" y="206216"/>
                </a:lnTo>
                <a:lnTo>
                  <a:pt x="332136" y="245078"/>
                </a:lnTo>
                <a:lnTo>
                  <a:pt x="318420" y="281368"/>
                </a:lnTo>
                <a:lnTo>
                  <a:pt x="308991" y="297942"/>
                </a:lnTo>
                <a:lnTo>
                  <a:pt x="308440" y="298704"/>
                </a:lnTo>
                <a:close/>
              </a:path>
              <a:path w="340359" h="393700">
                <a:moveTo>
                  <a:pt x="288925" y="330708"/>
                </a:moveTo>
                <a:lnTo>
                  <a:pt x="169164" y="330708"/>
                </a:lnTo>
                <a:lnTo>
                  <a:pt x="181713" y="330136"/>
                </a:lnTo>
                <a:lnTo>
                  <a:pt x="194119" y="328422"/>
                </a:lnTo>
                <a:lnTo>
                  <a:pt x="206240" y="325564"/>
                </a:lnTo>
                <a:lnTo>
                  <a:pt x="217932" y="321564"/>
                </a:lnTo>
                <a:lnTo>
                  <a:pt x="179832" y="289560"/>
                </a:lnTo>
                <a:lnTo>
                  <a:pt x="204216" y="262128"/>
                </a:lnTo>
                <a:lnTo>
                  <a:pt x="251460" y="298704"/>
                </a:lnTo>
                <a:lnTo>
                  <a:pt x="308440" y="298704"/>
                </a:lnTo>
                <a:lnTo>
                  <a:pt x="297846" y="313372"/>
                </a:lnTo>
                <a:lnTo>
                  <a:pt x="284988" y="327660"/>
                </a:lnTo>
                <a:lnTo>
                  <a:pt x="288925" y="330708"/>
                </a:lnTo>
                <a:close/>
              </a:path>
              <a:path w="340359" h="393700">
                <a:moveTo>
                  <a:pt x="307848" y="393192"/>
                </a:moveTo>
                <a:lnTo>
                  <a:pt x="254508" y="350520"/>
                </a:lnTo>
                <a:lnTo>
                  <a:pt x="314515" y="350520"/>
                </a:lnTo>
                <a:lnTo>
                  <a:pt x="332232" y="364236"/>
                </a:lnTo>
                <a:lnTo>
                  <a:pt x="307848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958827" y="5414772"/>
            <a:ext cx="233679" cy="350520"/>
          </a:xfrm>
          <a:custGeom>
            <a:avLst/>
            <a:gdLst/>
            <a:ahLst/>
            <a:cxnLst/>
            <a:rect l="l" t="t" r="r" b="b"/>
            <a:pathLst>
              <a:path w="233679" h="350520">
                <a:moveTo>
                  <a:pt x="51816" y="124968"/>
                </a:moveTo>
                <a:lnTo>
                  <a:pt x="9144" y="124968"/>
                </a:lnTo>
                <a:lnTo>
                  <a:pt x="8803" y="116967"/>
                </a:lnTo>
                <a:lnTo>
                  <a:pt x="8686" y="108966"/>
                </a:lnTo>
                <a:lnTo>
                  <a:pt x="9144" y="98679"/>
                </a:lnTo>
                <a:lnTo>
                  <a:pt x="22669" y="53149"/>
                </a:lnTo>
                <a:lnTo>
                  <a:pt x="52197" y="20383"/>
                </a:lnTo>
                <a:lnTo>
                  <a:pt x="95631" y="2286"/>
                </a:lnTo>
                <a:lnTo>
                  <a:pt x="121920" y="0"/>
                </a:lnTo>
                <a:lnTo>
                  <a:pt x="133302" y="547"/>
                </a:lnTo>
                <a:lnTo>
                  <a:pt x="174569" y="11334"/>
                </a:lnTo>
                <a:lnTo>
                  <a:pt x="207097" y="33051"/>
                </a:lnTo>
                <a:lnTo>
                  <a:pt x="210045" y="36576"/>
                </a:lnTo>
                <a:lnTo>
                  <a:pt x="120396" y="36576"/>
                </a:lnTo>
                <a:lnTo>
                  <a:pt x="111537" y="37123"/>
                </a:lnTo>
                <a:lnTo>
                  <a:pt x="76581" y="53721"/>
                </a:lnTo>
                <a:lnTo>
                  <a:pt x="54864" y="92964"/>
                </a:lnTo>
                <a:lnTo>
                  <a:pt x="52887" y="100965"/>
                </a:lnTo>
                <a:lnTo>
                  <a:pt x="51625" y="108966"/>
                </a:lnTo>
                <a:lnTo>
                  <a:pt x="51220" y="116967"/>
                </a:lnTo>
                <a:lnTo>
                  <a:pt x="51816" y="124968"/>
                </a:lnTo>
                <a:close/>
              </a:path>
              <a:path w="233679" h="350520">
                <a:moveTo>
                  <a:pt x="230123" y="350520"/>
                </a:moveTo>
                <a:lnTo>
                  <a:pt x="0" y="350520"/>
                </a:lnTo>
                <a:lnTo>
                  <a:pt x="1666" y="335970"/>
                </a:lnTo>
                <a:lnTo>
                  <a:pt x="10668" y="297180"/>
                </a:lnTo>
                <a:lnTo>
                  <a:pt x="33528" y="259080"/>
                </a:lnTo>
                <a:lnTo>
                  <a:pt x="64008" y="230124"/>
                </a:lnTo>
                <a:lnTo>
                  <a:pt x="109966" y="200429"/>
                </a:lnTo>
                <a:lnTo>
                  <a:pt x="120015" y="193738"/>
                </a:lnTo>
                <a:lnTo>
                  <a:pt x="129492" y="187332"/>
                </a:lnTo>
                <a:lnTo>
                  <a:pt x="138684" y="181356"/>
                </a:lnTo>
                <a:lnTo>
                  <a:pt x="146399" y="175641"/>
                </a:lnTo>
                <a:lnTo>
                  <a:pt x="175641" y="146113"/>
                </a:lnTo>
                <a:lnTo>
                  <a:pt x="188452" y="109442"/>
                </a:lnTo>
                <a:lnTo>
                  <a:pt x="188976" y="100584"/>
                </a:lnTo>
                <a:lnTo>
                  <a:pt x="188452" y="93749"/>
                </a:lnTo>
                <a:lnTo>
                  <a:pt x="167640" y="54864"/>
                </a:lnTo>
                <a:lnTo>
                  <a:pt x="161544" y="48768"/>
                </a:lnTo>
                <a:lnTo>
                  <a:pt x="120396" y="36576"/>
                </a:lnTo>
                <a:lnTo>
                  <a:pt x="210045" y="36576"/>
                </a:lnTo>
                <a:lnTo>
                  <a:pt x="230886" y="78295"/>
                </a:lnTo>
                <a:lnTo>
                  <a:pt x="233172" y="102108"/>
                </a:lnTo>
                <a:lnTo>
                  <a:pt x="232624" y="113252"/>
                </a:lnTo>
                <a:lnTo>
                  <a:pt x="221813" y="151257"/>
                </a:lnTo>
                <a:lnTo>
                  <a:pt x="193167" y="188023"/>
                </a:lnTo>
                <a:lnTo>
                  <a:pt x="178308" y="199644"/>
                </a:lnTo>
                <a:lnTo>
                  <a:pt x="171188" y="205359"/>
                </a:lnTo>
                <a:lnTo>
                  <a:pt x="163639" y="211074"/>
                </a:lnTo>
                <a:lnTo>
                  <a:pt x="155805" y="216789"/>
                </a:lnTo>
                <a:lnTo>
                  <a:pt x="147828" y="222504"/>
                </a:lnTo>
                <a:lnTo>
                  <a:pt x="138945" y="227076"/>
                </a:lnTo>
                <a:lnTo>
                  <a:pt x="130492" y="231648"/>
                </a:lnTo>
                <a:lnTo>
                  <a:pt x="114300" y="240792"/>
                </a:lnTo>
                <a:lnTo>
                  <a:pt x="106322" y="246268"/>
                </a:lnTo>
                <a:lnTo>
                  <a:pt x="98488" y="251460"/>
                </a:lnTo>
                <a:lnTo>
                  <a:pt x="65817" y="279273"/>
                </a:lnTo>
                <a:lnTo>
                  <a:pt x="48768" y="313944"/>
                </a:lnTo>
                <a:lnTo>
                  <a:pt x="230123" y="313944"/>
                </a:lnTo>
                <a:lnTo>
                  <a:pt x="230123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588496" y="3535679"/>
            <a:ext cx="340360" cy="393700"/>
          </a:xfrm>
          <a:custGeom>
            <a:avLst/>
            <a:gdLst/>
            <a:ahLst/>
            <a:cxnLst/>
            <a:rect l="l" t="t" r="r" b="b"/>
            <a:pathLst>
              <a:path w="340359" h="393700">
                <a:moveTo>
                  <a:pt x="169164" y="370332"/>
                </a:moveTo>
                <a:lnTo>
                  <a:pt x="129730" y="366712"/>
                </a:lnTo>
                <a:lnTo>
                  <a:pt x="80605" y="347400"/>
                </a:lnTo>
                <a:lnTo>
                  <a:pt x="42672" y="315468"/>
                </a:lnTo>
                <a:lnTo>
                  <a:pt x="16097" y="271748"/>
                </a:lnTo>
                <a:lnTo>
                  <a:pt x="2476" y="221551"/>
                </a:lnTo>
                <a:lnTo>
                  <a:pt x="0" y="185928"/>
                </a:lnTo>
                <a:lnTo>
                  <a:pt x="595" y="167901"/>
                </a:lnTo>
                <a:lnTo>
                  <a:pt x="10667" y="115824"/>
                </a:lnTo>
                <a:lnTo>
                  <a:pt x="32099" y="70389"/>
                </a:lnTo>
                <a:lnTo>
                  <a:pt x="66484" y="33528"/>
                </a:lnTo>
                <a:lnTo>
                  <a:pt x="111942" y="9001"/>
                </a:lnTo>
                <a:lnTo>
                  <a:pt x="169164" y="0"/>
                </a:lnTo>
                <a:lnTo>
                  <a:pt x="190047" y="1095"/>
                </a:lnTo>
                <a:lnTo>
                  <a:pt x="243840" y="15240"/>
                </a:lnTo>
                <a:lnTo>
                  <a:pt x="279881" y="39624"/>
                </a:lnTo>
                <a:lnTo>
                  <a:pt x="169164" y="39624"/>
                </a:lnTo>
                <a:lnTo>
                  <a:pt x="153733" y="40481"/>
                </a:lnTo>
                <a:lnTo>
                  <a:pt x="114300" y="53340"/>
                </a:lnTo>
                <a:lnTo>
                  <a:pt x="83653" y="76271"/>
                </a:lnTo>
                <a:lnTo>
                  <a:pt x="62484" y="108585"/>
                </a:lnTo>
                <a:lnTo>
                  <a:pt x="50458" y="146065"/>
                </a:lnTo>
                <a:lnTo>
                  <a:pt x="47243" y="185928"/>
                </a:lnTo>
                <a:lnTo>
                  <a:pt x="47553" y="199382"/>
                </a:lnTo>
                <a:lnTo>
                  <a:pt x="53340" y="237744"/>
                </a:lnTo>
                <a:lnTo>
                  <a:pt x="68770" y="274391"/>
                </a:lnTo>
                <a:lnTo>
                  <a:pt x="102560" y="311991"/>
                </a:lnTo>
                <a:lnTo>
                  <a:pt x="139446" y="328041"/>
                </a:lnTo>
                <a:lnTo>
                  <a:pt x="169164" y="330708"/>
                </a:lnTo>
                <a:lnTo>
                  <a:pt x="288925" y="330708"/>
                </a:lnTo>
                <a:lnTo>
                  <a:pt x="314515" y="350520"/>
                </a:lnTo>
                <a:lnTo>
                  <a:pt x="254508" y="350520"/>
                </a:lnTo>
                <a:lnTo>
                  <a:pt x="235600" y="359402"/>
                </a:lnTo>
                <a:lnTo>
                  <a:pt x="215265" y="365569"/>
                </a:lnTo>
                <a:lnTo>
                  <a:pt x="193214" y="369165"/>
                </a:lnTo>
                <a:lnTo>
                  <a:pt x="169164" y="370332"/>
                </a:lnTo>
                <a:close/>
              </a:path>
              <a:path w="340359" h="393700">
                <a:moveTo>
                  <a:pt x="308440" y="298704"/>
                </a:moveTo>
                <a:lnTo>
                  <a:pt x="251460" y="298704"/>
                </a:lnTo>
                <a:lnTo>
                  <a:pt x="261151" y="287845"/>
                </a:lnTo>
                <a:lnTo>
                  <a:pt x="269557" y="275844"/>
                </a:lnTo>
                <a:lnTo>
                  <a:pt x="286178" y="233291"/>
                </a:lnTo>
                <a:lnTo>
                  <a:pt x="292608" y="185928"/>
                </a:lnTo>
                <a:lnTo>
                  <a:pt x="292060" y="172450"/>
                </a:lnTo>
                <a:lnTo>
                  <a:pt x="284988" y="132588"/>
                </a:lnTo>
                <a:lnTo>
                  <a:pt x="270200" y="97440"/>
                </a:lnTo>
                <a:lnTo>
                  <a:pt x="246316" y="67246"/>
                </a:lnTo>
                <a:lnTo>
                  <a:pt x="212669" y="47339"/>
                </a:lnTo>
                <a:lnTo>
                  <a:pt x="169164" y="39624"/>
                </a:lnTo>
                <a:lnTo>
                  <a:pt x="279881" y="39624"/>
                </a:lnTo>
                <a:lnTo>
                  <a:pt x="306895" y="70389"/>
                </a:lnTo>
                <a:lnTo>
                  <a:pt x="329184" y="115824"/>
                </a:lnTo>
                <a:lnTo>
                  <a:pt x="339042" y="167901"/>
                </a:lnTo>
                <a:lnTo>
                  <a:pt x="339852" y="185928"/>
                </a:lnTo>
                <a:lnTo>
                  <a:pt x="338994" y="206216"/>
                </a:lnTo>
                <a:lnTo>
                  <a:pt x="332136" y="245078"/>
                </a:lnTo>
                <a:lnTo>
                  <a:pt x="318420" y="281368"/>
                </a:lnTo>
                <a:lnTo>
                  <a:pt x="308991" y="297942"/>
                </a:lnTo>
                <a:lnTo>
                  <a:pt x="308440" y="298704"/>
                </a:lnTo>
                <a:close/>
              </a:path>
              <a:path w="340359" h="393700">
                <a:moveTo>
                  <a:pt x="288925" y="330708"/>
                </a:moveTo>
                <a:lnTo>
                  <a:pt x="169164" y="330708"/>
                </a:lnTo>
                <a:lnTo>
                  <a:pt x="181713" y="330136"/>
                </a:lnTo>
                <a:lnTo>
                  <a:pt x="194119" y="328422"/>
                </a:lnTo>
                <a:lnTo>
                  <a:pt x="206240" y="325564"/>
                </a:lnTo>
                <a:lnTo>
                  <a:pt x="217932" y="321564"/>
                </a:lnTo>
                <a:lnTo>
                  <a:pt x="179832" y="289560"/>
                </a:lnTo>
                <a:lnTo>
                  <a:pt x="204216" y="262128"/>
                </a:lnTo>
                <a:lnTo>
                  <a:pt x="251460" y="298704"/>
                </a:lnTo>
                <a:lnTo>
                  <a:pt x="308440" y="298704"/>
                </a:lnTo>
                <a:lnTo>
                  <a:pt x="297846" y="313372"/>
                </a:lnTo>
                <a:lnTo>
                  <a:pt x="284988" y="327660"/>
                </a:lnTo>
                <a:lnTo>
                  <a:pt x="288925" y="330708"/>
                </a:lnTo>
                <a:close/>
              </a:path>
              <a:path w="340359" h="393700">
                <a:moveTo>
                  <a:pt x="307848" y="393192"/>
                </a:moveTo>
                <a:lnTo>
                  <a:pt x="254508" y="350520"/>
                </a:lnTo>
                <a:lnTo>
                  <a:pt x="314515" y="350520"/>
                </a:lnTo>
                <a:lnTo>
                  <a:pt x="332232" y="364236"/>
                </a:lnTo>
                <a:lnTo>
                  <a:pt x="307848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961566" y="3547872"/>
            <a:ext cx="238125" cy="356870"/>
          </a:xfrm>
          <a:custGeom>
            <a:avLst/>
            <a:gdLst/>
            <a:ahLst/>
            <a:cxnLst/>
            <a:rect l="l" t="t" r="r" b="b"/>
            <a:pathLst>
              <a:path w="238125" h="356870">
                <a:moveTo>
                  <a:pt x="50601" y="112776"/>
                </a:moveTo>
                <a:lnTo>
                  <a:pt x="7929" y="112776"/>
                </a:lnTo>
                <a:lnTo>
                  <a:pt x="8477" y="100488"/>
                </a:lnTo>
                <a:lnTo>
                  <a:pt x="19502" y="57078"/>
                </a:lnTo>
                <a:lnTo>
                  <a:pt x="42743" y="24574"/>
                </a:lnTo>
                <a:lnTo>
                  <a:pt x="79486" y="5143"/>
                </a:lnTo>
                <a:lnTo>
                  <a:pt x="116133" y="0"/>
                </a:lnTo>
                <a:lnTo>
                  <a:pt x="127277" y="523"/>
                </a:lnTo>
                <a:lnTo>
                  <a:pt x="167044" y="9572"/>
                </a:lnTo>
                <a:lnTo>
                  <a:pt x="204716" y="36195"/>
                </a:lnTo>
                <a:lnTo>
                  <a:pt x="204963" y="36576"/>
                </a:lnTo>
                <a:lnTo>
                  <a:pt x="116133" y="36576"/>
                </a:lnTo>
                <a:lnTo>
                  <a:pt x="108180" y="37099"/>
                </a:lnTo>
                <a:lnTo>
                  <a:pt x="70461" y="54887"/>
                </a:lnTo>
                <a:lnTo>
                  <a:pt x="52530" y="90916"/>
                </a:lnTo>
                <a:lnTo>
                  <a:pt x="50856" y="105870"/>
                </a:lnTo>
                <a:lnTo>
                  <a:pt x="50601" y="112776"/>
                </a:lnTo>
                <a:close/>
              </a:path>
              <a:path w="238125" h="356870">
                <a:moveTo>
                  <a:pt x="100893" y="185928"/>
                </a:moveTo>
                <a:lnTo>
                  <a:pt x="93273" y="185928"/>
                </a:lnTo>
                <a:lnTo>
                  <a:pt x="93273" y="150876"/>
                </a:lnTo>
                <a:lnTo>
                  <a:pt x="118181" y="150828"/>
                </a:lnTo>
                <a:lnTo>
                  <a:pt x="124515" y="150495"/>
                </a:lnTo>
                <a:lnTo>
                  <a:pt x="163377" y="132588"/>
                </a:lnTo>
                <a:lnTo>
                  <a:pt x="178617" y="103632"/>
                </a:lnTo>
                <a:lnTo>
                  <a:pt x="178617" y="94488"/>
                </a:lnTo>
                <a:lnTo>
                  <a:pt x="160329" y="51816"/>
                </a:lnTo>
                <a:lnTo>
                  <a:pt x="116133" y="36576"/>
                </a:lnTo>
                <a:lnTo>
                  <a:pt x="204963" y="36576"/>
                </a:lnTo>
                <a:lnTo>
                  <a:pt x="220527" y="71437"/>
                </a:lnTo>
                <a:lnTo>
                  <a:pt x="222813" y="94488"/>
                </a:lnTo>
                <a:lnTo>
                  <a:pt x="221956" y="105870"/>
                </a:lnTo>
                <a:lnTo>
                  <a:pt x="201691" y="145732"/>
                </a:lnTo>
                <a:lnTo>
                  <a:pt x="174045" y="164592"/>
                </a:lnTo>
                <a:lnTo>
                  <a:pt x="189142" y="169140"/>
                </a:lnTo>
                <a:lnTo>
                  <a:pt x="202239" y="175831"/>
                </a:lnTo>
                <a:lnTo>
                  <a:pt x="212902" y="184404"/>
                </a:lnTo>
                <a:lnTo>
                  <a:pt x="108513" y="184404"/>
                </a:lnTo>
                <a:lnTo>
                  <a:pt x="100893" y="185928"/>
                </a:lnTo>
                <a:close/>
              </a:path>
              <a:path w="238125" h="356870">
                <a:moveTo>
                  <a:pt x="212267" y="320040"/>
                </a:moveTo>
                <a:lnTo>
                  <a:pt x="117657" y="320040"/>
                </a:lnTo>
                <a:lnTo>
                  <a:pt x="124753" y="319754"/>
                </a:lnTo>
                <a:lnTo>
                  <a:pt x="132135" y="318897"/>
                </a:lnTo>
                <a:lnTo>
                  <a:pt x="170997" y="301752"/>
                </a:lnTo>
                <a:lnTo>
                  <a:pt x="191952" y="267843"/>
                </a:lnTo>
                <a:lnTo>
                  <a:pt x="193857" y="252984"/>
                </a:lnTo>
                <a:lnTo>
                  <a:pt x="193333" y="245030"/>
                </a:lnTo>
                <a:lnTo>
                  <a:pt x="175545" y="206668"/>
                </a:lnTo>
                <a:lnTo>
                  <a:pt x="141017" y="186975"/>
                </a:lnTo>
                <a:lnTo>
                  <a:pt x="117657" y="184404"/>
                </a:lnTo>
                <a:lnTo>
                  <a:pt x="212902" y="184404"/>
                </a:lnTo>
                <a:lnTo>
                  <a:pt x="233672" y="220218"/>
                </a:lnTo>
                <a:lnTo>
                  <a:pt x="238053" y="249936"/>
                </a:lnTo>
                <a:lnTo>
                  <a:pt x="237458" y="263104"/>
                </a:lnTo>
                <a:lnTo>
                  <a:pt x="222265" y="306919"/>
                </a:lnTo>
                <a:lnTo>
                  <a:pt x="216146" y="315658"/>
                </a:lnTo>
                <a:lnTo>
                  <a:pt x="212267" y="320040"/>
                </a:lnTo>
                <a:close/>
              </a:path>
              <a:path w="238125" h="356870">
                <a:moveTo>
                  <a:pt x="116133" y="356616"/>
                </a:moveTo>
                <a:lnTo>
                  <a:pt x="68889" y="348996"/>
                </a:lnTo>
                <a:lnTo>
                  <a:pt x="30789" y="327660"/>
                </a:lnTo>
                <a:lnTo>
                  <a:pt x="7929" y="291084"/>
                </a:lnTo>
                <a:lnTo>
                  <a:pt x="3935" y="280416"/>
                </a:lnTo>
                <a:lnTo>
                  <a:pt x="1262" y="269176"/>
                </a:lnTo>
                <a:lnTo>
                  <a:pt x="0" y="257008"/>
                </a:lnTo>
                <a:lnTo>
                  <a:pt x="309" y="243840"/>
                </a:lnTo>
                <a:lnTo>
                  <a:pt x="42981" y="243840"/>
                </a:lnTo>
                <a:lnTo>
                  <a:pt x="44148" y="260127"/>
                </a:lnTo>
                <a:lnTo>
                  <a:pt x="47744" y="274701"/>
                </a:lnTo>
                <a:lnTo>
                  <a:pt x="73080" y="308467"/>
                </a:lnTo>
                <a:lnTo>
                  <a:pt x="117657" y="320040"/>
                </a:lnTo>
                <a:lnTo>
                  <a:pt x="212267" y="320040"/>
                </a:lnTo>
                <a:lnTo>
                  <a:pt x="209169" y="323540"/>
                </a:lnTo>
                <a:lnTo>
                  <a:pt x="174259" y="346781"/>
                </a:lnTo>
                <a:lnTo>
                  <a:pt x="128444" y="356306"/>
                </a:lnTo>
                <a:lnTo>
                  <a:pt x="116133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426195" y="7351776"/>
            <a:ext cx="435864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83395" y="7351776"/>
            <a:ext cx="147828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24671" y="5484876"/>
            <a:ext cx="437388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83395" y="5484876"/>
            <a:ext cx="14782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32292" y="3608832"/>
            <a:ext cx="429767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83395" y="3604259"/>
            <a:ext cx="147828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03919" y="9325355"/>
            <a:ext cx="220979" cy="161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64523" y="9268967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4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77477" y="9329928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31580" y="9325355"/>
            <a:ext cx="129540" cy="161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65819" y="1793748"/>
            <a:ext cx="220979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15755" y="1793747"/>
            <a:ext cx="30784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323064" y="3714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323064" y="7461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856464" y="3706367"/>
            <a:ext cx="0" cy="3764279"/>
          </a:xfrm>
          <a:custGeom>
            <a:avLst/>
            <a:gdLst/>
            <a:ahLst/>
            <a:cxnLst/>
            <a:rect l="l" t="t" r="r" b="b"/>
            <a:pathLst>
              <a:path h="3764279">
                <a:moveTo>
                  <a:pt x="0" y="0"/>
                </a:moveTo>
                <a:lnTo>
                  <a:pt x="0" y="376428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100304" y="55473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8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158254" y="5542788"/>
            <a:ext cx="213321" cy="2423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403580" y="5547359"/>
            <a:ext cx="187452" cy="2179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84719" y="5541264"/>
            <a:ext cx="220979" cy="1615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34656" y="5484876"/>
            <a:ext cx="313944" cy="2209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89747" y="5484876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5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02702" y="55443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47659" y="5541263"/>
            <a:ext cx="147828" cy="1645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19871" y="5541264"/>
            <a:ext cx="129540" cy="1615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3058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87619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37704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751292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0123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3446107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68327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42006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78752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487506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83944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09375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2140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4063838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35029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983146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0842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5713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0635" y="6419088"/>
            <a:ext cx="245363" cy="27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8860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6096" y="74676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42672" y="67056"/>
                </a:lnTo>
                <a:lnTo>
                  <a:pt x="41148" y="73152"/>
                </a:lnTo>
                <a:lnTo>
                  <a:pt x="36576" y="77724"/>
                </a:lnTo>
                <a:lnTo>
                  <a:pt x="33528" y="82296"/>
                </a:lnTo>
                <a:lnTo>
                  <a:pt x="28956" y="86868"/>
                </a:lnTo>
                <a:lnTo>
                  <a:pt x="24384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4307" y="6428232"/>
            <a:ext cx="158496" cy="217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7188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8288" y="64008"/>
                </a:lnTo>
                <a:lnTo>
                  <a:pt x="21336" y="57912"/>
                </a:lnTo>
                <a:lnTo>
                  <a:pt x="21336" y="54864"/>
                </a:lnTo>
                <a:lnTo>
                  <a:pt x="22860" y="50292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4160" y="6428232"/>
            <a:ext cx="156972" cy="217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039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4572" y="74676"/>
                </a:lnTo>
                <a:lnTo>
                  <a:pt x="7620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6764" y="64008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39624" y="73152"/>
                </a:lnTo>
                <a:lnTo>
                  <a:pt x="36576" y="77724"/>
                </a:lnTo>
                <a:lnTo>
                  <a:pt x="32004" y="82296"/>
                </a:lnTo>
                <a:lnTo>
                  <a:pt x="28956" y="86868"/>
                </a:lnTo>
                <a:lnTo>
                  <a:pt x="22860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0776" y="6428232"/>
            <a:ext cx="96012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5367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8435" y="6428232"/>
            <a:ext cx="144780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696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7620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8288" y="64008"/>
                </a:lnTo>
                <a:lnTo>
                  <a:pt x="21336" y="57912"/>
                </a:lnTo>
                <a:lnTo>
                  <a:pt x="21336" y="54864"/>
                </a:lnTo>
                <a:lnTo>
                  <a:pt x="22860" y="50292"/>
                </a:lnTo>
                <a:lnTo>
                  <a:pt x="22860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60960"/>
                </a:lnTo>
                <a:lnTo>
                  <a:pt x="18288" y="92964"/>
                </a:lnTo>
                <a:lnTo>
                  <a:pt x="13716" y="94488"/>
                </a:lnTo>
                <a:lnTo>
                  <a:pt x="7620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22191" y="6423660"/>
            <a:ext cx="156972" cy="217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3547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6096" y="74676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42672" y="67056"/>
                </a:lnTo>
                <a:lnTo>
                  <a:pt x="41148" y="73152"/>
                </a:lnTo>
                <a:lnTo>
                  <a:pt x="36576" y="77724"/>
                </a:lnTo>
                <a:lnTo>
                  <a:pt x="33528" y="82296"/>
                </a:lnTo>
                <a:lnTo>
                  <a:pt x="28956" y="86868"/>
                </a:lnTo>
                <a:lnTo>
                  <a:pt x="24384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0604" y="6423659"/>
            <a:ext cx="156887" cy="222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1876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8288" y="64008"/>
                </a:lnTo>
                <a:lnTo>
                  <a:pt x="21336" y="57912"/>
                </a:lnTo>
                <a:lnTo>
                  <a:pt x="21336" y="54864"/>
                </a:lnTo>
                <a:lnTo>
                  <a:pt x="22860" y="50292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4944" y="6428232"/>
            <a:ext cx="14478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728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4572" y="74676"/>
                </a:lnTo>
                <a:lnTo>
                  <a:pt x="7620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6764" y="64008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39624" y="73152"/>
                </a:lnTo>
                <a:lnTo>
                  <a:pt x="36576" y="77724"/>
                </a:lnTo>
                <a:lnTo>
                  <a:pt x="32004" y="82296"/>
                </a:lnTo>
                <a:lnTo>
                  <a:pt x="28956" y="86868"/>
                </a:lnTo>
                <a:lnTo>
                  <a:pt x="22860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8700" y="6423660"/>
            <a:ext cx="156972" cy="222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0055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5503" y="6419595"/>
            <a:ext cx="245364" cy="276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4476" y="1421891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4476" y="2624327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4476" y="3826764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4476" y="5029200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4476" y="6230112"/>
            <a:ext cx="3363595" cy="603885"/>
          </a:xfrm>
          <a:custGeom>
            <a:avLst/>
            <a:gdLst/>
            <a:ahLst/>
            <a:cxnLst/>
            <a:rect l="l" t="t" r="r" b="b"/>
            <a:pathLst>
              <a:path w="3363595" h="603884">
                <a:moveTo>
                  <a:pt x="0" y="0"/>
                </a:moveTo>
                <a:lnTo>
                  <a:pt x="3363468" y="0"/>
                </a:lnTo>
                <a:lnTo>
                  <a:pt x="3363468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000" y="7432548"/>
            <a:ext cx="3360420" cy="563880"/>
          </a:xfrm>
          <a:custGeom>
            <a:avLst/>
            <a:gdLst/>
            <a:ahLst/>
            <a:cxnLst/>
            <a:rect l="l" t="t" r="r" b="b"/>
            <a:pathLst>
              <a:path w="3360420" h="563879">
                <a:moveTo>
                  <a:pt x="3360420" y="563880"/>
                </a:moveTo>
                <a:lnTo>
                  <a:pt x="0" y="563880"/>
                </a:lnTo>
                <a:lnTo>
                  <a:pt x="0" y="0"/>
                </a:lnTo>
                <a:lnTo>
                  <a:pt x="3360420" y="0"/>
                </a:lnTo>
                <a:lnTo>
                  <a:pt x="3360420" y="56388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68895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8895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8895" y="172948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8895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22819" y="1680972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30">
                <a:moveTo>
                  <a:pt x="74676" y="150876"/>
                </a:moveTo>
                <a:lnTo>
                  <a:pt x="66055" y="150566"/>
                </a:lnTo>
                <a:lnTo>
                  <a:pt x="58293" y="149542"/>
                </a:lnTo>
                <a:lnTo>
                  <a:pt x="51101" y="147661"/>
                </a:lnTo>
                <a:lnTo>
                  <a:pt x="44196" y="144780"/>
                </a:lnTo>
                <a:lnTo>
                  <a:pt x="37599" y="142184"/>
                </a:lnTo>
                <a:lnTo>
                  <a:pt x="8667" y="113252"/>
                </a:lnTo>
                <a:lnTo>
                  <a:pt x="0" y="76200"/>
                </a:lnTo>
                <a:lnTo>
                  <a:pt x="523" y="68222"/>
                </a:lnTo>
                <a:lnTo>
                  <a:pt x="16168" y="27074"/>
                </a:lnTo>
                <a:lnTo>
                  <a:pt x="51315" y="3214"/>
                </a:lnTo>
                <a:lnTo>
                  <a:pt x="74676" y="0"/>
                </a:lnTo>
                <a:lnTo>
                  <a:pt x="83534" y="547"/>
                </a:lnTo>
                <a:lnTo>
                  <a:pt x="119062" y="15621"/>
                </a:lnTo>
                <a:lnTo>
                  <a:pt x="131281" y="30480"/>
                </a:lnTo>
                <a:lnTo>
                  <a:pt x="67056" y="30480"/>
                </a:lnTo>
                <a:lnTo>
                  <a:pt x="60960" y="32004"/>
                </a:lnTo>
                <a:lnTo>
                  <a:pt x="57912" y="33528"/>
                </a:lnTo>
                <a:lnTo>
                  <a:pt x="53340" y="36576"/>
                </a:lnTo>
                <a:lnTo>
                  <a:pt x="50292" y="38100"/>
                </a:lnTo>
                <a:lnTo>
                  <a:pt x="44196" y="44196"/>
                </a:lnTo>
                <a:lnTo>
                  <a:pt x="42672" y="48768"/>
                </a:lnTo>
                <a:lnTo>
                  <a:pt x="42672" y="51816"/>
                </a:lnTo>
                <a:lnTo>
                  <a:pt x="39624" y="57912"/>
                </a:lnTo>
                <a:lnTo>
                  <a:pt x="39624" y="60960"/>
                </a:lnTo>
                <a:lnTo>
                  <a:pt x="143410" y="60960"/>
                </a:lnTo>
                <a:lnTo>
                  <a:pt x="143494" y="61341"/>
                </a:lnTo>
                <a:lnTo>
                  <a:pt x="144399" y="69342"/>
                </a:lnTo>
                <a:lnTo>
                  <a:pt x="144684" y="76200"/>
                </a:lnTo>
                <a:lnTo>
                  <a:pt x="144780" y="85344"/>
                </a:lnTo>
                <a:lnTo>
                  <a:pt x="39624" y="85344"/>
                </a:lnTo>
                <a:lnTo>
                  <a:pt x="41076" y="94130"/>
                </a:lnTo>
                <a:lnTo>
                  <a:pt x="67865" y="121348"/>
                </a:lnTo>
                <a:lnTo>
                  <a:pt x="76200" y="121920"/>
                </a:lnTo>
                <a:lnTo>
                  <a:pt x="132524" y="121920"/>
                </a:lnTo>
                <a:lnTo>
                  <a:pt x="131064" y="124587"/>
                </a:lnTo>
                <a:lnTo>
                  <a:pt x="96964" y="148399"/>
                </a:lnTo>
                <a:lnTo>
                  <a:pt x="86034" y="150280"/>
                </a:lnTo>
                <a:lnTo>
                  <a:pt x="74676" y="150876"/>
                </a:lnTo>
                <a:close/>
              </a:path>
              <a:path w="144779" h="151130">
                <a:moveTo>
                  <a:pt x="143410" y="60960"/>
                </a:moveTo>
                <a:lnTo>
                  <a:pt x="105156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94488" y="38100"/>
                </a:lnTo>
                <a:lnTo>
                  <a:pt x="89916" y="33528"/>
                </a:lnTo>
                <a:lnTo>
                  <a:pt x="82296" y="30480"/>
                </a:lnTo>
                <a:lnTo>
                  <a:pt x="131281" y="30480"/>
                </a:lnTo>
                <a:lnTo>
                  <a:pt x="132356" y="32004"/>
                </a:lnTo>
                <a:lnTo>
                  <a:pt x="136017" y="38481"/>
                </a:lnTo>
                <a:lnTo>
                  <a:pt x="139192" y="45720"/>
                </a:lnTo>
                <a:lnTo>
                  <a:pt x="141732" y="53340"/>
                </a:lnTo>
                <a:lnTo>
                  <a:pt x="143410" y="60960"/>
                </a:lnTo>
                <a:close/>
              </a:path>
              <a:path w="144779" h="151130">
                <a:moveTo>
                  <a:pt x="132524" y="121920"/>
                </a:moveTo>
                <a:lnTo>
                  <a:pt x="83820" y="121920"/>
                </a:lnTo>
                <a:lnTo>
                  <a:pt x="89916" y="120396"/>
                </a:lnTo>
                <a:lnTo>
                  <a:pt x="102108" y="111252"/>
                </a:lnTo>
                <a:lnTo>
                  <a:pt x="105156" y="106680"/>
                </a:lnTo>
                <a:lnTo>
                  <a:pt x="106680" y="102108"/>
                </a:lnTo>
                <a:lnTo>
                  <a:pt x="141732" y="102108"/>
                </a:lnTo>
                <a:lnTo>
                  <a:pt x="136826" y="114061"/>
                </a:lnTo>
                <a:lnTo>
                  <a:pt x="132524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84364" y="1680972"/>
            <a:ext cx="142240" cy="151130"/>
          </a:xfrm>
          <a:custGeom>
            <a:avLst/>
            <a:gdLst/>
            <a:ahLst/>
            <a:cxnLst/>
            <a:rect l="l" t="t" r="r" b="b"/>
            <a:pathLst>
              <a:path w="142240" h="151130">
                <a:moveTo>
                  <a:pt x="44196" y="47244"/>
                </a:moveTo>
                <a:lnTo>
                  <a:pt x="4572" y="47244"/>
                </a:lnTo>
                <a:lnTo>
                  <a:pt x="6096" y="38100"/>
                </a:lnTo>
                <a:lnTo>
                  <a:pt x="7620" y="30480"/>
                </a:lnTo>
                <a:lnTo>
                  <a:pt x="16764" y="18288"/>
                </a:lnTo>
                <a:lnTo>
                  <a:pt x="21336" y="13716"/>
                </a:lnTo>
                <a:lnTo>
                  <a:pt x="27432" y="10668"/>
                </a:lnTo>
                <a:lnTo>
                  <a:pt x="33528" y="6096"/>
                </a:lnTo>
                <a:lnTo>
                  <a:pt x="41148" y="3048"/>
                </a:lnTo>
                <a:lnTo>
                  <a:pt x="56388" y="0"/>
                </a:lnTo>
                <a:lnTo>
                  <a:pt x="86868" y="0"/>
                </a:lnTo>
                <a:lnTo>
                  <a:pt x="126492" y="13716"/>
                </a:lnTo>
                <a:lnTo>
                  <a:pt x="134416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9624"/>
                </a:lnTo>
                <a:lnTo>
                  <a:pt x="44196" y="47244"/>
                </a:lnTo>
                <a:close/>
              </a:path>
              <a:path w="142240" h="151130">
                <a:moveTo>
                  <a:pt x="50292" y="150876"/>
                </a:moveTo>
                <a:lnTo>
                  <a:pt x="36576" y="150876"/>
                </a:lnTo>
                <a:lnTo>
                  <a:pt x="24384" y="147828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25908" y="70104"/>
                </a:lnTo>
                <a:lnTo>
                  <a:pt x="44196" y="65532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3152" y="62484"/>
                </a:lnTo>
                <a:lnTo>
                  <a:pt x="82296" y="59436"/>
                </a:lnTo>
                <a:lnTo>
                  <a:pt x="86868" y="59436"/>
                </a:lnTo>
                <a:lnTo>
                  <a:pt x="89916" y="57912"/>
                </a:lnTo>
                <a:lnTo>
                  <a:pt x="92964" y="54864"/>
                </a:lnTo>
                <a:lnTo>
                  <a:pt x="96012" y="53340"/>
                </a:lnTo>
                <a:lnTo>
                  <a:pt x="97536" y="50292"/>
                </a:lnTo>
                <a:lnTo>
                  <a:pt x="96012" y="45720"/>
                </a:lnTo>
                <a:lnTo>
                  <a:pt x="96012" y="38100"/>
                </a:lnTo>
                <a:lnTo>
                  <a:pt x="94488" y="35052"/>
                </a:lnTo>
                <a:lnTo>
                  <a:pt x="92964" y="33528"/>
                </a:lnTo>
                <a:lnTo>
                  <a:pt x="91440" y="30480"/>
                </a:lnTo>
                <a:lnTo>
                  <a:pt x="88392" y="30480"/>
                </a:lnTo>
                <a:lnTo>
                  <a:pt x="86868" y="28956"/>
                </a:lnTo>
                <a:lnTo>
                  <a:pt x="83820" y="27432"/>
                </a:lnTo>
                <a:lnTo>
                  <a:pt x="80772" y="27432"/>
                </a:lnTo>
                <a:lnTo>
                  <a:pt x="77724" y="25908"/>
                </a:lnTo>
                <a:lnTo>
                  <a:pt x="134416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2964" y="79248"/>
                </a:lnTo>
                <a:lnTo>
                  <a:pt x="89916" y="80772"/>
                </a:lnTo>
                <a:lnTo>
                  <a:pt x="88392" y="82296"/>
                </a:lnTo>
                <a:lnTo>
                  <a:pt x="82296" y="82296"/>
                </a:lnTo>
                <a:lnTo>
                  <a:pt x="79248" y="83820"/>
                </a:lnTo>
                <a:lnTo>
                  <a:pt x="73152" y="83820"/>
                </a:lnTo>
                <a:lnTo>
                  <a:pt x="70104" y="85344"/>
                </a:lnTo>
                <a:lnTo>
                  <a:pt x="64008" y="85344"/>
                </a:lnTo>
                <a:lnTo>
                  <a:pt x="60960" y="86868"/>
                </a:lnTo>
                <a:lnTo>
                  <a:pt x="57912" y="86868"/>
                </a:lnTo>
                <a:lnTo>
                  <a:pt x="54864" y="88392"/>
                </a:lnTo>
                <a:lnTo>
                  <a:pt x="51816" y="88392"/>
                </a:lnTo>
                <a:lnTo>
                  <a:pt x="50292" y="89916"/>
                </a:lnTo>
                <a:lnTo>
                  <a:pt x="47244" y="91440"/>
                </a:lnTo>
                <a:lnTo>
                  <a:pt x="44196" y="94488"/>
                </a:lnTo>
                <a:lnTo>
                  <a:pt x="39624" y="103632"/>
                </a:lnTo>
                <a:lnTo>
                  <a:pt x="39624" y="109728"/>
                </a:lnTo>
                <a:lnTo>
                  <a:pt x="44196" y="118872"/>
                </a:lnTo>
                <a:lnTo>
                  <a:pt x="47244" y="121920"/>
                </a:lnTo>
                <a:lnTo>
                  <a:pt x="50292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6398" y="124968"/>
                </a:lnTo>
                <a:lnTo>
                  <a:pt x="137160" y="128016"/>
                </a:lnTo>
                <a:lnTo>
                  <a:pt x="137160" y="134112"/>
                </a:lnTo>
                <a:lnTo>
                  <a:pt x="99060" y="134112"/>
                </a:lnTo>
                <a:lnTo>
                  <a:pt x="93345" y="138398"/>
                </a:lnTo>
                <a:lnTo>
                  <a:pt x="56911" y="150828"/>
                </a:lnTo>
                <a:lnTo>
                  <a:pt x="50292" y="150876"/>
                </a:lnTo>
                <a:close/>
              </a:path>
              <a:path w="142240" h="151130">
                <a:moveTo>
                  <a:pt x="136398" y="124968"/>
                </a:moveTo>
                <a:lnTo>
                  <a:pt x="73152" y="124968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5824"/>
                </a:lnTo>
                <a:lnTo>
                  <a:pt x="91440" y="111252"/>
                </a:lnTo>
                <a:lnTo>
                  <a:pt x="94488" y="108204"/>
                </a:lnTo>
                <a:lnTo>
                  <a:pt x="96012" y="10515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1920"/>
                </a:lnTo>
                <a:lnTo>
                  <a:pt x="136398" y="124968"/>
                </a:lnTo>
                <a:close/>
              </a:path>
              <a:path w="142240" h="151130">
                <a:moveTo>
                  <a:pt x="141732" y="147828"/>
                </a:moveTo>
                <a:lnTo>
                  <a:pt x="100584" y="147828"/>
                </a:lnTo>
                <a:lnTo>
                  <a:pt x="100584" y="146304"/>
                </a:lnTo>
                <a:lnTo>
                  <a:pt x="99060" y="143256"/>
                </a:lnTo>
                <a:lnTo>
                  <a:pt x="99060" y="134112"/>
                </a:lnTo>
                <a:lnTo>
                  <a:pt x="137160" y="134112"/>
                </a:lnTo>
                <a:lnTo>
                  <a:pt x="138684" y="140208"/>
                </a:lnTo>
                <a:lnTo>
                  <a:pt x="138684" y="144780"/>
                </a:lnTo>
                <a:lnTo>
                  <a:pt x="141732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8288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1148" y="185928"/>
                </a:lnTo>
                <a:lnTo>
                  <a:pt x="38100" y="182880"/>
                </a:lnTo>
                <a:lnTo>
                  <a:pt x="33528" y="179832"/>
                </a:lnTo>
                <a:lnTo>
                  <a:pt x="30480" y="176784"/>
                </a:lnTo>
                <a:lnTo>
                  <a:pt x="27432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3152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5344" y="188976"/>
                </a:moveTo>
                <a:lnTo>
                  <a:pt x="57912" y="188976"/>
                </a:lnTo>
                <a:lnTo>
                  <a:pt x="51816" y="187452"/>
                </a:lnTo>
                <a:lnTo>
                  <a:pt x="89916" y="187452"/>
                </a:lnTo>
                <a:lnTo>
                  <a:pt x="85344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9540" y="1684020"/>
            <a:ext cx="135890" cy="147955"/>
          </a:xfrm>
          <a:custGeom>
            <a:avLst/>
            <a:gdLst/>
            <a:ahLst/>
            <a:cxnLst/>
            <a:rect l="l" t="t" r="r" b="b"/>
            <a:pathLst>
              <a:path w="135890" h="147955">
                <a:moveTo>
                  <a:pt x="60960" y="147828"/>
                </a:moveTo>
                <a:lnTo>
                  <a:pt x="53340" y="147828"/>
                </a:lnTo>
                <a:lnTo>
                  <a:pt x="45648" y="147542"/>
                </a:lnTo>
                <a:lnTo>
                  <a:pt x="10668" y="131064"/>
                </a:lnTo>
                <a:lnTo>
                  <a:pt x="0" y="97536"/>
                </a:lnTo>
                <a:lnTo>
                  <a:pt x="0" y="0"/>
                </a:lnTo>
                <a:lnTo>
                  <a:pt x="39624" y="0"/>
                </a:lnTo>
                <a:lnTo>
                  <a:pt x="39624" y="82296"/>
                </a:lnTo>
                <a:lnTo>
                  <a:pt x="40147" y="90630"/>
                </a:lnTo>
                <a:lnTo>
                  <a:pt x="56388" y="117348"/>
                </a:lnTo>
                <a:lnTo>
                  <a:pt x="135636" y="117348"/>
                </a:lnTo>
                <a:lnTo>
                  <a:pt x="135636" y="124968"/>
                </a:lnTo>
                <a:lnTo>
                  <a:pt x="97536" y="124968"/>
                </a:lnTo>
                <a:lnTo>
                  <a:pt x="93583" y="130373"/>
                </a:lnTo>
                <a:lnTo>
                  <a:pt x="88773" y="135064"/>
                </a:lnTo>
                <a:lnTo>
                  <a:pt x="83391" y="138898"/>
                </a:lnTo>
                <a:lnTo>
                  <a:pt x="77724" y="141732"/>
                </a:lnTo>
                <a:lnTo>
                  <a:pt x="70104" y="146304"/>
                </a:lnTo>
                <a:lnTo>
                  <a:pt x="60960" y="147828"/>
                </a:lnTo>
                <a:close/>
              </a:path>
              <a:path w="135890" h="147955">
                <a:moveTo>
                  <a:pt x="135636" y="117348"/>
                </a:moveTo>
                <a:lnTo>
                  <a:pt x="65532" y="117348"/>
                </a:lnTo>
                <a:lnTo>
                  <a:pt x="72985" y="116776"/>
                </a:lnTo>
                <a:lnTo>
                  <a:pt x="79438" y="115062"/>
                </a:lnTo>
                <a:lnTo>
                  <a:pt x="96012" y="76200"/>
                </a:lnTo>
                <a:lnTo>
                  <a:pt x="96012" y="0"/>
                </a:lnTo>
                <a:lnTo>
                  <a:pt x="135636" y="0"/>
                </a:lnTo>
                <a:lnTo>
                  <a:pt x="135636" y="117348"/>
                </a:lnTo>
                <a:close/>
              </a:path>
              <a:path w="135890" h="147955">
                <a:moveTo>
                  <a:pt x="135636" y="144780"/>
                </a:moveTo>
                <a:lnTo>
                  <a:pt x="97536" y="144780"/>
                </a:lnTo>
                <a:lnTo>
                  <a:pt x="97536" y="124968"/>
                </a:lnTo>
                <a:lnTo>
                  <a:pt x="135636" y="124968"/>
                </a:lnTo>
                <a:lnTo>
                  <a:pt x="135636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5655" y="1680972"/>
            <a:ext cx="239887" cy="150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63128" y="1633727"/>
            <a:ext cx="88392" cy="195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3819" y="2240280"/>
            <a:ext cx="135636" cy="201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5344" y="2827020"/>
            <a:ext cx="132588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5344" y="3436620"/>
            <a:ext cx="132588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19060" y="4030979"/>
            <a:ext cx="76200" cy="198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9916" y="4631435"/>
            <a:ext cx="128016" cy="1950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2295" y="52379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06907" y="5833871"/>
            <a:ext cx="134073" cy="201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09916" y="6434328"/>
            <a:ext cx="128016" cy="1950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08392" y="7040880"/>
            <a:ext cx="131064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03819" y="7624571"/>
            <a:ext cx="137160" cy="1981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7619" y="8234171"/>
            <a:ext cx="137160" cy="1981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87640" y="8234171"/>
            <a:ext cx="131064" cy="2011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4100" y="8035290"/>
            <a:ext cx="3284220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19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95238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57182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56376" y="8635745"/>
            <a:ext cx="3439795" cy="0"/>
          </a:xfrm>
          <a:custGeom>
            <a:avLst/>
            <a:gdLst/>
            <a:ahLst/>
            <a:cxnLst/>
            <a:rect l="l" t="t" r="r" b="b"/>
            <a:pathLst>
              <a:path w="3439795">
                <a:moveTo>
                  <a:pt x="0" y="0"/>
                </a:moveTo>
                <a:lnTo>
                  <a:pt x="3439668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79607" y="4881372"/>
            <a:ext cx="242570" cy="350520"/>
          </a:xfrm>
          <a:custGeom>
            <a:avLst/>
            <a:gdLst/>
            <a:ahLst/>
            <a:cxnLst/>
            <a:rect l="l" t="t" r="r" b="b"/>
            <a:pathLst>
              <a:path w="242570" h="350520">
                <a:moveTo>
                  <a:pt x="242316" y="268224"/>
                </a:moveTo>
                <a:lnTo>
                  <a:pt x="0" y="268224"/>
                </a:lnTo>
                <a:lnTo>
                  <a:pt x="0" y="228600"/>
                </a:lnTo>
                <a:lnTo>
                  <a:pt x="160020" y="0"/>
                </a:lnTo>
                <a:lnTo>
                  <a:pt x="193548" y="0"/>
                </a:lnTo>
                <a:lnTo>
                  <a:pt x="193548" y="60960"/>
                </a:lnTo>
                <a:lnTo>
                  <a:pt x="153924" y="60960"/>
                </a:lnTo>
                <a:lnTo>
                  <a:pt x="36576" y="231648"/>
                </a:lnTo>
                <a:lnTo>
                  <a:pt x="242316" y="231648"/>
                </a:lnTo>
                <a:lnTo>
                  <a:pt x="242316" y="268224"/>
                </a:lnTo>
                <a:close/>
              </a:path>
              <a:path w="242570" h="350520">
                <a:moveTo>
                  <a:pt x="193548" y="231648"/>
                </a:moveTo>
                <a:lnTo>
                  <a:pt x="153924" y="231648"/>
                </a:lnTo>
                <a:lnTo>
                  <a:pt x="153924" y="60960"/>
                </a:lnTo>
                <a:lnTo>
                  <a:pt x="193548" y="60960"/>
                </a:lnTo>
                <a:lnTo>
                  <a:pt x="193548" y="231648"/>
                </a:lnTo>
                <a:close/>
              </a:path>
              <a:path w="242570" h="350520">
                <a:moveTo>
                  <a:pt x="193548" y="350520"/>
                </a:moveTo>
                <a:lnTo>
                  <a:pt x="153924" y="350520"/>
                </a:lnTo>
                <a:lnTo>
                  <a:pt x="153924" y="268224"/>
                </a:lnTo>
                <a:lnTo>
                  <a:pt x="193548" y="268224"/>
                </a:lnTo>
                <a:lnTo>
                  <a:pt x="193548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863095" y="48813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70">
                <a:moveTo>
                  <a:pt x="117324" y="356616"/>
                </a:moveTo>
                <a:lnTo>
                  <a:pt x="70080" y="348996"/>
                </a:lnTo>
                <a:lnTo>
                  <a:pt x="38076" y="327660"/>
                </a:lnTo>
                <a:lnTo>
                  <a:pt x="31742" y="321397"/>
                </a:lnTo>
                <a:lnTo>
                  <a:pt x="10834" y="278892"/>
                </a:lnTo>
                <a:lnTo>
                  <a:pt x="2643" y="240030"/>
                </a:lnTo>
                <a:lnTo>
                  <a:pt x="1500" y="219456"/>
                </a:lnTo>
                <a:lnTo>
                  <a:pt x="619" y="209192"/>
                </a:lnTo>
                <a:lnTo>
                  <a:pt x="166" y="199072"/>
                </a:lnTo>
                <a:lnTo>
                  <a:pt x="0" y="189237"/>
                </a:lnTo>
                <a:lnTo>
                  <a:pt x="0" y="169545"/>
                </a:lnTo>
                <a:lnTo>
                  <a:pt x="166" y="159258"/>
                </a:lnTo>
                <a:lnTo>
                  <a:pt x="619" y="148971"/>
                </a:lnTo>
                <a:lnTo>
                  <a:pt x="1500" y="138684"/>
                </a:lnTo>
                <a:lnTo>
                  <a:pt x="1785" y="128420"/>
                </a:lnTo>
                <a:lnTo>
                  <a:pt x="8382" y="89034"/>
                </a:lnTo>
                <a:lnTo>
                  <a:pt x="21359" y="52125"/>
                </a:lnTo>
                <a:lnTo>
                  <a:pt x="38076" y="30480"/>
                </a:lnTo>
                <a:lnTo>
                  <a:pt x="44362" y="23931"/>
                </a:lnTo>
                <a:lnTo>
                  <a:pt x="80033" y="5143"/>
                </a:lnTo>
                <a:lnTo>
                  <a:pt x="117324" y="0"/>
                </a:lnTo>
                <a:lnTo>
                  <a:pt x="129825" y="571"/>
                </a:lnTo>
                <a:lnTo>
                  <a:pt x="172759" y="13120"/>
                </a:lnTo>
                <a:lnTo>
                  <a:pt x="195048" y="30480"/>
                </a:lnTo>
                <a:lnTo>
                  <a:pt x="201213" y="36576"/>
                </a:lnTo>
                <a:lnTo>
                  <a:pt x="117324" y="36576"/>
                </a:lnTo>
                <a:lnTo>
                  <a:pt x="108489" y="37123"/>
                </a:lnTo>
                <a:lnTo>
                  <a:pt x="70127" y="57054"/>
                </a:lnTo>
                <a:lnTo>
                  <a:pt x="51292" y="95511"/>
                </a:lnTo>
                <a:lnTo>
                  <a:pt x="45124" y="134683"/>
                </a:lnTo>
                <a:lnTo>
                  <a:pt x="44186" y="148971"/>
                </a:lnTo>
                <a:lnTo>
                  <a:pt x="44201" y="189237"/>
                </a:lnTo>
                <a:lnTo>
                  <a:pt x="44362" y="199834"/>
                </a:lnTo>
                <a:lnTo>
                  <a:pt x="44815" y="211097"/>
                </a:lnTo>
                <a:lnTo>
                  <a:pt x="45696" y="222504"/>
                </a:lnTo>
                <a:lnTo>
                  <a:pt x="46243" y="234815"/>
                </a:lnTo>
                <a:lnTo>
                  <a:pt x="57292" y="279749"/>
                </a:lnTo>
                <a:lnTo>
                  <a:pt x="83248" y="312324"/>
                </a:lnTo>
                <a:lnTo>
                  <a:pt x="117324" y="320040"/>
                </a:lnTo>
                <a:lnTo>
                  <a:pt x="202405" y="320040"/>
                </a:lnTo>
                <a:lnTo>
                  <a:pt x="201382" y="321397"/>
                </a:lnTo>
                <a:lnTo>
                  <a:pt x="195048" y="327660"/>
                </a:lnTo>
                <a:lnTo>
                  <a:pt x="188761" y="334208"/>
                </a:lnTo>
                <a:lnTo>
                  <a:pt x="181332" y="340042"/>
                </a:lnTo>
                <a:lnTo>
                  <a:pt x="142470" y="355092"/>
                </a:lnTo>
                <a:lnTo>
                  <a:pt x="130468" y="356282"/>
                </a:lnTo>
                <a:lnTo>
                  <a:pt x="117324" y="356616"/>
                </a:lnTo>
                <a:close/>
              </a:path>
              <a:path w="233679" h="356870">
                <a:moveTo>
                  <a:pt x="202405" y="320040"/>
                </a:moveTo>
                <a:lnTo>
                  <a:pt x="117324" y="320040"/>
                </a:lnTo>
                <a:lnTo>
                  <a:pt x="129325" y="319182"/>
                </a:lnTo>
                <a:lnTo>
                  <a:pt x="140184" y="316611"/>
                </a:lnTo>
                <a:lnTo>
                  <a:pt x="170854" y="289179"/>
                </a:lnTo>
                <a:lnTo>
                  <a:pt x="185332" y="246697"/>
                </a:lnTo>
                <a:lnTo>
                  <a:pt x="187428" y="222504"/>
                </a:lnTo>
                <a:lnTo>
                  <a:pt x="188309" y="211097"/>
                </a:lnTo>
                <a:lnTo>
                  <a:pt x="188761" y="199834"/>
                </a:lnTo>
                <a:lnTo>
                  <a:pt x="188922" y="189237"/>
                </a:lnTo>
                <a:lnTo>
                  <a:pt x="188938" y="148971"/>
                </a:lnTo>
                <a:lnTo>
                  <a:pt x="188690" y="142232"/>
                </a:lnTo>
                <a:lnTo>
                  <a:pt x="183427" y="103060"/>
                </a:lnTo>
                <a:lnTo>
                  <a:pt x="167616" y="62484"/>
                </a:lnTo>
                <a:lnTo>
                  <a:pt x="132945" y="38671"/>
                </a:lnTo>
                <a:lnTo>
                  <a:pt x="117324" y="36576"/>
                </a:lnTo>
                <a:lnTo>
                  <a:pt x="201213" y="36576"/>
                </a:lnTo>
                <a:lnTo>
                  <a:pt x="219551" y="70127"/>
                </a:lnTo>
                <a:lnTo>
                  <a:pt x="229052" y="108465"/>
                </a:lnTo>
                <a:lnTo>
                  <a:pt x="231624" y="138684"/>
                </a:lnTo>
                <a:lnTo>
                  <a:pt x="232505" y="148971"/>
                </a:lnTo>
                <a:lnTo>
                  <a:pt x="232957" y="159258"/>
                </a:lnTo>
                <a:lnTo>
                  <a:pt x="233124" y="169545"/>
                </a:lnTo>
                <a:lnTo>
                  <a:pt x="233124" y="189237"/>
                </a:lnTo>
                <a:lnTo>
                  <a:pt x="232957" y="199072"/>
                </a:lnTo>
                <a:lnTo>
                  <a:pt x="232505" y="209192"/>
                </a:lnTo>
                <a:lnTo>
                  <a:pt x="231624" y="219456"/>
                </a:lnTo>
                <a:lnTo>
                  <a:pt x="231338" y="229743"/>
                </a:lnTo>
                <a:lnTo>
                  <a:pt x="224742" y="269748"/>
                </a:lnTo>
                <a:lnTo>
                  <a:pt x="211764" y="306014"/>
                </a:lnTo>
                <a:lnTo>
                  <a:pt x="206859" y="314134"/>
                </a:lnTo>
                <a:lnTo>
                  <a:pt x="202405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108435" y="4869180"/>
            <a:ext cx="182880" cy="370840"/>
          </a:xfrm>
          <a:custGeom>
            <a:avLst/>
            <a:gdLst/>
            <a:ahLst/>
            <a:cxnLst/>
            <a:rect l="l" t="t" r="r" b="b"/>
            <a:pathLst>
              <a:path w="182879" h="370839">
                <a:moveTo>
                  <a:pt x="36575" y="370332"/>
                </a:moveTo>
                <a:lnTo>
                  <a:pt x="0" y="370332"/>
                </a:lnTo>
                <a:lnTo>
                  <a:pt x="146303" y="0"/>
                </a:lnTo>
                <a:lnTo>
                  <a:pt x="182879" y="0"/>
                </a:lnTo>
                <a:lnTo>
                  <a:pt x="36575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24844" y="4881372"/>
            <a:ext cx="134620" cy="350520"/>
          </a:xfrm>
          <a:custGeom>
            <a:avLst/>
            <a:gdLst/>
            <a:ahLst/>
            <a:cxnLst/>
            <a:rect l="l" t="t" r="r" b="b"/>
            <a:pathLst>
              <a:path w="134620" h="350520">
                <a:moveTo>
                  <a:pt x="134112" y="350520"/>
                </a:moveTo>
                <a:lnTo>
                  <a:pt x="91440" y="350520"/>
                </a:lnTo>
                <a:lnTo>
                  <a:pt x="91440" y="99059"/>
                </a:lnTo>
                <a:lnTo>
                  <a:pt x="0" y="99059"/>
                </a:lnTo>
                <a:lnTo>
                  <a:pt x="0" y="65531"/>
                </a:lnTo>
                <a:lnTo>
                  <a:pt x="9120" y="65508"/>
                </a:lnTo>
                <a:lnTo>
                  <a:pt x="18097" y="65341"/>
                </a:lnTo>
                <a:lnTo>
                  <a:pt x="58412" y="56507"/>
                </a:lnTo>
                <a:lnTo>
                  <a:pt x="92678" y="26360"/>
                </a:lnTo>
                <a:lnTo>
                  <a:pt x="102108" y="0"/>
                </a:lnTo>
                <a:lnTo>
                  <a:pt x="134112" y="0"/>
                </a:lnTo>
                <a:lnTo>
                  <a:pt x="134112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579351" y="48813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70">
                <a:moveTo>
                  <a:pt x="115824" y="356616"/>
                </a:moveTo>
                <a:lnTo>
                  <a:pt x="70104" y="348996"/>
                </a:lnTo>
                <a:lnTo>
                  <a:pt x="36576" y="327660"/>
                </a:lnTo>
                <a:lnTo>
                  <a:pt x="13382" y="288036"/>
                </a:lnTo>
                <a:lnTo>
                  <a:pt x="6096" y="260604"/>
                </a:lnTo>
                <a:lnTo>
                  <a:pt x="4071" y="250317"/>
                </a:lnTo>
                <a:lnTo>
                  <a:pt x="2476" y="240030"/>
                </a:lnTo>
                <a:lnTo>
                  <a:pt x="1166" y="229743"/>
                </a:lnTo>
                <a:lnTo>
                  <a:pt x="0" y="219456"/>
                </a:lnTo>
                <a:lnTo>
                  <a:pt x="0" y="138684"/>
                </a:lnTo>
                <a:lnTo>
                  <a:pt x="1166" y="128420"/>
                </a:lnTo>
                <a:lnTo>
                  <a:pt x="2476" y="118300"/>
                </a:lnTo>
                <a:lnTo>
                  <a:pt x="4071" y="108465"/>
                </a:lnTo>
                <a:lnTo>
                  <a:pt x="6096" y="99060"/>
                </a:lnTo>
                <a:lnTo>
                  <a:pt x="7762" y="89034"/>
                </a:lnTo>
                <a:lnTo>
                  <a:pt x="20716" y="52125"/>
                </a:lnTo>
                <a:lnTo>
                  <a:pt x="51625" y="18097"/>
                </a:lnTo>
                <a:lnTo>
                  <a:pt x="90678" y="2286"/>
                </a:lnTo>
                <a:lnTo>
                  <a:pt x="115824" y="0"/>
                </a:lnTo>
                <a:lnTo>
                  <a:pt x="128992" y="571"/>
                </a:lnTo>
                <a:lnTo>
                  <a:pt x="171926" y="13120"/>
                </a:lnTo>
                <a:lnTo>
                  <a:pt x="201214" y="36576"/>
                </a:lnTo>
                <a:lnTo>
                  <a:pt x="115824" y="36576"/>
                </a:lnTo>
                <a:lnTo>
                  <a:pt x="107203" y="37123"/>
                </a:lnTo>
                <a:lnTo>
                  <a:pt x="69484" y="57054"/>
                </a:lnTo>
                <a:lnTo>
                  <a:pt x="53340" y="88392"/>
                </a:lnTo>
                <a:lnTo>
                  <a:pt x="51077" y="95511"/>
                </a:lnTo>
                <a:lnTo>
                  <a:pt x="44386" y="134683"/>
                </a:lnTo>
                <a:lnTo>
                  <a:pt x="44196" y="222504"/>
                </a:lnTo>
                <a:lnTo>
                  <a:pt x="45624" y="234815"/>
                </a:lnTo>
                <a:lnTo>
                  <a:pt x="57102" y="279749"/>
                </a:lnTo>
                <a:lnTo>
                  <a:pt x="82391" y="312324"/>
                </a:lnTo>
                <a:lnTo>
                  <a:pt x="115824" y="320040"/>
                </a:lnTo>
                <a:lnTo>
                  <a:pt x="202374" y="320040"/>
                </a:lnTo>
                <a:lnTo>
                  <a:pt x="201382" y="321397"/>
                </a:lnTo>
                <a:lnTo>
                  <a:pt x="163068" y="348996"/>
                </a:lnTo>
                <a:lnTo>
                  <a:pt x="129206" y="356282"/>
                </a:lnTo>
                <a:lnTo>
                  <a:pt x="115824" y="356616"/>
                </a:lnTo>
                <a:close/>
              </a:path>
              <a:path w="233679" h="356870">
                <a:moveTo>
                  <a:pt x="202374" y="320040"/>
                </a:moveTo>
                <a:lnTo>
                  <a:pt x="115824" y="320040"/>
                </a:lnTo>
                <a:lnTo>
                  <a:pt x="128682" y="319182"/>
                </a:lnTo>
                <a:lnTo>
                  <a:pt x="139827" y="316611"/>
                </a:lnTo>
                <a:lnTo>
                  <a:pt x="170688" y="289179"/>
                </a:lnTo>
                <a:lnTo>
                  <a:pt x="184785" y="246697"/>
                </a:lnTo>
                <a:lnTo>
                  <a:pt x="187690" y="211097"/>
                </a:lnTo>
                <a:lnTo>
                  <a:pt x="188737" y="188856"/>
                </a:lnTo>
                <a:lnTo>
                  <a:pt x="188941" y="179832"/>
                </a:lnTo>
                <a:lnTo>
                  <a:pt x="188892" y="169545"/>
                </a:lnTo>
                <a:lnTo>
                  <a:pt x="188785" y="164973"/>
                </a:lnTo>
                <a:lnTo>
                  <a:pt x="188333" y="157305"/>
                </a:lnTo>
                <a:lnTo>
                  <a:pt x="187452" y="149352"/>
                </a:lnTo>
                <a:lnTo>
                  <a:pt x="187349" y="138684"/>
                </a:lnTo>
                <a:lnTo>
                  <a:pt x="181213" y="95511"/>
                </a:lnTo>
                <a:lnTo>
                  <a:pt x="179832" y="88392"/>
                </a:lnTo>
                <a:lnTo>
                  <a:pt x="177260" y="80914"/>
                </a:lnTo>
                <a:lnTo>
                  <a:pt x="174117" y="74295"/>
                </a:lnTo>
                <a:lnTo>
                  <a:pt x="170402" y="68246"/>
                </a:lnTo>
                <a:lnTo>
                  <a:pt x="166116" y="62484"/>
                </a:lnTo>
                <a:lnTo>
                  <a:pt x="162163" y="57054"/>
                </a:lnTo>
                <a:lnTo>
                  <a:pt x="124658" y="37123"/>
                </a:lnTo>
                <a:lnTo>
                  <a:pt x="115824" y="36576"/>
                </a:lnTo>
                <a:lnTo>
                  <a:pt x="201214" y="36576"/>
                </a:lnTo>
                <a:lnTo>
                  <a:pt x="201382" y="36742"/>
                </a:lnTo>
                <a:lnTo>
                  <a:pt x="206692" y="44005"/>
                </a:lnTo>
                <a:lnTo>
                  <a:pt x="211175" y="52197"/>
                </a:lnTo>
                <a:lnTo>
                  <a:pt x="214884" y="60960"/>
                </a:lnTo>
                <a:lnTo>
                  <a:pt x="218932" y="70127"/>
                </a:lnTo>
                <a:lnTo>
                  <a:pt x="222123" y="79438"/>
                </a:lnTo>
                <a:lnTo>
                  <a:pt x="224742" y="89034"/>
                </a:lnTo>
                <a:lnTo>
                  <a:pt x="227076" y="99060"/>
                </a:lnTo>
                <a:lnTo>
                  <a:pt x="228433" y="108465"/>
                </a:lnTo>
                <a:lnTo>
                  <a:pt x="229933" y="118300"/>
                </a:lnTo>
                <a:lnTo>
                  <a:pt x="231147" y="128420"/>
                </a:lnTo>
                <a:lnTo>
                  <a:pt x="231648" y="138684"/>
                </a:lnTo>
                <a:lnTo>
                  <a:pt x="231905" y="149352"/>
                </a:lnTo>
                <a:lnTo>
                  <a:pt x="232933" y="169545"/>
                </a:lnTo>
                <a:lnTo>
                  <a:pt x="233172" y="179832"/>
                </a:lnTo>
                <a:lnTo>
                  <a:pt x="232933" y="189237"/>
                </a:lnTo>
                <a:lnTo>
                  <a:pt x="231886" y="209192"/>
                </a:lnTo>
                <a:lnTo>
                  <a:pt x="231648" y="219456"/>
                </a:lnTo>
                <a:lnTo>
                  <a:pt x="231147" y="229743"/>
                </a:lnTo>
                <a:lnTo>
                  <a:pt x="229933" y="240030"/>
                </a:lnTo>
                <a:lnTo>
                  <a:pt x="228433" y="250317"/>
                </a:lnTo>
                <a:lnTo>
                  <a:pt x="227076" y="260604"/>
                </a:lnTo>
                <a:lnTo>
                  <a:pt x="224742" y="269748"/>
                </a:lnTo>
                <a:lnTo>
                  <a:pt x="222123" y="278892"/>
                </a:lnTo>
                <a:lnTo>
                  <a:pt x="218932" y="288036"/>
                </a:lnTo>
                <a:lnTo>
                  <a:pt x="214884" y="297180"/>
                </a:lnTo>
                <a:lnTo>
                  <a:pt x="211145" y="306014"/>
                </a:lnTo>
                <a:lnTo>
                  <a:pt x="206692" y="314134"/>
                </a:lnTo>
                <a:lnTo>
                  <a:pt x="202374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993879" y="515721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93879" y="50566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412980" y="4884420"/>
            <a:ext cx="259079" cy="347980"/>
          </a:xfrm>
          <a:custGeom>
            <a:avLst/>
            <a:gdLst/>
            <a:ahLst/>
            <a:cxnLst/>
            <a:rect l="l" t="t" r="r" b="b"/>
            <a:pathLst>
              <a:path w="259079" h="347979">
                <a:moveTo>
                  <a:pt x="259080" y="266699"/>
                </a:moveTo>
                <a:lnTo>
                  <a:pt x="0" y="266699"/>
                </a:lnTo>
                <a:lnTo>
                  <a:pt x="0" y="202692"/>
                </a:lnTo>
                <a:lnTo>
                  <a:pt x="150876" y="0"/>
                </a:lnTo>
                <a:lnTo>
                  <a:pt x="213360" y="0"/>
                </a:lnTo>
                <a:lnTo>
                  <a:pt x="213360" y="88392"/>
                </a:lnTo>
                <a:lnTo>
                  <a:pt x="144780" y="88392"/>
                </a:lnTo>
                <a:lnTo>
                  <a:pt x="54864" y="208788"/>
                </a:lnTo>
                <a:lnTo>
                  <a:pt x="259080" y="208788"/>
                </a:lnTo>
                <a:lnTo>
                  <a:pt x="259080" y="266699"/>
                </a:lnTo>
                <a:close/>
              </a:path>
              <a:path w="259079" h="347979">
                <a:moveTo>
                  <a:pt x="213360" y="208788"/>
                </a:moveTo>
                <a:lnTo>
                  <a:pt x="146304" y="208788"/>
                </a:lnTo>
                <a:lnTo>
                  <a:pt x="146304" y="88392"/>
                </a:lnTo>
                <a:lnTo>
                  <a:pt x="213360" y="88392"/>
                </a:lnTo>
                <a:lnTo>
                  <a:pt x="213360" y="208788"/>
                </a:lnTo>
                <a:close/>
              </a:path>
              <a:path w="259079" h="347979">
                <a:moveTo>
                  <a:pt x="213360" y="347472"/>
                </a:moveTo>
                <a:lnTo>
                  <a:pt x="146304" y="347472"/>
                </a:lnTo>
                <a:lnTo>
                  <a:pt x="146304" y="266699"/>
                </a:lnTo>
                <a:lnTo>
                  <a:pt x="213360" y="266699"/>
                </a:lnTo>
                <a:lnTo>
                  <a:pt x="213360" y="3474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2520" y="8235696"/>
            <a:ext cx="182880" cy="2270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29784" y="8301227"/>
            <a:ext cx="147828" cy="1615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11139" y="8296656"/>
            <a:ext cx="239267" cy="1615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69279" y="84132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9279" y="83492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46035" y="649224"/>
            <a:ext cx="381000" cy="353695"/>
          </a:xfrm>
          <a:custGeom>
            <a:avLst/>
            <a:gdLst/>
            <a:ahLst/>
            <a:cxnLst/>
            <a:rect l="l" t="t" r="r" b="b"/>
            <a:pathLst>
              <a:path w="381000" h="353694">
                <a:moveTo>
                  <a:pt x="73152" y="353568"/>
                </a:moveTo>
                <a:lnTo>
                  <a:pt x="0" y="353568"/>
                </a:lnTo>
                <a:lnTo>
                  <a:pt x="0" y="0"/>
                </a:lnTo>
                <a:lnTo>
                  <a:pt x="109728" y="0"/>
                </a:lnTo>
                <a:lnTo>
                  <a:pt x="145732" y="106680"/>
                </a:lnTo>
                <a:lnTo>
                  <a:pt x="73152" y="106680"/>
                </a:lnTo>
                <a:lnTo>
                  <a:pt x="73152" y="353568"/>
                </a:lnTo>
                <a:close/>
              </a:path>
              <a:path w="381000" h="353694">
                <a:moveTo>
                  <a:pt x="257593" y="243840"/>
                </a:moveTo>
                <a:lnTo>
                  <a:pt x="192024" y="243840"/>
                </a:lnTo>
                <a:lnTo>
                  <a:pt x="271271" y="0"/>
                </a:lnTo>
                <a:lnTo>
                  <a:pt x="381000" y="0"/>
                </a:lnTo>
                <a:lnTo>
                  <a:pt x="381000" y="103632"/>
                </a:lnTo>
                <a:lnTo>
                  <a:pt x="306323" y="103632"/>
                </a:lnTo>
                <a:lnTo>
                  <a:pt x="257593" y="243840"/>
                </a:lnTo>
                <a:close/>
              </a:path>
              <a:path w="381000" h="353694">
                <a:moveTo>
                  <a:pt x="381000" y="353568"/>
                </a:moveTo>
                <a:lnTo>
                  <a:pt x="307847" y="353568"/>
                </a:lnTo>
                <a:lnTo>
                  <a:pt x="307847" y="103632"/>
                </a:lnTo>
                <a:lnTo>
                  <a:pt x="381000" y="103632"/>
                </a:lnTo>
                <a:lnTo>
                  <a:pt x="381000" y="353568"/>
                </a:lnTo>
                <a:close/>
              </a:path>
              <a:path w="381000" h="353694">
                <a:moveTo>
                  <a:pt x="219456" y="353568"/>
                </a:moveTo>
                <a:lnTo>
                  <a:pt x="160020" y="353568"/>
                </a:lnTo>
                <a:lnTo>
                  <a:pt x="73152" y="106680"/>
                </a:lnTo>
                <a:lnTo>
                  <a:pt x="145732" y="106680"/>
                </a:lnTo>
                <a:lnTo>
                  <a:pt x="192024" y="243840"/>
                </a:lnTo>
                <a:lnTo>
                  <a:pt x="257593" y="243840"/>
                </a:lnTo>
                <a:lnTo>
                  <a:pt x="219456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74279" y="739140"/>
            <a:ext cx="256540" cy="269875"/>
          </a:xfrm>
          <a:custGeom>
            <a:avLst/>
            <a:gdLst/>
            <a:ahLst/>
            <a:cxnLst/>
            <a:rect l="l" t="t" r="r" b="b"/>
            <a:pathLst>
              <a:path w="256540" h="269875">
                <a:moveTo>
                  <a:pt x="131064" y="269748"/>
                </a:moveTo>
                <a:lnTo>
                  <a:pt x="89058" y="264604"/>
                </a:lnTo>
                <a:lnTo>
                  <a:pt x="44481" y="241744"/>
                </a:lnTo>
                <a:lnTo>
                  <a:pt x="14263" y="202525"/>
                </a:lnTo>
                <a:lnTo>
                  <a:pt x="2285" y="164211"/>
                </a:lnTo>
                <a:lnTo>
                  <a:pt x="0" y="135636"/>
                </a:lnTo>
                <a:lnTo>
                  <a:pt x="595" y="121943"/>
                </a:lnTo>
                <a:lnTo>
                  <a:pt x="10668" y="82296"/>
                </a:lnTo>
                <a:lnTo>
                  <a:pt x="36576" y="39624"/>
                </a:lnTo>
                <a:lnTo>
                  <a:pt x="77724" y="10668"/>
                </a:lnTo>
                <a:lnTo>
                  <a:pt x="116728" y="809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20027" y="37290"/>
                </a:lnTo>
                <a:lnTo>
                  <a:pt x="232284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3820" y="73152"/>
                </a:lnTo>
                <a:lnTo>
                  <a:pt x="74676" y="91440"/>
                </a:lnTo>
                <a:lnTo>
                  <a:pt x="71628" y="97536"/>
                </a:lnTo>
                <a:lnTo>
                  <a:pt x="71628" y="103632"/>
                </a:lnTo>
                <a:lnTo>
                  <a:pt x="70104" y="108204"/>
                </a:lnTo>
                <a:lnTo>
                  <a:pt x="252682" y="108204"/>
                </a:lnTo>
                <a:lnTo>
                  <a:pt x="253031" y="109751"/>
                </a:lnTo>
                <a:lnTo>
                  <a:pt x="255270" y="123634"/>
                </a:lnTo>
                <a:lnTo>
                  <a:pt x="256365" y="137802"/>
                </a:lnTo>
                <a:lnTo>
                  <a:pt x="256032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7250" y="209573"/>
                </a:lnTo>
                <a:lnTo>
                  <a:pt x="134112" y="217932"/>
                </a:lnTo>
                <a:lnTo>
                  <a:pt x="235562" y="217932"/>
                </a:lnTo>
                <a:lnTo>
                  <a:pt x="232029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6540" h="269875">
                <a:moveTo>
                  <a:pt x="252682" y="108204"/>
                </a:moveTo>
                <a:lnTo>
                  <a:pt x="185928" y="108204"/>
                </a:lnTo>
                <a:lnTo>
                  <a:pt x="182427" y="96226"/>
                </a:lnTo>
                <a:lnTo>
                  <a:pt x="178498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2284" y="53340"/>
                </a:lnTo>
                <a:lnTo>
                  <a:pt x="235148" y="58078"/>
                </a:lnTo>
                <a:lnTo>
                  <a:pt x="240982" y="69913"/>
                </a:lnTo>
                <a:lnTo>
                  <a:pt x="245959" y="82605"/>
                </a:lnTo>
                <a:lnTo>
                  <a:pt x="249936" y="96012"/>
                </a:lnTo>
                <a:lnTo>
                  <a:pt x="252682" y="108204"/>
                </a:lnTo>
                <a:close/>
              </a:path>
              <a:path w="256540" h="269875">
                <a:moveTo>
                  <a:pt x="235562" y="217932"/>
                </a:moveTo>
                <a:lnTo>
                  <a:pt x="134112" y="217932"/>
                </a:lnTo>
                <a:lnTo>
                  <a:pt x="144113" y="217336"/>
                </a:lnTo>
                <a:lnTo>
                  <a:pt x="153543" y="215455"/>
                </a:lnTo>
                <a:lnTo>
                  <a:pt x="186761" y="190976"/>
                </a:lnTo>
                <a:lnTo>
                  <a:pt x="188976" y="184404"/>
                </a:lnTo>
                <a:lnTo>
                  <a:pt x="251460" y="184404"/>
                </a:lnTo>
                <a:lnTo>
                  <a:pt x="242601" y="205787"/>
                </a:lnTo>
                <a:lnTo>
                  <a:pt x="235562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0791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9248" y="85344"/>
                </a:moveTo>
                <a:lnTo>
                  <a:pt x="9144" y="85344"/>
                </a:lnTo>
                <a:lnTo>
                  <a:pt x="9977" y="73342"/>
                </a:lnTo>
                <a:lnTo>
                  <a:pt x="26693" y="36504"/>
                </a:lnTo>
                <a:lnTo>
                  <a:pt x="57292" y="13144"/>
                </a:lnTo>
                <a:lnTo>
                  <a:pt x="86868" y="4572"/>
                </a:lnTo>
                <a:lnTo>
                  <a:pt x="97178" y="2571"/>
                </a:lnTo>
                <a:lnTo>
                  <a:pt x="107632" y="1143"/>
                </a:lnTo>
                <a:lnTo>
                  <a:pt x="118371" y="285"/>
                </a:lnTo>
                <a:lnTo>
                  <a:pt x="129540" y="0"/>
                </a:lnTo>
                <a:lnTo>
                  <a:pt x="138922" y="47"/>
                </a:lnTo>
                <a:lnTo>
                  <a:pt x="148590" y="381"/>
                </a:lnTo>
                <a:lnTo>
                  <a:pt x="158257" y="1285"/>
                </a:lnTo>
                <a:lnTo>
                  <a:pt x="167640" y="3048"/>
                </a:lnTo>
                <a:lnTo>
                  <a:pt x="177641" y="4500"/>
                </a:lnTo>
                <a:lnTo>
                  <a:pt x="219075" y="22669"/>
                </a:lnTo>
                <a:lnTo>
                  <a:pt x="237197" y="47244"/>
                </a:lnTo>
                <a:lnTo>
                  <a:pt x="124968" y="47244"/>
                </a:lnTo>
                <a:lnTo>
                  <a:pt x="115252" y="47791"/>
                </a:lnTo>
                <a:lnTo>
                  <a:pt x="80962" y="75652"/>
                </a:lnTo>
                <a:lnTo>
                  <a:pt x="79248" y="85344"/>
                </a:lnTo>
                <a:close/>
              </a:path>
              <a:path w="250190" h="269875">
                <a:moveTo>
                  <a:pt x="88392" y="269748"/>
                </a:moveTo>
                <a:lnTo>
                  <a:pt x="45624" y="262604"/>
                </a:lnTo>
                <a:lnTo>
                  <a:pt x="11334" y="233672"/>
                </a:lnTo>
                <a:lnTo>
                  <a:pt x="0" y="193548"/>
                </a:lnTo>
                <a:lnTo>
                  <a:pt x="547" y="182689"/>
                </a:lnTo>
                <a:lnTo>
                  <a:pt x="16954" y="144399"/>
                </a:lnTo>
                <a:lnTo>
                  <a:pt x="56388" y="121920"/>
                </a:lnTo>
                <a:lnTo>
                  <a:pt x="78890" y="116347"/>
                </a:lnTo>
                <a:lnTo>
                  <a:pt x="86868" y="114300"/>
                </a:lnTo>
                <a:lnTo>
                  <a:pt x="94869" y="113395"/>
                </a:lnTo>
                <a:lnTo>
                  <a:pt x="110871" y="112156"/>
                </a:lnTo>
                <a:lnTo>
                  <a:pt x="118872" y="111252"/>
                </a:lnTo>
                <a:lnTo>
                  <a:pt x="146304" y="106680"/>
                </a:lnTo>
                <a:lnTo>
                  <a:pt x="153924" y="105156"/>
                </a:lnTo>
                <a:lnTo>
                  <a:pt x="160020" y="102108"/>
                </a:lnTo>
                <a:lnTo>
                  <a:pt x="164592" y="97536"/>
                </a:lnTo>
                <a:lnTo>
                  <a:pt x="169164" y="94488"/>
                </a:lnTo>
                <a:lnTo>
                  <a:pt x="170688" y="88392"/>
                </a:lnTo>
                <a:lnTo>
                  <a:pt x="170688" y="73152"/>
                </a:lnTo>
                <a:lnTo>
                  <a:pt x="169164" y="67056"/>
                </a:lnTo>
                <a:lnTo>
                  <a:pt x="167640" y="64008"/>
                </a:lnTo>
                <a:lnTo>
                  <a:pt x="161544" y="54864"/>
                </a:lnTo>
                <a:lnTo>
                  <a:pt x="156972" y="53340"/>
                </a:lnTo>
                <a:lnTo>
                  <a:pt x="153924" y="50292"/>
                </a:lnTo>
                <a:lnTo>
                  <a:pt x="147828" y="48768"/>
                </a:lnTo>
                <a:lnTo>
                  <a:pt x="143256" y="47244"/>
                </a:lnTo>
                <a:lnTo>
                  <a:pt x="237197" y="47244"/>
                </a:lnTo>
                <a:lnTo>
                  <a:pt x="238505" y="51244"/>
                </a:lnTo>
                <a:lnTo>
                  <a:pt x="240220" y="61412"/>
                </a:lnTo>
                <a:lnTo>
                  <a:pt x="240791" y="73152"/>
                </a:lnTo>
                <a:lnTo>
                  <a:pt x="240791" y="137160"/>
                </a:lnTo>
                <a:lnTo>
                  <a:pt x="170688" y="137160"/>
                </a:lnTo>
                <a:lnTo>
                  <a:pt x="167640" y="140208"/>
                </a:lnTo>
                <a:lnTo>
                  <a:pt x="164592" y="141732"/>
                </a:lnTo>
                <a:lnTo>
                  <a:pt x="150876" y="146304"/>
                </a:lnTo>
                <a:lnTo>
                  <a:pt x="144780" y="147828"/>
                </a:lnTo>
                <a:lnTo>
                  <a:pt x="140208" y="147828"/>
                </a:lnTo>
                <a:lnTo>
                  <a:pt x="135636" y="149352"/>
                </a:lnTo>
                <a:lnTo>
                  <a:pt x="129540" y="149352"/>
                </a:lnTo>
                <a:lnTo>
                  <a:pt x="123444" y="150876"/>
                </a:lnTo>
                <a:lnTo>
                  <a:pt x="118872" y="150876"/>
                </a:lnTo>
                <a:lnTo>
                  <a:pt x="106680" y="153924"/>
                </a:lnTo>
                <a:lnTo>
                  <a:pt x="102108" y="153924"/>
                </a:lnTo>
                <a:lnTo>
                  <a:pt x="97536" y="155448"/>
                </a:lnTo>
                <a:lnTo>
                  <a:pt x="91440" y="158496"/>
                </a:lnTo>
                <a:lnTo>
                  <a:pt x="86868" y="160020"/>
                </a:lnTo>
                <a:lnTo>
                  <a:pt x="83820" y="163068"/>
                </a:lnTo>
                <a:lnTo>
                  <a:pt x="79248" y="166116"/>
                </a:lnTo>
                <a:lnTo>
                  <a:pt x="76200" y="169164"/>
                </a:lnTo>
                <a:lnTo>
                  <a:pt x="74676" y="173736"/>
                </a:lnTo>
                <a:lnTo>
                  <a:pt x="71628" y="178308"/>
                </a:lnTo>
                <a:lnTo>
                  <a:pt x="71628" y="201168"/>
                </a:lnTo>
                <a:lnTo>
                  <a:pt x="74676" y="205740"/>
                </a:lnTo>
                <a:lnTo>
                  <a:pt x="76200" y="210312"/>
                </a:lnTo>
                <a:lnTo>
                  <a:pt x="79248" y="213360"/>
                </a:lnTo>
                <a:lnTo>
                  <a:pt x="83820" y="216408"/>
                </a:lnTo>
                <a:lnTo>
                  <a:pt x="97536" y="220980"/>
                </a:lnTo>
                <a:lnTo>
                  <a:pt x="103632" y="222504"/>
                </a:lnTo>
                <a:lnTo>
                  <a:pt x="241697" y="222504"/>
                </a:lnTo>
                <a:lnTo>
                  <a:pt x="241744" y="223075"/>
                </a:lnTo>
                <a:lnTo>
                  <a:pt x="242720" y="231243"/>
                </a:lnTo>
                <a:lnTo>
                  <a:pt x="243627" y="237744"/>
                </a:lnTo>
                <a:lnTo>
                  <a:pt x="173736" y="237744"/>
                </a:lnTo>
                <a:lnTo>
                  <a:pt x="134112" y="262127"/>
                </a:lnTo>
                <a:lnTo>
                  <a:pt x="99822" y="269200"/>
                </a:lnTo>
                <a:lnTo>
                  <a:pt x="88392" y="269748"/>
                </a:lnTo>
                <a:close/>
              </a:path>
              <a:path w="250190" h="269875">
                <a:moveTo>
                  <a:pt x="241697" y="222504"/>
                </a:moveTo>
                <a:lnTo>
                  <a:pt x="114300" y="222504"/>
                </a:lnTo>
                <a:lnTo>
                  <a:pt x="124015" y="221956"/>
                </a:lnTo>
                <a:lnTo>
                  <a:pt x="132588" y="220408"/>
                </a:lnTo>
                <a:lnTo>
                  <a:pt x="166116" y="192024"/>
                </a:lnTo>
                <a:lnTo>
                  <a:pt x="169164" y="185928"/>
                </a:lnTo>
                <a:lnTo>
                  <a:pt x="169164" y="179832"/>
                </a:lnTo>
                <a:lnTo>
                  <a:pt x="170688" y="172212"/>
                </a:lnTo>
                <a:lnTo>
                  <a:pt x="170688" y="137160"/>
                </a:lnTo>
                <a:lnTo>
                  <a:pt x="240791" y="137160"/>
                </a:lnTo>
                <a:lnTo>
                  <a:pt x="240791" y="205740"/>
                </a:lnTo>
                <a:lnTo>
                  <a:pt x="241075" y="214884"/>
                </a:lnTo>
                <a:lnTo>
                  <a:pt x="241697" y="222504"/>
                </a:lnTo>
                <a:close/>
              </a:path>
              <a:path w="250190" h="269875">
                <a:moveTo>
                  <a:pt x="249936" y="262127"/>
                </a:moveTo>
                <a:lnTo>
                  <a:pt x="178308" y="262127"/>
                </a:lnTo>
                <a:lnTo>
                  <a:pt x="178308" y="259080"/>
                </a:lnTo>
                <a:lnTo>
                  <a:pt x="175260" y="249936"/>
                </a:lnTo>
                <a:lnTo>
                  <a:pt x="175260" y="246887"/>
                </a:lnTo>
                <a:lnTo>
                  <a:pt x="173736" y="242316"/>
                </a:lnTo>
                <a:lnTo>
                  <a:pt x="173736" y="237744"/>
                </a:lnTo>
                <a:lnTo>
                  <a:pt x="243627" y="237744"/>
                </a:lnTo>
                <a:lnTo>
                  <a:pt x="245364" y="249936"/>
                </a:lnTo>
                <a:lnTo>
                  <a:pt x="246888" y="257556"/>
                </a:lnTo>
                <a:lnTo>
                  <a:pt x="249936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56447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104" y="32099"/>
                </a:lnTo>
                <a:lnTo>
                  <a:pt x="113299" y="6429"/>
                </a:lnTo>
                <a:lnTo>
                  <a:pt x="146304" y="0"/>
                </a:lnTo>
                <a:lnTo>
                  <a:pt x="159448" y="547"/>
                </a:lnTo>
                <a:lnTo>
                  <a:pt x="200834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6533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69878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9174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2862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3328" y="4011167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0" y="0"/>
                </a:moveTo>
                <a:lnTo>
                  <a:pt x="47244" y="0"/>
                </a:lnTo>
                <a:lnTo>
                  <a:pt x="47244" y="83820"/>
                </a:lnTo>
                <a:lnTo>
                  <a:pt x="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3328" y="411467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86950" y="413435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8964" y="4011167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47244" y="83820"/>
                </a:moveTo>
                <a:lnTo>
                  <a:pt x="0" y="83820"/>
                </a:lnTo>
                <a:lnTo>
                  <a:pt x="0" y="0"/>
                </a:lnTo>
                <a:lnTo>
                  <a:pt x="47244" y="0"/>
                </a:lnTo>
                <a:lnTo>
                  <a:pt x="47244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2585" y="4134611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8211" y="4067555"/>
            <a:ext cx="153924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61092" y="4011167"/>
            <a:ext cx="161543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20171" y="4011167"/>
            <a:ext cx="275843" cy="222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99647" y="4067555"/>
            <a:ext cx="1394459" cy="166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97740" y="4067555"/>
            <a:ext cx="153924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79095" y="4067555"/>
            <a:ext cx="262128" cy="166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44856" y="4067555"/>
            <a:ext cx="153924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27735" y="4011167"/>
            <a:ext cx="158496" cy="222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09093" y="4067555"/>
            <a:ext cx="498347" cy="1661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4476" y="1421891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4476" y="2624327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4476" y="3826764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4476" y="5029200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4476" y="6230112"/>
            <a:ext cx="3363595" cy="603885"/>
          </a:xfrm>
          <a:custGeom>
            <a:avLst/>
            <a:gdLst/>
            <a:ahLst/>
            <a:cxnLst/>
            <a:rect l="l" t="t" r="r" b="b"/>
            <a:pathLst>
              <a:path w="3363595" h="603884">
                <a:moveTo>
                  <a:pt x="0" y="0"/>
                </a:moveTo>
                <a:lnTo>
                  <a:pt x="3363468" y="0"/>
                </a:lnTo>
                <a:lnTo>
                  <a:pt x="3363468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0" y="7432548"/>
            <a:ext cx="3360420" cy="563880"/>
          </a:xfrm>
          <a:custGeom>
            <a:avLst/>
            <a:gdLst/>
            <a:ahLst/>
            <a:cxnLst/>
            <a:rect l="l" t="t" r="r" b="b"/>
            <a:pathLst>
              <a:path w="3360420" h="563879">
                <a:moveTo>
                  <a:pt x="3360420" y="563880"/>
                </a:moveTo>
                <a:lnTo>
                  <a:pt x="0" y="563880"/>
                </a:lnTo>
                <a:lnTo>
                  <a:pt x="0" y="0"/>
                </a:lnTo>
                <a:lnTo>
                  <a:pt x="3360420" y="0"/>
                </a:lnTo>
                <a:lnTo>
                  <a:pt x="3360420" y="56388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8895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68895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8895" y="172948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8895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2819" y="1680972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30">
                <a:moveTo>
                  <a:pt x="74676" y="150876"/>
                </a:moveTo>
                <a:lnTo>
                  <a:pt x="66055" y="150566"/>
                </a:lnTo>
                <a:lnTo>
                  <a:pt x="58293" y="149542"/>
                </a:lnTo>
                <a:lnTo>
                  <a:pt x="51101" y="147661"/>
                </a:lnTo>
                <a:lnTo>
                  <a:pt x="44196" y="144780"/>
                </a:lnTo>
                <a:lnTo>
                  <a:pt x="37599" y="142184"/>
                </a:lnTo>
                <a:lnTo>
                  <a:pt x="8667" y="113252"/>
                </a:lnTo>
                <a:lnTo>
                  <a:pt x="0" y="76200"/>
                </a:lnTo>
                <a:lnTo>
                  <a:pt x="523" y="68222"/>
                </a:lnTo>
                <a:lnTo>
                  <a:pt x="16168" y="27074"/>
                </a:lnTo>
                <a:lnTo>
                  <a:pt x="51315" y="3214"/>
                </a:lnTo>
                <a:lnTo>
                  <a:pt x="74676" y="0"/>
                </a:lnTo>
                <a:lnTo>
                  <a:pt x="83534" y="547"/>
                </a:lnTo>
                <a:lnTo>
                  <a:pt x="119062" y="15621"/>
                </a:lnTo>
                <a:lnTo>
                  <a:pt x="131281" y="30480"/>
                </a:lnTo>
                <a:lnTo>
                  <a:pt x="67056" y="30480"/>
                </a:lnTo>
                <a:lnTo>
                  <a:pt x="60960" y="32004"/>
                </a:lnTo>
                <a:lnTo>
                  <a:pt x="57912" y="33528"/>
                </a:lnTo>
                <a:lnTo>
                  <a:pt x="53340" y="36576"/>
                </a:lnTo>
                <a:lnTo>
                  <a:pt x="50292" y="38100"/>
                </a:lnTo>
                <a:lnTo>
                  <a:pt x="44196" y="44196"/>
                </a:lnTo>
                <a:lnTo>
                  <a:pt x="42672" y="48768"/>
                </a:lnTo>
                <a:lnTo>
                  <a:pt x="42672" y="51816"/>
                </a:lnTo>
                <a:lnTo>
                  <a:pt x="39624" y="57912"/>
                </a:lnTo>
                <a:lnTo>
                  <a:pt x="39624" y="60960"/>
                </a:lnTo>
                <a:lnTo>
                  <a:pt x="143410" y="60960"/>
                </a:lnTo>
                <a:lnTo>
                  <a:pt x="143494" y="61341"/>
                </a:lnTo>
                <a:lnTo>
                  <a:pt x="144399" y="69342"/>
                </a:lnTo>
                <a:lnTo>
                  <a:pt x="144684" y="76200"/>
                </a:lnTo>
                <a:lnTo>
                  <a:pt x="144780" y="85344"/>
                </a:lnTo>
                <a:lnTo>
                  <a:pt x="39624" y="85344"/>
                </a:lnTo>
                <a:lnTo>
                  <a:pt x="41076" y="94130"/>
                </a:lnTo>
                <a:lnTo>
                  <a:pt x="67865" y="121348"/>
                </a:lnTo>
                <a:lnTo>
                  <a:pt x="76200" y="121920"/>
                </a:lnTo>
                <a:lnTo>
                  <a:pt x="132524" y="121920"/>
                </a:lnTo>
                <a:lnTo>
                  <a:pt x="131064" y="124587"/>
                </a:lnTo>
                <a:lnTo>
                  <a:pt x="96964" y="148399"/>
                </a:lnTo>
                <a:lnTo>
                  <a:pt x="86034" y="150280"/>
                </a:lnTo>
                <a:lnTo>
                  <a:pt x="74676" y="150876"/>
                </a:lnTo>
                <a:close/>
              </a:path>
              <a:path w="144779" h="151130">
                <a:moveTo>
                  <a:pt x="143410" y="60960"/>
                </a:moveTo>
                <a:lnTo>
                  <a:pt x="105156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94488" y="38100"/>
                </a:lnTo>
                <a:lnTo>
                  <a:pt x="89916" y="33528"/>
                </a:lnTo>
                <a:lnTo>
                  <a:pt x="82296" y="30480"/>
                </a:lnTo>
                <a:lnTo>
                  <a:pt x="131281" y="30480"/>
                </a:lnTo>
                <a:lnTo>
                  <a:pt x="132356" y="32004"/>
                </a:lnTo>
                <a:lnTo>
                  <a:pt x="136017" y="38481"/>
                </a:lnTo>
                <a:lnTo>
                  <a:pt x="139192" y="45720"/>
                </a:lnTo>
                <a:lnTo>
                  <a:pt x="141732" y="53340"/>
                </a:lnTo>
                <a:lnTo>
                  <a:pt x="143410" y="60960"/>
                </a:lnTo>
                <a:close/>
              </a:path>
              <a:path w="144779" h="151130">
                <a:moveTo>
                  <a:pt x="132524" y="121920"/>
                </a:moveTo>
                <a:lnTo>
                  <a:pt x="83820" y="121920"/>
                </a:lnTo>
                <a:lnTo>
                  <a:pt x="89916" y="120396"/>
                </a:lnTo>
                <a:lnTo>
                  <a:pt x="102108" y="111252"/>
                </a:lnTo>
                <a:lnTo>
                  <a:pt x="105156" y="106680"/>
                </a:lnTo>
                <a:lnTo>
                  <a:pt x="106680" y="102108"/>
                </a:lnTo>
                <a:lnTo>
                  <a:pt x="141732" y="102108"/>
                </a:lnTo>
                <a:lnTo>
                  <a:pt x="136826" y="114061"/>
                </a:lnTo>
                <a:lnTo>
                  <a:pt x="132524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84364" y="1680972"/>
            <a:ext cx="142240" cy="151130"/>
          </a:xfrm>
          <a:custGeom>
            <a:avLst/>
            <a:gdLst/>
            <a:ahLst/>
            <a:cxnLst/>
            <a:rect l="l" t="t" r="r" b="b"/>
            <a:pathLst>
              <a:path w="142240" h="151130">
                <a:moveTo>
                  <a:pt x="44196" y="47244"/>
                </a:moveTo>
                <a:lnTo>
                  <a:pt x="4572" y="47244"/>
                </a:lnTo>
                <a:lnTo>
                  <a:pt x="6096" y="38100"/>
                </a:lnTo>
                <a:lnTo>
                  <a:pt x="7620" y="30480"/>
                </a:lnTo>
                <a:lnTo>
                  <a:pt x="16764" y="18288"/>
                </a:lnTo>
                <a:lnTo>
                  <a:pt x="21336" y="13716"/>
                </a:lnTo>
                <a:lnTo>
                  <a:pt x="27432" y="10668"/>
                </a:lnTo>
                <a:lnTo>
                  <a:pt x="33528" y="6096"/>
                </a:lnTo>
                <a:lnTo>
                  <a:pt x="41148" y="3048"/>
                </a:lnTo>
                <a:lnTo>
                  <a:pt x="56388" y="0"/>
                </a:lnTo>
                <a:lnTo>
                  <a:pt x="86868" y="0"/>
                </a:lnTo>
                <a:lnTo>
                  <a:pt x="126492" y="13716"/>
                </a:lnTo>
                <a:lnTo>
                  <a:pt x="134416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9624"/>
                </a:lnTo>
                <a:lnTo>
                  <a:pt x="44196" y="47244"/>
                </a:lnTo>
                <a:close/>
              </a:path>
              <a:path w="142240" h="151130">
                <a:moveTo>
                  <a:pt x="50292" y="150876"/>
                </a:moveTo>
                <a:lnTo>
                  <a:pt x="36576" y="150876"/>
                </a:lnTo>
                <a:lnTo>
                  <a:pt x="24384" y="147828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25908" y="70104"/>
                </a:lnTo>
                <a:lnTo>
                  <a:pt x="44196" y="65532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3152" y="62484"/>
                </a:lnTo>
                <a:lnTo>
                  <a:pt x="82296" y="59436"/>
                </a:lnTo>
                <a:lnTo>
                  <a:pt x="86868" y="59436"/>
                </a:lnTo>
                <a:lnTo>
                  <a:pt x="89916" y="57912"/>
                </a:lnTo>
                <a:lnTo>
                  <a:pt x="92964" y="54864"/>
                </a:lnTo>
                <a:lnTo>
                  <a:pt x="96012" y="53340"/>
                </a:lnTo>
                <a:lnTo>
                  <a:pt x="97536" y="50292"/>
                </a:lnTo>
                <a:lnTo>
                  <a:pt x="96012" y="45720"/>
                </a:lnTo>
                <a:lnTo>
                  <a:pt x="96012" y="38100"/>
                </a:lnTo>
                <a:lnTo>
                  <a:pt x="94488" y="35052"/>
                </a:lnTo>
                <a:lnTo>
                  <a:pt x="92964" y="33528"/>
                </a:lnTo>
                <a:lnTo>
                  <a:pt x="91440" y="30480"/>
                </a:lnTo>
                <a:lnTo>
                  <a:pt x="88392" y="30480"/>
                </a:lnTo>
                <a:lnTo>
                  <a:pt x="86868" y="28956"/>
                </a:lnTo>
                <a:lnTo>
                  <a:pt x="83820" y="27432"/>
                </a:lnTo>
                <a:lnTo>
                  <a:pt x="80772" y="27432"/>
                </a:lnTo>
                <a:lnTo>
                  <a:pt x="77724" y="25908"/>
                </a:lnTo>
                <a:lnTo>
                  <a:pt x="134416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2964" y="79248"/>
                </a:lnTo>
                <a:lnTo>
                  <a:pt x="89916" y="80772"/>
                </a:lnTo>
                <a:lnTo>
                  <a:pt x="88392" y="82296"/>
                </a:lnTo>
                <a:lnTo>
                  <a:pt x="82296" y="82296"/>
                </a:lnTo>
                <a:lnTo>
                  <a:pt x="79248" y="83820"/>
                </a:lnTo>
                <a:lnTo>
                  <a:pt x="73152" y="83820"/>
                </a:lnTo>
                <a:lnTo>
                  <a:pt x="70104" y="85344"/>
                </a:lnTo>
                <a:lnTo>
                  <a:pt x="64008" y="85344"/>
                </a:lnTo>
                <a:lnTo>
                  <a:pt x="60960" y="86868"/>
                </a:lnTo>
                <a:lnTo>
                  <a:pt x="57912" y="86868"/>
                </a:lnTo>
                <a:lnTo>
                  <a:pt x="54864" y="88392"/>
                </a:lnTo>
                <a:lnTo>
                  <a:pt x="51816" y="88392"/>
                </a:lnTo>
                <a:lnTo>
                  <a:pt x="50292" y="89916"/>
                </a:lnTo>
                <a:lnTo>
                  <a:pt x="47244" y="91440"/>
                </a:lnTo>
                <a:lnTo>
                  <a:pt x="44196" y="94488"/>
                </a:lnTo>
                <a:lnTo>
                  <a:pt x="39624" y="103632"/>
                </a:lnTo>
                <a:lnTo>
                  <a:pt x="39624" y="109728"/>
                </a:lnTo>
                <a:lnTo>
                  <a:pt x="44196" y="118872"/>
                </a:lnTo>
                <a:lnTo>
                  <a:pt x="47244" y="121920"/>
                </a:lnTo>
                <a:lnTo>
                  <a:pt x="50292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6398" y="124968"/>
                </a:lnTo>
                <a:lnTo>
                  <a:pt x="137160" y="128016"/>
                </a:lnTo>
                <a:lnTo>
                  <a:pt x="137160" y="134112"/>
                </a:lnTo>
                <a:lnTo>
                  <a:pt x="99060" y="134112"/>
                </a:lnTo>
                <a:lnTo>
                  <a:pt x="93345" y="138398"/>
                </a:lnTo>
                <a:lnTo>
                  <a:pt x="56911" y="150828"/>
                </a:lnTo>
                <a:lnTo>
                  <a:pt x="50292" y="150876"/>
                </a:lnTo>
                <a:close/>
              </a:path>
              <a:path w="142240" h="151130">
                <a:moveTo>
                  <a:pt x="136398" y="124968"/>
                </a:moveTo>
                <a:lnTo>
                  <a:pt x="73152" y="124968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5824"/>
                </a:lnTo>
                <a:lnTo>
                  <a:pt x="91440" y="111252"/>
                </a:lnTo>
                <a:lnTo>
                  <a:pt x="94488" y="108204"/>
                </a:lnTo>
                <a:lnTo>
                  <a:pt x="96012" y="10515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1920"/>
                </a:lnTo>
                <a:lnTo>
                  <a:pt x="136398" y="124968"/>
                </a:lnTo>
                <a:close/>
              </a:path>
              <a:path w="142240" h="151130">
                <a:moveTo>
                  <a:pt x="141732" y="147828"/>
                </a:moveTo>
                <a:lnTo>
                  <a:pt x="100584" y="147828"/>
                </a:lnTo>
                <a:lnTo>
                  <a:pt x="100584" y="146304"/>
                </a:lnTo>
                <a:lnTo>
                  <a:pt x="99060" y="143256"/>
                </a:lnTo>
                <a:lnTo>
                  <a:pt x="99060" y="134112"/>
                </a:lnTo>
                <a:lnTo>
                  <a:pt x="137160" y="134112"/>
                </a:lnTo>
                <a:lnTo>
                  <a:pt x="138684" y="140208"/>
                </a:lnTo>
                <a:lnTo>
                  <a:pt x="138684" y="144780"/>
                </a:lnTo>
                <a:lnTo>
                  <a:pt x="141732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38288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1148" y="185928"/>
                </a:lnTo>
                <a:lnTo>
                  <a:pt x="38100" y="182880"/>
                </a:lnTo>
                <a:lnTo>
                  <a:pt x="33528" y="179832"/>
                </a:lnTo>
                <a:lnTo>
                  <a:pt x="30480" y="176784"/>
                </a:lnTo>
                <a:lnTo>
                  <a:pt x="27432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3152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5344" y="188976"/>
                </a:moveTo>
                <a:lnTo>
                  <a:pt x="57912" y="188976"/>
                </a:lnTo>
                <a:lnTo>
                  <a:pt x="51816" y="187452"/>
                </a:lnTo>
                <a:lnTo>
                  <a:pt x="89916" y="187452"/>
                </a:lnTo>
                <a:lnTo>
                  <a:pt x="85344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49540" y="1684020"/>
            <a:ext cx="135890" cy="147955"/>
          </a:xfrm>
          <a:custGeom>
            <a:avLst/>
            <a:gdLst/>
            <a:ahLst/>
            <a:cxnLst/>
            <a:rect l="l" t="t" r="r" b="b"/>
            <a:pathLst>
              <a:path w="135890" h="147955">
                <a:moveTo>
                  <a:pt x="60960" y="147828"/>
                </a:moveTo>
                <a:lnTo>
                  <a:pt x="53340" y="147828"/>
                </a:lnTo>
                <a:lnTo>
                  <a:pt x="45648" y="147542"/>
                </a:lnTo>
                <a:lnTo>
                  <a:pt x="10668" y="131064"/>
                </a:lnTo>
                <a:lnTo>
                  <a:pt x="0" y="97536"/>
                </a:lnTo>
                <a:lnTo>
                  <a:pt x="0" y="0"/>
                </a:lnTo>
                <a:lnTo>
                  <a:pt x="39624" y="0"/>
                </a:lnTo>
                <a:lnTo>
                  <a:pt x="39624" y="82296"/>
                </a:lnTo>
                <a:lnTo>
                  <a:pt x="40147" y="90630"/>
                </a:lnTo>
                <a:lnTo>
                  <a:pt x="56388" y="117348"/>
                </a:lnTo>
                <a:lnTo>
                  <a:pt x="135636" y="117348"/>
                </a:lnTo>
                <a:lnTo>
                  <a:pt x="135636" y="124968"/>
                </a:lnTo>
                <a:lnTo>
                  <a:pt x="97536" y="124968"/>
                </a:lnTo>
                <a:lnTo>
                  <a:pt x="93583" y="130373"/>
                </a:lnTo>
                <a:lnTo>
                  <a:pt x="88773" y="135064"/>
                </a:lnTo>
                <a:lnTo>
                  <a:pt x="83391" y="138898"/>
                </a:lnTo>
                <a:lnTo>
                  <a:pt x="77724" y="141732"/>
                </a:lnTo>
                <a:lnTo>
                  <a:pt x="70104" y="146304"/>
                </a:lnTo>
                <a:lnTo>
                  <a:pt x="60960" y="147828"/>
                </a:lnTo>
                <a:close/>
              </a:path>
              <a:path w="135890" h="147955">
                <a:moveTo>
                  <a:pt x="135636" y="117348"/>
                </a:moveTo>
                <a:lnTo>
                  <a:pt x="65532" y="117348"/>
                </a:lnTo>
                <a:lnTo>
                  <a:pt x="72985" y="116776"/>
                </a:lnTo>
                <a:lnTo>
                  <a:pt x="79438" y="115062"/>
                </a:lnTo>
                <a:lnTo>
                  <a:pt x="96012" y="76200"/>
                </a:lnTo>
                <a:lnTo>
                  <a:pt x="96012" y="0"/>
                </a:lnTo>
                <a:lnTo>
                  <a:pt x="135636" y="0"/>
                </a:lnTo>
                <a:lnTo>
                  <a:pt x="135636" y="117348"/>
                </a:lnTo>
                <a:close/>
              </a:path>
              <a:path w="135890" h="147955">
                <a:moveTo>
                  <a:pt x="135636" y="144780"/>
                </a:moveTo>
                <a:lnTo>
                  <a:pt x="97536" y="144780"/>
                </a:lnTo>
                <a:lnTo>
                  <a:pt x="97536" y="124968"/>
                </a:lnTo>
                <a:lnTo>
                  <a:pt x="135636" y="124968"/>
                </a:lnTo>
                <a:lnTo>
                  <a:pt x="135636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15655" y="1680972"/>
            <a:ext cx="239887" cy="150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3128" y="1633727"/>
            <a:ext cx="88392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08392" y="2240280"/>
            <a:ext cx="131064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19060" y="2823972"/>
            <a:ext cx="76200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02295" y="3433571"/>
            <a:ext cx="132588" cy="198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03819" y="4030979"/>
            <a:ext cx="135636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03819" y="4628388"/>
            <a:ext cx="137160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5344" y="5241035"/>
            <a:ext cx="132588" cy="1981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5344" y="5836919"/>
            <a:ext cx="132588" cy="1981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6907" y="6431279"/>
            <a:ext cx="134073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09916" y="7043928"/>
            <a:ext cx="128016" cy="1950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9916" y="7627619"/>
            <a:ext cx="128016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27619" y="8234171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87640" y="8234171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34100" y="8035290"/>
            <a:ext cx="3284220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19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5238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57182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56376" y="8635745"/>
            <a:ext cx="3439795" cy="0"/>
          </a:xfrm>
          <a:custGeom>
            <a:avLst/>
            <a:gdLst/>
            <a:ahLst/>
            <a:cxnLst/>
            <a:rect l="l" t="t" r="r" b="b"/>
            <a:pathLst>
              <a:path w="3439795">
                <a:moveTo>
                  <a:pt x="0" y="0"/>
                </a:moveTo>
                <a:lnTo>
                  <a:pt x="3439668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85576" y="5159501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85576" y="50543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03152" y="4884420"/>
            <a:ext cx="260985" cy="347980"/>
          </a:xfrm>
          <a:custGeom>
            <a:avLst/>
            <a:gdLst/>
            <a:ahLst/>
            <a:cxnLst/>
            <a:rect l="l" t="t" r="r" b="b"/>
            <a:pathLst>
              <a:path w="260984" h="347979">
                <a:moveTo>
                  <a:pt x="260604" y="266699"/>
                </a:moveTo>
                <a:lnTo>
                  <a:pt x="0" y="266699"/>
                </a:lnTo>
                <a:lnTo>
                  <a:pt x="0" y="202692"/>
                </a:lnTo>
                <a:lnTo>
                  <a:pt x="150876" y="0"/>
                </a:lnTo>
                <a:lnTo>
                  <a:pt x="214884" y="0"/>
                </a:lnTo>
                <a:lnTo>
                  <a:pt x="214884" y="88392"/>
                </a:lnTo>
                <a:lnTo>
                  <a:pt x="146304" y="88392"/>
                </a:lnTo>
                <a:lnTo>
                  <a:pt x="56388" y="208788"/>
                </a:lnTo>
                <a:lnTo>
                  <a:pt x="260604" y="208788"/>
                </a:lnTo>
                <a:lnTo>
                  <a:pt x="260604" y="266699"/>
                </a:lnTo>
                <a:close/>
              </a:path>
              <a:path w="260984" h="347979">
                <a:moveTo>
                  <a:pt x="214884" y="208788"/>
                </a:moveTo>
                <a:lnTo>
                  <a:pt x="147828" y="208788"/>
                </a:lnTo>
                <a:lnTo>
                  <a:pt x="147828" y="88392"/>
                </a:lnTo>
                <a:lnTo>
                  <a:pt x="214884" y="88392"/>
                </a:lnTo>
                <a:lnTo>
                  <a:pt x="214884" y="208788"/>
                </a:lnTo>
                <a:close/>
              </a:path>
              <a:path w="260984" h="347979">
                <a:moveTo>
                  <a:pt x="214884" y="347472"/>
                </a:moveTo>
                <a:lnTo>
                  <a:pt x="147828" y="347472"/>
                </a:lnTo>
                <a:lnTo>
                  <a:pt x="147828" y="266699"/>
                </a:lnTo>
                <a:lnTo>
                  <a:pt x="214884" y="266699"/>
                </a:lnTo>
                <a:lnTo>
                  <a:pt x="214884" y="3474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801856" y="5155692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0" y="0"/>
                </a:moveTo>
                <a:lnTo>
                  <a:pt x="79247" y="0"/>
                </a:lnTo>
                <a:lnTo>
                  <a:pt x="79247" y="77723"/>
                </a:lnTo>
                <a:lnTo>
                  <a:pt x="0" y="77723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19203" y="4885943"/>
            <a:ext cx="257810" cy="352425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4676" y="192024"/>
                </a:moveTo>
                <a:lnTo>
                  <a:pt x="10668" y="192024"/>
                </a:lnTo>
                <a:lnTo>
                  <a:pt x="44196" y="0"/>
                </a:lnTo>
                <a:lnTo>
                  <a:pt x="237744" y="0"/>
                </a:lnTo>
                <a:lnTo>
                  <a:pt x="237744" y="57912"/>
                </a:lnTo>
                <a:lnTo>
                  <a:pt x="96012" y="57912"/>
                </a:lnTo>
                <a:lnTo>
                  <a:pt x="80772" y="135636"/>
                </a:lnTo>
                <a:lnTo>
                  <a:pt x="82296" y="137160"/>
                </a:lnTo>
                <a:lnTo>
                  <a:pt x="221256" y="137160"/>
                </a:lnTo>
                <a:lnTo>
                  <a:pt x="221456" y="137326"/>
                </a:lnTo>
                <a:lnTo>
                  <a:pt x="228600" y="144780"/>
                </a:lnTo>
                <a:lnTo>
                  <a:pt x="235148" y="153090"/>
                </a:lnTo>
                <a:lnTo>
                  <a:pt x="240982" y="162115"/>
                </a:lnTo>
                <a:lnTo>
                  <a:pt x="241462" y="163068"/>
                </a:lnTo>
                <a:lnTo>
                  <a:pt x="126492" y="163068"/>
                </a:lnTo>
                <a:lnTo>
                  <a:pt x="117657" y="163615"/>
                </a:lnTo>
                <a:lnTo>
                  <a:pt x="79509" y="184832"/>
                </a:lnTo>
                <a:lnTo>
                  <a:pt x="74676" y="192024"/>
                </a:lnTo>
                <a:close/>
              </a:path>
              <a:path w="257809" h="352425">
                <a:moveTo>
                  <a:pt x="221256" y="137160"/>
                </a:moveTo>
                <a:lnTo>
                  <a:pt x="82296" y="137160"/>
                </a:lnTo>
                <a:lnTo>
                  <a:pt x="89415" y="130611"/>
                </a:lnTo>
                <a:lnTo>
                  <a:pt x="130683" y="111633"/>
                </a:lnTo>
                <a:lnTo>
                  <a:pt x="150876" y="109728"/>
                </a:lnTo>
                <a:lnTo>
                  <a:pt x="163163" y="110323"/>
                </a:lnTo>
                <a:lnTo>
                  <a:pt x="205454" y="125277"/>
                </a:lnTo>
                <a:lnTo>
                  <a:pt x="221256" y="137160"/>
                </a:lnTo>
                <a:close/>
              </a:path>
              <a:path w="257809" h="352425">
                <a:moveTo>
                  <a:pt x="237393" y="294131"/>
                </a:moveTo>
                <a:lnTo>
                  <a:pt x="126492" y="294131"/>
                </a:lnTo>
                <a:lnTo>
                  <a:pt x="133326" y="293846"/>
                </a:lnTo>
                <a:lnTo>
                  <a:pt x="140017" y="292989"/>
                </a:lnTo>
                <a:lnTo>
                  <a:pt x="170688" y="274319"/>
                </a:lnTo>
                <a:lnTo>
                  <a:pt x="176784" y="268224"/>
                </a:lnTo>
                <a:lnTo>
                  <a:pt x="185928" y="245364"/>
                </a:lnTo>
                <a:lnTo>
                  <a:pt x="187452" y="236219"/>
                </a:lnTo>
                <a:lnTo>
                  <a:pt x="187452" y="228600"/>
                </a:lnTo>
                <a:lnTo>
                  <a:pt x="176784" y="188976"/>
                </a:lnTo>
                <a:lnTo>
                  <a:pt x="170688" y="182880"/>
                </a:lnTo>
                <a:lnTo>
                  <a:pt x="166116" y="176784"/>
                </a:lnTo>
                <a:lnTo>
                  <a:pt x="160020" y="172212"/>
                </a:lnTo>
                <a:lnTo>
                  <a:pt x="152400" y="169164"/>
                </a:lnTo>
                <a:lnTo>
                  <a:pt x="146637" y="166282"/>
                </a:lnTo>
                <a:lnTo>
                  <a:pt x="140589" y="164401"/>
                </a:lnTo>
                <a:lnTo>
                  <a:pt x="133969" y="163377"/>
                </a:lnTo>
                <a:lnTo>
                  <a:pt x="126492" y="163068"/>
                </a:lnTo>
                <a:lnTo>
                  <a:pt x="241462" y="163068"/>
                </a:lnTo>
                <a:lnTo>
                  <a:pt x="255460" y="204597"/>
                </a:lnTo>
                <a:lnTo>
                  <a:pt x="257555" y="228600"/>
                </a:lnTo>
                <a:lnTo>
                  <a:pt x="256746" y="241149"/>
                </a:lnTo>
                <a:lnTo>
                  <a:pt x="254508" y="253555"/>
                </a:lnTo>
                <a:lnTo>
                  <a:pt x="251126" y="265676"/>
                </a:lnTo>
                <a:lnTo>
                  <a:pt x="246888" y="277368"/>
                </a:lnTo>
                <a:lnTo>
                  <a:pt x="240887" y="288512"/>
                </a:lnTo>
                <a:lnTo>
                  <a:pt x="237393" y="294131"/>
                </a:lnTo>
                <a:close/>
              </a:path>
              <a:path w="257809" h="352425">
                <a:moveTo>
                  <a:pt x="141446" y="352353"/>
                </a:moveTo>
                <a:lnTo>
                  <a:pt x="92225" y="348829"/>
                </a:lnTo>
                <a:lnTo>
                  <a:pt x="49053" y="331160"/>
                </a:lnTo>
                <a:lnTo>
                  <a:pt x="16692" y="300823"/>
                </a:lnTo>
                <a:lnTo>
                  <a:pt x="809" y="255722"/>
                </a:lnTo>
                <a:lnTo>
                  <a:pt x="0" y="242316"/>
                </a:lnTo>
                <a:lnTo>
                  <a:pt x="70104" y="242316"/>
                </a:lnTo>
                <a:lnTo>
                  <a:pt x="72104" y="254055"/>
                </a:lnTo>
                <a:lnTo>
                  <a:pt x="75819" y="264223"/>
                </a:lnTo>
                <a:lnTo>
                  <a:pt x="105156" y="290703"/>
                </a:lnTo>
                <a:lnTo>
                  <a:pt x="126492" y="294131"/>
                </a:lnTo>
                <a:lnTo>
                  <a:pt x="237393" y="294131"/>
                </a:lnTo>
                <a:lnTo>
                  <a:pt x="234315" y="299085"/>
                </a:lnTo>
                <a:lnTo>
                  <a:pt x="200025" y="333184"/>
                </a:lnTo>
                <a:lnTo>
                  <a:pt x="154305" y="351091"/>
                </a:lnTo>
                <a:lnTo>
                  <a:pt x="141446" y="352353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22520" y="8235696"/>
            <a:ext cx="182880" cy="2270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9784" y="8301227"/>
            <a:ext cx="147828" cy="1615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11139" y="8296656"/>
            <a:ext cx="239267" cy="1615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69279" y="84132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69279" y="83492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29627" y="649224"/>
            <a:ext cx="381000" cy="353695"/>
          </a:xfrm>
          <a:custGeom>
            <a:avLst/>
            <a:gdLst/>
            <a:ahLst/>
            <a:cxnLst/>
            <a:rect l="l" t="t" r="r" b="b"/>
            <a:pathLst>
              <a:path w="381000" h="353694">
                <a:moveTo>
                  <a:pt x="73152" y="353568"/>
                </a:moveTo>
                <a:lnTo>
                  <a:pt x="0" y="353568"/>
                </a:lnTo>
                <a:lnTo>
                  <a:pt x="0" y="0"/>
                </a:lnTo>
                <a:lnTo>
                  <a:pt x="109728" y="0"/>
                </a:lnTo>
                <a:lnTo>
                  <a:pt x="145732" y="106680"/>
                </a:lnTo>
                <a:lnTo>
                  <a:pt x="73152" y="106680"/>
                </a:lnTo>
                <a:lnTo>
                  <a:pt x="73152" y="353568"/>
                </a:lnTo>
                <a:close/>
              </a:path>
              <a:path w="381000" h="353694">
                <a:moveTo>
                  <a:pt x="258448" y="243840"/>
                </a:moveTo>
                <a:lnTo>
                  <a:pt x="193548" y="243840"/>
                </a:lnTo>
                <a:lnTo>
                  <a:pt x="271271" y="0"/>
                </a:lnTo>
                <a:lnTo>
                  <a:pt x="381000" y="0"/>
                </a:lnTo>
                <a:lnTo>
                  <a:pt x="381000" y="103632"/>
                </a:lnTo>
                <a:lnTo>
                  <a:pt x="306323" y="103632"/>
                </a:lnTo>
                <a:lnTo>
                  <a:pt x="258448" y="243840"/>
                </a:lnTo>
                <a:close/>
              </a:path>
              <a:path w="381000" h="353694">
                <a:moveTo>
                  <a:pt x="381000" y="353568"/>
                </a:moveTo>
                <a:lnTo>
                  <a:pt x="307847" y="353568"/>
                </a:lnTo>
                <a:lnTo>
                  <a:pt x="307847" y="103632"/>
                </a:lnTo>
                <a:lnTo>
                  <a:pt x="381000" y="103632"/>
                </a:lnTo>
                <a:lnTo>
                  <a:pt x="381000" y="353568"/>
                </a:lnTo>
                <a:close/>
              </a:path>
              <a:path w="381000" h="353694">
                <a:moveTo>
                  <a:pt x="220980" y="353568"/>
                </a:moveTo>
                <a:lnTo>
                  <a:pt x="160020" y="353568"/>
                </a:lnTo>
                <a:lnTo>
                  <a:pt x="74676" y="106680"/>
                </a:lnTo>
                <a:lnTo>
                  <a:pt x="145732" y="106680"/>
                </a:lnTo>
                <a:lnTo>
                  <a:pt x="192024" y="243840"/>
                </a:lnTo>
                <a:lnTo>
                  <a:pt x="258448" y="243840"/>
                </a:lnTo>
                <a:lnTo>
                  <a:pt x="220980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59396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44383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993"/>
                </a:lnTo>
                <a:lnTo>
                  <a:pt x="11596" y="286583"/>
                </a:lnTo>
                <a:lnTo>
                  <a:pt x="547" y="236815"/>
                </a:lnTo>
                <a:lnTo>
                  <a:pt x="0" y="224028"/>
                </a:lnTo>
                <a:lnTo>
                  <a:pt x="547" y="210597"/>
                </a:lnTo>
                <a:lnTo>
                  <a:pt x="11596" y="161710"/>
                </a:lnTo>
                <a:lnTo>
                  <a:pt x="36385" y="122467"/>
                </a:lnTo>
                <a:lnTo>
                  <a:pt x="76366" y="96988"/>
                </a:lnTo>
                <a:lnTo>
                  <a:pt x="114300" y="89916"/>
                </a:lnTo>
                <a:lnTo>
                  <a:pt x="125706" y="90511"/>
                </a:lnTo>
                <a:lnTo>
                  <a:pt x="1682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834"/>
                </a:lnTo>
                <a:lnTo>
                  <a:pt x="70104" y="225552"/>
                </a:lnTo>
                <a:lnTo>
                  <a:pt x="70389" y="233314"/>
                </a:lnTo>
                <a:lnTo>
                  <a:pt x="71247" y="240792"/>
                </a:lnTo>
                <a:lnTo>
                  <a:pt x="72675" y="248269"/>
                </a:lnTo>
                <a:lnTo>
                  <a:pt x="74676" y="256032"/>
                </a:lnTo>
                <a:lnTo>
                  <a:pt x="76342" y="262866"/>
                </a:lnTo>
                <a:lnTo>
                  <a:pt x="99488" y="297156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7261" y="331017"/>
                </a:lnTo>
                <a:lnTo>
                  <a:pt x="179832" y="338899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538"/>
                </a:lnTo>
                <a:lnTo>
                  <a:pt x="148780" y="306514"/>
                </a:lnTo>
                <a:lnTo>
                  <a:pt x="181356" y="283464"/>
                </a:lnTo>
                <a:lnTo>
                  <a:pt x="190500" y="256032"/>
                </a:lnTo>
                <a:lnTo>
                  <a:pt x="192262" y="248912"/>
                </a:lnTo>
                <a:lnTo>
                  <a:pt x="193167" y="241363"/>
                </a:lnTo>
                <a:lnTo>
                  <a:pt x="193500" y="233529"/>
                </a:lnTo>
                <a:lnTo>
                  <a:pt x="193500" y="217574"/>
                </a:lnTo>
                <a:lnTo>
                  <a:pt x="193167" y="209740"/>
                </a:lnTo>
                <a:lnTo>
                  <a:pt x="192262" y="202191"/>
                </a:lnTo>
                <a:lnTo>
                  <a:pt x="190500" y="195072"/>
                </a:lnTo>
                <a:lnTo>
                  <a:pt x="189071" y="187594"/>
                </a:lnTo>
                <a:lnTo>
                  <a:pt x="166997" y="154590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61376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96428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75752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59" y="36504"/>
                </a:lnTo>
                <a:lnTo>
                  <a:pt x="48691" y="18288"/>
                </a:lnTo>
                <a:lnTo>
                  <a:pt x="57001" y="13144"/>
                </a:lnTo>
                <a:lnTo>
                  <a:pt x="66026" y="9144"/>
                </a:lnTo>
                <a:lnTo>
                  <a:pt x="75908" y="6286"/>
                </a:lnTo>
                <a:lnTo>
                  <a:pt x="86791" y="4572"/>
                </a:lnTo>
                <a:lnTo>
                  <a:pt x="97078" y="2571"/>
                </a:lnTo>
                <a:lnTo>
                  <a:pt x="107365" y="1143"/>
                </a:lnTo>
                <a:lnTo>
                  <a:pt x="117652" y="285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7564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75" y="47791"/>
                </a:lnTo>
                <a:lnTo>
                  <a:pt x="82409" y="67246"/>
                </a:lnTo>
                <a:lnTo>
                  <a:pt x="79385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47" y="262604"/>
                </a:lnTo>
                <a:lnTo>
                  <a:pt x="14972" y="239839"/>
                </a:lnTo>
                <a:lnTo>
                  <a:pt x="470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877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24986" y="110109"/>
                </a:lnTo>
                <a:lnTo>
                  <a:pt x="132130" y="108966"/>
                </a:lnTo>
                <a:lnTo>
                  <a:pt x="138702" y="107823"/>
                </a:lnTo>
                <a:lnTo>
                  <a:pt x="144703" y="106680"/>
                </a:lnTo>
                <a:lnTo>
                  <a:pt x="153847" y="105156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7563" y="64008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3179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64515" y="141732"/>
                </a:lnTo>
                <a:lnTo>
                  <a:pt x="150799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9463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2699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83743" y="163068"/>
                </a:lnTo>
                <a:lnTo>
                  <a:pt x="79171" y="166116"/>
                </a:lnTo>
                <a:lnTo>
                  <a:pt x="76123" y="169164"/>
                </a:lnTo>
                <a:lnTo>
                  <a:pt x="74599" y="173736"/>
                </a:lnTo>
                <a:lnTo>
                  <a:pt x="71551" y="178308"/>
                </a:lnTo>
                <a:lnTo>
                  <a:pt x="70090" y="182689"/>
                </a:lnTo>
                <a:lnTo>
                  <a:pt x="70027" y="196596"/>
                </a:lnTo>
                <a:lnTo>
                  <a:pt x="71551" y="201168"/>
                </a:lnTo>
                <a:lnTo>
                  <a:pt x="74599" y="205740"/>
                </a:lnTo>
                <a:lnTo>
                  <a:pt x="76123" y="210312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1450" y="222504"/>
                </a:lnTo>
                <a:lnTo>
                  <a:pt x="242001" y="231243"/>
                </a:lnTo>
                <a:lnTo>
                  <a:pt x="242193" y="237744"/>
                </a:lnTo>
                <a:lnTo>
                  <a:pt x="173659" y="237744"/>
                </a:lnTo>
                <a:lnTo>
                  <a:pt x="165110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1450" y="222504"/>
                </a:moveTo>
                <a:lnTo>
                  <a:pt x="114223" y="222504"/>
                </a:lnTo>
                <a:lnTo>
                  <a:pt x="123938" y="221956"/>
                </a:lnTo>
                <a:lnTo>
                  <a:pt x="132511" y="220408"/>
                </a:lnTo>
                <a:lnTo>
                  <a:pt x="166039" y="192024"/>
                </a:lnTo>
                <a:lnTo>
                  <a:pt x="169087" y="185928"/>
                </a:lnTo>
                <a:lnTo>
                  <a:pt x="169087" y="179832"/>
                </a:lnTo>
                <a:lnTo>
                  <a:pt x="170611" y="172212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7" y="210312"/>
                </a:lnTo>
                <a:lnTo>
                  <a:pt x="240953" y="214622"/>
                </a:lnTo>
                <a:lnTo>
                  <a:pt x="241450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6707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193" y="237744"/>
                </a:lnTo>
                <a:lnTo>
                  <a:pt x="242320" y="239839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69807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0549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054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0549" y="42672"/>
                </a:lnTo>
                <a:lnTo>
                  <a:pt x="231267" y="44005"/>
                </a:lnTo>
                <a:lnTo>
                  <a:pt x="234934" y="52744"/>
                </a:lnTo>
                <a:lnTo>
                  <a:pt x="235545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545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863328" y="5775960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0" y="0"/>
                </a:moveTo>
                <a:lnTo>
                  <a:pt x="47244" y="0"/>
                </a:lnTo>
                <a:lnTo>
                  <a:pt x="47244" y="83820"/>
                </a:lnTo>
                <a:lnTo>
                  <a:pt x="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63328" y="587946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886950" y="58991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98964" y="5775960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47244" y="83820"/>
                </a:moveTo>
                <a:lnTo>
                  <a:pt x="0" y="83820"/>
                </a:lnTo>
                <a:lnTo>
                  <a:pt x="0" y="0"/>
                </a:lnTo>
                <a:lnTo>
                  <a:pt x="47244" y="0"/>
                </a:lnTo>
                <a:lnTo>
                  <a:pt x="47244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022585" y="5899404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78211" y="5832347"/>
            <a:ext cx="153924" cy="1661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61092" y="5775960"/>
            <a:ext cx="161543" cy="21945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520171" y="5775960"/>
            <a:ext cx="275843" cy="2225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99647" y="5832347"/>
            <a:ext cx="1394459" cy="16611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397740" y="5832347"/>
            <a:ext cx="153924" cy="16611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579095" y="5832347"/>
            <a:ext cx="262128" cy="16611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21596" y="4751832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43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11868" y="46908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121919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21596" y="52981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611868" y="52364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121919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59746" y="4736592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041636" y="3337559"/>
            <a:ext cx="172212" cy="2179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239755" y="3398520"/>
            <a:ext cx="147828" cy="16154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407395" y="3351276"/>
            <a:ext cx="100584" cy="20573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599419" y="3351276"/>
            <a:ext cx="100584" cy="20573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19816" y="3337559"/>
            <a:ext cx="147828" cy="2179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93552" y="3393948"/>
            <a:ext cx="156972" cy="1661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60252" y="3393947"/>
            <a:ext cx="147828" cy="16154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341608" y="3398520"/>
            <a:ext cx="147828" cy="16154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524488" y="3393947"/>
            <a:ext cx="239267" cy="16154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798808" y="3337560"/>
            <a:ext cx="158496" cy="2225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977116" y="3393948"/>
            <a:ext cx="156972" cy="1661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159995" y="3393947"/>
            <a:ext cx="257556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528803" y="33375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550140" y="3398519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605004" y="3393947"/>
            <a:ext cx="147828" cy="16154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865608" y="3393948"/>
            <a:ext cx="161544" cy="1661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057630" y="3337560"/>
            <a:ext cx="265176" cy="2225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348716" y="3393948"/>
            <a:ext cx="156972" cy="1661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531595" y="3393947"/>
            <a:ext cx="100584" cy="16154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FF270C-59E5-49FA-8FC6-4AA1F41642CE}"/>
              </a:ext>
            </a:extLst>
          </p:cNvPr>
          <p:cNvSpPr txBox="1"/>
          <p:nvPr/>
        </p:nvSpPr>
        <p:spPr>
          <a:xfrm>
            <a:off x="12841223" y="5631180"/>
            <a:ext cx="1133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</a:p>
        </p:txBody>
      </p:sp>
    </p:spTree>
    <p:extLst>
      <p:ext uri="{BB962C8B-B14F-4D97-AF65-F5344CB8AC3E}">
        <p14:creationId xmlns:p14="http://schemas.microsoft.com/office/powerpoint/2010/main" val="199473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4476" y="1421891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4476" y="2624327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4476" y="3826764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4476" y="5029200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4476" y="6230112"/>
            <a:ext cx="3363595" cy="603885"/>
          </a:xfrm>
          <a:custGeom>
            <a:avLst/>
            <a:gdLst/>
            <a:ahLst/>
            <a:cxnLst/>
            <a:rect l="l" t="t" r="r" b="b"/>
            <a:pathLst>
              <a:path w="3363595" h="603884">
                <a:moveTo>
                  <a:pt x="0" y="0"/>
                </a:moveTo>
                <a:lnTo>
                  <a:pt x="3363468" y="0"/>
                </a:lnTo>
                <a:lnTo>
                  <a:pt x="3363468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7432548"/>
            <a:ext cx="3360420" cy="563880"/>
          </a:xfrm>
          <a:custGeom>
            <a:avLst/>
            <a:gdLst/>
            <a:ahLst/>
            <a:cxnLst/>
            <a:rect l="l" t="t" r="r" b="b"/>
            <a:pathLst>
              <a:path w="3360420" h="563879">
                <a:moveTo>
                  <a:pt x="3360420" y="563880"/>
                </a:moveTo>
                <a:lnTo>
                  <a:pt x="0" y="563880"/>
                </a:lnTo>
                <a:lnTo>
                  <a:pt x="0" y="0"/>
                </a:lnTo>
                <a:lnTo>
                  <a:pt x="3360420" y="0"/>
                </a:lnTo>
                <a:lnTo>
                  <a:pt x="3360420" y="56388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8895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8895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8895" y="172948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8895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2819" y="1680972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30">
                <a:moveTo>
                  <a:pt x="74676" y="150876"/>
                </a:moveTo>
                <a:lnTo>
                  <a:pt x="66055" y="150566"/>
                </a:lnTo>
                <a:lnTo>
                  <a:pt x="58293" y="149542"/>
                </a:lnTo>
                <a:lnTo>
                  <a:pt x="51101" y="147661"/>
                </a:lnTo>
                <a:lnTo>
                  <a:pt x="44196" y="144780"/>
                </a:lnTo>
                <a:lnTo>
                  <a:pt x="37599" y="142184"/>
                </a:lnTo>
                <a:lnTo>
                  <a:pt x="8667" y="113252"/>
                </a:lnTo>
                <a:lnTo>
                  <a:pt x="0" y="76200"/>
                </a:lnTo>
                <a:lnTo>
                  <a:pt x="523" y="68222"/>
                </a:lnTo>
                <a:lnTo>
                  <a:pt x="16168" y="27074"/>
                </a:lnTo>
                <a:lnTo>
                  <a:pt x="51315" y="3214"/>
                </a:lnTo>
                <a:lnTo>
                  <a:pt x="74676" y="0"/>
                </a:lnTo>
                <a:lnTo>
                  <a:pt x="83534" y="547"/>
                </a:lnTo>
                <a:lnTo>
                  <a:pt x="119062" y="15621"/>
                </a:lnTo>
                <a:lnTo>
                  <a:pt x="131281" y="30480"/>
                </a:lnTo>
                <a:lnTo>
                  <a:pt x="67056" y="30480"/>
                </a:lnTo>
                <a:lnTo>
                  <a:pt x="60960" y="32004"/>
                </a:lnTo>
                <a:lnTo>
                  <a:pt x="57912" y="33528"/>
                </a:lnTo>
                <a:lnTo>
                  <a:pt x="53340" y="36576"/>
                </a:lnTo>
                <a:lnTo>
                  <a:pt x="50292" y="38100"/>
                </a:lnTo>
                <a:lnTo>
                  <a:pt x="44196" y="44196"/>
                </a:lnTo>
                <a:lnTo>
                  <a:pt x="42672" y="48768"/>
                </a:lnTo>
                <a:lnTo>
                  <a:pt x="42672" y="51816"/>
                </a:lnTo>
                <a:lnTo>
                  <a:pt x="39624" y="57912"/>
                </a:lnTo>
                <a:lnTo>
                  <a:pt x="39624" y="60960"/>
                </a:lnTo>
                <a:lnTo>
                  <a:pt x="143410" y="60960"/>
                </a:lnTo>
                <a:lnTo>
                  <a:pt x="143494" y="61341"/>
                </a:lnTo>
                <a:lnTo>
                  <a:pt x="144399" y="69342"/>
                </a:lnTo>
                <a:lnTo>
                  <a:pt x="144684" y="76200"/>
                </a:lnTo>
                <a:lnTo>
                  <a:pt x="144780" y="85344"/>
                </a:lnTo>
                <a:lnTo>
                  <a:pt x="39624" y="85344"/>
                </a:lnTo>
                <a:lnTo>
                  <a:pt x="41076" y="94130"/>
                </a:lnTo>
                <a:lnTo>
                  <a:pt x="67865" y="121348"/>
                </a:lnTo>
                <a:lnTo>
                  <a:pt x="76200" y="121920"/>
                </a:lnTo>
                <a:lnTo>
                  <a:pt x="132524" y="121920"/>
                </a:lnTo>
                <a:lnTo>
                  <a:pt x="131064" y="124587"/>
                </a:lnTo>
                <a:lnTo>
                  <a:pt x="96964" y="148399"/>
                </a:lnTo>
                <a:lnTo>
                  <a:pt x="86034" y="150280"/>
                </a:lnTo>
                <a:lnTo>
                  <a:pt x="74676" y="150876"/>
                </a:lnTo>
                <a:close/>
              </a:path>
              <a:path w="144779" h="151130">
                <a:moveTo>
                  <a:pt x="143410" y="60960"/>
                </a:moveTo>
                <a:lnTo>
                  <a:pt x="105156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94488" y="38100"/>
                </a:lnTo>
                <a:lnTo>
                  <a:pt x="89916" y="33528"/>
                </a:lnTo>
                <a:lnTo>
                  <a:pt x="82296" y="30480"/>
                </a:lnTo>
                <a:lnTo>
                  <a:pt x="131281" y="30480"/>
                </a:lnTo>
                <a:lnTo>
                  <a:pt x="132356" y="32004"/>
                </a:lnTo>
                <a:lnTo>
                  <a:pt x="136017" y="38481"/>
                </a:lnTo>
                <a:lnTo>
                  <a:pt x="139192" y="45720"/>
                </a:lnTo>
                <a:lnTo>
                  <a:pt x="141732" y="53340"/>
                </a:lnTo>
                <a:lnTo>
                  <a:pt x="143410" y="60960"/>
                </a:lnTo>
                <a:close/>
              </a:path>
              <a:path w="144779" h="151130">
                <a:moveTo>
                  <a:pt x="132524" y="121920"/>
                </a:moveTo>
                <a:lnTo>
                  <a:pt x="83820" y="121920"/>
                </a:lnTo>
                <a:lnTo>
                  <a:pt x="89916" y="120396"/>
                </a:lnTo>
                <a:lnTo>
                  <a:pt x="102108" y="111252"/>
                </a:lnTo>
                <a:lnTo>
                  <a:pt x="105156" y="106680"/>
                </a:lnTo>
                <a:lnTo>
                  <a:pt x="106680" y="102108"/>
                </a:lnTo>
                <a:lnTo>
                  <a:pt x="141732" y="102108"/>
                </a:lnTo>
                <a:lnTo>
                  <a:pt x="136826" y="114061"/>
                </a:lnTo>
                <a:lnTo>
                  <a:pt x="132524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84364" y="1680972"/>
            <a:ext cx="142240" cy="151130"/>
          </a:xfrm>
          <a:custGeom>
            <a:avLst/>
            <a:gdLst/>
            <a:ahLst/>
            <a:cxnLst/>
            <a:rect l="l" t="t" r="r" b="b"/>
            <a:pathLst>
              <a:path w="142240" h="151130">
                <a:moveTo>
                  <a:pt x="44196" y="47244"/>
                </a:moveTo>
                <a:lnTo>
                  <a:pt x="4572" y="47244"/>
                </a:lnTo>
                <a:lnTo>
                  <a:pt x="6096" y="38100"/>
                </a:lnTo>
                <a:lnTo>
                  <a:pt x="7620" y="30480"/>
                </a:lnTo>
                <a:lnTo>
                  <a:pt x="16764" y="18288"/>
                </a:lnTo>
                <a:lnTo>
                  <a:pt x="21336" y="13716"/>
                </a:lnTo>
                <a:lnTo>
                  <a:pt x="27432" y="10668"/>
                </a:lnTo>
                <a:lnTo>
                  <a:pt x="33528" y="6096"/>
                </a:lnTo>
                <a:lnTo>
                  <a:pt x="41148" y="3048"/>
                </a:lnTo>
                <a:lnTo>
                  <a:pt x="56388" y="0"/>
                </a:lnTo>
                <a:lnTo>
                  <a:pt x="86868" y="0"/>
                </a:lnTo>
                <a:lnTo>
                  <a:pt x="126492" y="13716"/>
                </a:lnTo>
                <a:lnTo>
                  <a:pt x="134416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9624"/>
                </a:lnTo>
                <a:lnTo>
                  <a:pt x="44196" y="47244"/>
                </a:lnTo>
                <a:close/>
              </a:path>
              <a:path w="142240" h="151130">
                <a:moveTo>
                  <a:pt x="50292" y="150876"/>
                </a:moveTo>
                <a:lnTo>
                  <a:pt x="36576" y="150876"/>
                </a:lnTo>
                <a:lnTo>
                  <a:pt x="24384" y="147828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25908" y="70104"/>
                </a:lnTo>
                <a:lnTo>
                  <a:pt x="44196" y="65532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3152" y="62484"/>
                </a:lnTo>
                <a:lnTo>
                  <a:pt x="82296" y="59436"/>
                </a:lnTo>
                <a:lnTo>
                  <a:pt x="86868" y="59436"/>
                </a:lnTo>
                <a:lnTo>
                  <a:pt x="89916" y="57912"/>
                </a:lnTo>
                <a:lnTo>
                  <a:pt x="92964" y="54864"/>
                </a:lnTo>
                <a:lnTo>
                  <a:pt x="96012" y="53340"/>
                </a:lnTo>
                <a:lnTo>
                  <a:pt x="97536" y="50292"/>
                </a:lnTo>
                <a:lnTo>
                  <a:pt x="96012" y="45720"/>
                </a:lnTo>
                <a:lnTo>
                  <a:pt x="96012" y="38100"/>
                </a:lnTo>
                <a:lnTo>
                  <a:pt x="94488" y="35052"/>
                </a:lnTo>
                <a:lnTo>
                  <a:pt x="92964" y="33528"/>
                </a:lnTo>
                <a:lnTo>
                  <a:pt x="91440" y="30480"/>
                </a:lnTo>
                <a:lnTo>
                  <a:pt x="88392" y="30480"/>
                </a:lnTo>
                <a:lnTo>
                  <a:pt x="86868" y="28956"/>
                </a:lnTo>
                <a:lnTo>
                  <a:pt x="83820" y="27432"/>
                </a:lnTo>
                <a:lnTo>
                  <a:pt x="80772" y="27432"/>
                </a:lnTo>
                <a:lnTo>
                  <a:pt x="77724" y="25908"/>
                </a:lnTo>
                <a:lnTo>
                  <a:pt x="134416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2964" y="79248"/>
                </a:lnTo>
                <a:lnTo>
                  <a:pt x="89916" y="80772"/>
                </a:lnTo>
                <a:lnTo>
                  <a:pt x="88392" y="82296"/>
                </a:lnTo>
                <a:lnTo>
                  <a:pt x="82296" y="82296"/>
                </a:lnTo>
                <a:lnTo>
                  <a:pt x="79248" y="83820"/>
                </a:lnTo>
                <a:lnTo>
                  <a:pt x="73152" y="83820"/>
                </a:lnTo>
                <a:lnTo>
                  <a:pt x="70104" y="85344"/>
                </a:lnTo>
                <a:lnTo>
                  <a:pt x="64008" y="85344"/>
                </a:lnTo>
                <a:lnTo>
                  <a:pt x="60960" y="86868"/>
                </a:lnTo>
                <a:lnTo>
                  <a:pt x="57912" y="86868"/>
                </a:lnTo>
                <a:lnTo>
                  <a:pt x="54864" y="88392"/>
                </a:lnTo>
                <a:lnTo>
                  <a:pt x="51816" y="88392"/>
                </a:lnTo>
                <a:lnTo>
                  <a:pt x="50292" y="89916"/>
                </a:lnTo>
                <a:lnTo>
                  <a:pt x="47244" y="91440"/>
                </a:lnTo>
                <a:lnTo>
                  <a:pt x="44196" y="94488"/>
                </a:lnTo>
                <a:lnTo>
                  <a:pt x="39624" y="103632"/>
                </a:lnTo>
                <a:lnTo>
                  <a:pt x="39624" y="109728"/>
                </a:lnTo>
                <a:lnTo>
                  <a:pt x="44196" y="118872"/>
                </a:lnTo>
                <a:lnTo>
                  <a:pt x="47244" y="121920"/>
                </a:lnTo>
                <a:lnTo>
                  <a:pt x="50292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6398" y="124968"/>
                </a:lnTo>
                <a:lnTo>
                  <a:pt x="137160" y="128016"/>
                </a:lnTo>
                <a:lnTo>
                  <a:pt x="137160" y="134112"/>
                </a:lnTo>
                <a:lnTo>
                  <a:pt x="99060" y="134112"/>
                </a:lnTo>
                <a:lnTo>
                  <a:pt x="93345" y="138398"/>
                </a:lnTo>
                <a:lnTo>
                  <a:pt x="56911" y="150828"/>
                </a:lnTo>
                <a:lnTo>
                  <a:pt x="50292" y="150876"/>
                </a:lnTo>
                <a:close/>
              </a:path>
              <a:path w="142240" h="151130">
                <a:moveTo>
                  <a:pt x="136398" y="124968"/>
                </a:moveTo>
                <a:lnTo>
                  <a:pt x="73152" y="124968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5824"/>
                </a:lnTo>
                <a:lnTo>
                  <a:pt x="91440" y="111252"/>
                </a:lnTo>
                <a:lnTo>
                  <a:pt x="94488" y="108204"/>
                </a:lnTo>
                <a:lnTo>
                  <a:pt x="96012" y="10515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1920"/>
                </a:lnTo>
                <a:lnTo>
                  <a:pt x="136398" y="124968"/>
                </a:lnTo>
                <a:close/>
              </a:path>
              <a:path w="142240" h="151130">
                <a:moveTo>
                  <a:pt x="141732" y="147828"/>
                </a:moveTo>
                <a:lnTo>
                  <a:pt x="100584" y="147828"/>
                </a:lnTo>
                <a:lnTo>
                  <a:pt x="100584" y="146304"/>
                </a:lnTo>
                <a:lnTo>
                  <a:pt x="99060" y="143256"/>
                </a:lnTo>
                <a:lnTo>
                  <a:pt x="99060" y="134112"/>
                </a:lnTo>
                <a:lnTo>
                  <a:pt x="137160" y="134112"/>
                </a:lnTo>
                <a:lnTo>
                  <a:pt x="138684" y="140208"/>
                </a:lnTo>
                <a:lnTo>
                  <a:pt x="138684" y="144780"/>
                </a:lnTo>
                <a:lnTo>
                  <a:pt x="141732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8288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1148" y="185928"/>
                </a:lnTo>
                <a:lnTo>
                  <a:pt x="38100" y="182880"/>
                </a:lnTo>
                <a:lnTo>
                  <a:pt x="33528" y="179832"/>
                </a:lnTo>
                <a:lnTo>
                  <a:pt x="30480" y="176784"/>
                </a:lnTo>
                <a:lnTo>
                  <a:pt x="27432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3152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5344" y="188976"/>
                </a:moveTo>
                <a:lnTo>
                  <a:pt x="57912" y="188976"/>
                </a:lnTo>
                <a:lnTo>
                  <a:pt x="51816" y="187452"/>
                </a:lnTo>
                <a:lnTo>
                  <a:pt x="89916" y="187452"/>
                </a:lnTo>
                <a:lnTo>
                  <a:pt x="85344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9540" y="1684020"/>
            <a:ext cx="135890" cy="147955"/>
          </a:xfrm>
          <a:custGeom>
            <a:avLst/>
            <a:gdLst/>
            <a:ahLst/>
            <a:cxnLst/>
            <a:rect l="l" t="t" r="r" b="b"/>
            <a:pathLst>
              <a:path w="135890" h="147955">
                <a:moveTo>
                  <a:pt x="60960" y="147828"/>
                </a:moveTo>
                <a:lnTo>
                  <a:pt x="53340" y="147828"/>
                </a:lnTo>
                <a:lnTo>
                  <a:pt x="45648" y="147542"/>
                </a:lnTo>
                <a:lnTo>
                  <a:pt x="10668" y="131064"/>
                </a:lnTo>
                <a:lnTo>
                  <a:pt x="0" y="97536"/>
                </a:lnTo>
                <a:lnTo>
                  <a:pt x="0" y="0"/>
                </a:lnTo>
                <a:lnTo>
                  <a:pt x="39624" y="0"/>
                </a:lnTo>
                <a:lnTo>
                  <a:pt x="39624" y="82296"/>
                </a:lnTo>
                <a:lnTo>
                  <a:pt x="40147" y="90630"/>
                </a:lnTo>
                <a:lnTo>
                  <a:pt x="56388" y="117348"/>
                </a:lnTo>
                <a:lnTo>
                  <a:pt x="135636" y="117348"/>
                </a:lnTo>
                <a:lnTo>
                  <a:pt x="135636" y="124968"/>
                </a:lnTo>
                <a:lnTo>
                  <a:pt x="97536" y="124968"/>
                </a:lnTo>
                <a:lnTo>
                  <a:pt x="93583" y="130373"/>
                </a:lnTo>
                <a:lnTo>
                  <a:pt x="88773" y="135064"/>
                </a:lnTo>
                <a:lnTo>
                  <a:pt x="83391" y="138898"/>
                </a:lnTo>
                <a:lnTo>
                  <a:pt x="77724" y="141732"/>
                </a:lnTo>
                <a:lnTo>
                  <a:pt x="70104" y="146304"/>
                </a:lnTo>
                <a:lnTo>
                  <a:pt x="60960" y="147828"/>
                </a:lnTo>
                <a:close/>
              </a:path>
              <a:path w="135890" h="147955">
                <a:moveTo>
                  <a:pt x="135636" y="117348"/>
                </a:moveTo>
                <a:lnTo>
                  <a:pt x="65532" y="117348"/>
                </a:lnTo>
                <a:lnTo>
                  <a:pt x="72985" y="116776"/>
                </a:lnTo>
                <a:lnTo>
                  <a:pt x="79438" y="115062"/>
                </a:lnTo>
                <a:lnTo>
                  <a:pt x="96012" y="76200"/>
                </a:lnTo>
                <a:lnTo>
                  <a:pt x="96012" y="0"/>
                </a:lnTo>
                <a:lnTo>
                  <a:pt x="135636" y="0"/>
                </a:lnTo>
                <a:lnTo>
                  <a:pt x="135636" y="117348"/>
                </a:lnTo>
                <a:close/>
              </a:path>
              <a:path w="135890" h="147955">
                <a:moveTo>
                  <a:pt x="135636" y="144780"/>
                </a:moveTo>
                <a:lnTo>
                  <a:pt x="97536" y="144780"/>
                </a:lnTo>
                <a:lnTo>
                  <a:pt x="97536" y="124968"/>
                </a:lnTo>
                <a:lnTo>
                  <a:pt x="135636" y="124968"/>
                </a:lnTo>
                <a:lnTo>
                  <a:pt x="135636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5655" y="1680972"/>
            <a:ext cx="239887" cy="15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3128" y="1633727"/>
            <a:ext cx="88392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08392" y="2240280"/>
            <a:ext cx="131064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9060" y="2823972"/>
            <a:ext cx="76200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2295" y="3433571"/>
            <a:ext cx="132588" cy="198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03819" y="4030979"/>
            <a:ext cx="135636" cy="201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03819" y="4628388"/>
            <a:ext cx="137160" cy="198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05344" y="5241035"/>
            <a:ext cx="132588" cy="1981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5344" y="5836919"/>
            <a:ext cx="132588" cy="1981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06907" y="6431279"/>
            <a:ext cx="134073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09916" y="7043928"/>
            <a:ext cx="128016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9916" y="7627619"/>
            <a:ext cx="128016" cy="195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7619" y="8234171"/>
            <a:ext cx="137160" cy="1981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7640" y="8234171"/>
            <a:ext cx="131064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34100" y="8035290"/>
            <a:ext cx="3284220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19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238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57182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56376" y="8635745"/>
            <a:ext cx="3439795" cy="0"/>
          </a:xfrm>
          <a:custGeom>
            <a:avLst/>
            <a:gdLst/>
            <a:ahLst/>
            <a:cxnLst/>
            <a:rect l="l" t="t" r="r" b="b"/>
            <a:pathLst>
              <a:path w="3439795">
                <a:moveTo>
                  <a:pt x="0" y="0"/>
                </a:moveTo>
                <a:lnTo>
                  <a:pt x="3439668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59084" y="5159501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59084" y="50543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78183" y="4885943"/>
            <a:ext cx="257810" cy="352425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4676" y="192024"/>
                </a:moveTo>
                <a:lnTo>
                  <a:pt x="12192" y="192024"/>
                </a:lnTo>
                <a:lnTo>
                  <a:pt x="45720" y="0"/>
                </a:lnTo>
                <a:lnTo>
                  <a:pt x="239268" y="0"/>
                </a:lnTo>
                <a:lnTo>
                  <a:pt x="239268" y="57912"/>
                </a:lnTo>
                <a:lnTo>
                  <a:pt x="96012" y="57912"/>
                </a:lnTo>
                <a:lnTo>
                  <a:pt x="82296" y="135636"/>
                </a:lnTo>
                <a:lnTo>
                  <a:pt x="83820" y="137160"/>
                </a:lnTo>
                <a:lnTo>
                  <a:pt x="222752" y="137160"/>
                </a:lnTo>
                <a:lnTo>
                  <a:pt x="222956" y="137326"/>
                </a:lnTo>
                <a:lnTo>
                  <a:pt x="230124" y="144780"/>
                </a:lnTo>
                <a:lnTo>
                  <a:pt x="236672" y="153090"/>
                </a:lnTo>
                <a:lnTo>
                  <a:pt x="242506" y="162115"/>
                </a:lnTo>
                <a:lnTo>
                  <a:pt x="242986" y="163068"/>
                </a:lnTo>
                <a:lnTo>
                  <a:pt x="128016" y="163068"/>
                </a:lnTo>
                <a:lnTo>
                  <a:pt x="119181" y="163615"/>
                </a:lnTo>
                <a:lnTo>
                  <a:pt x="80391" y="184832"/>
                </a:lnTo>
                <a:lnTo>
                  <a:pt x="74676" y="192024"/>
                </a:lnTo>
                <a:close/>
              </a:path>
              <a:path w="257809" h="352425">
                <a:moveTo>
                  <a:pt x="222752" y="137160"/>
                </a:moveTo>
                <a:lnTo>
                  <a:pt x="83820" y="137160"/>
                </a:lnTo>
                <a:lnTo>
                  <a:pt x="90939" y="130611"/>
                </a:lnTo>
                <a:lnTo>
                  <a:pt x="131445" y="111633"/>
                </a:lnTo>
                <a:lnTo>
                  <a:pt x="150876" y="109728"/>
                </a:lnTo>
                <a:lnTo>
                  <a:pt x="164020" y="110323"/>
                </a:lnTo>
                <a:lnTo>
                  <a:pt x="206335" y="125277"/>
                </a:lnTo>
                <a:lnTo>
                  <a:pt x="222752" y="137160"/>
                </a:lnTo>
                <a:close/>
              </a:path>
              <a:path w="257809" h="352425">
                <a:moveTo>
                  <a:pt x="238805" y="294131"/>
                </a:moveTo>
                <a:lnTo>
                  <a:pt x="137160" y="294131"/>
                </a:lnTo>
                <a:lnTo>
                  <a:pt x="146304" y="292607"/>
                </a:lnTo>
                <a:lnTo>
                  <a:pt x="152400" y="289560"/>
                </a:lnTo>
                <a:lnTo>
                  <a:pt x="181356" y="260604"/>
                </a:lnTo>
                <a:lnTo>
                  <a:pt x="187452" y="236219"/>
                </a:lnTo>
                <a:lnTo>
                  <a:pt x="187452" y="228600"/>
                </a:lnTo>
                <a:lnTo>
                  <a:pt x="172212" y="182880"/>
                </a:lnTo>
                <a:lnTo>
                  <a:pt x="134850" y="163377"/>
                </a:lnTo>
                <a:lnTo>
                  <a:pt x="128016" y="163068"/>
                </a:lnTo>
                <a:lnTo>
                  <a:pt x="242986" y="163068"/>
                </a:lnTo>
                <a:lnTo>
                  <a:pt x="256222" y="204597"/>
                </a:lnTo>
                <a:lnTo>
                  <a:pt x="257555" y="228600"/>
                </a:lnTo>
                <a:lnTo>
                  <a:pt x="256984" y="241149"/>
                </a:lnTo>
                <a:lnTo>
                  <a:pt x="255269" y="253555"/>
                </a:lnTo>
                <a:lnTo>
                  <a:pt x="252412" y="265676"/>
                </a:lnTo>
                <a:lnTo>
                  <a:pt x="248412" y="277368"/>
                </a:lnTo>
                <a:lnTo>
                  <a:pt x="242387" y="288512"/>
                </a:lnTo>
                <a:lnTo>
                  <a:pt x="238805" y="294131"/>
                </a:lnTo>
                <a:close/>
              </a:path>
              <a:path w="257809" h="352425">
                <a:moveTo>
                  <a:pt x="142089" y="352353"/>
                </a:moveTo>
                <a:lnTo>
                  <a:pt x="92463" y="348829"/>
                </a:lnTo>
                <a:lnTo>
                  <a:pt x="49053" y="331160"/>
                </a:lnTo>
                <a:lnTo>
                  <a:pt x="17549" y="300823"/>
                </a:lnTo>
                <a:lnTo>
                  <a:pt x="1476" y="255722"/>
                </a:lnTo>
                <a:lnTo>
                  <a:pt x="0" y="242316"/>
                </a:lnTo>
                <a:lnTo>
                  <a:pt x="71628" y="242316"/>
                </a:lnTo>
                <a:lnTo>
                  <a:pt x="73604" y="254055"/>
                </a:lnTo>
                <a:lnTo>
                  <a:pt x="77152" y="264223"/>
                </a:lnTo>
                <a:lnTo>
                  <a:pt x="106489" y="290703"/>
                </a:lnTo>
                <a:lnTo>
                  <a:pt x="128016" y="294131"/>
                </a:lnTo>
                <a:lnTo>
                  <a:pt x="238805" y="294131"/>
                </a:lnTo>
                <a:lnTo>
                  <a:pt x="235648" y="299085"/>
                </a:lnTo>
                <a:lnTo>
                  <a:pt x="201168" y="333184"/>
                </a:lnTo>
                <a:lnTo>
                  <a:pt x="154495" y="351091"/>
                </a:lnTo>
                <a:lnTo>
                  <a:pt x="142089" y="352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98855" y="49697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77" y="85344"/>
                </a:moveTo>
                <a:lnTo>
                  <a:pt x="7573" y="85344"/>
                </a:lnTo>
                <a:lnTo>
                  <a:pt x="9049" y="73342"/>
                </a:lnTo>
                <a:lnTo>
                  <a:pt x="25765" y="36504"/>
                </a:lnTo>
                <a:lnTo>
                  <a:pt x="56365" y="13144"/>
                </a:lnTo>
                <a:lnTo>
                  <a:pt x="85297" y="4572"/>
                </a:lnTo>
                <a:lnTo>
                  <a:pt x="95822" y="2571"/>
                </a:lnTo>
                <a:lnTo>
                  <a:pt x="106633" y="1143"/>
                </a:lnTo>
                <a:lnTo>
                  <a:pt x="117444" y="285"/>
                </a:lnTo>
                <a:lnTo>
                  <a:pt x="127969" y="0"/>
                </a:lnTo>
                <a:lnTo>
                  <a:pt x="137375" y="47"/>
                </a:lnTo>
                <a:lnTo>
                  <a:pt x="147209" y="381"/>
                </a:lnTo>
                <a:lnTo>
                  <a:pt x="157330" y="1285"/>
                </a:lnTo>
                <a:lnTo>
                  <a:pt x="167593" y="3048"/>
                </a:lnTo>
                <a:lnTo>
                  <a:pt x="176713" y="4500"/>
                </a:lnTo>
                <a:lnTo>
                  <a:pt x="185690" y="6667"/>
                </a:lnTo>
                <a:lnTo>
                  <a:pt x="194382" y="9691"/>
                </a:lnTo>
                <a:lnTo>
                  <a:pt x="202645" y="13716"/>
                </a:lnTo>
                <a:lnTo>
                  <a:pt x="211003" y="17692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967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50190" h="269875">
                <a:moveTo>
                  <a:pt x="86821" y="269748"/>
                </a:moveTo>
                <a:lnTo>
                  <a:pt x="45554" y="262604"/>
                </a:lnTo>
                <a:lnTo>
                  <a:pt x="14050" y="239839"/>
                </a:lnTo>
                <a:lnTo>
                  <a:pt x="262" y="202644"/>
                </a:lnTo>
                <a:lnTo>
                  <a:pt x="0" y="192024"/>
                </a:lnTo>
                <a:lnTo>
                  <a:pt x="286" y="182689"/>
                </a:lnTo>
                <a:lnTo>
                  <a:pt x="16336" y="144399"/>
                </a:lnTo>
                <a:lnTo>
                  <a:pt x="54817" y="121920"/>
                </a:lnTo>
                <a:lnTo>
                  <a:pt x="78820" y="116347"/>
                </a:lnTo>
                <a:lnTo>
                  <a:pt x="86821" y="114300"/>
                </a:lnTo>
                <a:lnTo>
                  <a:pt x="94584" y="113395"/>
                </a:lnTo>
                <a:lnTo>
                  <a:pt x="109538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70641" y="7315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64545" y="59436"/>
                </a:lnTo>
                <a:lnTo>
                  <a:pt x="159973" y="54864"/>
                </a:lnTo>
                <a:lnTo>
                  <a:pt x="156925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70641" y="137160"/>
                </a:lnTo>
                <a:lnTo>
                  <a:pt x="167593" y="140208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3397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95965" y="155448"/>
                </a:lnTo>
                <a:lnTo>
                  <a:pt x="91393" y="158496"/>
                </a:lnTo>
                <a:lnTo>
                  <a:pt x="86821" y="160020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3689" y="237744"/>
                </a:lnTo>
                <a:lnTo>
                  <a:pt x="134065" y="262127"/>
                </a:lnTo>
                <a:lnTo>
                  <a:pt x="98489" y="269200"/>
                </a:lnTo>
                <a:lnTo>
                  <a:pt x="86821" y="269748"/>
                </a:lnTo>
                <a:close/>
              </a:path>
              <a:path w="250190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72212"/>
                </a:lnTo>
                <a:lnTo>
                  <a:pt x="170641" y="167640"/>
                </a:lnTo>
                <a:lnTo>
                  <a:pt x="170641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50190" h="269875">
                <a:moveTo>
                  <a:pt x="249889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5213" y="254508"/>
                </a:lnTo>
                <a:lnTo>
                  <a:pt x="175213" y="249936"/>
                </a:lnTo>
                <a:lnTo>
                  <a:pt x="173689" y="246887"/>
                </a:lnTo>
                <a:lnTo>
                  <a:pt x="173689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9889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092940" y="4969764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4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2239"/>
                </a:lnTo>
                <a:lnTo>
                  <a:pt x="229876" y="42672"/>
                </a:lnTo>
                <a:close/>
              </a:path>
              <a:path w="241300" h="262254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4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376403" y="4878324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5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5">
                <a:moveTo>
                  <a:pt x="114300" y="359664"/>
                </a:moveTo>
                <a:lnTo>
                  <a:pt x="75723" y="353877"/>
                </a:lnTo>
                <a:lnTo>
                  <a:pt x="35718" y="327993"/>
                </a:lnTo>
                <a:lnTo>
                  <a:pt x="10715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715" y="161710"/>
                </a:lnTo>
                <a:lnTo>
                  <a:pt x="35718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967" y="143803"/>
                </a:lnTo>
                <a:lnTo>
                  <a:pt x="87534" y="163734"/>
                </a:lnTo>
                <a:lnTo>
                  <a:pt x="71389" y="202834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652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874" y="357378"/>
                </a:lnTo>
                <a:lnTo>
                  <a:pt x="127230" y="359092"/>
                </a:lnTo>
                <a:lnTo>
                  <a:pt x="114300" y="359664"/>
                </a:lnTo>
                <a:close/>
              </a:path>
              <a:path w="262254" h="360045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5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819888" y="4884420"/>
            <a:ext cx="236220" cy="347980"/>
          </a:xfrm>
          <a:custGeom>
            <a:avLst/>
            <a:gdLst/>
            <a:ahLst/>
            <a:cxnLst/>
            <a:rect l="l" t="t" r="r" b="b"/>
            <a:pathLst>
              <a:path w="236219" h="347979">
                <a:moveTo>
                  <a:pt x="123444" y="347472"/>
                </a:moveTo>
                <a:lnTo>
                  <a:pt x="48768" y="347472"/>
                </a:lnTo>
                <a:lnTo>
                  <a:pt x="52744" y="308919"/>
                </a:lnTo>
                <a:lnTo>
                  <a:pt x="60007" y="271081"/>
                </a:lnTo>
                <a:lnTo>
                  <a:pt x="70413" y="234100"/>
                </a:lnTo>
                <a:lnTo>
                  <a:pt x="83820" y="198120"/>
                </a:lnTo>
                <a:lnTo>
                  <a:pt x="100726" y="162615"/>
                </a:lnTo>
                <a:lnTo>
                  <a:pt x="119634" y="128968"/>
                </a:lnTo>
                <a:lnTo>
                  <a:pt x="140827" y="96750"/>
                </a:lnTo>
                <a:lnTo>
                  <a:pt x="164592" y="65532"/>
                </a:lnTo>
                <a:lnTo>
                  <a:pt x="0" y="65532"/>
                </a:lnTo>
                <a:lnTo>
                  <a:pt x="0" y="0"/>
                </a:lnTo>
                <a:lnTo>
                  <a:pt x="236220" y="0"/>
                </a:lnTo>
                <a:lnTo>
                  <a:pt x="236220" y="60960"/>
                </a:lnTo>
                <a:lnTo>
                  <a:pt x="223027" y="73890"/>
                </a:lnTo>
                <a:lnTo>
                  <a:pt x="210693" y="87820"/>
                </a:lnTo>
                <a:lnTo>
                  <a:pt x="187452" y="120396"/>
                </a:lnTo>
                <a:lnTo>
                  <a:pt x="168211" y="155829"/>
                </a:lnTo>
                <a:lnTo>
                  <a:pt x="152400" y="193548"/>
                </a:lnTo>
                <a:lnTo>
                  <a:pt x="140017" y="233172"/>
                </a:lnTo>
                <a:lnTo>
                  <a:pt x="131064" y="272796"/>
                </a:lnTo>
                <a:lnTo>
                  <a:pt x="125539" y="311848"/>
                </a:lnTo>
                <a:lnTo>
                  <a:pt x="123991" y="330017"/>
                </a:lnTo>
                <a:lnTo>
                  <a:pt x="123444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22520" y="8235696"/>
            <a:ext cx="182880" cy="2270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9784" y="8301227"/>
            <a:ext cx="147828" cy="1615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1139" y="8296656"/>
            <a:ext cx="239267" cy="1615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9279" y="84132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69279" y="83492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32319" y="649224"/>
            <a:ext cx="381000" cy="353695"/>
          </a:xfrm>
          <a:custGeom>
            <a:avLst/>
            <a:gdLst/>
            <a:ahLst/>
            <a:cxnLst/>
            <a:rect l="l" t="t" r="r" b="b"/>
            <a:pathLst>
              <a:path w="381000" h="353694">
                <a:moveTo>
                  <a:pt x="73152" y="353568"/>
                </a:moveTo>
                <a:lnTo>
                  <a:pt x="0" y="353568"/>
                </a:lnTo>
                <a:lnTo>
                  <a:pt x="0" y="0"/>
                </a:lnTo>
                <a:lnTo>
                  <a:pt x="109728" y="0"/>
                </a:lnTo>
                <a:lnTo>
                  <a:pt x="145732" y="106680"/>
                </a:lnTo>
                <a:lnTo>
                  <a:pt x="73152" y="106680"/>
                </a:lnTo>
                <a:lnTo>
                  <a:pt x="73152" y="353568"/>
                </a:lnTo>
                <a:close/>
              </a:path>
              <a:path w="381000" h="353694">
                <a:moveTo>
                  <a:pt x="259117" y="243840"/>
                </a:moveTo>
                <a:lnTo>
                  <a:pt x="193548" y="243840"/>
                </a:lnTo>
                <a:lnTo>
                  <a:pt x="271271" y="0"/>
                </a:lnTo>
                <a:lnTo>
                  <a:pt x="381000" y="0"/>
                </a:lnTo>
                <a:lnTo>
                  <a:pt x="381000" y="103632"/>
                </a:lnTo>
                <a:lnTo>
                  <a:pt x="307847" y="103632"/>
                </a:lnTo>
                <a:lnTo>
                  <a:pt x="259117" y="243840"/>
                </a:lnTo>
                <a:close/>
              </a:path>
              <a:path w="381000" h="353694">
                <a:moveTo>
                  <a:pt x="381000" y="353568"/>
                </a:moveTo>
                <a:lnTo>
                  <a:pt x="307847" y="353568"/>
                </a:lnTo>
                <a:lnTo>
                  <a:pt x="307847" y="103632"/>
                </a:lnTo>
                <a:lnTo>
                  <a:pt x="381000" y="103632"/>
                </a:lnTo>
                <a:lnTo>
                  <a:pt x="381000" y="353568"/>
                </a:lnTo>
                <a:close/>
              </a:path>
              <a:path w="381000" h="353694">
                <a:moveTo>
                  <a:pt x="220980" y="353568"/>
                </a:moveTo>
                <a:lnTo>
                  <a:pt x="161544" y="353568"/>
                </a:lnTo>
                <a:lnTo>
                  <a:pt x="74676" y="106680"/>
                </a:lnTo>
                <a:lnTo>
                  <a:pt x="145732" y="106680"/>
                </a:lnTo>
                <a:lnTo>
                  <a:pt x="192024" y="243840"/>
                </a:lnTo>
                <a:lnTo>
                  <a:pt x="259117" y="243840"/>
                </a:lnTo>
                <a:lnTo>
                  <a:pt x="220980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66659" y="739140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46005" y="241744"/>
                </a:lnTo>
                <a:lnTo>
                  <a:pt x="14287" y="203382"/>
                </a:lnTo>
                <a:lnTo>
                  <a:pt x="2286" y="165544"/>
                </a:lnTo>
                <a:lnTo>
                  <a:pt x="0" y="135636"/>
                </a:lnTo>
                <a:lnTo>
                  <a:pt x="571" y="121062"/>
                </a:lnTo>
                <a:lnTo>
                  <a:pt x="9144" y="80772"/>
                </a:lnTo>
                <a:lnTo>
                  <a:pt x="28003" y="46910"/>
                </a:lnTo>
                <a:lnTo>
                  <a:pt x="66579" y="15811"/>
                </a:lnTo>
                <a:lnTo>
                  <a:pt x="104013" y="2476"/>
                </a:lnTo>
                <a:lnTo>
                  <a:pt x="132588" y="0"/>
                </a:lnTo>
                <a:lnTo>
                  <a:pt x="148042" y="595"/>
                </a:lnTo>
                <a:lnTo>
                  <a:pt x="188976" y="10668"/>
                </a:lnTo>
                <a:lnTo>
                  <a:pt x="230124" y="38100"/>
                </a:lnTo>
                <a:lnTo>
                  <a:pt x="243361" y="53340"/>
                </a:lnTo>
                <a:lnTo>
                  <a:pt x="132588" y="53340"/>
                </a:lnTo>
                <a:lnTo>
                  <a:pt x="123991" y="53887"/>
                </a:lnTo>
                <a:lnTo>
                  <a:pt x="87558" y="73818"/>
                </a:lnTo>
                <a:lnTo>
                  <a:pt x="72032" y="113776"/>
                </a:lnTo>
                <a:lnTo>
                  <a:pt x="70104" y="135636"/>
                </a:lnTo>
                <a:lnTo>
                  <a:pt x="70365" y="143613"/>
                </a:lnTo>
                <a:lnTo>
                  <a:pt x="80438" y="186904"/>
                </a:lnTo>
                <a:lnTo>
                  <a:pt x="109656" y="214717"/>
                </a:lnTo>
                <a:lnTo>
                  <a:pt x="132588" y="217932"/>
                </a:lnTo>
                <a:lnTo>
                  <a:pt x="243456" y="217932"/>
                </a:lnTo>
                <a:lnTo>
                  <a:pt x="238696" y="224385"/>
                </a:lnTo>
                <a:lnTo>
                  <a:pt x="200334" y="255460"/>
                </a:lnTo>
                <a:lnTo>
                  <a:pt x="162496" y="267462"/>
                </a:lnTo>
                <a:lnTo>
                  <a:pt x="148042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3456" y="217932"/>
                </a:moveTo>
                <a:lnTo>
                  <a:pt x="132588" y="217932"/>
                </a:lnTo>
                <a:lnTo>
                  <a:pt x="141422" y="217622"/>
                </a:lnTo>
                <a:lnTo>
                  <a:pt x="149542" y="216598"/>
                </a:lnTo>
                <a:lnTo>
                  <a:pt x="182880" y="193548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8539"/>
                </a:lnTo>
                <a:lnTo>
                  <a:pt x="186904" y="85248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3361" y="53340"/>
                </a:lnTo>
                <a:lnTo>
                  <a:pt x="261556" y="93630"/>
                </a:lnTo>
                <a:lnTo>
                  <a:pt x="266700" y="135636"/>
                </a:lnTo>
                <a:lnTo>
                  <a:pt x="266128" y="151090"/>
                </a:lnTo>
                <a:lnTo>
                  <a:pt x="257556" y="192024"/>
                </a:lnTo>
                <a:lnTo>
                  <a:pt x="246126" y="214312"/>
                </a:lnTo>
                <a:lnTo>
                  <a:pt x="243456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6888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4300" y="359664"/>
                </a:moveTo>
                <a:lnTo>
                  <a:pt x="75723" y="353877"/>
                </a:lnTo>
                <a:lnTo>
                  <a:pt x="35718" y="327993"/>
                </a:lnTo>
                <a:lnTo>
                  <a:pt x="10715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715" y="161710"/>
                </a:lnTo>
                <a:lnTo>
                  <a:pt x="35718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967" y="143803"/>
                </a:lnTo>
                <a:lnTo>
                  <a:pt x="87534" y="163734"/>
                </a:lnTo>
                <a:lnTo>
                  <a:pt x="71389" y="202834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652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874" y="357378"/>
                </a:lnTo>
                <a:lnTo>
                  <a:pt x="127230" y="359092"/>
                </a:lnTo>
                <a:lnTo>
                  <a:pt x="114300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671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44481" y="241744"/>
                </a:lnTo>
                <a:lnTo>
                  <a:pt x="14263" y="202525"/>
                </a:lnTo>
                <a:lnTo>
                  <a:pt x="2285" y="16421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217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3820" y="73152"/>
                </a:lnTo>
                <a:lnTo>
                  <a:pt x="79248" y="79248"/>
                </a:lnTo>
                <a:lnTo>
                  <a:pt x="73152" y="91440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7250" y="209573"/>
                </a:lnTo>
                <a:lnTo>
                  <a:pt x="134112" y="217932"/>
                </a:lnTo>
                <a:lnTo>
                  <a:pt x="235562" y="217932"/>
                </a:lnTo>
                <a:lnTo>
                  <a:pt x="232029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562" y="217932"/>
                </a:moveTo>
                <a:lnTo>
                  <a:pt x="134112" y="217932"/>
                </a:lnTo>
                <a:lnTo>
                  <a:pt x="144113" y="217336"/>
                </a:lnTo>
                <a:lnTo>
                  <a:pt x="153543" y="215455"/>
                </a:lnTo>
                <a:lnTo>
                  <a:pt x="186118" y="190976"/>
                </a:lnTo>
                <a:lnTo>
                  <a:pt x="188976" y="184404"/>
                </a:lnTo>
                <a:lnTo>
                  <a:pt x="251460" y="184404"/>
                </a:lnTo>
                <a:lnTo>
                  <a:pt x="242601" y="205787"/>
                </a:lnTo>
                <a:lnTo>
                  <a:pt x="235562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075164" y="53530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65435" y="52913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75164" y="5899404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43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65435" y="58384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14076" y="5338571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743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168128" y="3994403"/>
            <a:ext cx="1470659" cy="2773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40895" y="3998976"/>
            <a:ext cx="409956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185903" y="3998976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207240" y="40584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4267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259055" y="4055364"/>
            <a:ext cx="153924" cy="1661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437364" y="3998976"/>
            <a:ext cx="147828" cy="2179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696443" y="4053840"/>
            <a:ext cx="1161288" cy="2179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279123" y="4422647"/>
            <a:ext cx="239267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548871" y="4422648"/>
            <a:ext cx="161544" cy="1661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731751" y="4379976"/>
            <a:ext cx="259080" cy="2087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091415" y="4422648"/>
            <a:ext cx="161925" cy="166370"/>
          </a:xfrm>
          <a:custGeom>
            <a:avLst/>
            <a:gdLst/>
            <a:ahLst/>
            <a:cxnLst/>
            <a:rect l="l" t="t" r="r" b="b"/>
            <a:pathLst>
              <a:path w="161925" h="166370">
                <a:moveTo>
                  <a:pt x="80772" y="166116"/>
                </a:moveTo>
                <a:lnTo>
                  <a:pt x="39766" y="157853"/>
                </a:lnTo>
                <a:lnTo>
                  <a:pt x="8262" y="125063"/>
                </a:lnTo>
                <a:lnTo>
                  <a:pt x="0" y="83820"/>
                </a:lnTo>
                <a:lnTo>
                  <a:pt x="285" y="74723"/>
                </a:lnTo>
                <a:lnTo>
                  <a:pt x="12382" y="35433"/>
                </a:lnTo>
                <a:lnTo>
                  <a:pt x="47244" y="6096"/>
                </a:lnTo>
                <a:lnTo>
                  <a:pt x="80772" y="0"/>
                </a:lnTo>
                <a:lnTo>
                  <a:pt x="89654" y="523"/>
                </a:lnTo>
                <a:lnTo>
                  <a:pt x="127635" y="13906"/>
                </a:lnTo>
                <a:lnTo>
                  <a:pt x="145947" y="32004"/>
                </a:lnTo>
                <a:lnTo>
                  <a:pt x="73152" y="32004"/>
                </a:lnTo>
                <a:lnTo>
                  <a:pt x="67056" y="33528"/>
                </a:lnTo>
                <a:lnTo>
                  <a:pt x="57912" y="39624"/>
                </a:lnTo>
                <a:lnTo>
                  <a:pt x="53340" y="44196"/>
                </a:lnTo>
                <a:lnTo>
                  <a:pt x="47244" y="53340"/>
                </a:lnTo>
                <a:lnTo>
                  <a:pt x="42672" y="71628"/>
                </a:lnTo>
                <a:lnTo>
                  <a:pt x="42672" y="96012"/>
                </a:lnTo>
                <a:lnTo>
                  <a:pt x="62484" y="131064"/>
                </a:lnTo>
                <a:lnTo>
                  <a:pt x="73152" y="134112"/>
                </a:lnTo>
                <a:lnTo>
                  <a:pt x="146952" y="134112"/>
                </a:lnTo>
                <a:lnTo>
                  <a:pt x="143875" y="138779"/>
                </a:lnTo>
                <a:lnTo>
                  <a:pt x="106275" y="163544"/>
                </a:lnTo>
                <a:lnTo>
                  <a:pt x="89654" y="165830"/>
                </a:lnTo>
                <a:lnTo>
                  <a:pt x="80772" y="166116"/>
                </a:lnTo>
                <a:close/>
              </a:path>
              <a:path w="161925" h="166370">
                <a:moveTo>
                  <a:pt x="146952" y="134112"/>
                </a:moveTo>
                <a:lnTo>
                  <a:pt x="86868" y="134112"/>
                </a:lnTo>
                <a:lnTo>
                  <a:pt x="99060" y="131064"/>
                </a:lnTo>
                <a:lnTo>
                  <a:pt x="103632" y="128016"/>
                </a:lnTo>
                <a:lnTo>
                  <a:pt x="108204" y="123444"/>
                </a:lnTo>
                <a:lnTo>
                  <a:pt x="109728" y="118872"/>
                </a:lnTo>
                <a:lnTo>
                  <a:pt x="112776" y="114300"/>
                </a:lnTo>
                <a:lnTo>
                  <a:pt x="115824" y="108204"/>
                </a:lnTo>
                <a:lnTo>
                  <a:pt x="117348" y="102108"/>
                </a:lnTo>
                <a:lnTo>
                  <a:pt x="117348" y="96012"/>
                </a:lnTo>
                <a:lnTo>
                  <a:pt x="118872" y="89916"/>
                </a:lnTo>
                <a:lnTo>
                  <a:pt x="118872" y="77724"/>
                </a:lnTo>
                <a:lnTo>
                  <a:pt x="117348" y="71628"/>
                </a:lnTo>
                <a:lnTo>
                  <a:pt x="117348" y="65532"/>
                </a:lnTo>
                <a:lnTo>
                  <a:pt x="115824" y="59436"/>
                </a:lnTo>
                <a:lnTo>
                  <a:pt x="112776" y="53340"/>
                </a:lnTo>
                <a:lnTo>
                  <a:pt x="109728" y="48768"/>
                </a:lnTo>
                <a:lnTo>
                  <a:pt x="108204" y="44196"/>
                </a:lnTo>
                <a:lnTo>
                  <a:pt x="103632" y="39624"/>
                </a:lnTo>
                <a:lnTo>
                  <a:pt x="99060" y="36576"/>
                </a:lnTo>
                <a:lnTo>
                  <a:pt x="92964" y="33528"/>
                </a:lnTo>
                <a:lnTo>
                  <a:pt x="86868" y="32004"/>
                </a:lnTo>
                <a:lnTo>
                  <a:pt x="145947" y="32004"/>
                </a:lnTo>
                <a:lnTo>
                  <a:pt x="161020" y="74723"/>
                </a:lnTo>
                <a:lnTo>
                  <a:pt x="161544" y="83820"/>
                </a:lnTo>
                <a:lnTo>
                  <a:pt x="161020" y="92916"/>
                </a:lnTo>
                <a:lnTo>
                  <a:pt x="148209" y="132207"/>
                </a:lnTo>
                <a:lnTo>
                  <a:pt x="146952" y="1341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265152" y="4366259"/>
            <a:ext cx="100965" cy="218440"/>
          </a:xfrm>
          <a:custGeom>
            <a:avLst/>
            <a:gdLst/>
            <a:ahLst/>
            <a:cxnLst/>
            <a:rect l="l" t="t" r="r" b="b"/>
            <a:pathLst>
              <a:path w="100965" h="218439">
                <a:moveTo>
                  <a:pt x="68580" y="60960"/>
                </a:moveTo>
                <a:lnTo>
                  <a:pt x="25908" y="60960"/>
                </a:lnTo>
                <a:lnTo>
                  <a:pt x="25908" y="48768"/>
                </a:lnTo>
                <a:lnTo>
                  <a:pt x="45791" y="7715"/>
                </a:lnTo>
                <a:lnTo>
                  <a:pt x="77724" y="0"/>
                </a:lnTo>
                <a:lnTo>
                  <a:pt x="85344" y="0"/>
                </a:lnTo>
                <a:lnTo>
                  <a:pt x="89916" y="1524"/>
                </a:lnTo>
                <a:lnTo>
                  <a:pt x="100584" y="1524"/>
                </a:lnTo>
                <a:lnTo>
                  <a:pt x="100584" y="32004"/>
                </a:lnTo>
                <a:lnTo>
                  <a:pt x="79248" y="32004"/>
                </a:lnTo>
                <a:lnTo>
                  <a:pt x="74676" y="33528"/>
                </a:lnTo>
                <a:lnTo>
                  <a:pt x="71628" y="36576"/>
                </a:lnTo>
                <a:lnTo>
                  <a:pt x="70104" y="39624"/>
                </a:lnTo>
                <a:lnTo>
                  <a:pt x="68580" y="44196"/>
                </a:lnTo>
                <a:lnTo>
                  <a:pt x="68580" y="60960"/>
                </a:lnTo>
                <a:close/>
              </a:path>
              <a:path w="100965" h="218439">
                <a:moveTo>
                  <a:pt x="100584" y="33528"/>
                </a:moveTo>
                <a:lnTo>
                  <a:pt x="96012" y="33528"/>
                </a:lnTo>
                <a:lnTo>
                  <a:pt x="89916" y="32004"/>
                </a:lnTo>
                <a:lnTo>
                  <a:pt x="100584" y="32004"/>
                </a:lnTo>
                <a:lnTo>
                  <a:pt x="100584" y="33528"/>
                </a:lnTo>
                <a:close/>
              </a:path>
              <a:path w="100965" h="218439">
                <a:moveTo>
                  <a:pt x="99060" y="89916"/>
                </a:moveTo>
                <a:lnTo>
                  <a:pt x="0" y="89916"/>
                </a:lnTo>
                <a:lnTo>
                  <a:pt x="0" y="60960"/>
                </a:lnTo>
                <a:lnTo>
                  <a:pt x="99060" y="60960"/>
                </a:lnTo>
                <a:lnTo>
                  <a:pt x="99060" y="89916"/>
                </a:lnTo>
                <a:close/>
              </a:path>
              <a:path w="100965" h="218439">
                <a:moveTo>
                  <a:pt x="68580" y="217932"/>
                </a:moveTo>
                <a:lnTo>
                  <a:pt x="25908" y="217932"/>
                </a:lnTo>
                <a:lnTo>
                  <a:pt x="25908" y="89916"/>
                </a:lnTo>
                <a:lnTo>
                  <a:pt x="68580" y="89916"/>
                </a:lnTo>
                <a:lnTo>
                  <a:pt x="68580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368783" y="4379976"/>
            <a:ext cx="100965" cy="205740"/>
          </a:xfrm>
          <a:custGeom>
            <a:avLst/>
            <a:gdLst/>
            <a:ahLst/>
            <a:cxnLst/>
            <a:rect l="l" t="t" r="r" b="b"/>
            <a:pathLst>
              <a:path w="100965" h="205739">
                <a:moveTo>
                  <a:pt x="70104" y="47244"/>
                </a:moveTo>
                <a:lnTo>
                  <a:pt x="27432" y="47244"/>
                </a:lnTo>
                <a:lnTo>
                  <a:pt x="27432" y="0"/>
                </a:lnTo>
                <a:lnTo>
                  <a:pt x="70104" y="0"/>
                </a:lnTo>
                <a:lnTo>
                  <a:pt x="70104" y="47244"/>
                </a:lnTo>
                <a:close/>
              </a:path>
              <a:path w="100965" h="205739">
                <a:moveTo>
                  <a:pt x="100584" y="76200"/>
                </a:moveTo>
                <a:lnTo>
                  <a:pt x="0" y="76200"/>
                </a:lnTo>
                <a:lnTo>
                  <a:pt x="0" y="47244"/>
                </a:lnTo>
                <a:lnTo>
                  <a:pt x="100584" y="47244"/>
                </a:lnTo>
                <a:lnTo>
                  <a:pt x="100584" y="76200"/>
                </a:lnTo>
                <a:close/>
              </a:path>
              <a:path w="100965" h="205739">
                <a:moveTo>
                  <a:pt x="97536" y="205739"/>
                </a:moveTo>
                <a:lnTo>
                  <a:pt x="62484" y="205739"/>
                </a:lnTo>
                <a:lnTo>
                  <a:pt x="56388" y="204216"/>
                </a:lnTo>
                <a:lnTo>
                  <a:pt x="50292" y="204216"/>
                </a:lnTo>
                <a:lnTo>
                  <a:pt x="27432" y="182880"/>
                </a:lnTo>
                <a:lnTo>
                  <a:pt x="27432" y="76200"/>
                </a:lnTo>
                <a:lnTo>
                  <a:pt x="70104" y="76200"/>
                </a:lnTo>
                <a:lnTo>
                  <a:pt x="70104" y="166116"/>
                </a:lnTo>
                <a:lnTo>
                  <a:pt x="76200" y="172212"/>
                </a:lnTo>
                <a:lnTo>
                  <a:pt x="100584" y="172212"/>
                </a:lnTo>
                <a:lnTo>
                  <a:pt x="100584" y="204216"/>
                </a:lnTo>
                <a:lnTo>
                  <a:pt x="97536" y="20573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3084" y="4422648"/>
            <a:ext cx="157480" cy="166370"/>
          </a:xfrm>
          <a:custGeom>
            <a:avLst/>
            <a:gdLst/>
            <a:ahLst/>
            <a:cxnLst/>
            <a:rect l="l" t="t" r="r" b="b"/>
            <a:pathLst>
              <a:path w="157479" h="166370">
                <a:moveTo>
                  <a:pt x="79248" y="166116"/>
                </a:moveTo>
                <a:lnTo>
                  <a:pt x="38909" y="157186"/>
                </a:lnTo>
                <a:lnTo>
                  <a:pt x="21336" y="143256"/>
                </a:lnTo>
                <a:lnTo>
                  <a:pt x="16168" y="138136"/>
                </a:lnTo>
                <a:lnTo>
                  <a:pt x="12001" y="132016"/>
                </a:lnTo>
                <a:lnTo>
                  <a:pt x="8667" y="124968"/>
                </a:lnTo>
                <a:lnTo>
                  <a:pt x="6096" y="117348"/>
                </a:lnTo>
                <a:lnTo>
                  <a:pt x="3214" y="109323"/>
                </a:lnTo>
                <a:lnTo>
                  <a:pt x="1333" y="101155"/>
                </a:lnTo>
                <a:lnTo>
                  <a:pt x="309" y="92702"/>
                </a:lnTo>
                <a:lnTo>
                  <a:pt x="0" y="83820"/>
                </a:lnTo>
                <a:lnTo>
                  <a:pt x="309" y="74937"/>
                </a:lnTo>
                <a:lnTo>
                  <a:pt x="12573" y="36766"/>
                </a:lnTo>
                <a:lnTo>
                  <a:pt x="47244" y="7620"/>
                </a:lnTo>
                <a:lnTo>
                  <a:pt x="54387" y="4500"/>
                </a:lnTo>
                <a:lnTo>
                  <a:pt x="62103" y="2095"/>
                </a:lnTo>
                <a:lnTo>
                  <a:pt x="70389" y="547"/>
                </a:lnTo>
                <a:lnTo>
                  <a:pt x="79248" y="0"/>
                </a:lnTo>
                <a:lnTo>
                  <a:pt x="89225" y="547"/>
                </a:lnTo>
                <a:lnTo>
                  <a:pt x="128206" y="17145"/>
                </a:lnTo>
                <a:lnTo>
                  <a:pt x="140972" y="32004"/>
                </a:lnTo>
                <a:lnTo>
                  <a:pt x="71628" y="32004"/>
                </a:lnTo>
                <a:lnTo>
                  <a:pt x="65532" y="33528"/>
                </a:lnTo>
                <a:lnTo>
                  <a:pt x="60960" y="36576"/>
                </a:lnTo>
                <a:lnTo>
                  <a:pt x="56388" y="38100"/>
                </a:lnTo>
                <a:lnTo>
                  <a:pt x="50292" y="44196"/>
                </a:lnTo>
                <a:lnTo>
                  <a:pt x="47244" y="48768"/>
                </a:lnTo>
                <a:lnTo>
                  <a:pt x="45720" y="51816"/>
                </a:lnTo>
                <a:lnTo>
                  <a:pt x="44196" y="56388"/>
                </a:lnTo>
                <a:lnTo>
                  <a:pt x="42672" y="59436"/>
                </a:lnTo>
                <a:lnTo>
                  <a:pt x="42672" y="65532"/>
                </a:lnTo>
                <a:lnTo>
                  <a:pt x="154881" y="65532"/>
                </a:lnTo>
                <a:lnTo>
                  <a:pt x="155043" y="66817"/>
                </a:lnTo>
                <a:lnTo>
                  <a:pt x="156019" y="75438"/>
                </a:lnTo>
                <a:lnTo>
                  <a:pt x="156710" y="84058"/>
                </a:lnTo>
                <a:lnTo>
                  <a:pt x="156972" y="92964"/>
                </a:lnTo>
                <a:lnTo>
                  <a:pt x="42672" y="92964"/>
                </a:lnTo>
                <a:lnTo>
                  <a:pt x="43481" y="103536"/>
                </a:lnTo>
                <a:lnTo>
                  <a:pt x="72199" y="133540"/>
                </a:lnTo>
                <a:lnTo>
                  <a:pt x="80772" y="134112"/>
                </a:lnTo>
                <a:lnTo>
                  <a:pt x="144454" y="134112"/>
                </a:lnTo>
                <a:lnTo>
                  <a:pt x="142303" y="137922"/>
                </a:lnTo>
                <a:lnTo>
                  <a:pt x="104394" y="163449"/>
                </a:lnTo>
                <a:lnTo>
                  <a:pt x="92392" y="165496"/>
                </a:lnTo>
                <a:lnTo>
                  <a:pt x="79248" y="166116"/>
                </a:lnTo>
                <a:close/>
              </a:path>
              <a:path w="157479" h="166370">
                <a:moveTo>
                  <a:pt x="154881" y="65532"/>
                </a:moveTo>
                <a:lnTo>
                  <a:pt x="112776" y="65532"/>
                </a:lnTo>
                <a:lnTo>
                  <a:pt x="111162" y="58316"/>
                </a:lnTo>
                <a:lnTo>
                  <a:pt x="111043" y="57912"/>
                </a:lnTo>
                <a:lnTo>
                  <a:pt x="88392" y="32004"/>
                </a:lnTo>
                <a:lnTo>
                  <a:pt x="140972" y="32004"/>
                </a:lnTo>
                <a:lnTo>
                  <a:pt x="143851" y="35837"/>
                </a:lnTo>
                <a:lnTo>
                  <a:pt x="148018" y="42862"/>
                </a:lnTo>
                <a:lnTo>
                  <a:pt x="151368" y="50292"/>
                </a:lnTo>
                <a:lnTo>
                  <a:pt x="153924" y="57912"/>
                </a:lnTo>
                <a:lnTo>
                  <a:pt x="154881" y="65532"/>
                </a:lnTo>
                <a:close/>
              </a:path>
              <a:path w="157479" h="166370">
                <a:moveTo>
                  <a:pt x="144454" y="134112"/>
                </a:moveTo>
                <a:lnTo>
                  <a:pt x="89916" y="134112"/>
                </a:lnTo>
                <a:lnTo>
                  <a:pt x="97536" y="132588"/>
                </a:lnTo>
                <a:lnTo>
                  <a:pt x="109728" y="123444"/>
                </a:lnTo>
                <a:lnTo>
                  <a:pt x="114300" y="118872"/>
                </a:lnTo>
                <a:lnTo>
                  <a:pt x="115824" y="112776"/>
                </a:lnTo>
                <a:lnTo>
                  <a:pt x="153924" y="112776"/>
                </a:lnTo>
                <a:lnTo>
                  <a:pt x="148756" y="126492"/>
                </a:lnTo>
                <a:lnTo>
                  <a:pt x="144454" y="1341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665963" y="4422647"/>
            <a:ext cx="147828" cy="1615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62971" y="7105650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54768" y="70439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62971" y="7652004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243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54768" y="75910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02646" y="7091171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837" y="1895855"/>
            <a:ext cx="11464965" cy="4987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9692" y="2127503"/>
            <a:ext cx="329565" cy="375285"/>
          </a:xfrm>
          <a:custGeom>
            <a:avLst/>
            <a:gdLst/>
            <a:ahLst/>
            <a:cxnLst/>
            <a:rect l="l" t="t" r="r" b="b"/>
            <a:pathLst>
              <a:path w="329565" h="375285">
                <a:moveTo>
                  <a:pt x="201168" y="374904"/>
                </a:moveTo>
                <a:lnTo>
                  <a:pt x="126492" y="374904"/>
                </a:lnTo>
                <a:lnTo>
                  <a:pt x="0" y="0"/>
                </a:lnTo>
                <a:lnTo>
                  <a:pt x="82296" y="0"/>
                </a:lnTo>
                <a:lnTo>
                  <a:pt x="164592" y="283464"/>
                </a:lnTo>
                <a:lnTo>
                  <a:pt x="232391" y="283464"/>
                </a:lnTo>
                <a:lnTo>
                  <a:pt x="201168" y="374904"/>
                </a:lnTo>
                <a:close/>
              </a:path>
              <a:path w="329565" h="375285">
                <a:moveTo>
                  <a:pt x="232391" y="283464"/>
                </a:moveTo>
                <a:lnTo>
                  <a:pt x="164592" y="283464"/>
                </a:lnTo>
                <a:lnTo>
                  <a:pt x="246888" y="0"/>
                </a:lnTo>
                <a:lnTo>
                  <a:pt x="329184" y="0"/>
                </a:lnTo>
                <a:lnTo>
                  <a:pt x="232391" y="2834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2780" y="2217419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2"/>
                </a:moveTo>
                <a:lnTo>
                  <a:pt x="9144" y="96012"/>
                </a:lnTo>
                <a:lnTo>
                  <a:pt x="11406" y="78581"/>
                </a:lnTo>
                <a:lnTo>
                  <a:pt x="30480" y="36576"/>
                </a:lnTo>
                <a:lnTo>
                  <a:pt x="68389" y="9143"/>
                </a:lnTo>
                <a:lnTo>
                  <a:pt x="128016" y="0"/>
                </a:lnTo>
                <a:lnTo>
                  <a:pt x="150066" y="1119"/>
                </a:lnTo>
                <a:lnTo>
                  <a:pt x="190166" y="9644"/>
                </a:lnTo>
                <a:lnTo>
                  <a:pt x="223908" y="27908"/>
                </a:lnTo>
                <a:lnTo>
                  <a:pt x="240079" y="57912"/>
                </a:lnTo>
                <a:lnTo>
                  <a:pt x="124968" y="57912"/>
                </a:lnTo>
                <a:lnTo>
                  <a:pt x="113276" y="58531"/>
                </a:lnTo>
                <a:lnTo>
                  <a:pt x="80687" y="88392"/>
                </a:lnTo>
                <a:lnTo>
                  <a:pt x="79248" y="96012"/>
                </a:lnTo>
                <a:close/>
              </a:path>
              <a:path w="259079" h="294639">
                <a:moveTo>
                  <a:pt x="86868" y="294132"/>
                </a:moveTo>
                <a:lnTo>
                  <a:pt x="37790" y="281273"/>
                </a:lnTo>
                <a:lnTo>
                  <a:pt x="6477" y="245935"/>
                </a:lnTo>
                <a:lnTo>
                  <a:pt x="0" y="210312"/>
                </a:lnTo>
                <a:lnTo>
                  <a:pt x="2547" y="186642"/>
                </a:lnTo>
                <a:lnTo>
                  <a:pt x="22502" y="149018"/>
                </a:lnTo>
                <a:lnTo>
                  <a:pt x="65722" y="125349"/>
                </a:lnTo>
                <a:lnTo>
                  <a:pt x="135945" y="113133"/>
                </a:lnTo>
                <a:lnTo>
                  <a:pt x="143827" y="111823"/>
                </a:lnTo>
                <a:lnTo>
                  <a:pt x="150280" y="110228"/>
                </a:lnTo>
                <a:lnTo>
                  <a:pt x="155448" y="108204"/>
                </a:lnTo>
                <a:lnTo>
                  <a:pt x="166116" y="103632"/>
                </a:lnTo>
                <a:lnTo>
                  <a:pt x="170688" y="97536"/>
                </a:lnTo>
                <a:lnTo>
                  <a:pt x="170682" y="88320"/>
                </a:lnTo>
                <a:lnTo>
                  <a:pt x="144780" y="59245"/>
                </a:lnTo>
                <a:lnTo>
                  <a:pt x="124968" y="57912"/>
                </a:lnTo>
                <a:lnTo>
                  <a:pt x="240079" y="57912"/>
                </a:lnTo>
                <a:lnTo>
                  <a:pt x="241577" y="62198"/>
                </a:lnTo>
                <a:lnTo>
                  <a:pt x="243840" y="85344"/>
                </a:lnTo>
                <a:lnTo>
                  <a:pt x="243840" y="149352"/>
                </a:lnTo>
                <a:lnTo>
                  <a:pt x="170688" y="149352"/>
                </a:lnTo>
                <a:lnTo>
                  <a:pt x="166116" y="150876"/>
                </a:lnTo>
                <a:lnTo>
                  <a:pt x="121920" y="163068"/>
                </a:lnTo>
                <a:lnTo>
                  <a:pt x="111347" y="165377"/>
                </a:lnTo>
                <a:lnTo>
                  <a:pt x="77533" y="186118"/>
                </a:lnTo>
                <a:lnTo>
                  <a:pt x="73152" y="204216"/>
                </a:lnTo>
                <a:lnTo>
                  <a:pt x="73747" y="213645"/>
                </a:lnTo>
                <a:lnTo>
                  <a:pt x="101393" y="240220"/>
                </a:lnTo>
                <a:lnTo>
                  <a:pt x="108204" y="240792"/>
                </a:lnTo>
                <a:lnTo>
                  <a:pt x="243840" y="240792"/>
                </a:lnTo>
                <a:lnTo>
                  <a:pt x="243840" y="246888"/>
                </a:lnTo>
                <a:lnTo>
                  <a:pt x="244602" y="251460"/>
                </a:lnTo>
                <a:lnTo>
                  <a:pt x="173736" y="251460"/>
                </a:lnTo>
                <a:lnTo>
                  <a:pt x="166354" y="259413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2"/>
                </a:lnTo>
                <a:close/>
              </a:path>
              <a:path w="259079" h="294639">
                <a:moveTo>
                  <a:pt x="243840" y="240792"/>
                </a:moveTo>
                <a:lnTo>
                  <a:pt x="108204" y="240792"/>
                </a:lnTo>
                <a:lnTo>
                  <a:pt x="119372" y="239934"/>
                </a:lnTo>
                <a:lnTo>
                  <a:pt x="130111" y="237363"/>
                </a:lnTo>
                <a:lnTo>
                  <a:pt x="165354" y="206883"/>
                </a:lnTo>
                <a:lnTo>
                  <a:pt x="170688" y="175260"/>
                </a:lnTo>
                <a:lnTo>
                  <a:pt x="170688" y="149352"/>
                </a:lnTo>
                <a:lnTo>
                  <a:pt x="243840" y="149352"/>
                </a:lnTo>
                <a:lnTo>
                  <a:pt x="243840" y="240792"/>
                </a:lnTo>
                <a:close/>
              </a:path>
              <a:path w="259079" h="294639">
                <a:moveTo>
                  <a:pt x="259080" y="284988"/>
                </a:moveTo>
                <a:lnTo>
                  <a:pt x="181356" y="284988"/>
                </a:lnTo>
                <a:lnTo>
                  <a:pt x="178308" y="278892"/>
                </a:lnTo>
                <a:lnTo>
                  <a:pt x="176784" y="274320"/>
                </a:lnTo>
                <a:lnTo>
                  <a:pt x="176784" y="268224"/>
                </a:lnTo>
                <a:lnTo>
                  <a:pt x="175260" y="263652"/>
                </a:lnTo>
                <a:lnTo>
                  <a:pt x="175260" y="257556"/>
                </a:lnTo>
                <a:lnTo>
                  <a:pt x="173736" y="251460"/>
                </a:lnTo>
                <a:lnTo>
                  <a:pt x="244602" y="251460"/>
                </a:lnTo>
                <a:lnTo>
                  <a:pt x="259080" y="275844"/>
                </a:lnTo>
                <a:lnTo>
                  <a:pt x="259080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0628" y="2217420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7200" y="42052"/>
                </a:lnTo>
                <a:lnTo>
                  <a:pt x="109966" y="9001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4866"/>
                </a:lnTo>
                <a:lnTo>
                  <a:pt x="82296" y="100584"/>
                </a:lnTo>
                <a:lnTo>
                  <a:pt x="73152" y="150876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3319" y="2125979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9895" y="222503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9811" y="2217419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2"/>
                </a:moveTo>
                <a:lnTo>
                  <a:pt x="9144" y="96012"/>
                </a:lnTo>
                <a:lnTo>
                  <a:pt x="11382" y="78581"/>
                </a:lnTo>
                <a:lnTo>
                  <a:pt x="28956" y="36576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19"/>
                </a:lnTo>
                <a:lnTo>
                  <a:pt x="190166" y="9644"/>
                </a:lnTo>
                <a:lnTo>
                  <a:pt x="223908" y="27908"/>
                </a:lnTo>
                <a:lnTo>
                  <a:pt x="240079" y="57912"/>
                </a:lnTo>
                <a:lnTo>
                  <a:pt x="124968" y="57912"/>
                </a:lnTo>
                <a:lnTo>
                  <a:pt x="113276" y="58531"/>
                </a:lnTo>
                <a:lnTo>
                  <a:pt x="80687" y="88392"/>
                </a:lnTo>
                <a:lnTo>
                  <a:pt x="79248" y="96012"/>
                </a:lnTo>
                <a:close/>
              </a:path>
              <a:path w="259079" h="294639">
                <a:moveTo>
                  <a:pt x="86868" y="294132"/>
                </a:moveTo>
                <a:lnTo>
                  <a:pt x="37576" y="281273"/>
                </a:lnTo>
                <a:lnTo>
                  <a:pt x="5905" y="245935"/>
                </a:lnTo>
                <a:lnTo>
                  <a:pt x="0" y="210312"/>
                </a:lnTo>
                <a:lnTo>
                  <a:pt x="2547" y="186642"/>
                </a:lnTo>
                <a:lnTo>
                  <a:pt x="22502" y="149018"/>
                </a:lnTo>
                <a:lnTo>
                  <a:pt x="65722" y="125349"/>
                </a:lnTo>
                <a:lnTo>
                  <a:pt x="135945" y="113133"/>
                </a:lnTo>
                <a:lnTo>
                  <a:pt x="143827" y="111823"/>
                </a:lnTo>
                <a:lnTo>
                  <a:pt x="150280" y="110228"/>
                </a:lnTo>
                <a:lnTo>
                  <a:pt x="155448" y="108204"/>
                </a:lnTo>
                <a:lnTo>
                  <a:pt x="166116" y="103632"/>
                </a:lnTo>
                <a:lnTo>
                  <a:pt x="170688" y="97536"/>
                </a:lnTo>
                <a:lnTo>
                  <a:pt x="170682" y="88320"/>
                </a:lnTo>
                <a:lnTo>
                  <a:pt x="144780" y="59245"/>
                </a:lnTo>
                <a:lnTo>
                  <a:pt x="124968" y="57912"/>
                </a:lnTo>
                <a:lnTo>
                  <a:pt x="240079" y="57912"/>
                </a:lnTo>
                <a:lnTo>
                  <a:pt x="241577" y="62198"/>
                </a:lnTo>
                <a:lnTo>
                  <a:pt x="243840" y="85344"/>
                </a:lnTo>
                <a:lnTo>
                  <a:pt x="243840" y="149352"/>
                </a:lnTo>
                <a:lnTo>
                  <a:pt x="170688" y="149352"/>
                </a:lnTo>
                <a:lnTo>
                  <a:pt x="166116" y="150876"/>
                </a:lnTo>
                <a:lnTo>
                  <a:pt x="121920" y="163068"/>
                </a:lnTo>
                <a:lnTo>
                  <a:pt x="111347" y="165377"/>
                </a:lnTo>
                <a:lnTo>
                  <a:pt x="77533" y="186118"/>
                </a:lnTo>
                <a:lnTo>
                  <a:pt x="73152" y="204216"/>
                </a:lnTo>
                <a:lnTo>
                  <a:pt x="73747" y="213645"/>
                </a:lnTo>
                <a:lnTo>
                  <a:pt x="101393" y="240220"/>
                </a:lnTo>
                <a:lnTo>
                  <a:pt x="108204" y="240792"/>
                </a:lnTo>
                <a:lnTo>
                  <a:pt x="243840" y="240792"/>
                </a:lnTo>
                <a:lnTo>
                  <a:pt x="243840" y="251460"/>
                </a:lnTo>
                <a:lnTo>
                  <a:pt x="173736" y="251460"/>
                </a:lnTo>
                <a:lnTo>
                  <a:pt x="166330" y="259413"/>
                </a:lnTo>
                <a:lnTo>
                  <a:pt x="157924" y="267081"/>
                </a:lnTo>
                <a:lnTo>
                  <a:pt x="114490" y="290703"/>
                </a:lnTo>
                <a:lnTo>
                  <a:pt x="101179" y="293274"/>
                </a:lnTo>
                <a:lnTo>
                  <a:pt x="86868" y="294132"/>
                </a:lnTo>
                <a:close/>
              </a:path>
              <a:path w="259079" h="294639">
                <a:moveTo>
                  <a:pt x="243840" y="240792"/>
                </a:moveTo>
                <a:lnTo>
                  <a:pt x="108204" y="240792"/>
                </a:lnTo>
                <a:lnTo>
                  <a:pt x="119372" y="239934"/>
                </a:lnTo>
                <a:lnTo>
                  <a:pt x="130111" y="237363"/>
                </a:lnTo>
                <a:lnTo>
                  <a:pt x="165354" y="206883"/>
                </a:lnTo>
                <a:lnTo>
                  <a:pt x="170688" y="175260"/>
                </a:lnTo>
                <a:lnTo>
                  <a:pt x="170688" y="149352"/>
                </a:lnTo>
                <a:lnTo>
                  <a:pt x="243840" y="149352"/>
                </a:lnTo>
                <a:lnTo>
                  <a:pt x="243840" y="240792"/>
                </a:lnTo>
                <a:close/>
              </a:path>
              <a:path w="259079" h="294639">
                <a:moveTo>
                  <a:pt x="259080" y="284988"/>
                </a:moveTo>
                <a:lnTo>
                  <a:pt x="179832" y="284988"/>
                </a:lnTo>
                <a:lnTo>
                  <a:pt x="178308" y="278892"/>
                </a:lnTo>
                <a:lnTo>
                  <a:pt x="176748" y="274177"/>
                </a:lnTo>
                <a:lnTo>
                  <a:pt x="175260" y="268224"/>
                </a:lnTo>
                <a:lnTo>
                  <a:pt x="175260" y="263652"/>
                </a:lnTo>
                <a:lnTo>
                  <a:pt x="173736" y="257556"/>
                </a:lnTo>
                <a:lnTo>
                  <a:pt x="173736" y="251460"/>
                </a:lnTo>
                <a:lnTo>
                  <a:pt x="243840" y="251460"/>
                </a:lnTo>
                <a:lnTo>
                  <a:pt x="243840" y="256032"/>
                </a:lnTo>
                <a:lnTo>
                  <a:pt x="245364" y="263652"/>
                </a:lnTo>
                <a:lnTo>
                  <a:pt x="254508" y="272796"/>
                </a:lnTo>
                <a:lnTo>
                  <a:pt x="259080" y="275844"/>
                </a:lnTo>
                <a:lnTo>
                  <a:pt x="259080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8703" y="2150364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2615"/>
                </a:lnTo>
                <a:lnTo>
                  <a:pt x="45172" y="331517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6512"/>
                </a:lnTo>
                <a:lnTo>
                  <a:pt x="112776" y="294132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47828" y="301752"/>
                </a:lnTo>
                <a:lnTo>
                  <a:pt x="149352" y="300228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1395" y="2125979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7971" y="222503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7888" y="2217420"/>
            <a:ext cx="283845" cy="294640"/>
          </a:xfrm>
          <a:custGeom>
            <a:avLst/>
            <a:gdLst/>
            <a:ahLst/>
            <a:cxnLst/>
            <a:rect l="l" t="t" r="r" b="b"/>
            <a:pathLst>
              <a:path w="283845" h="294639">
                <a:moveTo>
                  <a:pt x="141732" y="294132"/>
                </a:moveTo>
                <a:lnTo>
                  <a:pt x="79248" y="282892"/>
                </a:lnTo>
                <a:lnTo>
                  <a:pt x="35052" y="249936"/>
                </a:lnTo>
                <a:lnTo>
                  <a:pt x="8953" y="203263"/>
                </a:lnTo>
                <a:lnTo>
                  <a:pt x="0" y="146304"/>
                </a:lnTo>
                <a:lnTo>
                  <a:pt x="2262" y="117681"/>
                </a:lnTo>
                <a:lnTo>
                  <a:pt x="19931" y="66151"/>
                </a:lnTo>
                <a:lnTo>
                  <a:pt x="54721" y="23788"/>
                </a:lnTo>
                <a:lnTo>
                  <a:pt x="108346" y="2595"/>
                </a:lnTo>
                <a:lnTo>
                  <a:pt x="141732" y="0"/>
                </a:lnTo>
                <a:lnTo>
                  <a:pt x="174902" y="2595"/>
                </a:lnTo>
                <a:lnTo>
                  <a:pt x="203644" y="10477"/>
                </a:lnTo>
                <a:lnTo>
                  <a:pt x="228099" y="23788"/>
                </a:lnTo>
                <a:lnTo>
                  <a:pt x="248412" y="42672"/>
                </a:lnTo>
                <a:lnTo>
                  <a:pt x="260189" y="60960"/>
                </a:lnTo>
                <a:lnTo>
                  <a:pt x="141732" y="60960"/>
                </a:lnTo>
                <a:lnTo>
                  <a:pt x="126587" y="62364"/>
                </a:lnTo>
                <a:lnTo>
                  <a:pt x="91440" y="82296"/>
                </a:lnTo>
                <a:lnTo>
                  <a:pt x="75795" y="126873"/>
                </a:lnTo>
                <a:lnTo>
                  <a:pt x="74676" y="146304"/>
                </a:lnTo>
                <a:lnTo>
                  <a:pt x="75795" y="165735"/>
                </a:lnTo>
                <a:lnTo>
                  <a:pt x="91440" y="210312"/>
                </a:lnTo>
                <a:lnTo>
                  <a:pt x="126587" y="231743"/>
                </a:lnTo>
                <a:lnTo>
                  <a:pt x="141732" y="233172"/>
                </a:lnTo>
                <a:lnTo>
                  <a:pt x="259945" y="233172"/>
                </a:lnTo>
                <a:lnTo>
                  <a:pt x="248412" y="249936"/>
                </a:lnTo>
                <a:lnTo>
                  <a:pt x="228099" y="269057"/>
                </a:lnTo>
                <a:lnTo>
                  <a:pt x="203644" y="282892"/>
                </a:lnTo>
                <a:lnTo>
                  <a:pt x="174902" y="291298"/>
                </a:lnTo>
                <a:lnTo>
                  <a:pt x="141732" y="294132"/>
                </a:lnTo>
                <a:close/>
              </a:path>
              <a:path w="283845" h="294639">
                <a:moveTo>
                  <a:pt x="259945" y="233172"/>
                </a:moveTo>
                <a:lnTo>
                  <a:pt x="141732" y="233172"/>
                </a:lnTo>
                <a:lnTo>
                  <a:pt x="156852" y="231743"/>
                </a:lnTo>
                <a:lnTo>
                  <a:pt x="170116" y="227457"/>
                </a:lnTo>
                <a:lnTo>
                  <a:pt x="198501" y="197739"/>
                </a:lnTo>
                <a:lnTo>
                  <a:pt x="208788" y="146304"/>
                </a:lnTo>
                <a:lnTo>
                  <a:pt x="207645" y="126873"/>
                </a:lnTo>
                <a:lnTo>
                  <a:pt x="190500" y="82296"/>
                </a:lnTo>
                <a:lnTo>
                  <a:pt x="156852" y="62364"/>
                </a:lnTo>
                <a:lnTo>
                  <a:pt x="141732" y="60960"/>
                </a:lnTo>
                <a:lnTo>
                  <a:pt x="260189" y="60960"/>
                </a:lnTo>
                <a:lnTo>
                  <a:pt x="263532" y="66151"/>
                </a:lnTo>
                <a:lnTo>
                  <a:pt x="274510" y="91059"/>
                </a:lnTo>
                <a:lnTo>
                  <a:pt x="281201" y="117681"/>
                </a:lnTo>
                <a:lnTo>
                  <a:pt x="283464" y="146304"/>
                </a:lnTo>
                <a:lnTo>
                  <a:pt x="281201" y="175998"/>
                </a:lnTo>
                <a:lnTo>
                  <a:pt x="274510" y="203263"/>
                </a:lnTo>
                <a:lnTo>
                  <a:pt x="263532" y="227957"/>
                </a:lnTo>
                <a:lnTo>
                  <a:pt x="259945" y="2331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4692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723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354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680" y="62936"/>
                </a:lnTo>
                <a:lnTo>
                  <a:pt x="79248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736" y="105227"/>
                </a:lnTo>
                <a:lnTo>
                  <a:pt x="153352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1528" y="3176016"/>
            <a:ext cx="264160" cy="329565"/>
          </a:xfrm>
          <a:custGeom>
            <a:avLst/>
            <a:gdLst/>
            <a:ahLst/>
            <a:cxnLst/>
            <a:rect l="l" t="t" r="r" b="b"/>
            <a:pathLst>
              <a:path w="264159" h="329564">
                <a:moveTo>
                  <a:pt x="149352" y="329184"/>
                </a:moveTo>
                <a:lnTo>
                  <a:pt x="114300" y="329184"/>
                </a:lnTo>
                <a:lnTo>
                  <a:pt x="0" y="0"/>
                </a:lnTo>
                <a:lnTo>
                  <a:pt x="32004" y="0"/>
                </a:lnTo>
                <a:lnTo>
                  <a:pt x="131064" y="292608"/>
                </a:lnTo>
                <a:lnTo>
                  <a:pt x="162052" y="292608"/>
                </a:lnTo>
                <a:lnTo>
                  <a:pt x="149352" y="329184"/>
                </a:lnTo>
                <a:close/>
              </a:path>
              <a:path w="264159" h="329564">
                <a:moveTo>
                  <a:pt x="162052" y="292608"/>
                </a:moveTo>
                <a:lnTo>
                  <a:pt x="131064" y="292608"/>
                </a:lnTo>
                <a:lnTo>
                  <a:pt x="230124" y="0"/>
                </a:lnTo>
                <a:lnTo>
                  <a:pt x="263652" y="0"/>
                </a:lnTo>
                <a:lnTo>
                  <a:pt x="162052" y="29260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8228" y="3261360"/>
            <a:ext cx="222504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6452" y="3261359"/>
            <a:ext cx="106680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4091" y="32689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8851" y="3176016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7244" y="3261360"/>
            <a:ext cx="222504" cy="24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33944" y="3261359"/>
            <a:ext cx="187451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74735" y="3261360"/>
            <a:ext cx="210312" cy="249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29243" y="3261360"/>
            <a:ext cx="211836" cy="24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36920" y="3852672"/>
            <a:ext cx="239395" cy="347980"/>
          </a:xfrm>
          <a:custGeom>
            <a:avLst/>
            <a:gdLst/>
            <a:ahLst/>
            <a:cxnLst/>
            <a:rect l="l" t="t" r="r" b="b"/>
            <a:pathLst>
              <a:path w="239395" h="347979">
                <a:moveTo>
                  <a:pt x="207264" y="321564"/>
                </a:moveTo>
                <a:lnTo>
                  <a:pt x="124968" y="321564"/>
                </a:lnTo>
                <a:lnTo>
                  <a:pt x="135207" y="321254"/>
                </a:lnTo>
                <a:lnTo>
                  <a:pt x="145161" y="320230"/>
                </a:lnTo>
                <a:lnTo>
                  <a:pt x="183213" y="306038"/>
                </a:lnTo>
                <a:lnTo>
                  <a:pt x="206216" y="272915"/>
                </a:lnTo>
                <a:lnTo>
                  <a:pt x="208747" y="253960"/>
                </a:lnTo>
                <a:lnTo>
                  <a:pt x="208689" y="251460"/>
                </a:lnTo>
                <a:lnTo>
                  <a:pt x="189357" y="210883"/>
                </a:lnTo>
                <a:lnTo>
                  <a:pt x="153638" y="192833"/>
                </a:lnTo>
                <a:lnTo>
                  <a:pt x="98845" y="179046"/>
                </a:lnTo>
                <a:lnTo>
                  <a:pt x="89344" y="176593"/>
                </a:lnTo>
                <a:lnTo>
                  <a:pt x="80129" y="173855"/>
                </a:lnTo>
                <a:lnTo>
                  <a:pt x="71628" y="170688"/>
                </a:lnTo>
                <a:lnTo>
                  <a:pt x="62769" y="167878"/>
                </a:lnTo>
                <a:lnTo>
                  <a:pt x="25908" y="143637"/>
                </a:lnTo>
                <a:lnTo>
                  <a:pt x="8191" y="100393"/>
                </a:lnTo>
                <a:lnTo>
                  <a:pt x="7633" y="88677"/>
                </a:lnTo>
                <a:lnTo>
                  <a:pt x="7680" y="87510"/>
                </a:lnTo>
                <a:lnTo>
                  <a:pt x="18978" y="47148"/>
                </a:lnTo>
                <a:lnTo>
                  <a:pt x="50863" y="15811"/>
                </a:lnTo>
                <a:lnTo>
                  <a:pt x="93345" y="2095"/>
                </a:lnTo>
                <a:lnTo>
                  <a:pt x="118872" y="0"/>
                </a:lnTo>
                <a:lnTo>
                  <a:pt x="132278" y="547"/>
                </a:lnTo>
                <a:lnTo>
                  <a:pt x="177617" y="11596"/>
                </a:lnTo>
                <a:lnTo>
                  <a:pt x="199245" y="25908"/>
                </a:lnTo>
                <a:lnTo>
                  <a:pt x="118872" y="25908"/>
                </a:lnTo>
                <a:lnTo>
                  <a:pt x="106870" y="26217"/>
                </a:lnTo>
                <a:lnTo>
                  <a:pt x="63626" y="40005"/>
                </a:lnTo>
                <a:lnTo>
                  <a:pt x="39624" y="73152"/>
                </a:lnTo>
                <a:lnTo>
                  <a:pt x="37885" y="79771"/>
                </a:lnTo>
                <a:lnTo>
                  <a:pt x="37147" y="86106"/>
                </a:lnTo>
                <a:lnTo>
                  <a:pt x="37266" y="92440"/>
                </a:lnTo>
                <a:lnTo>
                  <a:pt x="38100" y="99060"/>
                </a:lnTo>
                <a:lnTo>
                  <a:pt x="61912" y="133731"/>
                </a:lnTo>
                <a:lnTo>
                  <a:pt x="99321" y="148566"/>
                </a:lnTo>
                <a:lnTo>
                  <a:pt x="134135" y="156448"/>
                </a:lnTo>
                <a:lnTo>
                  <a:pt x="143256" y="158496"/>
                </a:lnTo>
                <a:lnTo>
                  <a:pt x="186928" y="172640"/>
                </a:lnTo>
                <a:lnTo>
                  <a:pt x="221170" y="197167"/>
                </a:lnTo>
                <a:lnTo>
                  <a:pt x="238696" y="239696"/>
                </a:lnTo>
                <a:lnTo>
                  <a:pt x="239268" y="251460"/>
                </a:lnTo>
                <a:lnTo>
                  <a:pt x="237267" y="272915"/>
                </a:lnTo>
                <a:lnTo>
                  <a:pt x="231267" y="291655"/>
                </a:lnTo>
                <a:lnTo>
                  <a:pt x="221265" y="307824"/>
                </a:lnTo>
                <a:lnTo>
                  <a:pt x="207264" y="321564"/>
                </a:lnTo>
                <a:close/>
              </a:path>
              <a:path w="239395" h="347979">
                <a:moveTo>
                  <a:pt x="230124" y="97536"/>
                </a:moveTo>
                <a:lnTo>
                  <a:pt x="199643" y="97536"/>
                </a:lnTo>
                <a:lnTo>
                  <a:pt x="199096" y="88677"/>
                </a:lnTo>
                <a:lnTo>
                  <a:pt x="197541" y="80367"/>
                </a:lnTo>
                <a:lnTo>
                  <a:pt x="173736" y="42672"/>
                </a:lnTo>
                <a:lnTo>
                  <a:pt x="133350" y="27051"/>
                </a:lnTo>
                <a:lnTo>
                  <a:pt x="118872" y="25908"/>
                </a:lnTo>
                <a:lnTo>
                  <a:pt x="199245" y="25908"/>
                </a:lnTo>
                <a:lnTo>
                  <a:pt x="222504" y="59436"/>
                </a:lnTo>
                <a:lnTo>
                  <a:pt x="229576" y="87510"/>
                </a:lnTo>
                <a:lnTo>
                  <a:pt x="230124" y="97536"/>
                </a:lnTo>
                <a:close/>
              </a:path>
              <a:path w="239395" h="347979">
                <a:moveTo>
                  <a:pt x="118872" y="347472"/>
                </a:moveTo>
                <a:lnTo>
                  <a:pt x="71628" y="341376"/>
                </a:lnTo>
                <a:lnTo>
                  <a:pt x="33528" y="321564"/>
                </a:lnTo>
                <a:lnTo>
                  <a:pt x="9144" y="288036"/>
                </a:lnTo>
                <a:lnTo>
                  <a:pt x="0" y="240792"/>
                </a:lnTo>
                <a:lnTo>
                  <a:pt x="30480" y="240792"/>
                </a:lnTo>
                <a:lnTo>
                  <a:pt x="31265" y="251674"/>
                </a:lnTo>
                <a:lnTo>
                  <a:pt x="33337" y="261556"/>
                </a:lnTo>
                <a:lnTo>
                  <a:pt x="54625" y="298180"/>
                </a:lnTo>
                <a:lnTo>
                  <a:pt x="89916" y="316992"/>
                </a:lnTo>
                <a:lnTo>
                  <a:pt x="124968" y="321564"/>
                </a:lnTo>
                <a:lnTo>
                  <a:pt x="207264" y="321564"/>
                </a:lnTo>
                <a:lnTo>
                  <a:pt x="189809" y="332684"/>
                </a:lnTo>
                <a:lnTo>
                  <a:pt x="169354" y="340804"/>
                </a:lnTo>
                <a:lnTo>
                  <a:pt x="145756" y="345781"/>
                </a:lnTo>
                <a:lnTo>
                  <a:pt x="118872" y="34747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5143" y="38892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004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3828" y="3947160"/>
            <a:ext cx="222504" cy="249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0528" y="3947159"/>
            <a:ext cx="187451" cy="24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7505" y="38618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541" y="334708"/>
                </a:lnTo>
                <a:lnTo>
                  <a:pt x="48083" y="320992"/>
                </a:lnTo>
                <a:lnTo>
                  <a:pt x="18651" y="290155"/>
                </a:lnTo>
                <a:lnTo>
                  <a:pt x="3125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986" y="114871"/>
                </a:lnTo>
                <a:lnTo>
                  <a:pt x="69276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9637" y="110299"/>
                </a:lnTo>
                <a:lnTo>
                  <a:pt x="58394" y="128016"/>
                </a:lnTo>
                <a:lnTo>
                  <a:pt x="34724" y="166163"/>
                </a:lnTo>
                <a:lnTo>
                  <a:pt x="28914" y="206763"/>
                </a:lnTo>
                <a:lnTo>
                  <a:pt x="29024" y="223504"/>
                </a:lnTo>
                <a:lnTo>
                  <a:pt x="38439" y="265509"/>
                </a:lnTo>
                <a:lnTo>
                  <a:pt x="64109" y="296799"/>
                </a:lnTo>
                <a:lnTo>
                  <a:pt x="101637" y="310586"/>
                </a:lnTo>
                <a:lnTo>
                  <a:pt x="109638" y="310896"/>
                </a:lnTo>
                <a:lnTo>
                  <a:pt x="170390" y="310896"/>
                </a:lnTo>
                <a:lnTo>
                  <a:pt x="168812" y="312372"/>
                </a:lnTo>
                <a:lnTo>
                  <a:pt x="163550" y="316611"/>
                </a:lnTo>
                <a:lnTo>
                  <a:pt x="158001" y="320278"/>
                </a:lnTo>
                <a:lnTo>
                  <a:pt x="152310" y="323088"/>
                </a:lnTo>
                <a:lnTo>
                  <a:pt x="146214" y="327660"/>
                </a:lnTo>
                <a:lnTo>
                  <a:pt x="138594" y="330708"/>
                </a:lnTo>
                <a:lnTo>
                  <a:pt x="129450" y="332232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70390" y="310896"/>
                </a:moveTo>
                <a:lnTo>
                  <a:pt x="109638" y="310896"/>
                </a:lnTo>
                <a:lnTo>
                  <a:pt x="119401" y="310348"/>
                </a:lnTo>
                <a:lnTo>
                  <a:pt x="128307" y="308800"/>
                </a:lnTo>
                <a:lnTo>
                  <a:pt x="163978" y="288274"/>
                </a:lnTo>
                <a:lnTo>
                  <a:pt x="184314" y="249936"/>
                </a:lnTo>
                <a:lnTo>
                  <a:pt x="187196" y="240506"/>
                </a:lnTo>
                <a:lnTo>
                  <a:pt x="189077" y="230505"/>
                </a:lnTo>
                <a:lnTo>
                  <a:pt x="190101" y="219932"/>
                </a:lnTo>
                <a:lnTo>
                  <a:pt x="190368" y="210312"/>
                </a:lnTo>
                <a:lnTo>
                  <a:pt x="190344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735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70390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1735" y="3947160"/>
            <a:ext cx="222504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99960" y="3947159"/>
            <a:ext cx="105156" cy="243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35684" y="38618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327" y="334708"/>
                </a:lnTo>
                <a:lnTo>
                  <a:pt x="48083" y="320992"/>
                </a:lnTo>
                <a:lnTo>
                  <a:pt x="17984" y="290155"/>
                </a:lnTo>
                <a:lnTo>
                  <a:pt x="2482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105" y="114871"/>
                </a:lnTo>
                <a:lnTo>
                  <a:pt x="68419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8756" y="110299"/>
                </a:lnTo>
                <a:lnTo>
                  <a:pt x="58203" y="128016"/>
                </a:lnTo>
                <a:lnTo>
                  <a:pt x="47154" y="141732"/>
                </a:lnTo>
                <a:lnTo>
                  <a:pt x="41987" y="149113"/>
                </a:lnTo>
                <a:lnTo>
                  <a:pt x="29938" y="185570"/>
                </a:lnTo>
                <a:lnTo>
                  <a:pt x="28271" y="206763"/>
                </a:lnTo>
                <a:lnTo>
                  <a:pt x="28866" y="217932"/>
                </a:lnTo>
                <a:lnTo>
                  <a:pt x="29176" y="228838"/>
                </a:lnTo>
                <a:lnTo>
                  <a:pt x="41630" y="273177"/>
                </a:lnTo>
                <a:lnTo>
                  <a:pt x="70157" y="301085"/>
                </a:lnTo>
                <a:lnTo>
                  <a:pt x="109638" y="310896"/>
                </a:lnTo>
                <a:lnTo>
                  <a:pt x="169957" y="310896"/>
                </a:lnTo>
                <a:lnTo>
                  <a:pt x="162978" y="316611"/>
                </a:lnTo>
                <a:lnTo>
                  <a:pt x="157787" y="320278"/>
                </a:lnTo>
                <a:lnTo>
                  <a:pt x="152310" y="323088"/>
                </a:lnTo>
                <a:lnTo>
                  <a:pt x="144690" y="327660"/>
                </a:lnTo>
                <a:lnTo>
                  <a:pt x="137070" y="330708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69957" y="310896"/>
                </a:moveTo>
                <a:lnTo>
                  <a:pt x="109638" y="310896"/>
                </a:lnTo>
                <a:lnTo>
                  <a:pt x="118735" y="310348"/>
                </a:lnTo>
                <a:lnTo>
                  <a:pt x="127545" y="308800"/>
                </a:lnTo>
                <a:lnTo>
                  <a:pt x="163955" y="288274"/>
                </a:lnTo>
                <a:lnTo>
                  <a:pt x="184314" y="249936"/>
                </a:lnTo>
                <a:lnTo>
                  <a:pt x="190339" y="210312"/>
                </a:lnTo>
                <a:lnTo>
                  <a:pt x="190297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520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69957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1647" y="3861815"/>
            <a:ext cx="268605" cy="329565"/>
          </a:xfrm>
          <a:custGeom>
            <a:avLst/>
            <a:gdLst/>
            <a:ahLst/>
            <a:cxnLst/>
            <a:rect l="l" t="t" r="r" b="b"/>
            <a:pathLst>
              <a:path w="268604" h="329564">
                <a:moveTo>
                  <a:pt x="112776" y="329184"/>
                </a:moveTo>
                <a:lnTo>
                  <a:pt x="0" y="329184"/>
                </a:lnTo>
                <a:lnTo>
                  <a:pt x="0" y="0"/>
                </a:lnTo>
                <a:lnTo>
                  <a:pt x="140208" y="0"/>
                </a:lnTo>
                <a:lnTo>
                  <a:pt x="146184" y="928"/>
                </a:lnTo>
                <a:lnTo>
                  <a:pt x="152590" y="1714"/>
                </a:lnTo>
                <a:lnTo>
                  <a:pt x="159281" y="2786"/>
                </a:lnTo>
                <a:lnTo>
                  <a:pt x="166116" y="4571"/>
                </a:lnTo>
                <a:lnTo>
                  <a:pt x="172069" y="5762"/>
                </a:lnTo>
                <a:lnTo>
                  <a:pt x="178308" y="7239"/>
                </a:lnTo>
                <a:lnTo>
                  <a:pt x="184546" y="9286"/>
                </a:lnTo>
                <a:lnTo>
                  <a:pt x="190500" y="12192"/>
                </a:lnTo>
                <a:lnTo>
                  <a:pt x="196215" y="14739"/>
                </a:lnTo>
                <a:lnTo>
                  <a:pt x="201930" y="17716"/>
                </a:lnTo>
                <a:lnTo>
                  <a:pt x="207645" y="20978"/>
                </a:lnTo>
                <a:lnTo>
                  <a:pt x="213360" y="24384"/>
                </a:lnTo>
                <a:lnTo>
                  <a:pt x="215401" y="25908"/>
                </a:lnTo>
                <a:lnTo>
                  <a:pt x="30480" y="25908"/>
                </a:lnTo>
                <a:lnTo>
                  <a:pt x="30480" y="303276"/>
                </a:lnTo>
                <a:lnTo>
                  <a:pt x="213559" y="303276"/>
                </a:lnTo>
                <a:lnTo>
                  <a:pt x="210812" y="305419"/>
                </a:lnTo>
                <a:lnTo>
                  <a:pt x="175260" y="321564"/>
                </a:lnTo>
                <a:lnTo>
                  <a:pt x="136779" y="328541"/>
                </a:lnTo>
                <a:lnTo>
                  <a:pt x="120777" y="329160"/>
                </a:lnTo>
                <a:lnTo>
                  <a:pt x="112776" y="329184"/>
                </a:lnTo>
                <a:close/>
              </a:path>
              <a:path w="268604" h="329564">
                <a:moveTo>
                  <a:pt x="213559" y="303276"/>
                </a:moveTo>
                <a:lnTo>
                  <a:pt x="105156" y="303276"/>
                </a:lnTo>
                <a:lnTo>
                  <a:pt x="116062" y="303014"/>
                </a:lnTo>
                <a:lnTo>
                  <a:pt x="126111" y="302323"/>
                </a:lnTo>
                <a:lnTo>
                  <a:pt x="163830" y="295846"/>
                </a:lnTo>
                <a:lnTo>
                  <a:pt x="197739" y="278320"/>
                </a:lnTo>
                <a:lnTo>
                  <a:pt x="223599" y="242673"/>
                </a:lnTo>
                <a:lnTo>
                  <a:pt x="234148" y="208764"/>
                </a:lnTo>
                <a:lnTo>
                  <a:pt x="236220" y="199644"/>
                </a:lnTo>
                <a:lnTo>
                  <a:pt x="237101" y="190523"/>
                </a:lnTo>
                <a:lnTo>
                  <a:pt x="237553" y="181546"/>
                </a:lnTo>
                <a:lnTo>
                  <a:pt x="237720" y="172854"/>
                </a:lnTo>
                <a:lnTo>
                  <a:pt x="237720" y="155448"/>
                </a:lnTo>
                <a:lnTo>
                  <a:pt x="232791" y="109918"/>
                </a:lnTo>
                <a:lnTo>
                  <a:pt x="214860" y="68103"/>
                </a:lnTo>
                <a:lnTo>
                  <a:pt x="181356" y="38100"/>
                </a:lnTo>
                <a:lnTo>
                  <a:pt x="136017" y="27836"/>
                </a:lnTo>
                <a:lnTo>
                  <a:pt x="105156" y="25908"/>
                </a:lnTo>
                <a:lnTo>
                  <a:pt x="215401" y="25908"/>
                </a:lnTo>
                <a:lnTo>
                  <a:pt x="245983" y="62484"/>
                </a:lnTo>
                <a:lnTo>
                  <a:pt x="260699" y="99298"/>
                </a:lnTo>
                <a:lnTo>
                  <a:pt x="267581" y="138017"/>
                </a:lnTo>
                <a:lnTo>
                  <a:pt x="268195" y="172854"/>
                </a:lnTo>
                <a:lnTo>
                  <a:pt x="268033" y="180784"/>
                </a:lnTo>
                <a:lnTo>
                  <a:pt x="262628" y="222123"/>
                </a:lnTo>
                <a:lnTo>
                  <a:pt x="248412" y="262128"/>
                </a:lnTo>
                <a:lnTo>
                  <a:pt x="222861" y="295227"/>
                </a:lnTo>
                <a:lnTo>
                  <a:pt x="216979" y="300609"/>
                </a:lnTo>
                <a:lnTo>
                  <a:pt x="213559" y="3032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7115" y="3947160"/>
            <a:ext cx="211836" cy="2499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07907" y="3954779"/>
            <a:ext cx="213360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79180" y="39547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63940" y="38618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50807" y="3947160"/>
            <a:ext cx="222504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93123" y="38892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004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5176"/>
                </a:lnTo>
                <a:lnTo>
                  <a:pt x="62484" y="269748"/>
                </a:lnTo>
                <a:lnTo>
                  <a:pt x="62484" y="272796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60764" y="39547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5523" y="38618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29344" y="3947159"/>
            <a:ext cx="219456" cy="249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0616" y="3947159"/>
            <a:ext cx="187451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5368" y="4547616"/>
            <a:ext cx="243840" cy="329565"/>
          </a:xfrm>
          <a:custGeom>
            <a:avLst/>
            <a:gdLst/>
            <a:ahLst/>
            <a:cxnLst/>
            <a:rect l="l" t="t" r="r" b="b"/>
            <a:pathLst>
              <a:path w="243840" h="329564">
                <a:moveTo>
                  <a:pt x="30480" y="329184"/>
                </a:moveTo>
                <a:lnTo>
                  <a:pt x="0" y="327660"/>
                </a:lnTo>
                <a:lnTo>
                  <a:pt x="0" y="0"/>
                </a:lnTo>
                <a:lnTo>
                  <a:pt x="129540" y="0"/>
                </a:lnTo>
                <a:lnTo>
                  <a:pt x="155257" y="1166"/>
                </a:lnTo>
                <a:lnTo>
                  <a:pt x="177546" y="4762"/>
                </a:lnTo>
                <a:lnTo>
                  <a:pt x="196405" y="10929"/>
                </a:lnTo>
                <a:lnTo>
                  <a:pt x="211836" y="19812"/>
                </a:lnTo>
                <a:lnTo>
                  <a:pt x="218392" y="25908"/>
                </a:lnTo>
                <a:lnTo>
                  <a:pt x="30480" y="25908"/>
                </a:lnTo>
                <a:lnTo>
                  <a:pt x="30480" y="153924"/>
                </a:lnTo>
                <a:lnTo>
                  <a:pt x="210904" y="153924"/>
                </a:lnTo>
                <a:lnTo>
                  <a:pt x="201168" y="160496"/>
                </a:lnTo>
                <a:lnTo>
                  <a:pt x="187452" y="167640"/>
                </a:lnTo>
                <a:lnTo>
                  <a:pt x="194881" y="170211"/>
                </a:lnTo>
                <a:lnTo>
                  <a:pt x="201168" y="173355"/>
                </a:lnTo>
                <a:lnTo>
                  <a:pt x="206311" y="177069"/>
                </a:lnTo>
                <a:lnTo>
                  <a:pt x="208889" y="179832"/>
                </a:lnTo>
                <a:lnTo>
                  <a:pt x="30480" y="179832"/>
                </a:lnTo>
                <a:lnTo>
                  <a:pt x="30480" y="329184"/>
                </a:lnTo>
                <a:close/>
              </a:path>
              <a:path w="243840" h="329564">
                <a:moveTo>
                  <a:pt x="210904" y="153924"/>
                </a:moveTo>
                <a:lnTo>
                  <a:pt x="128016" y="153924"/>
                </a:lnTo>
                <a:lnTo>
                  <a:pt x="136898" y="153662"/>
                </a:lnTo>
                <a:lnTo>
                  <a:pt x="145351" y="152971"/>
                </a:lnTo>
                <a:lnTo>
                  <a:pt x="187452" y="138684"/>
                </a:lnTo>
                <a:lnTo>
                  <a:pt x="208978" y="104013"/>
                </a:lnTo>
                <a:lnTo>
                  <a:pt x="210311" y="88392"/>
                </a:lnTo>
                <a:lnTo>
                  <a:pt x="210002" y="79557"/>
                </a:lnTo>
                <a:lnTo>
                  <a:pt x="191357" y="41838"/>
                </a:lnTo>
                <a:lnTo>
                  <a:pt x="152923" y="27836"/>
                </a:lnTo>
                <a:lnTo>
                  <a:pt x="131064" y="25908"/>
                </a:lnTo>
                <a:lnTo>
                  <a:pt x="218392" y="25908"/>
                </a:lnTo>
                <a:lnTo>
                  <a:pt x="224718" y="31789"/>
                </a:lnTo>
                <a:lnTo>
                  <a:pt x="233743" y="47053"/>
                </a:lnTo>
                <a:lnTo>
                  <a:pt x="239053" y="65460"/>
                </a:lnTo>
                <a:lnTo>
                  <a:pt x="240792" y="86868"/>
                </a:lnTo>
                <a:lnTo>
                  <a:pt x="240172" y="101131"/>
                </a:lnTo>
                <a:lnTo>
                  <a:pt x="221742" y="144494"/>
                </a:lnTo>
                <a:lnTo>
                  <a:pt x="212598" y="152781"/>
                </a:lnTo>
                <a:lnTo>
                  <a:pt x="210904" y="153924"/>
                </a:lnTo>
                <a:close/>
              </a:path>
              <a:path w="243840" h="329564">
                <a:moveTo>
                  <a:pt x="208787" y="329184"/>
                </a:moveTo>
                <a:lnTo>
                  <a:pt x="200596" y="291655"/>
                </a:lnTo>
                <a:lnTo>
                  <a:pt x="199644" y="275844"/>
                </a:lnTo>
                <a:lnTo>
                  <a:pt x="198739" y="267866"/>
                </a:lnTo>
                <a:lnTo>
                  <a:pt x="197500" y="252483"/>
                </a:lnTo>
                <a:lnTo>
                  <a:pt x="196596" y="245364"/>
                </a:lnTo>
                <a:lnTo>
                  <a:pt x="196543" y="236743"/>
                </a:lnTo>
                <a:lnTo>
                  <a:pt x="185928" y="198120"/>
                </a:lnTo>
                <a:lnTo>
                  <a:pt x="170688" y="187452"/>
                </a:lnTo>
                <a:lnTo>
                  <a:pt x="164592" y="184404"/>
                </a:lnTo>
                <a:lnTo>
                  <a:pt x="158496" y="182880"/>
                </a:lnTo>
                <a:lnTo>
                  <a:pt x="150876" y="181356"/>
                </a:lnTo>
                <a:lnTo>
                  <a:pt x="144780" y="179832"/>
                </a:lnTo>
                <a:lnTo>
                  <a:pt x="208889" y="179832"/>
                </a:lnTo>
                <a:lnTo>
                  <a:pt x="210311" y="181356"/>
                </a:lnTo>
                <a:lnTo>
                  <a:pt x="214574" y="186213"/>
                </a:lnTo>
                <a:lnTo>
                  <a:pt x="218122" y="191643"/>
                </a:lnTo>
                <a:lnTo>
                  <a:pt x="220813" y="197643"/>
                </a:lnTo>
                <a:lnTo>
                  <a:pt x="222504" y="204216"/>
                </a:lnTo>
                <a:lnTo>
                  <a:pt x="224528" y="210192"/>
                </a:lnTo>
                <a:lnTo>
                  <a:pt x="226123" y="216598"/>
                </a:lnTo>
                <a:lnTo>
                  <a:pt x="227433" y="223289"/>
                </a:lnTo>
                <a:lnTo>
                  <a:pt x="228599" y="230124"/>
                </a:lnTo>
                <a:lnTo>
                  <a:pt x="228838" y="236743"/>
                </a:lnTo>
                <a:lnTo>
                  <a:pt x="229885" y="249412"/>
                </a:lnTo>
                <a:lnTo>
                  <a:pt x="230123" y="256032"/>
                </a:lnTo>
                <a:lnTo>
                  <a:pt x="230207" y="267866"/>
                </a:lnTo>
                <a:lnTo>
                  <a:pt x="230314" y="273177"/>
                </a:lnTo>
                <a:lnTo>
                  <a:pt x="230766" y="280892"/>
                </a:lnTo>
                <a:lnTo>
                  <a:pt x="231648" y="288036"/>
                </a:lnTo>
                <a:lnTo>
                  <a:pt x="231648" y="295656"/>
                </a:lnTo>
                <a:lnTo>
                  <a:pt x="234696" y="307848"/>
                </a:lnTo>
                <a:lnTo>
                  <a:pt x="234696" y="312419"/>
                </a:lnTo>
                <a:lnTo>
                  <a:pt x="236220" y="316992"/>
                </a:lnTo>
                <a:lnTo>
                  <a:pt x="239268" y="323088"/>
                </a:lnTo>
                <a:lnTo>
                  <a:pt x="242316" y="324612"/>
                </a:lnTo>
                <a:lnTo>
                  <a:pt x="243840" y="326136"/>
                </a:lnTo>
                <a:lnTo>
                  <a:pt x="243840" y="327660"/>
                </a:lnTo>
                <a:lnTo>
                  <a:pt x="208787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4928" y="4632960"/>
            <a:ext cx="222504" cy="249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91628" y="4632959"/>
            <a:ext cx="187451" cy="2438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38516" y="4632959"/>
            <a:ext cx="218440" cy="341630"/>
          </a:xfrm>
          <a:custGeom>
            <a:avLst/>
            <a:gdLst/>
            <a:ahLst/>
            <a:cxnLst/>
            <a:rect l="l" t="t" r="r" b="b"/>
            <a:pathLst>
              <a:path w="218440" h="341629">
                <a:moveTo>
                  <a:pt x="105156" y="249936"/>
                </a:moveTo>
                <a:lnTo>
                  <a:pt x="59436" y="239268"/>
                </a:lnTo>
                <a:lnTo>
                  <a:pt x="25908" y="211836"/>
                </a:lnTo>
                <a:lnTo>
                  <a:pt x="6096" y="172212"/>
                </a:lnTo>
                <a:lnTo>
                  <a:pt x="0" y="124968"/>
                </a:lnTo>
                <a:lnTo>
                  <a:pt x="309" y="111775"/>
                </a:lnTo>
                <a:lnTo>
                  <a:pt x="9810" y="65079"/>
                </a:lnTo>
                <a:lnTo>
                  <a:pt x="31551" y="28217"/>
                </a:lnTo>
                <a:lnTo>
                  <a:pt x="68746" y="5143"/>
                </a:lnTo>
                <a:lnTo>
                  <a:pt x="106680" y="0"/>
                </a:lnTo>
                <a:lnTo>
                  <a:pt x="114300" y="0"/>
                </a:lnTo>
                <a:lnTo>
                  <a:pt x="121920" y="1524"/>
                </a:lnTo>
                <a:lnTo>
                  <a:pt x="129540" y="4572"/>
                </a:lnTo>
                <a:lnTo>
                  <a:pt x="136136" y="6000"/>
                </a:lnTo>
                <a:lnTo>
                  <a:pt x="142303" y="8001"/>
                </a:lnTo>
                <a:lnTo>
                  <a:pt x="148185" y="10572"/>
                </a:lnTo>
                <a:lnTo>
                  <a:pt x="153924" y="13716"/>
                </a:lnTo>
                <a:lnTo>
                  <a:pt x="160020" y="18288"/>
                </a:lnTo>
                <a:lnTo>
                  <a:pt x="167640" y="22860"/>
                </a:lnTo>
                <a:lnTo>
                  <a:pt x="169164" y="24384"/>
                </a:lnTo>
                <a:lnTo>
                  <a:pt x="109728" y="24384"/>
                </a:lnTo>
                <a:lnTo>
                  <a:pt x="101727" y="24693"/>
                </a:lnTo>
                <a:lnTo>
                  <a:pt x="64198" y="38481"/>
                </a:lnTo>
                <a:lnTo>
                  <a:pt x="38742" y="69770"/>
                </a:lnTo>
                <a:lnTo>
                  <a:pt x="29012" y="115347"/>
                </a:lnTo>
                <a:lnTo>
                  <a:pt x="29003" y="128516"/>
                </a:lnTo>
                <a:lnTo>
                  <a:pt x="29337" y="139255"/>
                </a:lnTo>
                <a:lnTo>
                  <a:pt x="38481" y="177927"/>
                </a:lnTo>
                <a:lnTo>
                  <a:pt x="65460" y="212407"/>
                </a:lnTo>
                <a:lnTo>
                  <a:pt x="109728" y="225552"/>
                </a:lnTo>
                <a:lnTo>
                  <a:pt x="174254" y="225552"/>
                </a:lnTo>
                <a:lnTo>
                  <a:pt x="164782" y="232957"/>
                </a:lnTo>
                <a:lnTo>
                  <a:pt x="153924" y="239268"/>
                </a:lnTo>
                <a:lnTo>
                  <a:pt x="142232" y="244149"/>
                </a:lnTo>
                <a:lnTo>
                  <a:pt x="130111" y="247459"/>
                </a:lnTo>
                <a:lnTo>
                  <a:pt x="117705" y="249340"/>
                </a:lnTo>
                <a:lnTo>
                  <a:pt x="105156" y="249936"/>
                </a:lnTo>
                <a:close/>
              </a:path>
              <a:path w="218440" h="341629">
                <a:moveTo>
                  <a:pt x="217932" y="48768"/>
                </a:moveTo>
                <a:lnTo>
                  <a:pt x="190500" y="48768"/>
                </a:lnTo>
                <a:lnTo>
                  <a:pt x="190500" y="7620"/>
                </a:lnTo>
                <a:lnTo>
                  <a:pt x="217932" y="7620"/>
                </a:lnTo>
                <a:lnTo>
                  <a:pt x="217932" y="48768"/>
                </a:lnTo>
                <a:close/>
              </a:path>
              <a:path w="218440" h="341629">
                <a:moveTo>
                  <a:pt x="174254" y="225552"/>
                </a:moveTo>
                <a:lnTo>
                  <a:pt x="109728" y="225552"/>
                </a:lnTo>
                <a:lnTo>
                  <a:pt x="119467" y="225004"/>
                </a:lnTo>
                <a:lnTo>
                  <a:pt x="128206" y="223456"/>
                </a:lnTo>
                <a:lnTo>
                  <a:pt x="164044" y="202930"/>
                </a:lnTo>
                <a:lnTo>
                  <a:pt x="184404" y="164592"/>
                </a:lnTo>
                <a:lnTo>
                  <a:pt x="187285" y="155209"/>
                </a:lnTo>
                <a:lnTo>
                  <a:pt x="189166" y="145542"/>
                </a:lnTo>
                <a:lnTo>
                  <a:pt x="190190" y="135874"/>
                </a:lnTo>
                <a:lnTo>
                  <a:pt x="190433" y="128516"/>
                </a:lnTo>
                <a:lnTo>
                  <a:pt x="190460" y="124968"/>
                </a:lnTo>
                <a:lnTo>
                  <a:pt x="190214" y="115347"/>
                </a:lnTo>
                <a:lnTo>
                  <a:pt x="182451" y="76485"/>
                </a:lnTo>
                <a:lnTo>
                  <a:pt x="158686" y="41529"/>
                </a:lnTo>
                <a:lnTo>
                  <a:pt x="119491" y="24931"/>
                </a:lnTo>
                <a:lnTo>
                  <a:pt x="109728" y="24384"/>
                </a:lnTo>
                <a:lnTo>
                  <a:pt x="169164" y="24384"/>
                </a:lnTo>
                <a:lnTo>
                  <a:pt x="179832" y="35052"/>
                </a:lnTo>
                <a:lnTo>
                  <a:pt x="184404" y="41148"/>
                </a:lnTo>
                <a:lnTo>
                  <a:pt x="188976" y="48768"/>
                </a:lnTo>
                <a:lnTo>
                  <a:pt x="217932" y="48768"/>
                </a:lnTo>
                <a:lnTo>
                  <a:pt x="217932" y="205740"/>
                </a:lnTo>
                <a:lnTo>
                  <a:pt x="190500" y="205740"/>
                </a:lnTo>
                <a:lnTo>
                  <a:pt x="183070" y="216336"/>
                </a:lnTo>
                <a:lnTo>
                  <a:pt x="174498" y="225361"/>
                </a:lnTo>
                <a:lnTo>
                  <a:pt x="174254" y="225552"/>
                </a:lnTo>
                <a:close/>
              </a:path>
              <a:path w="218440" h="341629">
                <a:moveTo>
                  <a:pt x="184360" y="316992"/>
                </a:moveTo>
                <a:lnTo>
                  <a:pt x="106680" y="316992"/>
                </a:lnTo>
                <a:lnTo>
                  <a:pt x="119824" y="316420"/>
                </a:lnTo>
                <a:lnTo>
                  <a:pt x="131826" y="314706"/>
                </a:lnTo>
                <a:lnTo>
                  <a:pt x="166878" y="296037"/>
                </a:lnTo>
                <a:lnTo>
                  <a:pt x="187285" y="255365"/>
                </a:lnTo>
                <a:lnTo>
                  <a:pt x="190500" y="205740"/>
                </a:lnTo>
                <a:lnTo>
                  <a:pt x="217932" y="205740"/>
                </a:lnTo>
                <a:lnTo>
                  <a:pt x="216849" y="244149"/>
                </a:lnTo>
                <a:lnTo>
                  <a:pt x="206692" y="287464"/>
                </a:lnTo>
                <a:lnTo>
                  <a:pt x="189404" y="312515"/>
                </a:lnTo>
                <a:lnTo>
                  <a:pt x="184360" y="316992"/>
                </a:lnTo>
                <a:close/>
              </a:path>
              <a:path w="218440" h="341629">
                <a:moveTo>
                  <a:pt x="106680" y="341376"/>
                </a:moveTo>
                <a:lnTo>
                  <a:pt x="62484" y="335280"/>
                </a:lnTo>
                <a:lnTo>
                  <a:pt x="25717" y="313015"/>
                </a:lnTo>
                <a:lnTo>
                  <a:pt x="13716" y="295656"/>
                </a:lnTo>
                <a:lnTo>
                  <a:pt x="9144" y="288036"/>
                </a:lnTo>
                <a:lnTo>
                  <a:pt x="7620" y="280416"/>
                </a:lnTo>
                <a:lnTo>
                  <a:pt x="6096" y="274320"/>
                </a:lnTo>
                <a:lnTo>
                  <a:pt x="36576" y="274320"/>
                </a:lnTo>
                <a:lnTo>
                  <a:pt x="62484" y="307848"/>
                </a:lnTo>
                <a:lnTo>
                  <a:pt x="68580" y="312420"/>
                </a:lnTo>
                <a:lnTo>
                  <a:pt x="91440" y="316992"/>
                </a:lnTo>
                <a:lnTo>
                  <a:pt x="184360" y="316992"/>
                </a:lnTo>
                <a:lnTo>
                  <a:pt x="181356" y="319659"/>
                </a:lnTo>
                <a:lnTo>
                  <a:pt x="137541" y="339090"/>
                </a:lnTo>
                <a:lnTo>
                  <a:pt x="122967" y="340804"/>
                </a:lnTo>
                <a:lnTo>
                  <a:pt x="106680" y="3413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12835" y="4632960"/>
            <a:ext cx="211836" cy="2499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79335" y="5224271"/>
            <a:ext cx="306705" cy="363220"/>
          </a:xfrm>
          <a:custGeom>
            <a:avLst/>
            <a:gdLst/>
            <a:ahLst/>
            <a:cxnLst/>
            <a:rect l="l" t="t" r="r" b="b"/>
            <a:pathLst>
              <a:path w="306704" h="363220">
                <a:moveTo>
                  <a:pt x="152400" y="347472"/>
                </a:moveTo>
                <a:lnTo>
                  <a:pt x="101393" y="339756"/>
                </a:lnTo>
                <a:lnTo>
                  <a:pt x="60198" y="317563"/>
                </a:lnTo>
                <a:lnTo>
                  <a:pt x="29289" y="283654"/>
                </a:lnTo>
                <a:lnTo>
                  <a:pt x="9144" y="240792"/>
                </a:lnTo>
                <a:lnTo>
                  <a:pt x="571" y="191714"/>
                </a:lnTo>
                <a:lnTo>
                  <a:pt x="0" y="173736"/>
                </a:lnTo>
                <a:lnTo>
                  <a:pt x="571" y="156852"/>
                </a:lnTo>
                <a:lnTo>
                  <a:pt x="9144" y="108204"/>
                </a:lnTo>
                <a:lnTo>
                  <a:pt x="28646" y="65341"/>
                </a:lnTo>
                <a:lnTo>
                  <a:pt x="58864" y="31242"/>
                </a:lnTo>
                <a:lnTo>
                  <a:pt x="99869" y="7715"/>
                </a:lnTo>
                <a:lnTo>
                  <a:pt x="150876" y="0"/>
                </a:lnTo>
                <a:lnTo>
                  <a:pt x="168378" y="833"/>
                </a:lnTo>
                <a:lnTo>
                  <a:pt x="214884" y="12191"/>
                </a:lnTo>
                <a:lnTo>
                  <a:pt x="240982" y="25908"/>
                </a:lnTo>
                <a:lnTo>
                  <a:pt x="152400" y="25908"/>
                </a:lnTo>
                <a:lnTo>
                  <a:pt x="136969" y="26741"/>
                </a:lnTo>
                <a:lnTo>
                  <a:pt x="97536" y="38100"/>
                </a:lnTo>
                <a:lnTo>
                  <a:pt x="67746" y="61888"/>
                </a:lnTo>
                <a:lnTo>
                  <a:pt x="42076" y="105703"/>
                </a:lnTo>
                <a:lnTo>
                  <a:pt x="32575" y="146304"/>
                </a:lnTo>
                <a:lnTo>
                  <a:pt x="30480" y="173736"/>
                </a:lnTo>
                <a:lnTo>
                  <a:pt x="31027" y="188333"/>
                </a:lnTo>
                <a:lnTo>
                  <a:pt x="38100" y="230124"/>
                </a:lnTo>
                <a:lnTo>
                  <a:pt x="52887" y="266771"/>
                </a:lnTo>
                <a:lnTo>
                  <a:pt x="86653" y="303085"/>
                </a:lnTo>
                <a:lnTo>
                  <a:pt x="122872" y="318325"/>
                </a:lnTo>
                <a:lnTo>
                  <a:pt x="153924" y="321564"/>
                </a:lnTo>
                <a:lnTo>
                  <a:pt x="275012" y="321564"/>
                </a:lnTo>
                <a:lnTo>
                  <a:pt x="278892" y="324612"/>
                </a:lnTo>
                <a:lnTo>
                  <a:pt x="234696" y="324612"/>
                </a:lnTo>
                <a:lnTo>
                  <a:pt x="226409" y="329803"/>
                </a:lnTo>
                <a:lnTo>
                  <a:pt x="217551" y="334137"/>
                </a:lnTo>
                <a:lnTo>
                  <a:pt x="176403" y="346138"/>
                </a:lnTo>
                <a:lnTo>
                  <a:pt x="164687" y="347162"/>
                </a:lnTo>
                <a:lnTo>
                  <a:pt x="152400" y="347472"/>
                </a:lnTo>
                <a:close/>
              </a:path>
              <a:path w="306704" h="363220">
                <a:moveTo>
                  <a:pt x="272254" y="289560"/>
                </a:moveTo>
                <a:lnTo>
                  <a:pt x="234696" y="289560"/>
                </a:lnTo>
                <a:lnTo>
                  <a:pt x="244387" y="279344"/>
                </a:lnTo>
                <a:lnTo>
                  <a:pt x="252793" y="267271"/>
                </a:lnTo>
                <a:lnTo>
                  <a:pt x="270057" y="223885"/>
                </a:lnTo>
                <a:lnTo>
                  <a:pt x="275844" y="173736"/>
                </a:lnTo>
                <a:lnTo>
                  <a:pt x="275272" y="156019"/>
                </a:lnTo>
                <a:lnTo>
                  <a:pt x="266700" y="109728"/>
                </a:lnTo>
                <a:lnTo>
                  <a:pt x="248483" y="72437"/>
                </a:lnTo>
                <a:lnTo>
                  <a:pt x="212288" y="40195"/>
                </a:lnTo>
                <a:lnTo>
                  <a:pt x="165592" y="26479"/>
                </a:lnTo>
                <a:lnTo>
                  <a:pt x="152400" y="25908"/>
                </a:lnTo>
                <a:lnTo>
                  <a:pt x="240982" y="25908"/>
                </a:lnTo>
                <a:lnTo>
                  <a:pt x="273367" y="56197"/>
                </a:lnTo>
                <a:lnTo>
                  <a:pt x="295656" y="99060"/>
                </a:lnTo>
                <a:lnTo>
                  <a:pt x="305728" y="153495"/>
                </a:lnTo>
                <a:lnTo>
                  <a:pt x="306324" y="173736"/>
                </a:lnTo>
                <a:lnTo>
                  <a:pt x="305490" y="193762"/>
                </a:lnTo>
                <a:lnTo>
                  <a:pt x="294132" y="248412"/>
                </a:lnTo>
                <a:lnTo>
                  <a:pt x="278701" y="280416"/>
                </a:lnTo>
                <a:lnTo>
                  <a:pt x="272254" y="289560"/>
                </a:lnTo>
                <a:close/>
              </a:path>
              <a:path w="306704" h="363220">
                <a:moveTo>
                  <a:pt x="275012" y="321564"/>
                </a:moveTo>
                <a:lnTo>
                  <a:pt x="153924" y="321564"/>
                </a:lnTo>
                <a:lnTo>
                  <a:pt x="161901" y="321278"/>
                </a:lnTo>
                <a:lnTo>
                  <a:pt x="169735" y="320421"/>
                </a:lnTo>
                <a:lnTo>
                  <a:pt x="177284" y="318992"/>
                </a:lnTo>
                <a:lnTo>
                  <a:pt x="184404" y="316992"/>
                </a:lnTo>
                <a:lnTo>
                  <a:pt x="191904" y="315325"/>
                </a:lnTo>
                <a:lnTo>
                  <a:pt x="198691" y="312801"/>
                </a:lnTo>
                <a:lnTo>
                  <a:pt x="205192" y="309705"/>
                </a:lnTo>
                <a:lnTo>
                  <a:pt x="211836" y="306324"/>
                </a:lnTo>
                <a:lnTo>
                  <a:pt x="173736" y="277368"/>
                </a:lnTo>
                <a:lnTo>
                  <a:pt x="190500" y="256032"/>
                </a:lnTo>
                <a:lnTo>
                  <a:pt x="234696" y="289560"/>
                </a:lnTo>
                <a:lnTo>
                  <a:pt x="272254" y="289560"/>
                </a:lnTo>
                <a:lnTo>
                  <a:pt x="268628" y="294703"/>
                </a:lnTo>
                <a:lnTo>
                  <a:pt x="257556" y="307848"/>
                </a:lnTo>
                <a:lnTo>
                  <a:pt x="275012" y="321564"/>
                </a:lnTo>
                <a:close/>
              </a:path>
              <a:path w="306704" h="363220">
                <a:moveTo>
                  <a:pt x="283464" y="362712"/>
                </a:moveTo>
                <a:lnTo>
                  <a:pt x="234696" y="324612"/>
                </a:lnTo>
                <a:lnTo>
                  <a:pt x="278892" y="324612"/>
                </a:lnTo>
                <a:lnTo>
                  <a:pt x="300228" y="341376"/>
                </a:lnTo>
                <a:lnTo>
                  <a:pt x="283464" y="3627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46619" y="5326380"/>
            <a:ext cx="187451" cy="2423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88935" y="5318760"/>
            <a:ext cx="222504" cy="2499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57160" y="5318760"/>
            <a:ext cx="105156" cy="243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91272" y="5260848"/>
            <a:ext cx="108585" cy="307975"/>
          </a:xfrm>
          <a:custGeom>
            <a:avLst/>
            <a:gdLst/>
            <a:ahLst/>
            <a:cxnLst/>
            <a:rect l="l" t="t" r="r" b="b"/>
            <a:pathLst>
              <a:path w="108584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8584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8584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576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0604"/>
                </a:lnTo>
                <a:lnTo>
                  <a:pt x="62484" y="265176"/>
                </a:lnTo>
                <a:lnTo>
                  <a:pt x="62484" y="272796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8204" y="283464"/>
                </a:lnTo>
                <a:lnTo>
                  <a:pt x="108204" y="301752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8584" h="307975">
                <a:moveTo>
                  <a:pt x="108204" y="283464"/>
                </a:moveTo>
                <a:lnTo>
                  <a:pt x="92964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8204" y="280416"/>
                </a:lnTo>
                <a:lnTo>
                  <a:pt x="108204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60435" y="53263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45195" y="52334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61782" y="52334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28956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34171" y="5318760"/>
            <a:ext cx="211836" cy="2499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87155" y="5318759"/>
            <a:ext cx="187452" cy="2499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80353" y="59192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3200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77128" y="6004559"/>
            <a:ext cx="187451" cy="2438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07252" y="59466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5198" y="307252"/>
                </a:lnTo>
                <a:lnTo>
                  <a:pt x="34123" y="273177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45936" y="6004560"/>
            <a:ext cx="211836" cy="2499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4160" y="6004560"/>
            <a:ext cx="105156" cy="2438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49872" y="6004559"/>
            <a:ext cx="218440" cy="337185"/>
          </a:xfrm>
          <a:custGeom>
            <a:avLst/>
            <a:gdLst/>
            <a:ahLst/>
            <a:cxnLst/>
            <a:rect l="l" t="t" r="r" b="b"/>
            <a:pathLst>
              <a:path w="218440" h="337185">
                <a:moveTo>
                  <a:pt x="105079" y="249936"/>
                </a:moveTo>
                <a:lnTo>
                  <a:pt x="57835" y="239268"/>
                </a:lnTo>
                <a:lnTo>
                  <a:pt x="19520" y="203287"/>
                </a:lnTo>
                <a:lnTo>
                  <a:pt x="3137" y="160758"/>
                </a:lnTo>
                <a:lnTo>
                  <a:pt x="0" y="121419"/>
                </a:lnTo>
                <a:lnTo>
                  <a:pt x="159" y="114061"/>
                </a:lnTo>
                <a:lnTo>
                  <a:pt x="4495" y="76200"/>
                </a:lnTo>
                <a:lnTo>
                  <a:pt x="24307" y="36576"/>
                </a:lnTo>
                <a:lnTo>
                  <a:pt x="57835" y="9144"/>
                </a:lnTo>
                <a:lnTo>
                  <a:pt x="106603" y="0"/>
                </a:lnTo>
                <a:lnTo>
                  <a:pt x="114223" y="0"/>
                </a:lnTo>
                <a:lnTo>
                  <a:pt x="121843" y="1524"/>
                </a:lnTo>
                <a:lnTo>
                  <a:pt x="129463" y="4572"/>
                </a:lnTo>
                <a:lnTo>
                  <a:pt x="137083" y="6096"/>
                </a:lnTo>
                <a:lnTo>
                  <a:pt x="167831" y="24384"/>
                </a:lnTo>
                <a:lnTo>
                  <a:pt x="109651" y="24384"/>
                </a:lnTo>
                <a:lnTo>
                  <a:pt x="98768" y="24955"/>
                </a:lnTo>
                <a:lnTo>
                  <a:pt x="58216" y="42672"/>
                </a:lnTo>
                <a:lnTo>
                  <a:pt x="47167" y="56388"/>
                </a:lnTo>
                <a:lnTo>
                  <a:pt x="41999" y="63769"/>
                </a:lnTo>
                <a:lnTo>
                  <a:pt x="29950" y="100226"/>
                </a:lnTo>
                <a:lnTo>
                  <a:pt x="28283" y="121419"/>
                </a:lnTo>
                <a:lnTo>
                  <a:pt x="28879" y="132588"/>
                </a:lnTo>
                <a:lnTo>
                  <a:pt x="29188" y="143494"/>
                </a:lnTo>
                <a:lnTo>
                  <a:pt x="41642" y="187833"/>
                </a:lnTo>
                <a:lnTo>
                  <a:pt x="70170" y="215741"/>
                </a:lnTo>
                <a:lnTo>
                  <a:pt x="109651" y="225552"/>
                </a:lnTo>
                <a:lnTo>
                  <a:pt x="174177" y="225552"/>
                </a:lnTo>
                <a:lnTo>
                  <a:pt x="164705" y="232957"/>
                </a:lnTo>
                <a:lnTo>
                  <a:pt x="153847" y="239268"/>
                </a:lnTo>
                <a:lnTo>
                  <a:pt x="142155" y="244149"/>
                </a:lnTo>
                <a:lnTo>
                  <a:pt x="130034" y="247459"/>
                </a:lnTo>
                <a:lnTo>
                  <a:pt x="117628" y="249340"/>
                </a:lnTo>
                <a:lnTo>
                  <a:pt x="105079" y="249936"/>
                </a:lnTo>
                <a:close/>
              </a:path>
              <a:path w="218440" h="337185">
                <a:moveTo>
                  <a:pt x="217855" y="48768"/>
                </a:moveTo>
                <a:lnTo>
                  <a:pt x="190423" y="48768"/>
                </a:lnTo>
                <a:lnTo>
                  <a:pt x="190423" y="7620"/>
                </a:lnTo>
                <a:lnTo>
                  <a:pt x="217855" y="7620"/>
                </a:lnTo>
                <a:lnTo>
                  <a:pt x="217855" y="48768"/>
                </a:lnTo>
                <a:close/>
              </a:path>
              <a:path w="218440" h="337185">
                <a:moveTo>
                  <a:pt x="174177" y="225552"/>
                </a:moveTo>
                <a:lnTo>
                  <a:pt x="109651" y="225552"/>
                </a:lnTo>
                <a:lnTo>
                  <a:pt x="118747" y="225004"/>
                </a:lnTo>
                <a:lnTo>
                  <a:pt x="127558" y="223456"/>
                </a:lnTo>
                <a:lnTo>
                  <a:pt x="163967" y="202930"/>
                </a:lnTo>
                <a:lnTo>
                  <a:pt x="184327" y="164592"/>
                </a:lnTo>
                <a:lnTo>
                  <a:pt x="190351" y="124968"/>
                </a:lnTo>
                <a:lnTo>
                  <a:pt x="190310" y="121419"/>
                </a:lnTo>
                <a:lnTo>
                  <a:pt x="181517" y="76485"/>
                </a:lnTo>
                <a:lnTo>
                  <a:pt x="157276" y="42100"/>
                </a:lnTo>
                <a:lnTo>
                  <a:pt x="118533" y="24931"/>
                </a:lnTo>
                <a:lnTo>
                  <a:pt x="109651" y="24384"/>
                </a:lnTo>
                <a:lnTo>
                  <a:pt x="167831" y="24384"/>
                </a:lnTo>
                <a:lnTo>
                  <a:pt x="173659" y="28956"/>
                </a:lnTo>
                <a:lnTo>
                  <a:pt x="179755" y="35052"/>
                </a:lnTo>
                <a:lnTo>
                  <a:pt x="184327" y="41148"/>
                </a:lnTo>
                <a:lnTo>
                  <a:pt x="188899" y="48768"/>
                </a:lnTo>
                <a:lnTo>
                  <a:pt x="217855" y="48768"/>
                </a:lnTo>
                <a:lnTo>
                  <a:pt x="217855" y="205740"/>
                </a:lnTo>
                <a:lnTo>
                  <a:pt x="190423" y="205740"/>
                </a:lnTo>
                <a:lnTo>
                  <a:pt x="182993" y="216336"/>
                </a:lnTo>
                <a:lnTo>
                  <a:pt x="174421" y="225361"/>
                </a:lnTo>
                <a:lnTo>
                  <a:pt x="174177" y="225552"/>
                </a:lnTo>
                <a:close/>
              </a:path>
              <a:path w="218440" h="337185">
                <a:moveTo>
                  <a:pt x="217855" y="336804"/>
                </a:moveTo>
                <a:lnTo>
                  <a:pt x="190423" y="336804"/>
                </a:lnTo>
                <a:lnTo>
                  <a:pt x="190423" y="205740"/>
                </a:lnTo>
                <a:lnTo>
                  <a:pt x="217855" y="205740"/>
                </a:lnTo>
                <a:lnTo>
                  <a:pt x="217855" y="3368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36308" y="6012180"/>
            <a:ext cx="187451" cy="2423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8623" y="6004560"/>
            <a:ext cx="222504" cy="2499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5323" y="6004560"/>
            <a:ext cx="106680" cy="2438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80959" y="59466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4984" y="307252"/>
                </a:lnTo>
                <a:lnTo>
                  <a:pt x="34123" y="273177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67056" y="280416"/>
                </a:lnTo>
                <a:lnTo>
                  <a:pt x="70104" y="281940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48600" y="60121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33359" y="59192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49945" y="59192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2895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22335" y="6004560"/>
            <a:ext cx="211836" cy="2499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20100" y="5919215"/>
            <a:ext cx="243840" cy="329565"/>
          </a:xfrm>
          <a:custGeom>
            <a:avLst/>
            <a:gdLst/>
            <a:ahLst/>
            <a:cxnLst/>
            <a:rect l="l" t="t" r="r" b="b"/>
            <a:pathLst>
              <a:path w="243840" h="329564">
                <a:moveTo>
                  <a:pt x="30480" y="329184"/>
                </a:moveTo>
                <a:lnTo>
                  <a:pt x="0" y="327660"/>
                </a:lnTo>
                <a:lnTo>
                  <a:pt x="0" y="0"/>
                </a:lnTo>
                <a:lnTo>
                  <a:pt x="128016" y="0"/>
                </a:lnTo>
                <a:lnTo>
                  <a:pt x="153757" y="1166"/>
                </a:lnTo>
                <a:lnTo>
                  <a:pt x="176212" y="4762"/>
                </a:lnTo>
                <a:lnTo>
                  <a:pt x="195524" y="10929"/>
                </a:lnTo>
                <a:lnTo>
                  <a:pt x="211836" y="19812"/>
                </a:lnTo>
                <a:lnTo>
                  <a:pt x="218065" y="25908"/>
                </a:lnTo>
                <a:lnTo>
                  <a:pt x="30480" y="25908"/>
                </a:lnTo>
                <a:lnTo>
                  <a:pt x="30480" y="153924"/>
                </a:lnTo>
                <a:lnTo>
                  <a:pt x="209380" y="153924"/>
                </a:lnTo>
                <a:lnTo>
                  <a:pt x="199644" y="160496"/>
                </a:lnTo>
                <a:lnTo>
                  <a:pt x="185928" y="167640"/>
                </a:lnTo>
                <a:lnTo>
                  <a:pt x="193357" y="170211"/>
                </a:lnTo>
                <a:lnTo>
                  <a:pt x="199644" y="173355"/>
                </a:lnTo>
                <a:lnTo>
                  <a:pt x="204787" y="177069"/>
                </a:lnTo>
                <a:lnTo>
                  <a:pt x="207365" y="179832"/>
                </a:lnTo>
                <a:lnTo>
                  <a:pt x="30480" y="179832"/>
                </a:lnTo>
                <a:lnTo>
                  <a:pt x="30480" y="329184"/>
                </a:lnTo>
                <a:close/>
              </a:path>
              <a:path w="243840" h="329564">
                <a:moveTo>
                  <a:pt x="209380" y="153924"/>
                </a:moveTo>
                <a:lnTo>
                  <a:pt x="128016" y="153924"/>
                </a:lnTo>
                <a:lnTo>
                  <a:pt x="136017" y="153662"/>
                </a:lnTo>
                <a:lnTo>
                  <a:pt x="144018" y="152971"/>
                </a:lnTo>
                <a:lnTo>
                  <a:pt x="185928" y="138684"/>
                </a:lnTo>
                <a:lnTo>
                  <a:pt x="202692" y="117348"/>
                </a:lnTo>
                <a:lnTo>
                  <a:pt x="205811" y="111109"/>
                </a:lnTo>
                <a:lnTo>
                  <a:pt x="208216" y="104013"/>
                </a:lnTo>
                <a:lnTo>
                  <a:pt x="209764" y="96345"/>
                </a:lnTo>
                <a:lnTo>
                  <a:pt x="210311" y="88392"/>
                </a:lnTo>
                <a:lnTo>
                  <a:pt x="209764" y="79557"/>
                </a:lnTo>
                <a:lnTo>
                  <a:pt x="189833" y="41838"/>
                </a:lnTo>
                <a:lnTo>
                  <a:pt x="152257" y="27836"/>
                </a:lnTo>
                <a:lnTo>
                  <a:pt x="129540" y="25908"/>
                </a:lnTo>
                <a:lnTo>
                  <a:pt x="218065" y="25908"/>
                </a:lnTo>
                <a:lnTo>
                  <a:pt x="224075" y="31789"/>
                </a:lnTo>
                <a:lnTo>
                  <a:pt x="233172" y="47053"/>
                </a:lnTo>
                <a:lnTo>
                  <a:pt x="238839" y="65460"/>
                </a:lnTo>
                <a:lnTo>
                  <a:pt x="240792" y="86868"/>
                </a:lnTo>
                <a:lnTo>
                  <a:pt x="239934" y="101131"/>
                </a:lnTo>
                <a:lnTo>
                  <a:pt x="220218" y="144494"/>
                </a:lnTo>
                <a:lnTo>
                  <a:pt x="211074" y="152781"/>
                </a:lnTo>
                <a:lnTo>
                  <a:pt x="209380" y="153924"/>
                </a:lnTo>
                <a:close/>
              </a:path>
              <a:path w="243840" h="329564">
                <a:moveTo>
                  <a:pt x="208787" y="329184"/>
                </a:moveTo>
                <a:lnTo>
                  <a:pt x="199072" y="291655"/>
                </a:lnTo>
                <a:lnTo>
                  <a:pt x="198120" y="275844"/>
                </a:lnTo>
                <a:lnTo>
                  <a:pt x="197238" y="267866"/>
                </a:lnTo>
                <a:lnTo>
                  <a:pt x="196786" y="260032"/>
                </a:lnTo>
                <a:lnTo>
                  <a:pt x="196698" y="256032"/>
                </a:lnTo>
                <a:lnTo>
                  <a:pt x="196596" y="245364"/>
                </a:lnTo>
                <a:lnTo>
                  <a:pt x="195691" y="237886"/>
                </a:lnTo>
                <a:lnTo>
                  <a:pt x="184404" y="198120"/>
                </a:lnTo>
                <a:lnTo>
                  <a:pt x="169164" y="187452"/>
                </a:lnTo>
                <a:lnTo>
                  <a:pt x="163068" y="184404"/>
                </a:lnTo>
                <a:lnTo>
                  <a:pt x="150876" y="181356"/>
                </a:lnTo>
                <a:lnTo>
                  <a:pt x="143256" y="179832"/>
                </a:lnTo>
                <a:lnTo>
                  <a:pt x="207365" y="179832"/>
                </a:lnTo>
                <a:lnTo>
                  <a:pt x="223861" y="210192"/>
                </a:lnTo>
                <a:lnTo>
                  <a:pt x="225361" y="216598"/>
                </a:lnTo>
                <a:lnTo>
                  <a:pt x="226575" y="223289"/>
                </a:lnTo>
                <a:lnTo>
                  <a:pt x="227075" y="230124"/>
                </a:lnTo>
                <a:lnTo>
                  <a:pt x="227957" y="236743"/>
                </a:lnTo>
                <a:lnTo>
                  <a:pt x="228409" y="243078"/>
                </a:lnTo>
                <a:lnTo>
                  <a:pt x="228469" y="245364"/>
                </a:lnTo>
                <a:lnTo>
                  <a:pt x="228707" y="260032"/>
                </a:lnTo>
                <a:lnTo>
                  <a:pt x="228838" y="264890"/>
                </a:lnTo>
                <a:lnTo>
                  <a:pt x="229361" y="273177"/>
                </a:lnTo>
                <a:lnTo>
                  <a:pt x="229885" y="280892"/>
                </a:lnTo>
                <a:lnTo>
                  <a:pt x="230123" y="288036"/>
                </a:lnTo>
                <a:lnTo>
                  <a:pt x="231648" y="295656"/>
                </a:lnTo>
                <a:lnTo>
                  <a:pt x="231648" y="301752"/>
                </a:lnTo>
                <a:lnTo>
                  <a:pt x="233172" y="307848"/>
                </a:lnTo>
                <a:lnTo>
                  <a:pt x="234696" y="312419"/>
                </a:lnTo>
                <a:lnTo>
                  <a:pt x="234696" y="316992"/>
                </a:lnTo>
                <a:lnTo>
                  <a:pt x="237744" y="323088"/>
                </a:lnTo>
                <a:lnTo>
                  <a:pt x="243840" y="326136"/>
                </a:lnTo>
                <a:lnTo>
                  <a:pt x="243840" y="327660"/>
                </a:lnTo>
                <a:lnTo>
                  <a:pt x="208787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09660" y="6004560"/>
            <a:ext cx="222504" cy="2499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74835" y="6004559"/>
            <a:ext cx="187451" cy="24384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21723" y="6004559"/>
            <a:ext cx="218440" cy="341630"/>
          </a:xfrm>
          <a:custGeom>
            <a:avLst/>
            <a:gdLst/>
            <a:ahLst/>
            <a:cxnLst/>
            <a:rect l="l" t="t" r="r" b="b"/>
            <a:pathLst>
              <a:path w="218440" h="341629">
                <a:moveTo>
                  <a:pt x="106680" y="249936"/>
                </a:moveTo>
                <a:lnTo>
                  <a:pt x="59436" y="239268"/>
                </a:lnTo>
                <a:lnTo>
                  <a:pt x="25908" y="211836"/>
                </a:lnTo>
                <a:lnTo>
                  <a:pt x="6096" y="172212"/>
                </a:lnTo>
                <a:lnTo>
                  <a:pt x="0" y="124968"/>
                </a:lnTo>
                <a:lnTo>
                  <a:pt x="523" y="111775"/>
                </a:lnTo>
                <a:lnTo>
                  <a:pt x="9834" y="65079"/>
                </a:lnTo>
                <a:lnTo>
                  <a:pt x="32408" y="28217"/>
                </a:lnTo>
                <a:lnTo>
                  <a:pt x="68746" y="5143"/>
                </a:lnTo>
                <a:lnTo>
                  <a:pt x="106680" y="0"/>
                </a:lnTo>
                <a:lnTo>
                  <a:pt x="114300" y="0"/>
                </a:lnTo>
                <a:lnTo>
                  <a:pt x="121920" y="1524"/>
                </a:lnTo>
                <a:lnTo>
                  <a:pt x="131064" y="4572"/>
                </a:lnTo>
                <a:lnTo>
                  <a:pt x="138684" y="6096"/>
                </a:lnTo>
                <a:lnTo>
                  <a:pt x="146304" y="9144"/>
                </a:lnTo>
                <a:lnTo>
                  <a:pt x="161544" y="18288"/>
                </a:lnTo>
                <a:lnTo>
                  <a:pt x="167640" y="22860"/>
                </a:lnTo>
                <a:lnTo>
                  <a:pt x="169164" y="24384"/>
                </a:lnTo>
                <a:lnTo>
                  <a:pt x="111252" y="24384"/>
                </a:lnTo>
                <a:lnTo>
                  <a:pt x="102369" y="24693"/>
                </a:lnTo>
                <a:lnTo>
                  <a:pt x="64389" y="38481"/>
                </a:lnTo>
                <a:lnTo>
                  <a:pt x="38766" y="69770"/>
                </a:lnTo>
                <a:lnTo>
                  <a:pt x="28956" y="117348"/>
                </a:lnTo>
                <a:lnTo>
                  <a:pt x="29241" y="128516"/>
                </a:lnTo>
                <a:lnTo>
                  <a:pt x="36099" y="169116"/>
                </a:lnTo>
                <a:lnTo>
                  <a:pt x="59055" y="207264"/>
                </a:lnTo>
                <a:lnTo>
                  <a:pt x="100369" y="224980"/>
                </a:lnTo>
                <a:lnTo>
                  <a:pt x="111252" y="225552"/>
                </a:lnTo>
                <a:lnTo>
                  <a:pt x="174254" y="225552"/>
                </a:lnTo>
                <a:lnTo>
                  <a:pt x="164782" y="232957"/>
                </a:lnTo>
                <a:lnTo>
                  <a:pt x="153924" y="239268"/>
                </a:lnTo>
                <a:lnTo>
                  <a:pt x="142470" y="244149"/>
                </a:lnTo>
                <a:lnTo>
                  <a:pt x="130873" y="247459"/>
                </a:lnTo>
                <a:lnTo>
                  <a:pt x="118991" y="249340"/>
                </a:lnTo>
                <a:lnTo>
                  <a:pt x="106680" y="249936"/>
                </a:lnTo>
                <a:close/>
              </a:path>
              <a:path w="218440" h="341629">
                <a:moveTo>
                  <a:pt x="217932" y="48768"/>
                </a:moveTo>
                <a:lnTo>
                  <a:pt x="190500" y="48768"/>
                </a:lnTo>
                <a:lnTo>
                  <a:pt x="190500" y="7620"/>
                </a:lnTo>
                <a:lnTo>
                  <a:pt x="217932" y="7620"/>
                </a:lnTo>
                <a:lnTo>
                  <a:pt x="217932" y="48768"/>
                </a:lnTo>
                <a:close/>
              </a:path>
              <a:path w="218440" h="341629">
                <a:moveTo>
                  <a:pt x="174254" y="225552"/>
                </a:moveTo>
                <a:lnTo>
                  <a:pt x="111252" y="225552"/>
                </a:lnTo>
                <a:lnTo>
                  <a:pt x="120134" y="225004"/>
                </a:lnTo>
                <a:lnTo>
                  <a:pt x="128587" y="223456"/>
                </a:lnTo>
                <a:lnTo>
                  <a:pt x="164068" y="202930"/>
                </a:lnTo>
                <a:lnTo>
                  <a:pt x="185928" y="164592"/>
                </a:lnTo>
                <a:lnTo>
                  <a:pt x="190460" y="124968"/>
                </a:lnTo>
                <a:lnTo>
                  <a:pt x="190214" y="115347"/>
                </a:lnTo>
                <a:lnTo>
                  <a:pt x="182351" y="76200"/>
                </a:lnTo>
                <a:lnTo>
                  <a:pt x="158877" y="41529"/>
                </a:lnTo>
                <a:lnTo>
                  <a:pt x="120348" y="24931"/>
                </a:lnTo>
                <a:lnTo>
                  <a:pt x="111252" y="24384"/>
                </a:lnTo>
                <a:lnTo>
                  <a:pt x="169164" y="24384"/>
                </a:lnTo>
                <a:lnTo>
                  <a:pt x="185928" y="41148"/>
                </a:lnTo>
                <a:lnTo>
                  <a:pt x="188976" y="48768"/>
                </a:lnTo>
                <a:lnTo>
                  <a:pt x="217932" y="48768"/>
                </a:lnTo>
                <a:lnTo>
                  <a:pt x="217932" y="205740"/>
                </a:lnTo>
                <a:lnTo>
                  <a:pt x="190500" y="205740"/>
                </a:lnTo>
                <a:lnTo>
                  <a:pt x="183070" y="216336"/>
                </a:lnTo>
                <a:lnTo>
                  <a:pt x="174498" y="225361"/>
                </a:lnTo>
                <a:lnTo>
                  <a:pt x="174254" y="225552"/>
                </a:lnTo>
                <a:close/>
              </a:path>
              <a:path w="218440" h="341629">
                <a:moveTo>
                  <a:pt x="184489" y="316992"/>
                </a:moveTo>
                <a:lnTo>
                  <a:pt x="106680" y="316992"/>
                </a:lnTo>
                <a:lnTo>
                  <a:pt x="120467" y="316420"/>
                </a:lnTo>
                <a:lnTo>
                  <a:pt x="132397" y="314706"/>
                </a:lnTo>
                <a:lnTo>
                  <a:pt x="167068" y="296037"/>
                </a:lnTo>
                <a:lnTo>
                  <a:pt x="187309" y="255365"/>
                </a:lnTo>
                <a:lnTo>
                  <a:pt x="190500" y="205740"/>
                </a:lnTo>
                <a:lnTo>
                  <a:pt x="217932" y="205740"/>
                </a:lnTo>
                <a:lnTo>
                  <a:pt x="216849" y="244149"/>
                </a:lnTo>
                <a:lnTo>
                  <a:pt x="206692" y="287464"/>
                </a:lnTo>
                <a:lnTo>
                  <a:pt x="189428" y="312515"/>
                </a:lnTo>
                <a:lnTo>
                  <a:pt x="184489" y="316992"/>
                </a:lnTo>
                <a:close/>
              </a:path>
              <a:path w="218440" h="341629">
                <a:moveTo>
                  <a:pt x="106680" y="341376"/>
                </a:moveTo>
                <a:lnTo>
                  <a:pt x="62484" y="335280"/>
                </a:lnTo>
                <a:lnTo>
                  <a:pt x="26574" y="313015"/>
                </a:lnTo>
                <a:lnTo>
                  <a:pt x="13716" y="295656"/>
                </a:lnTo>
                <a:lnTo>
                  <a:pt x="9144" y="288036"/>
                </a:lnTo>
                <a:lnTo>
                  <a:pt x="7620" y="280416"/>
                </a:lnTo>
                <a:lnTo>
                  <a:pt x="7620" y="274320"/>
                </a:lnTo>
                <a:lnTo>
                  <a:pt x="36576" y="274320"/>
                </a:lnTo>
                <a:lnTo>
                  <a:pt x="38100" y="281940"/>
                </a:lnTo>
                <a:lnTo>
                  <a:pt x="41148" y="289560"/>
                </a:lnTo>
                <a:lnTo>
                  <a:pt x="45720" y="295656"/>
                </a:lnTo>
                <a:lnTo>
                  <a:pt x="50292" y="300228"/>
                </a:lnTo>
                <a:lnTo>
                  <a:pt x="56388" y="304800"/>
                </a:lnTo>
                <a:lnTo>
                  <a:pt x="62484" y="307848"/>
                </a:lnTo>
                <a:lnTo>
                  <a:pt x="68580" y="312420"/>
                </a:lnTo>
                <a:lnTo>
                  <a:pt x="91440" y="316992"/>
                </a:lnTo>
                <a:lnTo>
                  <a:pt x="184489" y="316992"/>
                </a:lnTo>
                <a:lnTo>
                  <a:pt x="181546" y="319659"/>
                </a:lnTo>
                <a:lnTo>
                  <a:pt x="137731" y="339090"/>
                </a:lnTo>
                <a:lnTo>
                  <a:pt x="122991" y="340804"/>
                </a:lnTo>
                <a:lnTo>
                  <a:pt x="106680" y="3413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97567" y="6004560"/>
            <a:ext cx="211836" cy="24993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2263" y="2225039"/>
            <a:ext cx="11320271" cy="560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0244" y="13845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2644" y="1417319"/>
            <a:ext cx="0" cy="309880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79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4667" y="1351788"/>
            <a:ext cx="250190" cy="375285"/>
          </a:xfrm>
          <a:custGeom>
            <a:avLst/>
            <a:gdLst/>
            <a:ahLst/>
            <a:cxnLst/>
            <a:rect l="l" t="t" r="r" b="b"/>
            <a:pathLst>
              <a:path w="250189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73152" y="0"/>
                </a:lnTo>
                <a:lnTo>
                  <a:pt x="73152" y="134112"/>
                </a:lnTo>
                <a:lnTo>
                  <a:pt x="238070" y="134112"/>
                </a:lnTo>
                <a:lnTo>
                  <a:pt x="238315" y="134493"/>
                </a:lnTo>
                <a:lnTo>
                  <a:pt x="242316" y="142494"/>
                </a:lnTo>
                <a:lnTo>
                  <a:pt x="245173" y="150495"/>
                </a:lnTo>
                <a:lnTo>
                  <a:pt x="245255" y="150876"/>
                </a:lnTo>
                <a:lnTo>
                  <a:pt x="129540" y="150876"/>
                </a:lnTo>
                <a:lnTo>
                  <a:pt x="116657" y="152257"/>
                </a:lnTo>
                <a:lnTo>
                  <a:pt x="80867" y="180975"/>
                </a:lnTo>
                <a:lnTo>
                  <a:pt x="73152" y="225552"/>
                </a:lnTo>
                <a:lnTo>
                  <a:pt x="73152" y="374904"/>
                </a:lnTo>
                <a:close/>
              </a:path>
              <a:path w="250189" h="375285">
                <a:moveTo>
                  <a:pt x="238070" y="134112"/>
                </a:moveTo>
                <a:lnTo>
                  <a:pt x="73152" y="134112"/>
                </a:lnTo>
                <a:lnTo>
                  <a:pt x="81200" y="122658"/>
                </a:lnTo>
                <a:lnTo>
                  <a:pt x="119395" y="95702"/>
                </a:lnTo>
                <a:lnTo>
                  <a:pt x="152400" y="89916"/>
                </a:lnTo>
                <a:lnTo>
                  <a:pt x="164687" y="90487"/>
                </a:lnTo>
                <a:lnTo>
                  <a:pt x="208740" y="104203"/>
                </a:lnTo>
                <a:lnTo>
                  <a:pt x="238070" y="134112"/>
                </a:lnTo>
                <a:close/>
              </a:path>
              <a:path w="250189" h="375285">
                <a:moveTo>
                  <a:pt x="249936" y="374904"/>
                </a:moveTo>
                <a:lnTo>
                  <a:pt x="175260" y="374904"/>
                </a:lnTo>
                <a:lnTo>
                  <a:pt x="175260" y="207264"/>
                </a:lnTo>
                <a:lnTo>
                  <a:pt x="174712" y="196405"/>
                </a:lnTo>
                <a:lnTo>
                  <a:pt x="152590" y="156210"/>
                </a:lnTo>
                <a:lnTo>
                  <a:pt x="129540" y="150876"/>
                </a:lnTo>
                <a:lnTo>
                  <a:pt x="245255" y="150876"/>
                </a:lnTo>
                <a:lnTo>
                  <a:pt x="249619" y="193548"/>
                </a:lnTo>
                <a:lnTo>
                  <a:pt x="249866" y="207264"/>
                </a:lnTo>
                <a:lnTo>
                  <a:pt x="2499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8800" y="14417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711" y="14417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39" h="294639">
                <a:moveTo>
                  <a:pt x="249553" y="236220"/>
                </a:moveTo>
                <a:lnTo>
                  <a:pt x="135636" y="236220"/>
                </a:lnTo>
                <a:lnTo>
                  <a:pt x="145613" y="235910"/>
                </a:lnTo>
                <a:lnTo>
                  <a:pt x="154876" y="234886"/>
                </a:lnTo>
                <a:lnTo>
                  <a:pt x="163282" y="233005"/>
                </a:lnTo>
                <a:lnTo>
                  <a:pt x="170688" y="230124"/>
                </a:lnTo>
                <a:lnTo>
                  <a:pt x="178307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399" y="184213"/>
                </a:lnTo>
                <a:lnTo>
                  <a:pt x="72199" y="165330"/>
                </a:lnTo>
                <a:lnTo>
                  <a:pt x="53340" y="158686"/>
                </a:lnTo>
                <a:lnTo>
                  <a:pt x="17668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39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39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7549" y="279987"/>
                </a:lnTo>
                <a:lnTo>
                  <a:pt x="159543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2511" y="1441703"/>
            <a:ext cx="271780" cy="394970"/>
          </a:xfrm>
          <a:custGeom>
            <a:avLst/>
            <a:gdLst/>
            <a:ahLst/>
            <a:cxnLst/>
            <a:rect l="l" t="t" r="r" b="b"/>
            <a:pathLst>
              <a:path w="271779" h="394969">
                <a:moveTo>
                  <a:pt x="246677" y="48768"/>
                </a:moveTo>
                <a:lnTo>
                  <a:pt x="71627" y="48768"/>
                </a:lnTo>
                <a:lnTo>
                  <a:pt x="78247" y="39957"/>
                </a:lnTo>
                <a:lnTo>
                  <a:pt x="109799" y="10929"/>
                </a:lnTo>
                <a:lnTo>
                  <a:pt x="155447" y="0"/>
                </a:lnTo>
                <a:lnTo>
                  <a:pt x="178593" y="2286"/>
                </a:lnTo>
                <a:lnTo>
                  <a:pt x="200024" y="9144"/>
                </a:lnTo>
                <a:lnTo>
                  <a:pt x="219741" y="20574"/>
                </a:lnTo>
                <a:lnTo>
                  <a:pt x="237743" y="36576"/>
                </a:lnTo>
                <a:lnTo>
                  <a:pt x="246677" y="48768"/>
                </a:lnTo>
                <a:close/>
              </a:path>
              <a:path w="271779" h="394969">
                <a:moveTo>
                  <a:pt x="73151" y="394716"/>
                </a:moveTo>
                <a:lnTo>
                  <a:pt x="0" y="394716"/>
                </a:lnTo>
                <a:lnTo>
                  <a:pt x="0" y="7620"/>
                </a:lnTo>
                <a:lnTo>
                  <a:pt x="71627" y="7620"/>
                </a:lnTo>
                <a:lnTo>
                  <a:pt x="71627" y="48768"/>
                </a:lnTo>
                <a:lnTo>
                  <a:pt x="246677" y="48768"/>
                </a:lnTo>
                <a:lnTo>
                  <a:pt x="252626" y="56888"/>
                </a:lnTo>
                <a:lnTo>
                  <a:pt x="255670" y="64008"/>
                </a:lnTo>
                <a:lnTo>
                  <a:pt x="134111" y="64008"/>
                </a:lnTo>
                <a:lnTo>
                  <a:pt x="115228" y="66532"/>
                </a:lnTo>
                <a:lnTo>
                  <a:pt x="77723" y="102108"/>
                </a:lnTo>
                <a:lnTo>
                  <a:pt x="70103" y="153924"/>
                </a:lnTo>
                <a:lnTo>
                  <a:pt x="71818" y="176212"/>
                </a:lnTo>
                <a:lnTo>
                  <a:pt x="97535" y="222504"/>
                </a:lnTo>
                <a:lnTo>
                  <a:pt x="134111" y="233172"/>
                </a:lnTo>
                <a:lnTo>
                  <a:pt x="253716" y="233172"/>
                </a:lnTo>
                <a:lnTo>
                  <a:pt x="253269" y="234338"/>
                </a:lnTo>
                <a:lnTo>
                  <a:pt x="242218" y="251460"/>
                </a:lnTo>
                <a:lnTo>
                  <a:pt x="73151" y="251460"/>
                </a:lnTo>
                <a:lnTo>
                  <a:pt x="73151" y="394716"/>
                </a:lnTo>
                <a:close/>
              </a:path>
              <a:path w="271779" h="394969">
                <a:moveTo>
                  <a:pt x="253716" y="233172"/>
                </a:moveTo>
                <a:lnTo>
                  <a:pt x="134111" y="233172"/>
                </a:lnTo>
                <a:lnTo>
                  <a:pt x="148351" y="231743"/>
                </a:lnTo>
                <a:lnTo>
                  <a:pt x="161162" y="227457"/>
                </a:lnTo>
                <a:lnTo>
                  <a:pt x="188237" y="197096"/>
                </a:lnTo>
                <a:lnTo>
                  <a:pt x="196595" y="146304"/>
                </a:lnTo>
                <a:lnTo>
                  <a:pt x="195738" y="130849"/>
                </a:lnTo>
                <a:lnTo>
                  <a:pt x="182879" y="89916"/>
                </a:lnTo>
                <a:lnTo>
                  <a:pt x="149232" y="65698"/>
                </a:lnTo>
                <a:lnTo>
                  <a:pt x="134111" y="64008"/>
                </a:lnTo>
                <a:lnTo>
                  <a:pt x="255670" y="64008"/>
                </a:lnTo>
                <a:lnTo>
                  <a:pt x="263080" y="81343"/>
                </a:lnTo>
                <a:lnTo>
                  <a:pt x="269247" y="110085"/>
                </a:lnTo>
                <a:lnTo>
                  <a:pt x="271271" y="143256"/>
                </a:lnTo>
                <a:lnTo>
                  <a:pt x="269271" y="177807"/>
                </a:lnTo>
                <a:lnTo>
                  <a:pt x="263270" y="208216"/>
                </a:lnTo>
                <a:lnTo>
                  <a:pt x="253716" y="233172"/>
                </a:lnTo>
                <a:close/>
              </a:path>
              <a:path w="271779" h="394969">
                <a:moveTo>
                  <a:pt x="152399" y="294132"/>
                </a:moveTo>
                <a:lnTo>
                  <a:pt x="109537" y="285130"/>
                </a:lnTo>
                <a:lnTo>
                  <a:pt x="79105" y="259794"/>
                </a:lnTo>
                <a:lnTo>
                  <a:pt x="73151" y="251460"/>
                </a:lnTo>
                <a:lnTo>
                  <a:pt x="242218" y="251460"/>
                </a:lnTo>
                <a:lnTo>
                  <a:pt x="200405" y="284797"/>
                </a:lnTo>
                <a:lnTo>
                  <a:pt x="152399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4076" y="1441704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6533" y="42291"/>
                </a:lnTo>
                <a:lnTo>
                  <a:pt x="108680" y="10287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5104"/>
                </a:lnTo>
                <a:lnTo>
                  <a:pt x="82296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83907" y="14417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058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054" y="22502"/>
                </a:lnTo>
                <a:lnTo>
                  <a:pt x="107108" y="2547"/>
                </a:lnTo>
                <a:lnTo>
                  <a:pt x="135636" y="0"/>
                </a:lnTo>
                <a:lnTo>
                  <a:pt x="153376" y="857"/>
                </a:lnTo>
                <a:lnTo>
                  <a:pt x="201168" y="13716"/>
                </a:lnTo>
                <a:lnTo>
                  <a:pt x="238458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063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360" y="117348"/>
                </a:lnTo>
                <a:lnTo>
                  <a:pt x="270867" y="122396"/>
                </a:lnTo>
                <a:lnTo>
                  <a:pt x="271843" y="135255"/>
                </a:lnTo>
                <a:lnTo>
                  <a:pt x="272534" y="149828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1408" y="272272"/>
                </a:lnTo>
                <a:lnTo>
                  <a:pt x="197358" y="284607"/>
                </a:lnTo>
                <a:lnTo>
                  <a:pt x="169878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360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6002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360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2852" y="235600"/>
                </a:lnTo>
                <a:lnTo>
                  <a:pt x="163258" y="233553"/>
                </a:lnTo>
                <a:lnTo>
                  <a:pt x="172807" y="229790"/>
                </a:lnTo>
                <a:lnTo>
                  <a:pt x="181356" y="224028"/>
                </a:lnTo>
                <a:lnTo>
                  <a:pt x="192024" y="213360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8040" y="1441703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168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5905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65" y="88558"/>
                </a:lnTo>
                <a:lnTo>
                  <a:pt x="170564" y="86867"/>
                </a:lnTo>
                <a:lnTo>
                  <a:pt x="135564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1347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52983"/>
                </a:lnTo>
                <a:lnTo>
                  <a:pt x="173736" y="252983"/>
                </a:lnTo>
                <a:lnTo>
                  <a:pt x="166330" y="260699"/>
                </a:lnTo>
                <a:lnTo>
                  <a:pt x="157924" y="267842"/>
                </a:lnTo>
                <a:lnTo>
                  <a:pt x="114490" y="290702"/>
                </a:lnTo>
                <a:lnTo>
                  <a:pt x="101179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5354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3840" y="252983"/>
                </a:lnTo>
                <a:lnTo>
                  <a:pt x="243840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1351788"/>
            <a:ext cx="268605" cy="384175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2588"/>
                </a:moveTo>
                <a:lnTo>
                  <a:pt x="195072" y="132588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2588"/>
                </a:lnTo>
                <a:close/>
              </a:path>
              <a:path w="268604" h="384175">
                <a:moveTo>
                  <a:pt x="112776" y="384048"/>
                </a:moveTo>
                <a:lnTo>
                  <a:pt x="69151" y="374523"/>
                </a:lnTo>
                <a:lnTo>
                  <a:pt x="33528" y="344424"/>
                </a:lnTo>
                <a:lnTo>
                  <a:pt x="8191" y="299847"/>
                </a:lnTo>
                <a:lnTo>
                  <a:pt x="0" y="243840"/>
                </a:lnTo>
                <a:lnTo>
                  <a:pt x="2000" y="210145"/>
                </a:lnTo>
                <a:lnTo>
                  <a:pt x="18002" y="153614"/>
                </a:lnTo>
                <a:lnTo>
                  <a:pt x="50292" y="113061"/>
                </a:lnTo>
                <a:lnTo>
                  <a:pt x="93726" y="92487"/>
                </a:lnTo>
                <a:lnTo>
                  <a:pt x="118872" y="89916"/>
                </a:lnTo>
                <a:lnTo>
                  <a:pt x="131135" y="90749"/>
                </a:lnTo>
                <a:lnTo>
                  <a:pt x="172783" y="108156"/>
                </a:lnTo>
                <a:lnTo>
                  <a:pt x="195072" y="132588"/>
                </a:lnTo>
                <a:lnTo>
                  <a:pt x="268224" y="132588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0777" y="155590"/>
                </a:lnTo>
                <a:lnTo>
                  <a:pt x="89916" y="178308"/>
                </a:lnTo>
                <a:lnTo>
                  <a:pt x="75557" y="221813"/>
                </a:lnTo>
                <a:lnTo>
                  <a:pt x="74676" y="239268"/>
                </a:lnTo>
                <a:lnTo>
                  <a:pt x="75557" y="256936"/>
                </a:lnTo>
                <a:lnTo>
                  <a:pt x="89916" y="300228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8547" y="348519"/>
                </a:lnTo>
                <a:lnTo>
                  <a:pt x="180213" y="358521"/>
                </a:lnTo>
                <a:lnTo>
                  <a:pt x="140017" y="381571"/>
                </a:lnTo>
                <a:lnTo>
                  <a:pt x="127039" y="383452"/>
                </a:lnTo>
                <a:lnTo>
                  <a:pt x="112776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940"/>
                </a:lnTo>
                <a:lnTo>
                  <a:pt x="194917" y="243840"/>
                </a:lnTo>
                <a:lnTo>
                  <a:pt x="194979" y="239268"/>
                </a:lnTo>
                <a:lnTo>
                  <a:pt x="193643" y="217360"/>
                </a:lnTo>
                <a:lnTo>
                  <a:pt x="182213" y="180784"/>
                </a:lnTo>
                <a:lnTo>
                  <a:pt x="145637" y="154781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0896" y="1441703"/>
            <a:ext cx="283845" cy="294640"/>
          </a:xfrm>
          <a:custGeom>
            <a:avLst/>
            <a:gdLst/>
            <a:ahLst/>
            <a:cxnLst/>
            <a:rect l="l" t="t" r="r" b="b"/>
            <a:pathLst>
              <a:path w="283845" h="294639">
                <a:moveTo>
                  <a:pt x="141732" y="294132"/>
                </a:moveTo>
                <a:lnTo>
                  <a:pt x="78676" y="283654"/>
                </a:lnTo>
                <a:lnTo>
                  <a:pt x="35052" y="251460"/>
                </a:lnTo>
                <a:lnTo>
                  <a:pt x="8382" y="203644"/>
                </a:lnTo>
                <a:lnTo>
                  <a:pt x="0" y="147828"/>
                </a:lnTo>
                <a:lnTo>
                  <a:pt x="2047" y="118991"/>
                </a:lnTo>
                <a:lnTo>
                  <a:pt x="19288" y="67032"/>
                </a:lnTo>
                <a:lnTo>
                  <a:pt x="54506" y="25074"/>
                </a:lnTo>
                <a:lnTo>
                  <a:pt x="107703" y="2833"/>
                </a:lnTo>
                <a:lnTo>
                  <a:pt x="141732" y="0"/>
                </a:lnTo>
                <a:lnTo>
                  <a:pt x="174902" y="2833"/>
                </a:lnTo>
                <a:lnTo>
                  <a:pt x="203644" y="11239"/>
                </a:lnTo>
                <a:lnTo>
                  <a:pt x="228099" y="25074"/>
                </a:lnTo>
                <a:lnTo>
                  <a:pt x="248412" y="44196"/>
                </a:lnTo>
                <a:lnTo>
                  <a:pt x="259512" y="60960"/>
                </a:lnTo>
                <a:lnTo>
                  <a:pt x="141732" y="60960"/>
                </a:lnTo>
                <a:lnTo>
                  <a:pt x="126587" y="62388"/>
                </a:lnTo>
                <a:lnTo>
                  <a:pt x="91440" y="83820"/>
                </a:lnTo>
                <a:lnTo>
                  <a:pt x="75795" y="128397"/>
                </a:lnTo>
                <a:lnTo>
                  <a:pt x="74676" y="147828"/>
                </a:lnTo>
                <a:lnTo>
                  <a:pt x="75795" y="167259"/>
                </a:lnTo>
                <a:lnTo>
                  <a:pt x="91440" y="211836"/>
                </a:lnTo>
                <a:lnTo>
                  <a:pt x="126587" y="231767"/>
                </a:lnTo>
                <a:lnTo>
                  <a:pt x="141732" y="233172"/>
                </a:lnTo>
                <a:lnTo>
                  <a:pt x="260521" y="233172"/>
                </a:lnTo>
                <a:lnTo>
                  <a:pt x="248412" y="251460"/>
                </a:lnTo>
                <a:lnTo>
                  <a:pt x="228099" y="270343"/>
                </a:lnTo>
                <a:lnTo>
                  <a:pt x="203644" y="283654"/>
                </a:lnTo>
                <a:lnTo>
                  <a:pt x="174902" y="291536"/>
                </a:lnTo>
                <a:lnTo>
                  <a:pt x="141732" y="294132"/>
                </a:lnTo>
                <a:close/>
              </a:path>
              <a:path w="283845" h="294639">
                <a:moveTo>
                  <a:pt x="260521" y="233172"/>
                </a:moveTo>
                <a:lnTo>
                  <a:pt x="141732" y="233172"/>
                </a:lnTo>
                <a:lnTo>
                  <a:pt x="156852" y="231767"/>
                </a:lnTo>
                <a:lnTo>
                  <a:pt x="170116" y="227647"/>
                </a:lnTo>
                <a:lnTo>
                  <a:pt x="198501" y="199263"/>
                </a:lnTo>
                <a:lnTo>
                  <a:pt x="208788" y="147828"/>
                </a:lnTo>
                <a:lnTo>
                  <a:pt x="207645" y="128397"/>
                </a:lnTo>
                <a:lnTo>
                  <a:pt x="190500" y="83820"/>
                </a:lnTo>
                <a:lnTo>
                  <a:pt x="156852" y="62388"/>
                </a:lnTo>
                <a:lnTo>
                  <a:pt x="141732" y="60960"/>
                </a:lnTo>
                <a:lnTo>
                  <a:pt x="259512" y="60960"/>
                </a:lnTo>
                <a:lnTo>
                  <a:pt x="263532" y="67032"/>
                </a:lnTo>
                <a:lnTo>
                  <a:pt x="274510" y="92011"/>
                </a:lnTo>
                <a:lnTo>
                  <a:pt x="281201" y="118991"/>
                </a:lnTo>
                <a:lnTo>
                  <a:pt x="283464" y="147828"/>
                </a:lnTo>
                <a:lnTo>
                  <a:pt x="281201" y="176664"/>
                </a:lnTo>
                <a:lnTo>
                  <a:pt x="274510" y="203644"/>
                </a:lnTo>
                <a:lnTo>
                  <a:pt x="263532" y="228623"/>
                </a:lnTo>
                <a:lnTo>
                  <a:pt x="260521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7220" y="1347216"/>
            <a:ext cx="158750" cy="379730"/>
          </a:xfrm>
          <a:custGeom>
            <a:avLst/>
            <a:gdLst/>
            <a:ahLst/>
            <a:cxnLst/>
            <a:rect l="l" t="t" r="r" b="b"/>
            <a:pathLst>
              <a:path w="158750" h="379730">
                <a:moveTo>
                  <a:pt x="111252" y="105156"/>
                </a:moveTo>
                <a:lnTo>
                  <a:pt x="38100" y="105156"/>
                </a:lnTo>
                <a:lnTo>
                  <a:pt x="38100" y="86868"/>
                </a:lnTo>
                <a:lnTo>
                  <a:pt x="47101" y="35218"/>
                </a:lnTo>
                <a:lnTo>
                  <a:pt x="80581" y="6477"/>
                </a:lnTo>
                <a:lnTo>
                  <a:pt x="129540" y="0"/>
                </a:lnTo>
                <a:lnTo>
                  <a:pt x="138684" y="0"/>
                </a:lnTo>
                <a:lnTo>
                  <a:pt x="141732" y="1524"/>
                </a:lnTo>
                <a:lnTo>
                  <a:pt x="156972" y="1524"/>
                </a:lnTo>
                <a:lnTo>
                  <a:pt x="156972" y="59436"/>
                </a:lnTo>
                <a:lnTo>
                  <a:pt x="128016" y="59436"/>
                </a:lnTo>
                <a:lnTo>
                  <a:pt x="120396" y="60960"/>
                </a:lnTo>
                <a:lnTo>
                  <a:pt x="114300" y="70104"/>
                </a:lnTo>
                <a:lnTo>
                  <a:pt x="111252" y="76200"/>
                </a:lnTo>
                <a:lnTo>
                  <a:pt x="111252" y="105156"/>
                </a:lnTo>
                <a:close/>
              </a:path>
              <a:path w="158750" h="379730">
                <a:moveTo>
                  <a:pt x="158496" y="156972"/>
                </a:moveTo>
                <a:lnTo>
                  <a:pt x="0" y="156972"/>
                </a:lnTo>
                <a:lnTo>
                  <a:pt x="0" y="105156"/>
                </a:lnTo>
                <a:lnTo>
                  <a:pt x="158496" y="105156"/>
                </a:lnTo>
                <a:lnTo>
                  <a:pt x="158496" y="156972"/>
                </a:lnTo>
                <a:close/>
              </a:path>
              <a:path w="158750" h="379730">
                <a:moveTo>
                  <a:pt x="111252" y="379476"/>
                </a:moveTo>
                <a:lnTo>
                  <a:pt x="39624" y="379476"/>
                </a:lnTo>
                <a:lnTo>
                  <a:pt x="39624" y="156972"/>
                </a:lnTo>
                <a:lnTo>
                  <a:pt x="111252" y="156972"/>
                </a:lnTo>
                <a:lnTo>
                  <a:pt x="111252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5735" y="1374647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3924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58428" y="1351788"/>
            <a:ext cx="250190" cy="375285"/>
          </a:xfrm>
          <a:custGeom>
            <a:avLst/>
            <a:gdLst/>
            <a:ahLst/>
            <a:cxnLst/>
            <a:rect l="l" t="t" r="r" b="b"/>
            <a:pathLst>
              <a:path w="250190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73152" y="0"/>
                </a:lnTo>
                <a:lnTo>
                  <a:pt x="73152" y="134112"/>
                </a:lnTo>
                <a:lnTo>
                  <a:pt x="238070" y="134112"/>
                </a:lnTo>
                <a:lnTo>
                  <a:pt x="238315" y="134493"/>
                </a:lnTo>
                <a:lnTo>
                  <a:pt x="242316" y="142494"/>
                </a:lnTo>
                <a:lnTo>
                  <a:pt x="245173" y="150495"/>
                </a:lnTo>
                <a:lnTo>
                  <a:pt x="245255" y="150876"/>
                </a:lnTo>
                <a:lnTo>
                  <a:pt x="131064" y="150876"/>
                </a:lnTo>
                <a:lnTo>
                  <a:pt x="117300" y="152257"/>
                </a:lnTo>
                <a:lnTo>
                  <a:pt x="80867" y="180975"/>
                </a:lnTo>
                <a:lnTo>
                  <a:pt x="73152" y="225552"/>
                </a:lnTo>
                <a:lnTo>
                  <a:pt x="73152" y="374904"/>
                </a:lnTo>
                <a:close/>
              </a:path>
              <a:path w="250190" h="375285">
                <a:moveTo>
                  <a:pt x="238070" y="134112"/>
                </a:moveTo>
                <a:lnTo>
                  <a:pt x="73152" y="134112"/>
                </a:lnTo>
                <a:lnTo>
                  <a:pt x="81438" y="122658"/>
                </a:lnTo>
                <a:lnTo>
                  <a:pt x="120038" y="95702"/>
                </a:lnTo>
                <a:lnTo>
                  <a:pt x="152400" y="89916"/>
                </a:lnTo>
                <a:lnTo>
                  <a:pt x="164711" y="90487"/>
                </a:lnTo>
                <a:lnTo>
                  <a:pt x="209383" y="104203"/>
                </a:lnTo>
                <a:lnTo>
                  <a:pt x="238070" y="134112"/>
                </a:lnTo>
                <a:close/>
              </a:path>
              <a:path w="250190" h="375285">
                <a:moveTo>
                  <a:pt x="249936" y="374904"/>
                </a:moveTo>
                <a:lnTo>
                  <a:pt x="175260" y="374904"/>
                </a:lnTo>
                <a:lnTo>
                  <a:pt x="175260" y="207264"/>
                </a:lnTo>
                <a:lnTo>
                  <a:pt x="174712" y="196405"/>
                </a:lnTo>
                <a:lnTo>
                  <a:pt x="153924" y="156210"/>
                </a:lnTo>
                <a:lnTo>
                  <a:pt x="131064" y="150876"/>
                </a:lnTo>
                <a:lnTo>
                  <a:pt x="245255" y="150876"/>
                </a:lnTo>
                <a:lnTo>
                  <a:pt x="249619" y="193548"/>
                </a:lnTo>
                <a:lnTo>
                  <a:pt x="249866" y="207264"/>
                </a:lnTo>
                <a:lnTo>
                  <a:pt x="2499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4083" y="1441703"/>
            <a:ext cx="271780" cy="294640"/>
          </a:xfrm>
          <a:custGeom>
            <a:avLst/>
            <a:gdLst/>
            <a:ahLst/>
            <a:cxnLst/>
            <a:rect l="l" t="t" r="r" b="b"/>
            <a:pathLst>
              <a:path w="271779" h="294639">
                <a:moveTo>
                  <a:pt x="137160" y="294132"/>
                </a:moveTo>
                <a:lnTo>
                  <a:pt x="85725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286" y="115704"/>
                </a:lnTo>
                <a:lnTo>
                  <a:pt x="20574" y="60412"/>
                </a:lnTo>
                <a:lnTo>
                  <a:pt x="57197" y="22502"/>
                </a:lnTo>
                <a:lnTo>
                  <a:pt x="106441" y="2547"/>
                </a:lnTo>
                <a:lnTo>
                  <a:pt x="135636" y="0"/>
                </a:lnTo>
                <a:lnTo>
                  <a:pt x="152709" y="857"/>
                </a:lnTo>
                <a:lnTo>
                  <a:pt x="199644" y="13716"/>
                </a:lnTo>
                <a:lnTo>
                  <a:pt x="237148" y="41362"/>
                </a:lnTo>
                <a:lnTo>
                  <a:pt x="250707" y="60960"/>
                </a:lnTo>
                <a:lnTo>
                  <a:pt x="135636" y="60960"/>
                </a:lnTo>
                <a:lnTo>
                  <a:pt x="122753" y="62055"/>
                </a:lnTo>
                <a:lnTo>
                  <a:pt x="85820" y="84772"/>
                </a:lnTo>
                <a:lnTo>
                  <a:pt x="74676" y="117348"/>
                </a:lnTo>
                <a:lnTo>
                  <a:pt x="270229" y="117348"/>
                </a:lnTo>
                <a:lnTo>
                  <a:pt x="270629" y="122396"/>
                </a:lnTo>
                <a:lnTo>
                  <a:pt x="271081" y="135255"/>
                </a:lnTo>
                <a:lnTo>
                  <a:pt x="271242" y="149352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080" y="186118"/>
                </a:lnTo>
                <a:lnTo>
                  <a:pt x="100584" y="225552"/>
                </a:lnTo>
                <a:lnTo>
                  <a:pt x="140208" y="236220"/>
                </a:lnTo>
                <a:lnTo>
                  <a:pt x="254715" y="236220"/>
                </a:lnTo>
                <a:lnTo>
                  <a:pt x="251079" y="241935"/>
                </a:lnTo>
                <a:lnTo>
                  <a:pt x="240792" y="254508"/>
                </a:lnTo>
                <a:lnTo>
                  <a:pt x="220527" y="272272"/>
                </a:lnTo>
                <a:lnTo>
                  <a:pt x="196405" y="284607"/>
                </a:lnTo>
                <a:lnTo>
                  <a:pt x="168568" y="291798"/>
                </a:lnTo>
                <a:lnTo>
                  <a:pt x="137160" y="294132"/>
                </a:lnTo>
                <a:close/>
              </a:path>
              <a:path w="271779" h="294639">
                <a:moveTo>
                  <a:pt x="270229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59258" y="64579"/>
                </a:lnTo>
                <a:lnTo>
                  <a:pt x="135636" y="60960"/>
                </a:lnTo>
                <a:lnTo>
                  <a:pt x="250707" y="60960"/>
                </a:lnTo>
                <a:lnTo>
                  <a:pt x="254960" y="67746"/>
                </a:lnTo>
                <a:lnTo>
                  <a:pt x="261175" y="81343"/>
                </a:lnTo>
                <a:lnTo>
                  <a:pt x="265961" y="95797"/>
                </a:lnTo>
                <a:lnTo>
                  <a:pt x="269748" y="111252"/>
                </a:lnTo>
                <a:lnTo>
                  <a:pt x="270229" y="117348"/>
                </a:lnTo>
                <a:close/>
              </a:path>
              <a:path w="271779" h="294639">
                <a:moveTo>
                  <a:pt x="254715" y="236220"/>
                </a:moveTo>
                <a:lnTo>
                  <a:pt x="140208" y="236220"/>
                </a:lnTo>
                <a:lnTo>
                  <a:pt x="152185" y="235600"/>
                </a:lnTo>
                <a:lnTo>
                  <a:pt x="162877" y="233553"/>
                </a:lnTo>
                <a:lnTo>
                  <a:pt x="172140" y="229790"/>
                </a:lnTo>
                <a:lnTo>
                  <a:pt x="185928" y="219455"/>
                </a:lnTo>
                <a:lnTo>
                  <a:pt x="190500" y="213360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4795" y="216789"/>
                </a:lnTo>
                <a:lnTo>
                  <a:pt x="259080" y="229361"/>
                </a:lnTo>
                <a:lnTo>
                  <a:pt x="254715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91471" y="1351788"/>
            <a:ext cx="268605" cy="384175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2588"/>
                </a:moveTo>
                <a:lnTo>
                  <a:pt x="195072" y="132588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2588"/>
                </a:lnTo>
                <a:close/>
              </a:path>
              <a:path w="268604" h="384175">
                <a:moveTo>
                  <a:pt x="114300" y="384048"/>
                </a:moveTo>
                <a:lnTo>
                  <a:pt x="69913" y="374523"/>
                </a:lnTo>
                <a:lnTo>
                  <a:pt x="33528" y="344424"/>
                </a:lnTo>
                <a:lnTo>
                  <a:pt x="8763" y="299847"/>
                </a:lnTo>
                <a:lnTo>
                  <a:pt x="0" y="243840"/>
                </a:lnTo>
                <a:lnTo>
                  <a:pt x="2238" y="210145"/>
                </a:lnTo>
                <a:lnTo>
                  <a:pt x="19288" y="153614"/>
                </a:lnTo>
                <a:lnTo>
                  <a:pt x="50958" y="113061"/>
                </a:lnTo>
                <a:lnTo>
                  <a:pt x="94392" y="92487"/>
                </a:lnTo>
                <a:lnTo>
                  <a:pt x="120396" y="89916"/>
                </a:lnTo>
                <a:lnTo>
                  <a:pt x="132445" y="90749"/>
                </a:lnTo>
                <a:lnTo>
                  <a:pt x="173426" y="108156"/>
                </a:lnTo>
                <a:lnTo>
                  <a:pt x="195072" y="132588"/>
                </a:lnTo>
                <a:lnTo>
                  <a:pt x="268224" y="132588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1634" y="155590"/>
                </a:lnTo>
                <a:lnTo>
                  <a:pt x="89916" y="178308"/>
                </a:lnTo>
                <a:lnTo>
                  <a:pt x="75771" y="221813"/>
                </a:lnTo>
                <a:lnTo>
                  <a:pt x="74676" y="239268"/>
                </a:lnTo>
                <a:lnTo>
                  <a:pt x="75771" y="256936"/>
                </a:lnTo>
                <a:lnTo>
                  <a:pt x="89916" y="300228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9214" y="348519"/>
                </a:lnTo>
                <a:lnTo>
                  <a:pt x="180975" y="358521"/>
                </a:lnTo>
                <a:lnTo>
                  <a:pt x="140398" y="381571"/>
                </a:lnTo>
                <a:lnTo>
                  <a:pt x="127706" y="383452"/>
                </a:lnTo>
                <a:lnTo>
                  <a:pt x="114300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940"/>
                </a:lnTo>
                <a:lnTo>
                  <a:pt x="194917" y="243840"/>
                </a:lnTo>
                <a:lnTo>
                  <a:pt x="194979" y="239268"/>
                </a:lnTo>
                <a:lnTo>
                  <a:pt x="193643" y="217360"/>
                </a:lnTo>
                <a:lnTo>
                  <a:pt x="182213" y="180784"/>
                </a:lnTo>
                <a:lnTo>
                  <a:pt x="145637" y="154781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09988" y="1441703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382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6477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88" y="77723"/>
                </a:lnTo>
                <a:lnTo>
                  <a:pt x="167640" y="68579"/>
                </a:lnTo>
                <a:lnTo>
                  <a:pt x="160020" y="65531"/>
                </a:lnTo>
                <a:lnTo>
                  <a:pt x="152828" y="62412"/>
                </a:lnTo>
                <a:lnTo>
                  <a:pt x="144780" y="60007"/>
                </a:lnTo>
                <a:lnTo>
                  <a:pt x="135588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1347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46887"/>
                </a:lnTo>
                <a:lnTo>
                  <a:pt x="244710" y="252983"/>
                </a:lnTo>
                <a:lnTo>
                  <a:pt x="173736" y="252983"/>
                </a:lnTo>
                <a:lnTo>
                  <a:pt x="166354" y="260699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5354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4710" y="252983"/>
                </a:lnTo>
                <a:lnTo>
                  <a:pt x="245364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88879" y="1374647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5448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3283" y="1441703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168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5905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88" y="88391"/>
                </a:lnTo>
                <a:lnTo>
                  <a:pt x="169854" y="80748"/>
                </a:lnTo>
                <a:lnTo>
                  <a:pt x="135564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7160" y="161543"/>
                </a:lnTo>
                <a:lnTo>
                  <a:pt x="121920" y="164591"/>
                </a:lnTo>
                <a:lnTo>
                  <a:pt x="82796" y="180665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52983"/>
                </a:lnTo>
                <a:lnTo>
                  <a:pt x="173736" y="252983"/>
                </a:lnTo>
                <a:lnTo>
                  <a:pt x="165687" y="260699"/>
                </a:lnTo>
                <a:lnTo>
                  <a:pt x="157353" y="267842"/>
                </a:lnTo>
                <a:lnTo>
                  <a:pt x="114490" y="290702"/>
                </a:lnTo>
                <a:lnTo>
                  <a:pt x="101179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4782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3840" y="252983"/>
                </a:lnTo>
                <a:lnTo>
                  <a:pt x="243840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49936" y="271271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Words>1611</Words>
  <Application>Microsoft Office PowerPoint</Application>
  <PresentationFormat>Custom</PresentationFormat>
  <Paragraphs>1387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FS Elliot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Descriptive_Statistics.pdf</dc:title>
  <dc:creator>R560847</dc:creator>
  <cp:lastModifiedBy>Ross, Antony</cp:lastModifiedBy>
  <cp:revision>23</cp:revision>
  <dcterms:created xsi:type="dcterms:W3CDTF">2019-05-26T00:50:43Z</dcterms:created>
  <dcterms:modified xsi:type="dcterms:W3CDTF">2019-08-22T06:13:14Z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LastSaved">
    <vt:filetime>2019-05-26T00:00:00Z</vt:filetime>
  </property>
  <property fmtid="{D5CDD505-2E9C-101B-9397-08002B2CF9AE}" pid="4" name="MSIP_Label_56a81a1a-08fa-4331-ad3e-6f6ae4ac1125_Enabled">
    <vt:lpwstr>True</vt:lpwstr>
  </property>
  <property fmtid="{D5CDD505-2E9C-101B-9397-08002B2CF9AE}" pid="5" name="MSIP_Label_56a81a1a-08fa-4331-ad3e-6f6ae4ac1125_SiteId">
    <vt:lpwstr>3bea478c-1684-4a8c-8e85-045ec54ba430</vt:lpwstr>
  </property>
  <property fmtid="{D5CDD505-2E9C-101B-9397-08002B2CF9AE}" pid="6" name="MSIP_Label_56a81a1a-08fa-4331-ad3e-6f6ae4ac1125_Owner">
    <vt:lpwstr>Ross.Antony@principal.com</vt:lpwstr>
  </property>
  <property fmtid="{D5CDD505-2E9C-101B-9397-08002B2CF9AE}" pid="7" name="MSIP_Label_56a81a1a-08fa-4331-ad3e-6f6ae4ac1125_SetDate">
    <vt:lpwstr>2019-05-27T23:14:39.2691703Z</vt:lpwstr>
  </property>
  <property fmtid="{D5CDD505-2E9C-101B-9397-08002B2CF9AE}" pid="8" name="MSIP_Label_56a81a1a-08fa-4331-ad3e-6f6ae4ac1125_Name">
    <vt:lpwstr>Personal</vt:lpwstr>
  </property>
  <property fmtid="{D5CDD505-2E9C-101B-9397-08002B2CF9AE}" pid="9" name="MSIP_Label_56a81a1a-08fa-4331-ad3e-6f6ae4ac1125_Application">
    <vt:lpwstr>Microsoft Azure Information Protection</vt:lpwstr>
  </property>
  <property fmtid="{D5CDD505-2E9C-101B-9397-08002B2CF9AE}" pid="10" name="MSIP_Label_56a81a1a-08fa-4331-ad3e-6f6ae4ac1125_Extended_MSFT_Method">
    <vt:lpwstr>Manual</vt:lpwstr>
  </property>
  <property fmtid="{D5CDD505-2E9C-101B-9397-08002B2CF9AE}" pid="11" name="Sensitivity">
    <vt:lpwstr>Personal</vt:lpwstr>
  </property>
</Properties>
</file>