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4" r:id="rId3"/>
  </p:sldMasterIdLst>
  <p:notesMasterIdLst>
    <p:notesMasterId r:id="rId33"/>
  </p:notesMasterIdLst>
  <p:sldIdLst>
    <p:sldId id="368" r:id="rId4"/>
    <p:sldId id="369" r:id="rId5"/>
    <p:sldId id="531" r:id="rId6"/>
    <p:sldId id="274" r:id="rId7"/>
    <p:sldId id="361" r:id="rId8"/>
    <p:sldId id="513" r:id="rId9"/>
    <p:sldId id="362" r:id="rId10"/>
    <p:sldId id="314" r:id="rId11"/>
    <p:sldId id="492" r:id="rId12"/>
    <p:sldId id="295" r:id="rId13"/>
    <p:sldId id="359" r:id="rId14"/>
    <p:sldId id="493" r:id="rId15"/>
    <p:sldId id="416" r:id="rId16"/>
    <p:sldId id="495" r:id="rId17"/>
    <p:sldId id="496" r:id="rId18"/>
    <p:sldId id="497" r:id="rId19"/>
    <p:sldId id="500" r:id="rId20"/>
    <p:sldId id="498" r:id="rId21"/>
    <p:sldId id="523" r:id="rId22"/>
    <p:sldId id="364" r:id="rId23"/>
    <p:sldId id="514" r:id="rId24"/>
    <p:sldId id="530" r:id="rId25"/>
    <p:sldId id="358" r:id="rId26"/>
    <p:sldId id="527" r:id="rId27"/>
    <p:sldId id="296" r:id="rId28"/>
    <p:sldId id="520" r:id="rId29"/>
    <p:sldId id="354" r:id="rId30"/>
    <p:sldId id="526" r:id="rId31"/>
    <p:sldId id="532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1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8"/>
    <p:restoredTop sz="96035"/>
  </p:normalViewPr>
  <p:slideViewPr>
    <p:cSldViewPr snapToGrid="0" snapToObjects="1">
      <p:cViewPr varScale="1">
        <p:scale>
          <a:sx n="45" d="100"/>
          <a:sy n="45" d="100"/>
        </p:scale>
        <p:origin x="1260" y="4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6708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870" y="2023975"/>
            <a:ext cx="13022542" cy="7729626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975390" hangingPunct="1"/>
            <a:endParaRPr lang="en-US" sz="1920" kern="1200" dirty="0">
              <a:solidFill>
                <a:prstClr val="black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33373" y="3730454"/>
            <a:ext cx="12285429" cy="5612540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l" defTabSz="975390" hangingPunct="1"/>
                  <a:endParaRPr lang="en-US" sz="1920" kern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804705" y="7285139"/>
            <a:ext cx="1714097" cy="2057855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808095" y="6027370"/>
            <a:ext cx="61579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725869" y="4215978"/>
            <a:ext cx="1748679" cy="1400973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9565602" y="4809871"/>
            <a:ext cx="999089" cy="1324718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225731" y="2401166"/>
            <a:ext cx="1121780" cy="1522577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860128" y="313243"/>
            <a:ext cx="910851" cy="1214470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359654" y="352002"/>
            <a:ext cx="3258324" cy="1733517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9074634" y="753210"/>
            <a:ext cx="2928277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8160143" y="7015682"/>
            <a:ext cx="2331573" cy="1050730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33373" y="5798333"/>
            <a:ext cx="2928277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4095727" y="7881621"/>
            <a:ext cx="999089" cy="1324718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225731" y="6806168"/>
            <a:ext cx="1121780" cy="1522577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 dirty="0">
              <a:solidFill>
                <a:prstClr val="black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43839" y="4738856"/>
            <a:ext cx="1300138" cy="1733517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835499" y="8593055"/>
            <a:ext cx="527395" cy="699287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994370" y="3053454"/>
            <a:ext cx="2725568" cy="1840597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65136" y="353481"/>
            <a:ext cx="61579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8070103" y="613949"/>
            <a:ext cx="1348023" cy="1829655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20230" y="1057086"/>
            <a:ext cx="3258324" cy="1733517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7264846" y="8217045"/>
            <a:ext cx="1362937" cy="1091931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prstClr val="black"/>
                </a:solidFill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9396367" y="499778"/>
            <a:ext cx="615793" cy="821059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prstClr val="black"/>
              </a:solidFill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482858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4246880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976354" y="6009646"/>
            <a:ext cx="753526" cy="701033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974766" y="6538079"/>
            <a:ext cx="824603" cy="1097353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55722" y="6133190"/>
            <a:ext cx="1008653" cy="526123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2105735" y="1937425"/>
            <a:ext cx="2163759" cy="2528735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3934719"/>
            <a:ext cx="2928277" cy="3515534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350300" y="5131521"/>
            <a:ext cx="665509" cy="90328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10466" y="2875242"/>
            <a:ext cx="1300138" cy="1733517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311515" y="0"/>
            <a:ext cx="1726387" cy="3641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569030" y="4277840"/>
            <a:ext cx="432235" cy="1441876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780507" y="5569650"/>
            <a:ext cx="483796" cy="36284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92869" y="2399256"/>
            <a:ext cx="692783" cy="181488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230560" y="3732220"/>
            <a:ext cx="548757" cy="731676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prstClr val="white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905646" y="558827"/>
            <a:ext cx="490590" cy="195947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75390" hangingPunct="1"/>
              <a:endParaRPr lang="en-US" sz="1920" kern="1200">
                <a:solidFill>
                  <a:prstClr val="white"/>
                </a:solidFill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97592" y="2020779"/>
            <a:ext cx="659870" cy="879826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68758" y="2115665"/>
            <a:ext cx="517538" cy="690051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98404" y="2289423"/>
            <a:ext cx="258250" cy="34253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 dirty="0">
              <a:solidFill>
                <a:srgbClr val="00000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84548" y="2403383"/>
            <a:ext cx="85961" cy="114614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510157" y="363500"/>
            <a:ext cx="1329103" cy="1012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83694" y="458219"/>
            <a:ext cx="982030" cy="3641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311514" y="8584190"/>
            <a:ext cx="3663049" cy="711191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7536" tIns="48768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75390" hangingPunct="1"/>
            <a:endParaRPr lang="ko-KR" altLang="en-US" sz="5760" kern="12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296784" y="7394363"/>
            <a:ext cx="865677" cy="980501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7536" tIns="48768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75390" hangingPunct="1"/>
            <a:endParaRPr lang="ko-KR" altLang="en-US" sz="5760" kern="12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88929" y="304100"/>
            <a:ext cx="1714219" cy="205800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36219" y="6625313"/>
            <a:ext cx="1297360" cy="876116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390" hangingPunct="1"/>
                <a:endParaRPr lang="en-US" sz="1920" kern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3176633" y="525496"/>
            <a:ext cx="665509" cy="90328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390" hangingPunct="1"/>
            <a:endParaRPr lang="en-US" sz="1920" kern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8013" y="0"/>
            <a:ext cx="10268780" cy="97536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9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39051" y="937906"/>
            <a:ext cx="5926700" cy="7877790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62366" y="5337963"/>
            <a:ext cx="3352800" cy="2851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3004800" cy="533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73760" y="2506133"/>
            <a:ext cx="3352800" cy="283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2440" y="2678780"/>
            <a:ext cx="3152651" cy="5337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93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482858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3004800" cy="54593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707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5418667"/>
            <a:ext cx="13004800" cy="4334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그림 개체 틀 121">
            <a:extLst>
              <a:ext uri="{FF2B5EF4-FFF2-40B4-BE49-F238E27FC236}">
                <a16:creationId xmlns:a16="http://schemas.microsoft.com/office/drawing/2014/main" id="{A5626D23-6CC7-4600-833F-1D3C40A75C4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08811" y="904014"/>
            <a:ext cx="6805109" cy="7945573"/>
          </a:xfrm>
          <a:custGeom>
            <a:avLst/>
            <a:gdLst>
              <a:gd name="connsiteX0" fmla="*/ 0 w 6379790"/>
              <a:gd name="connsiteY0" fmla="*/ 4788536 h 5586731"/>
              <a:gd name="connsiteX1" fmla="*/ 797474 w 6379790"/>
              <a:gd name="connsiteY1" fmla="*/ 4788536 h 5586731"/>
              <a:gd name="connsiteX2" fmla="*/ 797474 w 6379790"/>
              <a:gd name="connsiteY2" fmla="*/ 5586731 h 5586731"/>
              <a:gd name="connsiteX3" fmla="*/ 0 w 6379790"/>
              <a:gd name="connsiteY3" fmla="*/ 5586731 h 5586731"/>
              <a:gd name="connsiteX4" fmla="*/ 2392422 w 6379790"/>
              <a:gd name="connsiteY4" fmla="*/ 3990341 h 5586731"/>
              <a:gd name="connsiteX5" fmla="*/ 2392422 w 6379790"/>
              <a:gd name="connsiteY5" fmla="*/ 4788536 h 5586731"/>
              <a:gd name="connsiteX6" fmla="*/ 3189895 w 6379790"/>
              <a:gd name="connsiteY6" fmla="*/ 4788536 h 5586731"/>
              <a:gd name="connsiteX7" fmla="*/ 3189895 w 6379790"/>
              <a:gd name="connsiteY7" fmla="*/ 3990341 h 5586731"/>
              <a:gd name="connsiteX8" fmla="*/ 0 w 6379790"/>
              <a:gd name="connsiteY8" fmla="*/ 3192146 h 5586731"/>
              <a:gd name="connsiteX9" fmla="*/ 797474 w 6379790"/>
              <a:gd name="connsiteY9" fmla="*/ 3192146 h 5586731"/>
              <a:gd name="connsiteX10" fmla="*/ 797474 w 6379790"/>
              <a:gd name="connsiteY10" fmla="*/ 3990341 h 5586731"/>
              <a:gd name="connsiteX11" fmla="*/ 0 w 6379790"/>
              <a:gd name="connsiteY11" fmla="*/ 3990341 h 5586731"/>
              <a:gd name="connsiteX12" fmla="*/ 1594948 w 6379790"/>
              <a:gd name="connsiteY12" fmla="*/ 0 h 5586731"/>
              <a:gd name="connsiteX13" fmla="*/ 3189895 w 6379790"/>
              <a:gd name="connsiteY13" fmla="*/ 0 h 5586731"/>
              <a:gd name="connsiteX14" fmla="*/ 3189895 w 6379790"/>
              <a:gd name="connsiteY14" fmla="*/ 797563 h 5586731"/>
              <a:gd name="connsiteX15" fmla="*/ 3987369 w 6379790"/>
              <a:gd name="connsiteY15" fmla="*/ 797563 h 5586731"/>
              <a:gd name="connsiteX16" fmla="*/ 3987369 w 6379790"/>
              <a:gd name="connsiteY16" fmla="*/ 0 h 5586731"/>
              <a:gd name="connsiteX17" fmla="*/ 6379790 w 6379790"/>
              <a:gd name="connsiteY17" fmla="*/ 0 h 5586731"/>
              <a:gd name="connsiteX18" fmla="*/ 6379790 w 6379790"/>
              <a:gd name="connsiteY18" fmla="*/ 797561 h 5586731"/>
              <a:gd name="connsiteX19" fmla="*/ 6379790 w 6379790"/>
              <a:gd name="connsiteY19" fmla="*/ 797562 h 5586731"/>
              <a:gd name="connsiteX20" fmla="*/ 6379790 w 6379790"/>
              <a:gd name="connsiteY20" fmla="*/ 1595756 h 5586731"/>
              <a:gd name="connsiteX21" fmla="*/ 5582317 w 6379790"/>
              <a:gd name="connsiteY21" fmla="*/ 1595756 h 5586731"/>
              <a:gd name="connsiteX22" fmla="*/ 5582317 w 6379790"/>
              <a:gd name="connsiteY22" fmla="*/ 2393951 h 5586731"/>
              <a:gd name="connsiteX23" fmla="*/ 6379790 w 6379790"/>
              <a:gd name="connsiteY23" fmla="*/ 2393951 h 5586731"/>
              <a:gd name="connsiteX24" fmla="*/ 6379790 w 6379790"/>
              <a:gd name="connsiteY24" fmla="*/ 3192146 h 5586731"/>
              <a:gd name="connsiteX25" fmla="*/ 6379790 w 6379790"/>
              <a:gd name="connsiteY25" fmla="*/ 3990341 h 5586731"/>
              <a:gd name="connsiteX26" fmla="*/ 6379790 w 6379790"/>
              <a:gd name="connsiteY26" fmla="*/ 4788536 h 5586731"/>
              <a:gd name="connsiteX27" fmla="*/ 6379790 w 6379790"/>
              <a:gd name="connsiteY27" fmla="*/ 5586731 h 5586731"/>
              <a:gd name="connsiteX28" fmla="*/ 5582316 w 6379790"/>
              <a:gd name="connsiteY28" fmla="*/ 5586731 h 5586731"/>
              <a:gd name="connsiteX29" fmla="*/ 5582316 w 6379790"/>
              <a:gd name="connsiteY29" fmla="*/ 4788536 h 5586731"/>
              <a:gd name="connsiteX30" fmla="*/ 4784843 w 6379790"/>
              <a:gd name="connsiteY30" fmla="*/ 4788536 h 5586731"/>
              <a:gd name="connsiteX31" fmla="*/ 4784843 w 6379790"/>
              <a:gd name="connsiteY31" fmla="*/ 5586731 h 5586731"/>
              <a:gd name="connsiteX32" fmla="*/ 3987369 w 6379790"/>
              <a:gd name="connsiteY32" fmla="*/ 5586731 h 5586731"/>
              <a:gd name="connsiteX33" fmla="*/ 3189895 w 6379790"/>
              <a:gd name="connsiteY33" fmla="*/ 5586731 h 5586731"/>
              <a:gd name="connsiteX34" fmla="*/ 2392422 w 6379790"/>
              <a:gd name="connsiteY34" fmla="*/ 5586731 h 5586731"/>
              <a:gd name="connsiteX35" fmla="*/ 2392421 w 6379790"/>
              <a:gd name="connsiteY35" fmla="*/ 5586731 h 5586731"/>
              <a:gd name="connsiteX36" fmla="*/ 1594948 w 6379790"/>
              <a:gd name="connsiteY36" fmla="*/ 5586731 h 5586731"/>
              <a:gd name="connsiteX37" fmla="*/ 1594948 w 6379790"/>
              <a:gd name="connsiteY37" fmla="*/ 4788536 h 5586731"/>
              <a:gd name="connsiteX38" fmla="*/ 797474 w 6379790"/>
              <a:gd name="connsiteY38" fmla="*/ 4788536 h 5586731"/>
              <a:gd name="connsiteX39" fmla="*/ 797474 w 6379790"/>
              <a:gd name="connsiteY39" fmla="*/ 3990341 h 5586731"/>
              <a:gd name="connsiteX40" fmla="*/ 1594948 w 6379790"/>
              <a:gd name="connsiteY40" fmla="*/ 3990341 h 5586731"/>
              <a:gd name="connsiteX41" fmla="*/ 1594948 w 6379790"/>
              <a:gd name="connsiteY41" fmla="*/ 3192146 h 5586731"/>
              <a:gd name="connsiteX42" fmla="*/ 2392421 w 6379790"/>
              <a:gd name="connsiteY42" fmla="*/ 3192146 h 5586731"/>
              <a:gd name="connsiteX43" fmla="*/ 2392421 w 6379790"/>
              <a:gd name="connsiteY43" fmla="*/ 2393951 h 5586731"/>
              <a:gd name="connsiteX44" fmla="*/ 1594948 w 6379790"/>
              <a:gd name="connsiteY44" fmla="*/ 2393951 h 5586731"/>
              <a:gd name="connsiteX45" fmla="*/ 1594948 w 6379790"/>
              <a:gd name="connsiteY45" fmla="*/ 3192146 h 5586731"/>
              <a:gd name="connsiteX46" fmla="*/ 797474 w 6379790"/>
              <a:gd name="connsiteY46" fmla="*/ 3192146 h 5586731"/>
              <a:gd name="connsiteX47" fmla="*/ 797474 w 6379790"/>
              <a:gd name="connsiteY47" fmla="*/ 2393951 h 5586731"/>
              <a:gd name="connsiteX48" fmla="*/ 0 w 6379790"/>
              <a:gd name="connsiteY48" fmla="*/ 2393951 h 5586731"/>
              <a:gd name="connsiteX49" fmla="*/ 0 w 6379790"/>
              <a:gd name="connsiteY49" fmla="*/ 1595756 h 5586731"/>
              <a:gd name="connsiteX50" fmla="*/ 797474 w 6379790"/>
              <a:gd name="connsiteY50" fmla="*/ 1595756 h 5586731"/>
              <a:gd name="connsiteX51" fmla="*/ 797474 w 6379790"/>
              <a:gd name="connsiteY51" fmla="*/ 797565 h 5586731"/>
              <a:gd name="connsiteX52" fmla="*/ 1594948 w 6379790"/>
              <a:gd name="connsiteY52" fmla="*/ 797565 h 5586731"/>
              <a:gd name="connsiteX53" fmla="*/ 1594948 w 6379790"/>
              <a:gd name="connsiteY53" fmla="*/ 1595756 h 5586731"/>
              <a:gd name="connsiteX54" fmla="*/ 2392421 w 6379790"/>
              <a:gd name="connsiteY54" fmla="*/ 1595756 h 5586731"/>
              <a:gd name="connsiteX55" fmla="*/ 2392421 w 6379790"/>
              <a:gd name="connsiteY55" fmla="*/ 797565 h 5586731"/>
              <a:gd name="connsiteX56" fmla="*/ 1594948 w 6379790"/>
              <a:gd name="connsiteY56" fmla="*/ 797565 h 5586731"/>
              <a:gd name="connsiteX57" fmla="*/ 0 w 6379790"/>
              <a:gd name="connsiteY57" fmla="*/ 0 h 5586731"/>
              <a:gd name="connsiteX58" fmla="*/ 797474 w 6379790"/>
              <a:gd name="connsiteY58" fmla="*/ 0 h 5586731"/>
              <a:gd name="connsiteX59" fmla="*/ 797474 w 6379790"/>
              <a:gd name="connsiteY59" fmla="*/ 797565 h 5586731"/>
              <a:gd name="connsiteX60" fmla="*/ 0 w 6379790"/>
              <a:gd name="connsiteY60" fmla="*/ 797565 h 5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379790" h="5586731">
                <a:moveTo>
                  <a:pt x="0" y="4788536"/>
                </a:moveTo>
                <a:lnTo>
                  <a:pt x="797474" y="4788536"/>
                </a:lnTo>
                <a:lnTo>
                  <a:pt x="797474" y="5586731"/>
                </a:lnTo>
                <a:lnTo>
                  <a:pt x="0" y="5586731"/>
                </a:lnTo>
                <a:close/>
                <a:moveTo>
                  <a:pt x="2392422" y="3990341"/>
                </a:moveTo>
                <a:lnTo>
                  <a:pt x="2392422" y="4788536"/>
                </a:lnTo>
                <a:lnTo>
                  <a:pt x="3189895" y="4788536"/>
                </a:lnTo>
                <a:lnTo>
                  <a:pt x="3189895" y="3990341"/>
                </a:lnTo>
                <a:close/>
                <a:moveTo>
                  <a:pt x="0" y="3192146"/>
                </a:moveTo>
                <a:lnTo>
                  <a:pt x="797474" y="3192146"/>
                </a:lnTo>
                <a:lnTo>
                  <a:pt x="797474" y="3990341"/>
                </a:lnTo>
                <a:lnTo>
                  <a:pt x="0" y="3990341"/>
                </a:lnTo>
                <a:close/>
                <a:moveTo>
                  <a:pt x="1594948" y="0"/>
                </a:moveTo>
                <a:lnTo>
                  <a:pt x="3189895" y="0"/>
                </a:lnTo>
                <a:lnTo>
                  <a:pt x="3189895" y="797563"/>
                </a:lnTo>
                <a:lnTo>
                  <a:pt x="3987369" y="797563"/>
                </a:lnTo>
                <a:lnTo>
                  <a:pt x="3987369" y="0"/>
                </a:lnTo>
                <a:lnTo>
                  <a:pt x="6379790" y="0"/>
                </a:lnTo>
                <a:lnTo>
                  <a:pt x="6379790" y="797561"/>
                </a:lnTo>
                <a:lnTo>
                  <a:pt x="6379790" y="797562"/>
                </a:lnTo>
                <a:lnTo>
                  <a:pt x="6379790" y="1595756"/>
                </a:lnTo>
                <a:lnTo>
                  <a:pt x="5582317" y="1595756"/>
                </a:lnTo>
                <a:lnTo>
                  <a:pt x="5582317" y="2393951"/>
                </a:lnTo>
                <a:lnTo>
                  <a:pt x="6379790" y="2393951"/>
                </a:lnTo>
                <a:lnTo>
                  <a:pt x="6379790" y="3192146"/>
                </a:lnTo>
                <a:lnTo>
                  <a:pt x="6379790" y="3990341"/>
                </a:lnTo>
                <a:lnTo>
                  <a:pt x="6379790" y="4788536"/>
                </a:lnTo>
                <a:lnTo>
                  <a:pt x="6379790" y="5586731"/>
                </a:lnTo>
                <a:lnTo>
                  <a:pt x="5582316" y="5586731"/>
                </a:lnTo>
                <a:lnTo>
                  <a:pt x="5582316" y="4788536"/>
                </a:lnTo>
                <a:lnTo>
                  <a:pt x="4784843" y="4788536"/>
                </a:lnTo>
                <a:lnTo>
                  <a:pt x="4784843" y="5586731"/>
                </a:lnTo>
                <a:lnTo>
                  <a:pt x="3987369" y="5586731"/>
                </a:lnTo>
                <a:lnTo>
                  <a:pt x="3189895" y="5586731"/>
                </a:lnTo>
                <a:lnTo>
                  <a:pt x="2392422" y="5586731"/>
                </a:lnTo>
                <a:lnTo>
                  <a:pt x="2392421" y="5586731"/>
                </a:lnTo>
                <a:lnTo>
                  <a:pt x="1594948" y="5586731"/>
                </a:lnTo>
                <a:lnTo>
                  <a:pt x="1594948" y="4788536"/>
                </a:lnTo>
                <a:lnTo>
                  <a:pt x="797474" y="4788536"/>
                </a:lnTo>
                <a:lnTo>
                  <a:pt x="797474" y="3990341"/>
                </a:lnTo>
                <a:lnTo>
                  <a:pt x="1594948" y="3990341"/>
                </a:lnTo>
                <a:lnTo>
                  <a:pt x="1594948" y="3192146"/>
                </a:lnTo>
                <a:lnTo>
                  <a:pt x="2392421" y="3192146"/>
                </a:lnTo>
                <a:lnTo>
                  <a:pt x="2392421" y="2393951"/>
                </a:lnTo>
                <a:lnTo>
                  <a:pt x="1594948" y="2393951"/>
                </a:lnTo>
                <a:lnTo>
                  <a:pt x="1594948" y="3192146"/>
                </a:lnTo>
                <a:lnTo>
                  <a:pt x="797474" y="3192146"/>
                </a:lnTo>
                <a:lnTo>
                  <a:pt x="797474" y="2393951"/>
                </a:lnTo>
                <a:lnTo>
                  <a:pt x="0" y="2393951"/>
                </a:lnTo>
                <a:lnTo>
                  <a:pt x="0" y="1595756"/>
                </a:lnTo>
                <a:lnTo>
                  <a:pt x="797474" y="1595756"/>
                </a:lnTo>
                <a:lnTo>
                  <a:pt x="797474" y="797565"/>
                </a:lnTo>
                <a:lnTo>
                  <a:pt x="1594948" y="797565"/>
                </a:lnTo>
                <a:lnTo>
                  <a:pt x="1594948" y="1595756"/>
                </a:lnTo>
                <a:lnTo>
                  <a:pt x="2392421" y="1595756"/>
                </a:lnTo>
                <a:lnTo>
                  <a:pt x="2392421" y="797565"/>
                </a:lnTo>
                <a:lnTo>
                  <a:pt x="1594948" y="797565"/>
                </a:lnTo>
                <a:close/>
                <a:moveTo>
                  <a:pt x="0" y="0"/>
                </a:moveTo>
                <a:lnTo>
                  <a:pt x="797474" y="0"/>
                </a:lnTo>
                <a:lnTo>
                  <a:pt x="797474" y="797565"/>
                </a:lnTo>
                <a:lnTo>
                  <a:pt x="0" y="7975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707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FF0C7903-447C-47EA-9F0F-27FB0FA66D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75390" rtl="0" eaLnBrk="1" fontAlgn="auto" latin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6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FA8E757-7AA1-46D7-830D-82A7BA139E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402129" y="945987"/>
            <a:ext cx="6095241" cy="8357621"/>
          </a:xfrm>
          <a:custGeom>
            <a:avLst/>
            <a:gdLst>
              <a:gd name="connsiteX0" fmla="*/ 4336617 w 5408405"/>
              <a:gd name="connsiteY0" fmla="*/ 2979311 h 5561888"/>
              <a:gd name="connsiteX1" fmla="*/ 4337062 w 5408405"/>
              <a:gd name="connsiteY1" fmla="*/ 2980996 h 5561888"/>
              <a:gd name="connsiteX2" fmla="*/ 4335592 w 5408405"/>
              <a:gd name="connsiteY2" fmla="*/ 2981017 h 5561888"/>
              <a:gd name="connsiteX3" fmla="*/ 1888921 w 5408405"/>
              <a:gd name="connsiteY3" fmla="*/ 2261506 h 5561888"/>
              <a:gd name="connsiteX4" fmla="*/ 1889365 w 5408405"/>
              <a:gd name="connsiteY4" fmla="*/ 2263191 h 5561888"/>
              <a:gd name="connsiteX5" fmla="*/ 1887895 w 5408405"/>
              <a:gd name="connsiteY5" fmla="*/ 2263212 h 5561888"/>
              <a:gd name="connsiteX6" fmla="*/ 3291650 w 5408405"/>
              <a:gd name="connsiteY6" fmla="*/ 1876983 h 5561888"/>
              <a:gd name="connsiteX7" fmla="*/ 2384076 w 5408405"/>
              <a:gd name="connsiteY7" fmla="*/ 3290419 h 5561888"/>
              <a:gd name="connsiteX8" fmla="*/ 3291650 w 5408405"/>
              <a:gd name="connsiteY8" fmla="*/ 3290419 h 5561888"/>
              <a:gd name="connsiteX9" fmla="*/ 4585316 w 5408405"/>
              <a:gd name="connsiteY9" fmla="*/ 91 h 5561888"/>
              <a:gd name="connsiteX10" fmla="*/ 4597631 w 5408405"/>
              <a:gd name="connsiteY10" fmla="*/ 4688 h 5561888"/>
              <a:gd name="connsiteX11" fmla="*/ 4597631 w 5408405"/>
              <a:gd name="connsiteY11" fmla="*/ 129174 h 5561888"/>
              <a:gd name="connsiteX12" fmla="*/ 4718305 w 5408405"/>
              <a:gd name="connsiteY12" fmla="*/ 117857 h 5561888"/>
              <a:gd name="connsiteX13" fmla="*/ 4838978 w 5408405"/>
              <a:gd name="connsiteY13" fmla="*/ 114085 h 5561888"/>
              <a:gd name="connsiteX14" fmla="*/ 4827665 w 5408405"/>
              <a:gd name="connsiteY14" fmla="*/ 166897 h 5561888"/>
              <a:gd name="connsiteX15" fmla="*/ 4895544 w 5408405"/>
              <a:gd name="connsiteY15" fmla="*/ 246116 h 5561888"/>
              <a:gd name="connsiteX16" fmla="*/ 5001133 w 5408405"/>
              <a:gd name="connsiteY16" fmla="*/ 193303 h 5561888"/>
              <a:gd name="connsiteX17" fmla="*/ 5061469 w 5408405"/>
              <a:gd name="connsiteY17" fmla="*/ 129174 h 5561888"/>
              <a:gd name="connsiteX18" fmla="*/ 5102951 w 5408405"/>
              <a:gd name="connsiteY18" fmla="*/ 136719 h 5561888"/>
              <a:gd name="connsiteX19" fmla="*/ 5110493 w 5408405"/>
              <a:gd name="connsiteY19" fmla="*/ 170670 h 5561888"/>
              <a:gd name="connsiteX20" fmla="*/ 5053927 w 5408405"/>
              <a:gd name="connsiteY20" fmla="*/ 246116 h 5561888"/>
              <a:gd name="connsiteX21" fmla="*/ 4978506 w 5408405"/>
              <a:gd name="connsiteY21" fmla="*/ 295156 h 5561888"/>
              <a:gd name="connsiteX22" fmla="*/ 4959651 w 5408405"/>
              <a:gd name="connsiteY22" fmla="*/ 347968 h 5561888"/>
              <a:gd name="connsiteX23" fmla="*/ 5019988 w 5408405"/>
              <a:gd name="connsiteY23" fmla="*/ 517722 h 5561888"/>
              <a:gd name="connsiteX24" fmla="*/ 5072782 w 5408405"/>
              <a:gd name="connsiteY24" fmla="*/ 562989 h 5561888"/>
              <a:gd name="connsiteX25" fmla="*/ 5151974 w 5408405"/>
              <a:gd name="connsiteY25" fmla="*/ 574306 h 5561888"/>
              <a:gd name="connsiteX26" fmla="*/ 5174600 w 5408405"/>
              <a:gd name="connsiteY26" fmla="*/ 638435 h 5561888"/>
              <a:gd name="connsiteX27" fmla="*/ 5125577 w 5408405"/>
              <a:gd name="connsiteY27" fmla="*/ 706337 h 5561888"/>
              <a:gd name="connsiteX28" fmla="*/ 5084096 w 5408405"/>
              <a:gd name="connsiteY28" fmla="*/ 845912 h 5561888"/>
              <a:gd name="connsiteX29" fmla="*/ 5148203 w 5408405"/>
              <a:gd name="connsiteY29" fmla="*/ 921358 h 5561888"/>
              <a:gd name="connsiteX30" fmla="*/ 5231166 w 5408405"/>
              <a:gd name="connsiteY30" fmla="*/ 943992 h 5561888"/>
              <a:gd name="connsiteX31" fmla="*/ 5174600 w 5408405"/>
              <a:gd name="connsiteY31" fmla="*/ 1008121 h 5561888"/>
              <a:gd name="connsiteX32" fmla="*/ 5261334 w 5408405"/>
              <a:gd name="connsiteY32" fmla="*/ 1045844 h 5561888"/>
              <a:gd name="connsiteX33" fmla="*/ 5393321 w 5408405"/>
              <a:gd name="connsiteY33" fmla="*/ 1102429 h 5561888"/>
              <a:gd name="connsiteX34" fmla="*/ 5408405 w 5408405"/>
              <a:gd name="connsiteY34" fmla="*/ 1109973 h 5561888"/>
              <a:gd name="connsiteX35" fmla="*/ 5351839 w 5408405"/>
              <a:gd name="connsiteY35" fmla="*/ 1140152 h 5561888"/>
              <a:gd name="connsiteX36" fmla="*/ 5351839 w 5408405"/>
              <a:gd name="connsiteY36" fmla="*/ 1155241 h 5561888"/>
              <a:gd name="connsiteX37" fmla="*/ 5325442 w 5408405"/>
              <a:gd name="connsiteY37" fmla="*/ 1396668 h 5561888"/>
              <a:gd name="connsiteX38" fmla="*/ 5332984 w 5408405"/>
              <a:gd name="connsiteY38" fmla="*/ 1453253 h 5561888"/>
              <a:gd name="connsiteX39" fmla="*/ 5317900 w 5408405"/>
              <a:gd name="connsiteY39" fmla="*/ 1494748 h 5561888"/>
              <a:gd name="connsiteX40" fmla="*/ 5272648 w 5408405"/>
              <a:gd name="connsiteY40" fmla="*/ 1494748 h 5561888"/>
              <a:gd name="connsiteX41" fmla="*/ 5204769 w 5408405"/>
              <a:gd name="connsiteY41" fmla="*/ 1509837 h 5561888"/>
              <a:gd name="connsiteX42" fmla="*/ 5185914 w 5408405"/>
              <a:gd name="connsiteY42" fmla="*/ 1566422 h 5561888"/>
              <a:gd name="connsiteX43" fmla="*/ 5076554 w 5408405"/>
              <a:gd name="connsiteY43" fmla="*/ 1713542 h 5561888"/>
              <a:gd name="connsiteX44" fmla="*/ 5050156 w 5408405"/>
              <a:gd name="connsiteY44" fmla="*/ 1721086 h 5561888"/>
              <a:gd name="connsiteX45" fmla="*/ 4899314 w 5408405"/>
              <a:gd name="connsiteY45" fmla="*/ 1721086 h 5561888"/>
              <a:gd name="connsiteX46" fmla="*/ 4929483 w 5408405"/>
              <a:gd name="connsiteY46" fmla="*/ 1845572 h 5561888"/>
              <a:gd name="connsiteX47" fmla="*/ 4842749 w 5408405"/>
              <a:gd name="connsiteY47" fmla="*/ 1777671 h 5561888"/>
              <a:gd name="connsiteX48" fmla="*/ 4706992 w 5408405"/>
              <a:gd name="connsiteY48" fmla="*/ 1743720 h 5561888"/>
              <a:gd name="connsiteX49" fmla="*/ 4642884 w 5408405"/>
              <a:gd name="connsiteY49" fmla="*/ 1853117 h 5561888"/>
              <a:gd name="connsiteX50" fmla="*/ 4548608 w 5408405"/>
              <a:gd name="connsiteY50" fmla="*/ 1909701 h 5561888"/>
              <a:gd name="connsiteX51" fmla="*/ 4484500 w 5408405"/>
              <a:gd name="connsiteY51" fmla="*/ 1932335 h 5561888"/>
              <a:gd name="connsiteX52" fmla="*/ 4378911 w 5408405"/>
              <a:gd name="connsiteY52" fmla="*/ 1996464 h 5561888"/>
              <a:gd name="connsiteX53" fmla="*/ 4344972 w 5408405"/>
              <a:gd name="connsiteY53" fmla="*/ 2026643 h 5561888"/>
              <a:gd name="connsiteX54" fmla="*/ 4360056 w 5408405"/>
              <a:gd name="connsiteY54" fmla="*/ 2120951 h 5561888"/>
              <a:gd name="connsiteX55" fmla="*/ 4356285 w 5408405"/>
              <a:gd name="connsiteY55" fmla="*/ 2249209 h 5561888"/>
              <a:gd name="connsiteX56" fmla="*/ 4311032 w 5408405"/>
              <a:gd name="connsiteY56" fmla="*/ 2249209 h 5561888"/>
              <a:gd name="connsiteX57" fmla="*/ 4311032 w 5408405"/>
              <a:gd name="connsiteY57" fmla="*/ 2166218 h 5561888"/>
              <a:gd name="connsiteX58" fmla="*/ 4307261 w 5408405"/>
              <a:gd name="connsiteY58" fmla="*/ 2102089 h 5561888"/>
              <a:gd name="connsiteX59" fmla="*/ 4293453 w 5408405"/>
              <a:gd name="connsiteY59" fmla="*/ 2062720 h 5561888"/>
              <a:gd name="connsiteX60" fmla="*/ 4293453 w 5408405"/>
              <a:gd name="connsiteY60" fmla="*/ 2298718 h 5561888"/>
              <a:gd name="connsiteX61" fmla="*/ 4314960 w 5408405"/>
              <a:gd name="connsiteY61" fmla="*/ 2298021 h 5561888"/>
              <a:gd name="connsiteX62" fmla="*/ 4334595 w 5408405"/>
              <a:gd name="connsiteY62" fmla="*/ 2281553 h 5561888"/>
              <a:gd name="connsiteX63" fmla="*/ 4344746 w 5408405"/>
              <a:gd name="connsiteY63" fmla="*/ 2279636 h 5561888"/>
              <a:gd name="connsiteX64" fmla="*/ 4402848 w 5408405"/>
              <a:gd name="connsiteY64" fmla="*/ 2284326 h 5561888"/>
              <a:gd name="connsiteX65" fmla="*/ 4473289 w 5408405"/>
              <a:gd name="connsiteY65" fmla="*/ 2321185 h 5561888"/>
              <a:gd name="connsiteX66" fmla="*/ 4499740 w 5408405"/>
              <a:gd name="connsiteY66" fmla="*/ 2331640 h 5561888"/>
              <a:gd name="connsiteX67" fmla="*/ 4524595 w 5408405"/>
              <a:gd name="connsiteY67" fmla="*/ 2359469 h 5561888"/>
              <a:gd name="connsiteX68" fmla="*/ 4544622 w 5408405"/>
              <a:gd name="connsiteY68" fmla="*/ 2383765 h 5561888"/>
              <a:gd name="connsiteX69" fmla="*/ 4554292 w 5408405"/>
              <a:gd name="connsiteY69" fmla="*/ 2392027 h 5561888"/>
              <a:gd name="connsiteX70" fmla="*/ 4560549 w 5408405"/>
              <a:gd name="connsiteY70" fmla="*/ 2467954 h 5561888"/>
              <a:gd name="connsiteX71" fmla="*/ 4547398 w 5408405"/>
              <a:gd name="connsiteY71" fmla="*/ 2521373 h 5561888"/>
              <a:gd name="connsiteX72" fmla="*/ 4555843 w 5408405"/>
              <a:gd name="connsiteY72" fmla="*/ 2579321 h 5561888"/>
              <a:gd name="connsiteX73" fmla="*/ 4566049 w 5408405"/>
              <a:gd name="connsiteY73" fmla="*/ 2582191 h 5561888"/>
              <a:gd name="connsiteX74" fmla="*/ 4643312 w 5408405"/>
              <a:gd name="connsiteY74" fmla="*/ 2587849 h 5561888"/>
              <a:gd name="connsiteX75" fmla="*/ 4657728 w 5408405"/>
              <a:gd name="connsiteY75" fmla="*/ 2592463 h 5561888"/>
              <a:gd name="connsiteX76" fmla="*/ 4692721 w 5408405"/>
              <a:gd name="connsiteY76" fmla="*/ 2617179 h 5561888"/>
              <a:gd name="connsiteX77" fmla="*/ 4736105 w 5408405"/>
              <a:gd name="connsiteY77" fmla="*/ 2642990 h 5561888"/>
              <a:gd name="connsiteX78" fmla="*/ 4750038 w 5408405"/>
              <a:gd name="connsiteY78" fmla="*/ 2657785 h 5561888"/>
              <a:gd name="connsiteX79" fmla="*/ 4796763 w 5408405"/>
              <a:gd name="connsiteY79" fmla="*/ 2766142 h 5561888"/>
              <a:gd name="connsiteX80" fmla="*/ 4795690 w 5408405"/>
              <a:gd name="connsiteY80" fmla="*/ 2776927 h 5561888"/>
              <a:gd name="connsiteX81" fmla="*/ 4777160 w 5408405"/>
              <a:gd name="connsiteY81" fmla="*/ 2831008 h 5561888"/>
              <a:gd name="connsiteX82" fmla="*/ 4766623 w 5408405"/>
              <a:gd name="connsiteY82" fmla="*/ 2851481 h 5561888"/>
              <a:gd name="connsiteX83" fmla="*/ 4746650 w 5408405"/>
              <a:gd name="connsiteY83" fmla="*/ 2884036 h 5561888"/>
              <a:gd name="connsiteX84" fmla="*/ 4744682 w 5408405"/>
              <a:gd name="connsiteY84" fmla="*/ 2921163 h 5561888"/>
              <a:gd name="connsiteX85" fmla="*/ 4739063 w 5408405"/>
              <a:gd name="connsiteY85" fmla="*/ 2933424 h 5561888"/>
              <a:gd name="connsiteX86" fmla="*/ 4725645 w 5408405"/>
              <a:gd name="connsiteY86" fmla="*/ 2930966 h 5561888"/>
              <a:gd name="connsiteX87" fmla="*/ 4716608 w 5408405"/>
              <a:gd name="connsiteY87" fmla="*/ 2925688 h 5561888"/>
              <a:gd name="connsiteX88" fmla="*/ 4702811 w 5408405"/>
              <a:gd name="connsiteY88" fmla="*/ 2922861 h 5561888"/>
              <a:gd name="connsiteX89" fmla="*/ 4700569 w 5408405"/>
              <a:gd name="connsiteY89" fmla="*/ 2936054 h 5561888"/>
              <a:gd name="connsiteX90" fmla="*/ 4679798 w 5408405"/>
              <a:gd name="connsiteY90" fmla="*/ 2951264 h 5561888"/>
              <a:gd name="connsiteX91" fmla="*/ 4668381 w 5408405"/>
              <a:gd name="connsiteY91" fmla="*/ 2947211 h 5561888"/>
              <a:gd name="connsiteX92" fmla="*/ 4653498 w 5408405"/>
              <a:gd name="connsiteY92" fmla="*/ 2953973 h 5561888"/>
              <a:gd name="connsiteX93" fmla="*/ 4659646 w 5408405"/>
              <a:gd name="connsiteY93" fmla="*/ 2968262 h 5561888"/>
              <a:gd name="connsiteX94" fmla="*/ 4669796 w 5408405"/>
              <a:gd name="connsiteY94" fmla="*/ 2976183 h 5561888"/>
              <a:gd name="connsiteX95" fmla="*/ 4576498 w 5408405"/>
              <a:gd name="connsiteY95" fmla="*/ 2977532 h 5561888"/>
              <a:gd name="connsiteX96" fmla="*/ 4575299 w 5408405"/>
              <a:gd name="connsiteY96" fmla="*/ 2971067 h 5561888"/>
              <a:gd name="connsiteX97" fmla="*/ 4558476 w 5408405"/>
              <a:gd name="connsiteY97" fmla="*/ 2965284 h 5561888"/>
              <a:gd name="connsiteX98" fmla="*/ 4542988 w 5408405"/>
              <a:gd name="connsiteY98" fmla="*/ 2971454 h 5561888"/>
              <a:gd name="connsiteX99" fmla="*/ 4521364 w 5408405"/>
              <a:gd name="connsiteY99" fmla="*/ 2964532 h 5561888"/>
              <a:gd name="connsiteX100" fmla="*/ 4451694 w 5408405"/>
              <a:gd name="connsiteY100" fmla="*/ 2942625 h 5561888"/>
              <a:gd name="connsiteX101" fmla="*/ 4436756 w 5408405"/>
              <a:gd name="connsiteY101" fmla="*/ 2944599 h 5561888"/>
              <a:gd name="connsiteX102" fmla="*/ 4440731 w 5408405"/>
              <a:gd name="connsiteY102" fmla="*/ 2926000 h 5561888"/>
              <a:gd name="connsiteX103" fmla="*/ 4442506 w 5408405"/>
              <a:gd name="connsiteY103" fmla="*/ 2924183 h 5561888"/>
              <a:gd name="connsiteX104" fmla="*/ 4433167 w 5408405"/>
              <a:gd name="connsiteY104" fmla="*/ 2892578 h 5561888"/>
              <a:gd name="connsiteX105" fmla="*/ 4405904 w 5408405"/>
              <a:gd name="connsiteY105" fmla="*/ 2863581 h 5561888"/>
              <a:gd name="connsiteX106" fmla="*/ 4376015 w 5408405"/>
              <a:gd name="connsiteY106" fmla="*/ 2814268 h 5561888"/>
              <a:gd name="connsiteX107" fmla="*/ 4373993 w 5408405"/>
              <a:gd name="connsiteY107" fmla="*/ 2794544 h 5561888"/>
              <a:gd name="connsiteX108" fmla="*/ 4366773 w 5408405"/>
              <a:gd name="connsiteY108" fmla="*/ 2738976 h 5561888"/>
              <a:gd name="connsiteX109" fmla="*/ 4375522 w 5408405"/>
              <a:gd name="connsiteY109" fmla="*/ 2719122 h 5561888"/>
              <a:gd name="connsiteX110" fmla="*/ 4416528 w 5408405"/>
              <a:gd name="connsiteY110" fmla="*/ 2642030 h 5561888"/>
              <a:gd name="connsiteX111" fmla="*/ 4403213 w 5408405"/>
              <a:gd name="connsiteY111" fmla="*/ 2629024 h 5561888"/>
              <a:gd name="connsiteX112" fmla="*/ 4386019 w 5408405"/>
              <a:gd name="connsiteY112" fmla="*/ 2642994 h 5561888"/>
              <a:gd name="connsiteX113" fmla="*/ 4382635 w 5408405"/>
              <a:gd name="connsiteY113" fmla="*/ 2660988 h 5561888"/>
              <a:gd name="connsiteX114" fmla="*/ 4373789 w 5408405"/>
              <a:gd name="connsiteY114" fmla="*/ 2672465 h 5561888"/>
              <a:gd name="connsiteX115" fmla="*/ 4364670 w 5408405"/>
              <a:gd name="connsiteY115" fmla="*/ 2660006 h 5561888"/>
              <a:gd name="connsiteX116" fmla="*/ 4365083 w 5408405"/>
              <a:gd name="connsiteY116" fmla="*/ 2643843 h 5561888"/>
              <a:gd name="connsiteX117" fmla="*/ 4349279 w 5408405"/>
              <a:gd name="connsiteY117" fmla="*/ 2622489 h 5561888"/>
              <a:gd name="connsiteX118" fmla="*/ 4336940 w 5408405"/>
              <a:gd name="connsiteY118" fmla="*/ 2642385 h 5561888"/>
              <a:gd name="connsiteX119" fmla="*/ 4334807 w 5408405"/>
              <a:gd name="connsiteY119" fmla="*/ 2665152 h 5561888"/>
              <a:gd name="connsiteX120" fmla="*/ 4315109 w 5408405"/>
              <a:gd name="connsiteY120" fmla="*/ 2669577 h 5561888"/>
              <a:gd name="connsiteX121" fmla="*/ 4293624 w 5408405"/>
              <a:gd name="connsiteY121" fmla="*/ 2622557 h 5561888"/>
              <a:gd name="connsiteX122" fmla="*/ 4293453 w 5408405"/>
              <a:gd name="connsiteY122" fmla="*/ 2622155 h 5561888"/>
              <a:gd name="connsiteX123" fmla="*/ 4293453 w 5408405"/>
              <a:gd name="connsiteY123" fmla="*/ 3290419 h 5561888"/>
              <a:gd name="connsiteX124" fmla="*/ 4819151 w 5408405"/>
              <a:gd name="connsiteY124" fmla="*/ 3290419 h 5561888"/>
              <a:gd name="connsiteX125" fmla="*/ 4618033 w 5408405"/>
              <a:gd name="connsiteY125" fmla="*/ 3783581 h 5561888"/>
              <a:gd name="connsiteX126" fmla="*/ 4631595 w 5408405"/>
              <a:gd name="connsiteY126" fmla="*/ 3794382 h 5561888"/>
              <a:gd name="connsiteX127" fmla="*/ 4653185 w 5408405"/>
              <a:gd name="connsiteY127" fmla="*/ 3834503 h 5561888"/>
              <a:gd name="connsiteX128" fmla="*/ 4695406 w 5408405"/>
              <a:gd name="connsiteY128" fmla="*/ 3937672 h 5561888"/>
              <a:gd name="connsiteX129" fmla="*/ 4749142 w 5408405"/>
              <a:gd name="connsiteY129" fmla="*/ 4037020 h 5561888"/>
              <a:gd name="connsiteX130" fmla="*/ 4833584 w 5408405"/>
              <a:gd name="connsiteY130" fmla="*/ 4121084 h 5561888"/>
              <a:gd name="connsiteX131" fmla="*/ 4833584 w 5408405"/>
              <a:gd name="connsiteY131" fmla="*/ 4258643 h 5561888"/>
              <a:gd name="connsiteX132" fmla="*/ 4787525 w 5408405"/>
              <a:gd name="connsiteY132" fmla="*/ 4312138 h 5561888"/>
              <a:gd name="connsiteX133" fmla="*/ 4703083 w 5408405"/>
              <a:gd name="connsiteY133" fmla="*/ 4365633 h 5561888"/>
              <a:gd name="connsiteX134" fmla="*/ 4603288 w 5408405"/>
              <a:gd name="connsiteY134" fmla="*/ 4380917 h 5561888"/>
              <a:gd name="connsiteX135" fmla="*/ 4488139 w 5408405"/>
              <a:gd name="connsiteY135" fmla="*/ 4273927 h 5561888"/>
              <a:gd name="connsiteX136" fmla="*/ 4465110 w 5408405"/>
              <a:gd name="connsiteY136" fmla="*/ 4231895 h 5561888"/>
              <a:gd name="connsiteX137" fmla="*/ 4463971 w 5408405"/>
              <a:gd name="connsiteY137" fmla="*/ 4193386 h 5561888"/>
              <a:gd name="connsiteX138" fmla="*/ 4454229 w 5408405"/>
              <a:gd name="connsiteY138" fmla="*/ 4178157 h 5561888"/>
              <a:gd name="connsiteX139" fmla="*/ 4293453 w 5408405"/>
              <a:gd name="connsiteY139" fmla="*/ 4178157 h 5561888"/>
              <a:gd name="connsiteX140" fmla="*/ 4293453 w 5408405"/>
              <a:gd name="connsiteY140" fmla="*/ 4857600 h 5561888"/>
              <a:gd name="connsiteX141" fmla="*/ 3291650 w 5408405"/>
              <a:gd name="connsiteY141" fmla="*/ 4857600 h 5561888"/>
              <a:gd name="connsiteX142" fmla="*/ 3291650 w 5408405"/>
              <a:gd name="connsiteY142" fmla="*/ 4178157 h 5561888"/>
              <a:gd name="connsiteX143" fmla="*/ 2897583 w 5408405"/>
              <a:gd name="connsiteY143" fmla="*/ 4178157 h 5561888"/>
              <a:gd name="connsiteX144" fmla="*/ 2899933 w 5408405"/>
              <a:gd name="connsiteY144" fmla="*/ 4187858 h 5561888"/>
              <a:gd name="connsiteX145" fmla="*/ 2922554 w 5408405"/>
              <a:gd name="connsiteY145" fmla="*/ 4233043 h 5561888"/>
              <a:gd name="connsiteX146" fmla="*/ 2922554 w 5408405"/>
              <a:gd name="connsiteY146" fmla="*/ 4255635 h 5561888"/>
              <a:gd name="connsiteX147" fmla="*/ 2903703 w 5408405"/>
              <a:gd name="connsiteY147" fmla="*/ 4306468 h 5561888"/>
              <a:gd name="connsiteX148" fmla="*/ 2877312 w 5408405"/>
              <a:gd name="connsiteY148" fmla="*/ 4389306 h 5561888"/>
              <a:gd name="connsiteX149" fmla="*/ 2854690 w 5408405"/>
              <a:gd name="connsiteY149" fmla="*/ 4419429 h 5561888"/>
              <a:gd name="connsiteX150" fmla="*/ 2818873 w 5408405"/>
              <a:gd name="connsiteY150" fmla="*/ 4449552 h 5561888"/>
              <a:gd name="connsiteX151" fmla="*/ 2786827 w 5408405"/>
              <a:gd name="connsiteY151" fmla="*/ 4466497 h 5561888"/>
              <a:gd name="connsiteX152" fmla="*/ 2668065 w 5408405"/>
              <a:gd name="connsiteY152" fmla="*/ 4492854 h 5561888"/>
              <a:gd name="connsiteX153" fmla="*/ 2607742 w 5408405"/>
              <a:gd name="connsiteY153" fmla="*/ 4490972 h 5561888"/>
              <a:gd name="connsiteX154" fmla="*/ 2513486 w 5408405"/>
              <a:gd name="connsiteY154" fmla="*/ 4417547 h 5561888"/>
              <a:gd name="connsiteX155" fmla="*/ 2507831 w 5408405"/>
              <a:gd name="connsiteY155" fmla="*/ 4372362 h 5561888"/>
              <a:gd name="connsiteX156" fmla="*/ 2505946 w 5408405"/>
              <a:gd name="connsiteY156" fmla="*/ 4353535 h 5561888"/>
              <a:gd name="connsiteX157" fmla="*/ 2496520 w 5408405"/>
              <a:gd name="connsiteY157" fmla="*/ 4302702 h 5561888"/>
              <a:gd name="connsiteX158" fmla="*/ 2490865 w 5408405"/>
              <a:gd name="connsiteY158" fmla="*/ 4278227 h 5561888"/>
              <a:gd name="connsiteX159" fmla="*/ 2492750 w 5408405"/>
              <a:gd name="connsiteY159" fmla="*/ 4246222 h 5561888"/>
              <a:gd name="connsiteX160" fmla="*/ 2505946 w 5408405"/>
              <a:gd name="connsiteY160" fmla="*/ 4214216 h 5561888"/>
              <a:gd name="connsiteX161" fmla="*/ 2519389 w 5408405"/>
              <a:gd name="connsiteY161" fmla="*/ 4178157 h 5561888"/>
              <a:gd name="connsiteX162" fmla="*/ 1895054 w 5408405"/>
              <a:gd name="connsiteY162" fmla="*/ 4178157 h 5561888"/>
              <a:gd name="connsiteX163" fmla="*/ 1904034 w 5408405"/>
              <a:gd name="connsiteY163" fmla="*/ 4212935 h 5561888"/>
              <a:gd name="connsiteX164" fmla="*/ 1913368 w 5408405"/>
              <a:gd name="connsiteY164" fmla="*/ 4235094 h 5561888"/>
              <a:gd name="connsiteX165" fmla="*/ 1897032 w 5408405"/>
              <a:gd name="connsiteY165" fmla="*/ 4308568 h 5561888"/>
              <a:gd name="connsiteX166" fmla="*/ 1887698 w 5408405"/>
              <a:gd name="connsiteY166" fmla="*/ 4331893 h 5561888"/>
              <a:gd name="connsiteX167" fmla="*/ 1886531 w 5408405"/>
              <a:gd name="connsiteY167" fmla="*/ 4371546 h 5561888"/>
              <a:gd name="connsiteX168" fmla="*/ 1908701 w 5408405"/>
              <a:gd name="connsiteY168" fmla="*/ 4405367 h 5561888"/>
              <a:gd name="connsiteX169" fmla="*/ 1929704 w 5408405"/>
              <a:gd name="connsiteY169" fmla="*/ 4469511 h 5561888"/>
              <a:gd name="connsiteX170" fmla="*/ 1921536 w 5408405"/>
              <a:gd name="connsiteY170" fmla="*/ 4497501 h 5561888"/>
              <a:gd name="connsiteX171" fmla="*/ 1915702 w 5408405"/>
              <a:gd name="connsiteY171" fmla="*/ 4519659 h 5561888"/>
              <a:gd name="connsiteX172" fmla="*/ 1885364 w 5408405"/>
              <a:gd name="connsiteY172" fmla="*/ 4510329 h 5561888"/>
              <a:gd name="connsiteX173" fmla="*/ 1867862 w 5408405"/>
              <a:gd name="connsiteY173" fmla="*/ 4478841 h 5561888"/>
              <a:gd name="connsiteX174" fmla="*/ 1816521 w 5408405"/>
              <a:gd name="connsiteY174" fmla="*/ 4538320 h 5561888"/>
              <a:gd name="connsiteX175" fmla="*/ 1828189 w 5408405"/>
              <a:gd name="connsiteY175" fmla="*/ 4568642 h 5561888"/>
              <a:gd name="connsiteX176" fmla="*/ 1858527 w 5408405"/>
              <a:gd name="connsiteY176" fmla="*/ 4597798 h 5561888"/>
              <a:gd name="connsiteX177" fmla="*/ 1877196 w 5408405"/>
              <a:gd name="connsiteY177" fmla="*/ 4635118 h 5561888"/>
              <a:gd name="connsiteX178" fmla="*/ 1852693 w 5408405"/>
              <a:gd name="connsiteY178" fmla="*/ 4654945 h 5561888"/>
              <a:gd name="connsiteX179" fmla="*/ 1825855 w 5408405"/>
              <a:gd name="connsiteY179" fmla="*/ 4679436 h 5561888"/>
              <a:gd name="connsiteX180" fmla="*/ 1822355 w 5408405"/>
              <a:gd name="connsiteY180" fmla="*/ 4720255 h 5561888"/>
              <a:gd name="connsiteX181" fmla="*/ 1781516 w 5408405"/>
              <a:gd name="connsiteY181" fmla="*/ 4703927 h 5561888"/>
              <a:gd name="connsiteX182" fmla="*/ 1766347 w 5408405"/>
              <a:gd name="connsiteY182" fmla="*/ 4692265 h 5561888"/>
              <a:gd name="connsiteX183" fmla="*/ 1743010 w 5408405"/>
              <a:gd name="connsiteY183" fmla="*/ 4693431 h 5561888"/>
              <a:gd name="connsiteX184" fmla="*/ 1743010 w 5408405"/>
              <a:gd name="connsiteY184" fmla="*/ 4714424 h 5561888"/>
              <a:gd name="connsiteX185" fmla="*/ 1741843 w 5408405"/>
              <a:gd name="connsiteY185" fmla="*/ 4745912 h 5561888"/>
              <a:gd name="connsiteX186" fmla="*/ 1708005 w 5408405"/>
              <a:gd name="connsiteY186" fmla="*/ 4742414 h 5561888"/>
              <a:gd name="connsiteX187" fmla="*/ 1702171 w 5408405"/>
              <a:gd name="connsiteY187" fmla="*/ 4737749 h 5561888"/>
              <a:gd name="connsiteX188" fmla="*/ 1651997 w 5408405"/>
              <a:gd name="connsiteY188" fmla="*/ 4752910 h 5561888"/>
              <a:gd name="connsiteX189" fmla="*/ 1620492 w 5408405"/>
              <a:gd name="connsiteY189" fmla="*/ 4779734 h 5561888"/>
              <a:gd name="connsiteX190" fmla="*/ 1608824 w 5408405"/>
              <a:gd name="connsiteY190" fmla="*/ 4778567 h 5561888"/>
              <a:gd name="connsiteX191" fmla="*/ 1573819 w 5408405"/>
              <a:gd name="connsiteY191" fmla="*/ 4800726 h 5561888"/>
              <a:gd name="connsiteX192" fmla="*/ 1551649 w 5408405"/>
              <a:gd name="connsiteY192" fmla="*/ 4828716 h 5561888"/>
              <a:gd name="connsiteX193" fmla="*/ 1495640 w 5408405"/>
              <a:gd name="connsiteY193" fmla="*/ 4898691 h 5561888"/>
              <a:gd name="connsiteX194" fmla="*/ 1479305 w 5408405"/>
              <a:gd name="connsiteY194" fmla="*/ 4982661 h 5561888"/>
              <a:gd name="connsiteX195" fmla="*/ 1453634 w 5408405"/>
              <a:gd name="connsiteY195" fmla="*/ 5007153 h 5561888"/>
              <a:gd name="connsiteX196" fmla="*/ 1313614 w 5408405"/>
              <a:gd name="connsiteY196" fmla="*/ 4994324 h 5561888"/>
              <a:gd name="connsiteX197" fmla="*/ 1289110 w 5408405"/>
              <a:gd name="connsiteY197" fmla="*/ 4947674 h 5561888"/>
              <a:gd name="connsiteX198" fmla="*/ 1261106 w 5408405"/>
              <a:gd name="connsiteY198" fmla="*/ 4857873 h 5561888"/>
              <a:gd name="connsiteX199" fmla="*/ 1242437 w 5408405"/>
              <a:gd name="connsiteY199" fmla="*/ 4847376 h 5561888"/>
              <a:gd name="connsiteX200" fmla="*/ 1158424 w 5408405"/>
              <a:gd name="connsiteY200" fmla="*/ 4842711 h 5561888"/>
              <a:gd name="connsiteX201" fmla="*/ 1118752 w 5408405"/>
              <a:gd name="connsiteY201" fmla="*/ 4824051 h 5561888"/>
              <a:gd name="connsiteX202" fmla="*/ 1083747 w 5408405"/>
              <a:gd name="connsiteY202" fmla="*/ 4792562 h 5561888"/>
              <a:gd name="connsiteX203" fmla="*/ 1035907 w 5408405"/>
              <a:gd name="connsiteY203" fmla="*/ 4794895 h 5561888"/>
              <a:gd name="connsiteX204" fmla="*/ 988066 w 5408405"/>
              <a:gd name="connsiteY204" fmla="*/ 4777401 h 5561888"/>
              <a:gd name="connsiteX205" fmla="*/ 915722 w 5408405"/>
              <a:gd name="connsiteY205" fmla="*/ 4761074 h 5561888"/>
              <a:gd name="connsiteX206" fmla="*/ 865548 w 5408405"/>
              <a:gd name="connsiteY206" fmla="*/ 4818220 h 5561888"/>
              <a:gd name="connsiteX207" fmla="*/ 810707 w 5408405"/>
              <a:gd name="connsiteY207" fmla="*/ 4848543 h 5561888"/>
              <a:gd name="connsiteX208" fmla="*/ 871382 w 5408405"/>
              <a:gd name="connsiteY208" fmla="*/ 4748245 h 5561888"/>
              <a:gd name="connsiteX209" fmla="*/ 823542 w 5408405"/>
              <a:gd name="connsiteY209" fmla="*/ 4650280 h 5561888"/>
              <a:gd name="connsiteX210" fmla="*/ 751198 w 5408405"/>
              <a:gd name="connsiteY210" fmla="*/ 4589635 h 5561888"/>
              <a:gd name="connsiteX211" fmla="*/ 745364 w 5408405"/>
              <a:gd name="connsiteY211" fmla="*/ 4572141 h 5561888"/>
              <a:gd name="connsiteX212" fmla="*/ 712693 w 5408405"/>
              <a:gd name="connsiteY212" fmla="*/ 4558146 h 5561888"/>
              <a:gd name="connsiteX213" fmla="*/ 663685 w 5408405"/>
              <a:gd name="connsiteY213" fmla="*/ 4604796 h 5561888"/>
              <a:gd name="connsiteX214" fmla="*/ 633348 w 5408405"/>
              <a:gd name="connsiteY214" fmla="*/ 4615292 h 5561888"/>
              <a:gd name="connsiteX215" fmla="*/ 592508 w 5408405"/>
              <a:gd name="connsiteY215" fmla="*/ 4608295 h 5561888"/>
              <a:gd name="connsiteX216" fmla="*/ 572672 w 5408405"/>
              <a:gd name="connsiteY216" fmla="*/ 4621123 h 5561888"/>
              <a:gd name="connsiteX217" fmla="*/ 583174 w 5408405"/>
              <a:gd name="connsiteY217" fmla="*/ 4643282 h 5561888"/>
              <a:gd name="connsiteX218" fmla="*/ 604177 w 5408405"/>
              <a:gd name="connsiteY218" fmla="*/ 4652612 h 5561888"/>
              <a:gd name="connsiteX219" fmla="*/ 618179 w 5408405"/>
              <a:gd name="connsiteY219" fmla="*/ 4680602 h 5561888"/>
              <a:gd name="connsiteX220" fmla="*/ 663685 w 5408405"/>
              <a:gd name="connsiteY220" fmla="*/ 4770404 h 5561888"/>
              <a:gd name="connsiteX221" fmla="*/ 680021 w 5408405"/>
              <a:gd name="connsiteY221" fmla="*/ 4783232 h 5561888"/>
              <a:gd name="connsiteX222" fmla="*/ 657851 w 5408405"/>
              <a:gd name="connsiteY222" fmla="*/ 4797227 h 5561888"/>
              <a:gd name="connsiteX223" fmla="*/ 654351 w 5408405"/>
              <a:gd name="connsiteY223" fmla="*/ 4797227 h 5561888"/>
              <a:gd name="connsiteX224" fmla="*/ 632181 w 5408405"/>
              <a:gd name="connsiteY224" fmla="*/ 4836880 h 5561888"/>
              <a:gd name="connsiteX225" fmla="*/ 629847 w 5408405"/>
              <a:gd name="connsiteY225" fmla="*/ 4891694 h 5561888"/>
              <a:gd name="connsiteX226" fmla="*/ 610011 w 5408405"/>
              <a:gd name="connsiteY226" fmla="*/ 4968666 h 5561888"/>
              <a:gd name="connsiteX227" fmla="*/ 592508 w 5408405"/>
              <a:gd name="connsiteY227" fmla="*/ 4989659 h 5561888"/>
              <a:gd name="connsiteX228" fmla="*/ 544668 w 5408405"/>
              <a:gd name="connsiteY228" fmla="*/ 5050304 h 5561888"/>
              <a:gd name="connsiteX229" fmla="*/ 516664 w 5408405"/>
              <a:gd name="connsiteY229" fmla="*/ 5060800 h 5561888"/>
              <a:gd name="connsiteX230" fmla="*/ 401147 w 5408405"/>
              <a:gd name="connsiteY230" fmla="*/ 5094622 h 5561888"/>
              <a:gd name="connsiteX231" fmla="*/ 401147 w 5408405"/>
              <a:gd name="connsiteY231" fmla="*/ 5120279 h 5561888"/>
              <a:gd name="connsiteX232" fmla="*/ 431485 w 5408405"/>
              <a:gd name="connsiteY232" fmla="*/ 5123778 h 5561888"/>
              <a:gd name="connsiteX233" fmla="*/ 452488 w 5408405"/>
              <a:gd name="connsiteY233" fmla="*/ 5109783 h 5561888"/>
              <a:gd name="connsiteX234" fmla="*/ 472324 w 5408405"/>
              <a:gd name="connsiteY234" fmla="*/ 5107450 h 5561888"/>
              <a:gd name="connsiteX235" fmla="*/ 468824 w 5408405"/>
              <a:gd name="connsiteY235" fmla="*/ 5128443 h 5561888"/>
              <a:gd name="connsiteX236" fmla="*/ 452488 w 5408405"/>
              <a:gd name="connsiteY236" fmla="*/ 5143604 h 5561888"/>
              <a:gd name="connsiteX237" fmla="*/ 446654 w 5408405"/>
              <a:gd name="connsiteY237" fmla="*/ 5179758 h 5561888"/>
              <a:gd name="connsiteX238" fmla="*/ 478158 w 5408405"/>
              <a:gd name="connsiteY238" fmla="*/ 5172761 h 5561888"/>
              <a:gd name="connsiteX239" fmla="*/ 502662 w 5408405"/>
              <a:gd name="connsiteY239" fmla="*/ 5152934 h 5561888"/>
              <a:gd name="connsiteX240" fmla="*/ 525999 w 5408405"/>
              <a:gd name="connsiteY240" fmla="*/ 5168096 h 5561888"/>
              <a:gd name="connsiteX241" fmla="*/ 500328 w 5408405"/>
              <a:gd name="connsiteY241" fmla="*/ 5234572 h 5561888"/>
              <a:gd name="connsiteX242" fmla="*/ 500328 w 5408405"/>
              <a:gd name="connsiteY242" fmla="*/ 5298716 h 5561888"/>
              <a:gd name="connsiteX243" fmla="*/ 523665 w 5408405"/>
              <a:gd name="connsiteY243" fmla="*/ 5324373 h 5561888"/>
              <a:gd name="connsiteX244" fmla="*/ 530666 w 5408405"/>
              <a:gd name="connsiteY244" fmla="*/ 5337202 h 5561888"/>
              <a:gd name="connsiteX245" fmla="*/ 517831 w 5408405"/>
              <a:gd name="connsiteY245" fmla="*/ 5344200 h 5561888"/>
              <a:gd name="connsiteX246" fmla="*/ 493327 w 5408405"/>
              <a:gd name="connsiteY246" fmla="*/ 5367525 h 5561888"/>
              <a:gd name="connsiteX247" fmla="*/ 462989 w 5408405"/>
              <a:gd name="connsiteY247" fmla="*/ 5420006 h 5561888"/>
              <a:gd name="connsiteX248" fmla="*/ 461823 w 5408405"/>
              <a:gd name="connsiteY248" fmla="*/ 5447996 h 5561888"/>
              <a:gd name="connsiteX249" fmla="*/ 471157 w 5408405"/>
              <a:gd name="connsiteY249" fmla="*/ 5466656 h 5561888"/>
              <a:gd name="connsiteX250" fmla="*/ 451321 w 5408405"/>
              <a:gd name="connsiteY250" fmla="*/ 5479485 h 5561888"/>
              <a:gd name="connsiteX251" fmla="*/ 434985 w 5408405"/>
              <a:gd name="connsiteY251" fmla="*/ 5481817 h 5561888"/>
              <a:gd name="connsiteX252" fmla="*/ 415149 w 5408405"/>
              <a:gd name="connsiteY252" fmla="*/ 5529634 h 5561888"/>
              <a:gd name="connsiteX253" fmla="*/ 420983 w 5408405"/>
              <a:gd name="connsiteY253" fmla="*/ 5538964 h 5561888"/>
              <a:gd name="connsiteX254" fmla="*/ 419816 w 5408405"/>
              <a:gd name="connsiteY254" fmla="*/ 5559956 h 5561888"/>
              <a:gd name="connsiteX255" fmla="*/ 401147 w 5408405"/>
              <a:gd name="connsiteY255" fmla="*/ 5555291 h 5561888"/>
              <a:gd name="connsiteX256" fmla="*/ 389479 w 5408405"/>
              <a:gd name="connsiteY256" fmla="*/ 5540130 h 5561888"/>
              <a:gd name="connsiteX257" fmla="*/ 366142 w 5408405"/>
              <a:gd name="connsiteY257" fmla="*/ 5536631 h 5561888"/>
              <a:gd name="connsiteX258" fmla="*/ 294965 w 5408405"/>
              <a:gd name="connsiteY258" fmla="*/ 5555291 h 5561888"/>
              <a:gd name="connsiteX259" fmla="*/ 206285 w 5408405"/>
              <a:gd name="connsiteY259" fmla="*/ 5561122 h 5561888"/>
              <a:gd name="connsiteX260" fmla="*/ 185282 w 5408405"/>
              <a:gd name="connsiteY260" fmla="*/ 5550626 h 5561888"/>
              <a:gd name="connsiteX261" fmla="*/ 124607 w 5408405"/>
              <a:gd name="connsiteY261" fmla="*/ 5522636 h 5561888"/>
              <a:gd name="connsiteX262" fmla="*/ 112938 w 5408405"/>
              <a:gd name="connsiteY262" fmla="*/ 5514472 h 5561888"/>
              <a:gd name="connsiteX263" fmla="*/ 61597 w 5408405"/>
              <a:gd name="connsiteY263" fmla="*/ 5452661 h 5561888"/>
              <a:gd name="connsiteX264" fmla="*/ 30093 w 5408405"/>
              <a:gd name="connsiteY264" fmla="*/ 5347698 h 5561888"/>
              <a:gd name="connsiteX265" fmla="*/ 14924 w 5408405"/>
              <a:gd name="connsiteY265" fmla="*/ 5311544 h 5561888"/>
              <a:gd name="connsiteX266" fmla="*/ 18424 w 5408405"/>
              <a:gd name="connsiteY266" fmla="*/ 5260229 h 5561888"/>
              <a:gd name="connsiteX267" fmla="*/ 23092 w 5408405"/>
              <a:gd name="connsiteY267" fmla="*/ 5217078 h 5561888"/>
              <a:gd name="connsiteX268" fmla="*/ 21925 w 5408405"/>
              <a:gd name="connsiteY268" fmla="*/ 5199584 h 5561888"/>
              <a:gd name="connsiteX269" fmla="*/ 90768 w 5408405"/>
              <a:gd name="connsiteY269" fmla="*/ 5120279 h 5561888"/>
              <a:gd name="connsiteX270" fmla="*/ 156111 w 5408405"/>
              <a:gd name="connsiteY270" fmla="*/ 5081793 h 5561888"/>
              <a:gd name="connsiteX271" fmla="*/ 205118 w 5408405"/>
              <a:gd name="connsiteY271" fmla="*/ 5017649 h 5561888"/>
              <a:gd name="connsiteX272" fmla="*/ 198117 w 5408405"/>
              <a:gd name="connsiteY272" fmla="*/ 5004820 h 5561888"/>
              <a:gd name="connsiteX273" fmla="*/ 129274 w 5408405"/>
              <a:gd name="connsiteY273" fmla="*/ 4923183 h 5561888"/>
              <a:gd name="connsiteX274" fmla="*/ 119939 w 5408405"/>
              <a:gd name="connsiteY274" fmla="*/ 4904523 h 5561888"/>
              <a:gd name="connsiteX275" fmla="*/ 110604 w 5408405"/>
              <a:gd name="connsiteY275" fmla="*/ 4846210 h 5561888"/>
              <a:gd name="connsiteX276" fmla="*/ 94269 w 5408405"/>
              <a:gd name="connsiteY276" fmla="*/ 4778567 h 5561888"/>
              <a:gd name="connsiteX277" fmla="*/ 95436 w 5408405"/>
              <a:gd name="connsiteY277" fmla="*/ 4750577 h 5561888"/>
              <a:gd name="connsiteX278" fmla="*/ 157278 w 5408405"/>
              <a:gd name="connsiteY278" fmla="*/ 4600131 h 5561888"/>
              <a:gd name="connsiteX279" fmla="*/ 168946 w 5408405"/>
              <a:gd name="connsiteY279" fmla="*/ 4590801 h 5561888"/>
              <a:gd name="connsiteX280" fmla="*/ 240123 w 5408405"/>
              <a:gd name="connsiteY280" fmla="*/ 4556980 h 5561888"/>
              <a:gd name="connsiteX281" fmla="*/ 270461 w 5408405"/>
              <a:gd name="connsiteY281" fmla="*/ 4547650 h 5561888"/>
              <a:gd name="connsiteX282" fmla="*/ 321802 w 5408405"/>
              <a:gd name="connsiteY282" fmla="*/ 4535987 h 5561888"/>
              <a:gd name="connsiteX283" fmla="*/ 360308 w 5408405"/>
              <a:gd name="connsiteY283" fmla="*/ 4502166 h 5561888"/>
              <a:gd name="connsiteX284" fmla="*/ 388312 w 5408405"/>
              <a:gd name="connsiteY284" fmla="*/ 4511496 h 5561888"/>
              <a:gd name="connsiteX285" fmla="*/ 391812 w 5408405"/>
              <a:gd name="connsiteY285" fmla="*/ 4525491 h 5561888"/>
              <a:gd name="connsiteX286" fmla="*/ 402314 w 5408405"/>
              <a:gd name="connsiteY286" fmla="*/ 4541818 h 5561888"/>
              <a:gd name="connsiteX287" fmla="*/ 417483 w 5408405"/>
              <a:gd name="connsiteY287" fmla="*/ 4531322 h 5561888"/>
              <a:gd name="connsiteX288" fmla="*/ 452488 w 5408405"/>
              <a:gd name="connsiteY288" fmla="*/ 4537153 h 5561888"/>
              <a:gd name="connsiteX289" fmla="*/ 459489 w 5408405"/>
              <a:gd name="connsiteY289" fmla="*/ 4552315 h 5561888"/>
              <a:gd name="connsiteX290" fmla="*/ 480492 w 5408405"/>
              <a:gd name="connsiteY290" fmla="*/ 4560478 h 5561888"/>
              <a:gd name="connsiteX291" fmla="*/ 488660 w 5408405"/>
              <a:gd name="connsiteY291" fmla="*/ 4540652 h 5561888"/>
              <a:gd name="connsiteX292" fmla="*/ 521331 w 5408405"/>
              <a:gd name="connsiteY292" fmla="*/ 4399536 h 5561888"/>
              <a:gd name="connsiteX293" fmla="*/ 596009 w 5408405"/>
              <a:gd name="connsiteY293" fmla="*/ 4352885 h 5561888"/>
              <a:gd name="connsiteX294" fmla="*/ 607677 w 5408405"/>
              <a:gd name="connsiteY294" fmla="*/ 4333059 h 5561888"/>
              <a:gd name="connsiteX295" fmla="*/ 586674 w 5408405"/>
              <a:gd name="connsiteY295" fmla="*/ 4287575 h 5561888"/>
              <a:gd name="connsiteX296" fmla="*/ 591341 w 5408405"/>
              <a:gd name="connsiteY296" fmla="*/ 4267749 h 5561888"/>
              <a:gd name="connsiteX297" fmla="*/ 613511 w 5408405"/>
              <a:gd name="connsiteY297" fmla="*/ 4189610 h 5561888"/>
              <a:gd name="connsiteX298" fmla="*/ 596009 w 5408405"/>
              <a:gd name="connsiteY298" fmla="*/ 4181446 h 5561888"/>
              <a:gd name="connsiteX299" fmla="*/ 545835 w 5408405"/>
              <a:gd name="connsiteY299" fmla="*/ 4156955 h 5561888"/>
              <a:gd name="connsiteX300" fmla="*/ 563337 w 5408405"/>
              <a:gd name="connsiteY300" fmla="*/ 4103308 h 5561888"/>
              <a:gd name="connsiteX301" fmla="*/ 592508 w 5408405"/>
              <a:gd name="connsiteY301" fmla="*/ 4098643 h 5561888"/>
              <a:gd name="connsiteX302" fmla="*/ 617012 w 5408405"/>
              <a:gd name="connsiteY302" fmla="*/ 4054325 h 5561888"/>
              <a:gd name="connsiteX303" fmla="*/ 599509 w 5408405"/>
              <a:gd name="connsiteY303" fmla="*/ 4021670 h 5561888"/>
              <a:gd name="connsiteX304" fmla="*/ 578506 w 5408405"/>
              <a:gd name="connsiteY304" fmla="*/ 3990181 h 5561888"/>
              <a:gd name="connsiteX305" fmla="*/ 572672 w 5408405"/>
              <a:gd name="connsiteY305" fmla="*/ 3961025 h 5561888"/>
              <a:gd name="connsiteX306" fmla="*/ 598343 w 5408405"/>
              <a:gd name="connsiteY306" fmla="*/ 3955193 h 5561888"/>
              <a:gd name="connsiteX307" fmla="*/ 655518 w 5408405"/>
              <a:gd name="connsiteY307" fmla="*/ 3936533 h 5561888"/>
              <a:gd name="connsiteX308" fmla="*/ 660185 w 5408405"/>
              <a:gd name="connsiteY308" fmla="*/ 3906211 h 5561888"/>
              <a:gd name="connsiteX309" fmla="*/ 618179 w 5408405"/>
              <a:gd name="connsiteY309" fmla="*/ 3857228 h 5561888"/>
              <a:gd name="connsiteX310" fmla="*/ 593675 w 5408405"/>
              <a:gd name="connsiteY310" fmla="*/ 3769759 h 5561888"/>
              <a:gd name="connsiteX311" fmla="*/ 586674 w 5408405"/>
              <a:gd name="connsiteY311" fmla="*/ 3748767 h 5561888"/>
              <a:gd name="connsiteX312" fmla="*/ 554003 w 5408405"/>
              <a:gd name="connsiteY312" fmla="*/ 3724275 h 5561888"/>
              <a:gd name="connsiteX313" fmla="*/ 507329 w 5408405"/>
              <a:gd name="connsiteY313" fmla="*/ 3686955 h 5561888"/>
              <a:gd name="connsiteX314" fmla="*/ 490993 w 5408405"/>
              <a:gd name="connsiteY314" fmla="*/ 3713779 h 5561888"/>
              <a:gd name="connsiteX315" fmla="*/ 469990 w 5408405"/>
              <a:gd name="connsiteY315" fmla="*/ 3732439 h 5561888"/>
              <a:gd name="connsiteX316" fmla="*/ 432652 w 5408405"/>
              <a:gd name="connsiteY316" fmla="*/ 3712613 h 5561888"/>
              <a:gd name="connsiteX317" fmla="*/ 446654 w 5408405"/>
              <a:gd name="connsiteY317" fmla="*/ 3690454 h 5561888"/>
              <a:gd name="connsiteX318" fmla="*/ 461823 w 5408405"/>
              <a:gd name="connsiteY318" fmla="*/ 3672960 h 5561888"/>
              <a:gd name="connsiteX319" fmla="*/ 410482 w 5408405"/>
              <a:gd name="connsiteY319" fmla="*/ 3637973 h 5561888"/>
              <a:gd name="connsiteX320" fmla="*/ 382478 w 5408405"/>
              <a:gd name="connsiteY320" fmla="*/ 3649635 h 5561888"/>
              <a:gd name="connsiteX321" fmla="*/ 354474 w 5408405"/>
              <a:gd name="connsiteY321" fmla="*/ 3637973 h 5561888"/>
              <a:gd name="connsiteX322" fmla="*/ 357974 w 5408405"/>
              <a:gd name="connsiteY322" fmla="*/ 3609983 h 5561888"/>
              <a:gd name="connsiteX323" fmla="*/ 403481 w 5408405"/>
              <a:gd name="connsiteY323" fmla="*/ 3584325 h 5561888"/>
              <a:gd name="connsiteX324" fmla="*/ 431485 w 5408405"/>
              <a:gd name="connsiteY324" fmla="*/ 3528345 h 5561888"/>
              <a:gd name="connsiteX325" fmla="*/ 405814 w 5408405"/>
              <a:gd name="connsiteY325" fmla="*/ 3405889 h 5561888"/>
              <a:gd name="connsiteX326" fmla="*/ 388312 w 5408405"/>
              <a:gd name="connsiteY326" fmla="*/ 3388395 h 5561888"/>
              <a:gd name="connsiteX327" fmla="*/ 296132 w 5408405"/>
              <a:gd name="connsiteY327" fmla="*/ 3352241 h 5561888"/>
              <a:gd name="connsiteX328" fmla="*/ 370809 w 5408405"/>
              <a:gd name="connsiteY328" fmla="*/ 3348742 h 5561888"/>
              <a:gd name="connsiteX329" fmla="*/ 451321 w 5408405"/>
              <a:gd name="connsiteY329" fmla="*/ 3286931 h 5561888"/>
              <a:gd name="connsiteX330" fmla="*/ 426817 w 5408405"/>
              <a:gd name="connsiteY330" fmla="*/ 3249611 h 5561888"/>
              <a:gd name="connsiteX331" fmla="*/ 399980 w 5408405"/>
              <a:gd name="connsiteY331" fmla="*/ 3240281 h 5561888"/>
              <a:gd name="connsiteX332" fmla="*/ 437319 w 5408405"/>
              <a:gd name="connsiteY332" fmla="*/ 3226286 h 5561888"/>
              <a:gd name="connsiteX333" fmla="*/ 455988 w 5408405"/>
              <a:gd name="connsiteY333" fmla="*/ 3208792 h 5561888"/>
              <a:gd name="connsiteX334" fmla="*/ 430318 w 5408405"/>
              <a:gd name="connsiteY334" fmla="*/ 3122489 h 5561888"/>
              <a:gd name="connsiteX335" fmla="*/ 401147 w 5408405"/>
              <a:gd name="connsiteY335" fmla="*/ 3075839 h 5561888"/>
              <a:gd name="connsiteX336" fmla="*/ 390645 w 5408405"/>
              <a:gd name="connsiteY336" fmla="*/ 2998867 h 5561888"/>
              <a:gd name="connsiteX337" fmla="*/ 364975 w 5408405"/>
              <a:gd name="connsiteY337" fmla="*/ 2949884 h 5561888"/>
              <a:gd name="connsiteX338" fmla="*/ 352140 w 5408405"/>
              <a:gd name="connsiteY338" fmla="*/ 2947552 h 5561888"/>
              <a:gd name="connsiteX339" fmla="*/ 395313 w 5408405"/>
              <a:gd name="connsiteY339" fmla="*/ 2919562 h 5561888"/>
              <a:gd name="connsiteX340" fmla="*/ 433818 w 5408405"/>
              <a:gd name="connsiteY340" fmla="*/ 2882242 h 5561888"/>
              <a:gd name="connsiteX341" fmla="*/ 422150 w 5408405"/>
              <a:gd name="connsiteY341" fmla="*/ 2851919 h 5561888"/>
              <a:gd name="connsiteX342" fmla="*/ 396480 w 5408405"/>
              <a:gd name="connsiteY342" fmla="*/ 2818098 h 5561888"/>
              <a:gd name="connsiteX343" fmla="*/ 424484 w 5408405"/>
              <a:gd name="connsiteY343" fmla="*/ 2793607 h 5561888"/>
              <a:gd name="connsiteX344" fmla="*/ 436152 w 5408405"/>
              <a:gd name="connsiteY344" fmla="*/ 2784277 h 5561888"/>
              <a:gd name="connsiteX345" fmla="*/ 422150 w 5408405"/>
              <a:gd name="connsiteY345" fmla="*/ 2762118 h 5561888"/>
              <a:gd name="connsiteX346" fmla="*/ 404648 w 5408405"/>
              <a:gd name="connsiteY346" fmla="*/ 2717800 h 5561888"/>
              <a:gd name="connsiteX347" fmla="*/ 401147 w 5408405"/>
              <a:gd name="connsiteY347" fmla="*/ 2623334 h 5561888"/>
              <a:gd name="connsiteX348" fmla="*/ 403481 w 5408405"/>
              <a:gd name="connsiteY348" fmla="*/ 2597676 h 5561888"/>
              <a:gd name="connsiteX349" fmla="*/ 409315 w 5408405"/>
              <a:gd name="connsiteY349" fmla="*/ 2525369 h 5561888"/>
              <a:gd name="connsiteX350" fmla="*/ 422150 w 5408405"/>
              <a:gd name="connsiteY350" fmla="*/ 2510207 h 5561888"/>
              <a:gd name="connsiteX351" fmla="*/ 475825 w 5408405"/>
              <a:gd name="connsiteY351" fmla="*/ 2464724 h 5561888"/>
              <a:gd name="connsiteX352" fmla="*/ 485159 w 5408405"/>
              <a:gd name="connsiteY352" fmla="*/ 2448396 h 5561888"/>
              <a:gd name="connsiteX353" fmla="*/ 542334 w 5408405"/>
              <a:gd name="connsiteY353" fmla="*/ 2422738 h 5561888"/>
              <a:gd name="connsiteX354" fmla="*/ 584340 w 5408405"/>
              <a:gd name="connsiteY354" fmla="*/ 2404078 h 5561888"/>
              <a:gd name="connsiteX355" fmla="*/ 622846 w 5408405"/>
              <a:gd name="connsiteY355" fmla="*/ 2372590 h 5561888"/>
              <a:gd name="connsiteX356" fmla="*/ 641515 w 5408405"/>
              <a:gd name="connsiteY356" fmla="*/ 2345766 h 5561888"/>
              <a:gd name="connsiteX357" fmla="*/ 648517 w 5408405"/>
              <a:gd name="connsiteY357" fmla="*/ 2310778 h 5561888"/>
              <a:gd name="connsiteX358" fmla="*/ 642682 w 5408405"/>
              <a:gd name="connsiteY358" fmla="*/ 2293285 h 5561888"/>
              <a:gd name="connsiteX359" fmla="*/ 615845 w 5408405"/>
              <a:gd name="connsiteY359" fmla="*/ 2286287 h 5561888"/>
              <a:gd name="connsiteX360" fmla="*/ 597176 w 5408405"/>
              <a:gd name="connsiteY360" fmla="*/ 2248967 h 5561888"/>
              <a:gd name="connsiteX361" fmla="*/ 619346 w 5408405"/>
              <a:gd name="connsiteY361" fmla="*/ 2210481 h 5561888"/>
              <a:gd name="connsiteX362" fmla="*/ 657851 w 5408405"/>
              <a:gd name="connsiteY362" fmla="*/ 2198818 h 5561888"/>
              <a:gd name="connsiteX363" fmla="*/ 676521 w 5408405"/>
              <a:gd name="connsiteY363" fmla="*/ 2190654 h 5561888"/>
              <a:gd name="connsiteX364" fmla="*/ 668353 w 5408405"/>
              <a:gd name="connsiteY364" fmla="*/ 2153334 h 5561888"/>
              <a:gd name="connsiteX365" fmla="*/ 663685 w 5408405"/>
              <a:gd name="connsiteY365" fmla="*/ 2152168 h 5561888"/>
              <a:gd name="connsiteX366" fmla="*/ 635681 w 5408405"/>
              <a:gd name="connsiteY366" fmla="*/ 2139339 h 5561888"/>
              <a:gd name="connsiteX367" fmla="*/ 648517 w 5408405"/>
              <a:gd name="connsiteY367" fmla="*/ 2093855 h 5561888"/>
              <a:gd name="connsiteX368" fmla="*/ 683522 w 5408405"/>
              <a:gd name="connsiteY368" fmla="*/ 2071697 h 5561888"/>
              <a:gd name="connsiteX369" fmla="*/ 703358 w 5408405"/>
              <a:gd name="connsiteY369" fmla="*/ 2082193 h 5561888"/>
              <a:gd name="connsiteX370" fmla="*/ 711526 w 5408405"/>
              <a:gd name="connsiteY370" fmla="*/ 2091523 h 5561888"/>
              <a:gd name="connsiteX371" fmla="*/ 720860 w 5408405"/>
              <a:gd name="connsiteY371" fmla="*/ 2081027 h 5561888"/>
              <a:gd name="connsiteX372" fmla="*/ 723194 w 5408405"/>
              <a:gd name="connsiteY372" fmla="*/ 2055369 h 5561888"/>
              <a:gd name="connsiteX373" fmla="*/ 771034 w 5408405"/>
              <a:gd name="connsiteY373" fmla="*/ 2027379 h 5561888"/>
              <a:gd name="connsiteX374" fmla="*/ 779202 w 5408405"/>
              <a:gd name="connsiteY374" fmla="*/ 2030878 h 5561888"/>
              <a:gd name="connsiteX375" fmla="*/ 839878 w 5408405"/>
              <a:gd name="connsiteY375" fmla="*/ 2009885 h 5561888"/>
              <a:gd name="connsiteX376" fmla="*/ 872549 w 5408405"/>
              <a:gd name="connsiteY376" fmla="*/ 1988893 h 5561888"/>
              <a:gd name="connsiteX377" fmla="*/ 891219 w 5408405"/>
              <a:gd name="connsiteY377" fmla="*/ 1987727 h 5561888"/>
              <a:gd name="connsiteX378" fmla="*/ 961229 w 5408405"/>
              <a:gd name="connsiteY378" fmla="*/ 1935245 h 5561888"/>
              <a:gd name="connsiteX379" fmla="*/ 979898 w 5408405"/>
              <a:gd name="connsiteY379" fmla="*/ 1895593 h 5561888"/>
              <a:gd name="connsiteX380" fmla="*/ 1004402 w 5408405"/>
              <a:gd name="connsiteY380" fmla="*/ 1886263 h 5561888"/>
              <a:gd name="connsiteX381" fmla="*/ 1010236 w 5408405"/>
              <a:gd name="connsiteY381" fmla="*/ 1908421 h 5561888"/>
              <a:gd name="connsiteX382" fmla="*/ 1054576 w 5408405"/>
              <a:gd name="connsiteY382" fmla="*/ 1949240 h 5561888"/>
              <a:gd name="connsiteX383" fmla="*/ 1105917 w 5408405"/>
              <a:gd name="connsiteY383" fmla="*/ 1948074 h 5561888"/>
              <a:gd name="connsiteX384" fmla="*/ 1144422 w 5408405"/>
              <a:gd name="connsiteY384" fmla="*/ 1978397 h 5561888"/>
              <a:gd name="connsiteX385" fmla="*/ 1237769 w 5408405"/>
              <a:gd name="connsiteY385" fmla="*/ 2001722 h 5561888"/>
              <a:gd name="connsiteX386" fmla="*/ 1255272 w 5408405"/>
              <a:gd name="connsiteY386" fmla="*/ 1992392 h 5561888"/>
              <a:gd name="connsiteX387" fmla="*/ 1293778 w 5408405"/>
              <a:gd name="connsiteY387" fmla="*/ 2055369 h 5561888"/>
              <a:gd name="connsiteX388" fmla="*/ 1366122 w 5408405"/>
              <a:gd name="connsiteY388" fmla="*/ 2055369 h 5561888"/>
              <a:gd name="connsiteX389" fmla="*/ 1361454 w 5408405"/>
              <a:gd name="connsiteY389" fmla="*/ 2068198 h 5561888"/>
              <a:gd name="connsiteX390" fmla="*/ 1381290 w 5408405"/>
              <a:gd name="connsiteY390" fmla="*/ 2133508 h 5561888"/>
              <a:gd name="connsiteX391" fmla="*/ 1404627 w 5408405"/>
              <a:gd name="connsiteY391" fmla="*/ 2178992 h 5561888"/>
              <a:gd name="connsiteX392" fmla="*/ 1436132 w 5408405"/>
              <a:gd name="connsiteY392" fmla="*/ 2232639 h 5561888"/>
              <a:gd name="connsiteX393" fmla="*/ 1452467 w 5408405"/>
              <a:gd name="connsiteY393" fmla="*/ 2215146 h 5561888"/>
              <a:gd name="connsiteX394" fmla="*/ 1475804 w 5408405"/>
              <a:gd name="connsiteY394" fmla="*/ 2180158 h 5561888"/>
              <a:gd name="connsiteX395" fmla="*/ 1490973 w 5408405"/>
              <a:gd name="connsiteY395" fmla="*/ 2194153 h 5561888"/>
              <a:gd name="connsiteX396" fmla="*/ 1536480 w 5408405"/>
              <a:gd name="connsiteY396" fmla="*/ 2257131 h 5561888"/>
              <a:gd name="connsiteX397" fmla="*/ 1682334 w 5408405"/>
              <a:gd name="connsiteY397" fmla="*/ 2317776 h 5561888"/>
              <a:gd name="connsiteX398" fmla="*/ 1752345 w 5408405"/>
              <a:gd name="connsiteY398" fmla="*/ 2360927 h 5561888"/>
              <a:gd name="connsiteX399" fmla="*/ 1790850 w 5408405"/>
              <a:gd name="connsiteY399" fmla="*/ 2355096 h 5561888"/>
              <a:gd name="connsiteX400" fmla="*/ 1825855 w 5408405"/>
              <a:gd name="connsiteY400" fmla="*/ 2351597 h 5561888"/>
              <a:gd name="connsiteX401" fmla="*/ 1817688 w 5408405"/>
              <a:gd name="connsiteY401" fmla="*/ 2380753 h 5561888"/>
              <a:gd name="connsiteX402" fmla="*/ 1807186 w 5408405"/>
              <a:gd name="connsiteY402" fmla="*/ 2436733 h 5561888"/>
              <a:gd name="connsiteX403" fmla="*/ 1836065 w 5408405"/>
              <a:gd name="connsiteY403" fmla="*/ 2571290 h 5561888"/>
              <a:gd name="connsiteX404" fmla="*/ 1836900 w 5408405"/>
              <a:gd name="connsiteY404" fmla="*/ 2614907 h 5561888"/>
              <a:gd name="connsiteX405" fmla="*/ 2065106 w 5408405"/>
              <a:gd name="connsiteY405" fmla="*/ 2240082 h 5561888"/>
              <a:gd name="connsiteX406" fmla="*/ 2042723 w 5408405"/>
              <a:gd name="connsiteY406" fmla="*/ 2222711 h 5561888"/>
              <a:gd name="connsiteX407" fmla="*/ 2003998 w 5408405"/>
              <a:gd name="connsiteY407" fmla="*/ 2224820 h 5561888"/>
              <a:gd name="connsiteX408" fmla="*/ 1989060 w 5408405"/>
              <a:gd name="connsiteY408" fmla="*/ 2226794 h 5561888"/>
              <a:gd name="connsiteX409" fmla="*/ 1993035 w 5408405"/>
              <a:gd name="connsiteY409" fmla="*/ 2208195 h 5561888"/>
              <a:gd name="connsiteX410" fmla="*/ 1994810 w 5408405"/>
              <a:gd name="connsiteY410" fmla="*/ 2206378 h 5561888"/>
              <a:gd name="connsiteX411" fmla="*/ 1985471 w 5408405"/>
              <a:gd name="connsiteY411" fmla="*/ 2174773 h 5561888"/>
              <a:gd name="connsiteX412" fmla="*/ 1958208 w 5408405"/>
              <a:gd name="connsiteY412" fmla="*/ 2145776 h 5561888"/>
              <a:gd name="connsiteX413" fmla="*/ 1928319 w 5408405"/>
              <a:gd name="connsiteY413" fmla="*/ 2096463 h 5561888"/>
              <a:gd name="connsiteX414" fmla="*/ 1926297 w 5408405"/>
              <a:gd name="connsiteY414" fmla="*/ 2076739 h 5561888"/>
              <a:gd name="connsiteX415" fmla="*/ 1919077 w 5408405"/>
              <a:gd name="connsiteY415" fmla="*/ 2021171 h 5561888"/>
              <a:gd name="connsiteX416" fmla="*/ 1927826 w 5408405"/>
              <a:gd name="connsiteY416" fmla="*/ 2001317 h 5561888"/>
              <a:gd name="connsiteX417" fmla="*/ 1968832 w 5408405"/>
              <a:gd name="connsiteY417" fmla="*/ 1924225 h 5561888"/>
              <a:gd name="connsiteX418" fmla="*/ 1955517 w 5408405"/>
              <a:gd name="connsiteY418" fmla="*/ 1911219 h 5561888"/>
              <a:gd name="connsiteX419" fmla="*/ 1938322 w 5408405"/>
              <a:gd name="connsiteY419" fmla="*/ 1925189 h 5561888"/>
              <a:gd name="connsiteX420" fmla="*/ 1934938 w 5408405"/>
              <a:gd name="connsiteY420" fmla="*/ 1943183 h 5561888"/>
              <a:gd name="connsiteX421" fmla="*/ 1926093 w 5408405"/>
              <a:gd name="connsiteY421" fmla="*/ 1954660 h 5561888"/>
              <a:gd name="connsiteX422" fmla="*/ 1916974 w 5408405"/>
              <a:gd name="connsiteY422" fmla="*/ 1942201 h 5561888"/>
              <a:gd name="connsiteX423" fmla="*/ 1917387 w 5408405"/>
              <a:gd name="connsiteY423" fmla="*/ 1926038 h 5561888"/>
              <a:gd name="connsiteX424" fmla="*/ 1901582 w 5408405"/>
              <a:gd name="connsiteY424" fmla="*/ 1904684 h 5561888"/>
              <a:gd name="connsiteX425" fmla="*/ 1889243 w 5408405"/>
              <a:gd name="connsiteY425" fmla="*/ 1924580 h 5561888"/>
              <a:gd name="connsiteX426" fmla="*/ 1887111 w 5408405"/>
              <a:gd name="connsiteY426" fmla="*/ 1947347 h 5561888"/>
              <a:gd name="connsiteX427" fmla="*/ 1867413 w 5408405"/>
              <a:gd name="connsiteY427" fmla="*/ 1951772 h 5561888"/>
              <a:gd name="connsiteX428" fmla="*/ 1845928 w 5408405"/>
              <a:gd name="connsiteY428" fmla="*/ 1904752 h 5561888"/>
              <a:gd name="connsiteX429" fmla="*/ 1812641 w 5408405"/>
              <a:gd name="connsiteY429" fmla="*/ 1872237 h 5561888"/>
              <a:gd name="connsiteX430" fmla="*/ 1787497 w 5408405"/>
              <a:gd name="connsiteY430" fmla="*/ 1871341 h 5561888"/>
              <a:gd name="connsiteX431" fmla="*/ 1777290 w 5408405"/>
              <a:gd name="connsiteY431" fmla="*/ 1868471 h 5561888"/>
              <a:gd name="connsiteX432" fmla="*/ 1780165 w 5408405"/>
              <a:gd name="connsiteY432" fmla="*/ 1858263 h 5561888"/>
              <a:gd name="connsiteX433" fmla="*/ 1780482 w 5408405"/>
              <a:gd name="connsiteY433" fmla="*/ 1833723 h 5561888"/>
              <a:gd name="connsiteX434" fmla="*/ 1768626 w 5408405"/>
              <a:gd name="connsiteY434" fmla="*/ 1791375 h 5561888"/>
              <a:gd name="connsiteX435" fmla="*/ 1754692 w 5408405"/>
              <a:gd name="connsiteY435" fmla="*/ 1776581 h 5561888"/>
              <a:gd name="connsiteX436" fmla="*/ 1740276 w 5408405"/>
              <a:gd name="connsiteY436" fmla="*/ 1771966 h 5561888"/>
              <a:gd name="connsiteX437" fmla="*/ 1743674 w 5408405"/>
              <a:gd name="connsiteY437" fmla="*/ 1755169 h 5561888"/>
              <a:gd name="connsiteX438" fmla="*/ 1750745 w 5408405"/>
              <a:gd name="connsiteY438" fmla="*/ 1745509 h 5561888"/>
              <a:gd name="connsiteX439" fmla="*/ 1735986 w 5408405"/>
              <a:gd name="connsiteY439" fmla="*/ 1710977 h 5561888"/>
              <a:gd name="connsiteX440" fmla="*/ 1728187 w 5408405"/>
              <a:gd name="connsiteY440" fmla="*/ 1709275 h 5561888"/>
              <a:gd name="connsiteX441" fmla="*/ 1717885 w 5408405"/>
              <a:gd name="connsiteY441" fmla="*/ 1698028 h 5561888"/>
              <a:gd name="connsiteX442" fmla="*/ 1729769 w 5408405"/>
              <a:gd name="connsiteY442" fmla="*/ 1690704 h 5561888"/>
              <a:gd name="connsiteX443" fmla="*/ 1743552 w 5408405"/>
              <a:gd name="connsiteY443" fmla="*/ 1692334 h 5561888"/>
              <a:gd name="connsiteX444" fmla="*/ 1757198 w 5408405"/>
              <a:gd name="connsiteY444" fmla="*/ 1681998 h 5561888"/>
              <a:gd name="connsiteX445" fmla="*/ 1783595 w 5408405"/>
              <a:gd name="connsiteY445" fmla="*/ 1635602 h 5561888"/>
              <a:gd name="connsiteX446" fmla="*/ 1825522 w 5408405"/>
              <a:gd name="connsiteY446" fmla="*/ 1586626 h 5561888"/>
              <a:gd name="connsiteX447" fmla="*/ 1841616 w 5408405"/>
              <a:gd name="connsiteY447" fmla="*/ 1581047 h 5561888"/>
              <a:gd name="connsiteX448" fmla="*/ 1886898 w 5408405"/>
              <a:gd name="connsiteY448" fmla="*/ 1563748 h 5561888"/>
              <a:gd name="connsiteX449" fmla="*/ 1897050 w 5408405"/>
              <a:gd name="connsiteY449" fmla="*/ 1561831 h 5561888"/>
              <a:gd name="connsiteX450" fmla="*/ 1955152 w 5408405"/>
              <a:gd name="connsiteY450" fmla="*/ 1566521 h 5561888"/>
              <a:gd name="connsiteX451" fmla="*/ 2025592 w 5408405"/>
              <a:gd name="connsiteY451" fmla="*/ 1603380 h 5561888"/>
              <a:gd name="connsiteX452" fmla="*/ 2052044 w 5408405"/>
              <a:gd name="connsiteY452" fmla="*/ 1613835 h 5561888"/>
              <a:gd name="connsiteX453" fmla="*/ 2076899 w 5408405"/>
              <a:gd name="connsiteY453" fmla="*/ 1641664 h 5561888"/>
              <a:gd name="connsiteX454" fmla="*/ 2096926 w 5408405"/>
              <a:gd name="connsiteY454" fmla="*/ 1665960 h 5561888"/>
              <a:gd name="connsiteX455" fmla="*/ 2106596 w 5408405"/>
              <a:gd name="connsiteY455" fmla="*/ 1674222 h 5561888"/>
              <a:gd name="connsiteX456" fmla="*/ 2112853 w 5408405"/>
              <a:gd name="connsiteY456" fmla="*/ 1750149 h 5561888"/>
              <a:gd name="connsiteX457" fmla="*/ 2099702 w 5408405"/>
              <a:gd name="connsiteY457" fmla="*/ 1803568 h 5561888"/>
              <a:gd name="connsiteX458" fmla="*/ 2108146 w 5408405"/>
              <a:gd name="connsiteY458" fmla="*/ 1861516 h 5561888"/>
              <a:gd name="connsiteX459" fmla="*/ 2118353 w 5408405"/>
              <a:gd name="connsiteY459" fmla="*/ 1864386 h 5561888"/>
              <a:gd name="connsiteX460" fmla="*/ 2195616 w 5408405"/>
              <a:gd name="connsiteY460" fmla="*/ 1870044 h 5561888"/>
              <a:gd name="connsiteX461" fmla="*/ 2210032 w 5408405"/>
              <a:gd name="connsiteY461" fmla="*/ 1874658 h 5561888"/>
              <a:gd name="connsiteX462" fmla="*/ 2245025 w 5408405"/>
              <a:gd name="connsiteY462" fmla="*/ 1899374 h 5561888"/>
              <a:gd name="connsiteX463" fmla="*/ 2262548 w 5408405"/>
              <a:gd name="connsiteY463" fmla="*/ 1915785 h 5561888"/>
              <a:gd name="connsiteX464" fmla="*/ 3291650 w 5408405"/>
              <a:gd name="connsiteY464" fmla="*/ 225494 h 5561888"/>
              <a:gd name="connsiteX465" fmla="*/ 3646505 w 5408405"/>
              <a:gd name="connsiteY465" fmla="*/ 225494 h 5561888"/>
              <a:gd name="connsiteX466" fmla="*/ 3643558 w 5408405"/>
              <a:gd name="connsiteY466" fmla="*/ 219709 h 5561888"/>
              <a:gd name="connsiteX467" fmla="*/ 3654871 w 5408405"/>
              <a:gd name="connsiteY467" fmla="*/ 121630 h 5561888"/>
              <a:gd name="connsiteX468" fmla="*/ 3752918 w 5408405"/>
              <a:gd name="connsiteY468" fmla="*/ 98996 h 5561888"/>
              <a:gd name="connsiteX469" fmla="*/ 3771774 w 5408405"/>
              <a:gd name="connsiteY469" fmla="*/ 106540 h 5561888"/>
              <a:gd name="connsiteX470" fmla="*/ 3858507 w 5408405"/>
              <a:gd name="connsiteY470" fmla="*/ 87679 h 5561888"/>
              <a:gd name="connsiteX471" fmla="*/ 3971639 w 5408405"/>
              <a:gd name="connsiteY471" fmla="*/ 80134 h 5561888"/>
              <a:gd name="connsiteX472" fmla="*/ 4137564 w 5408405"/>
              <a:gd name="connsiteY472" fmla="*/ 72590 h 5561888"/>
              <a:gd name="connsiteX473" fmla="*/ 4216756 w 5408405"/>
              <a:gd name="connsiteY473" fmla="*/ 72590 h 5561888"/>
              <a:gd name="connsiteX474" fmla="*/ 4220527 w 5408405"/>
              <a:gd name="connsiteY474" fmla="*/ 76362 h 5561888"/>
              <a:gd name="connsiteX475" fmla="*/ 4307261 w 5408405"/>
              <a:gd name="connsiteY475" fmla="*/ 57500 h 5561888"/>
              <a:gd name="connsiteX476" fmla="*/ 4360056 w 5408405"/>
              <a:gd name="connsiteY476" fmla="*/ 12233 h 5561888"/>
              <a:gd name="connsiteX477" fmla="*/ 4427934 w 5408405"/>
              <a:gd name="connsiteY477" fmla="*/ 16005 h 5561888"/>
              <a:gd name="connsiteX478" fmla="*/ 4556150 w 5408405"/>
              <a:gd name="connsiteY478" fmla="*/ 16005 h 5561888"/>
              <a:gd name="connsiteX479" fmla="*/ 4585316 w 5408405"/>
              <a:gd name="connsiteY479" fmla="*/ 91 h 556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</a:cxnLst>
            <a:rect l="l" t="t" r="r" b="b"/>
            <a:pathLst>
              <a:path w="5408405" h="5561888">
                <a:moveTo>
                  <a:pt x="4336617" y="2979311"/>
                </a:moveTo>
                <a:lnTo>
                  <a:pt x="4337062" y="2980996"/>
                </a:lnTo>
                <a:lnTo>
                  <a:pt x="4335592" y="2981017"/>
                </a:lnTo>
                <a:close/>
                <a:moveTo>
                  <a:pt x="1888921" y="2261506"/>
                </a:moveTo>
                <a:lnTo>
                  <a:pt x="1889365" y="2263191"/>
                </a:lnTo>
                <a:lnTo>
                  <a:pt x="1887895" y="2263212"/>
                </a:lnTo>
                <a:close/>
                <a:moveTo>
                  <a:pt x="3291650" y="1876983"/>
                </a:moveTo>
                <a:lnTo>
                  <a:pt x="2384076" y="3290419"/>
                </a:lnTo>
                <a:lnTo>
                  <a:pt x="3291650" y="3290419"/>
                </a:lnTo>
                <a:close/>
                <a:moveTo>
                  <a:pt x="4585316" y="91"/>
                </a:moveTo>
                <a:cubicBezTo>
                  <a:pt x="4588911" y="444"/>
                  <a:pt x="4592917" y="1859"/>
                  <a:pt x="4597631" y="4688"/>
                </a:cubicBezTo>
                <a:cubicBezTo>
                  <a:pt x="4605173" y="46184"/>
                  <a:pt x="4590089" y="87679"/>
                  <a:pt x="4597631" y="129174"/>
                </a:cubicBezTo>
                <a:cubicBezTo>
                  <a:pt x="4642884" y="140491"/>
                  <a:pt x="4680594" y="121630"/>
                  <a:pt x="4718305" y="117857"/>
                </a:cubicBezTo>
                <a:cubicBezTo>
                  <a:pt x="4759786" y="110313"/>
                  <a:pt x="4797496" y="98996"/>
                  <a:pt x="4838978" y="114085"/>
                </a:cubicBezTo>
                <a:cubicBezTo>
                  <a:pt x="4831436" y="132947"/>
                  <a:pt x="4827665" y="148036"/>
                  <a:pt x="4827665" y="166897"/>
                </a:cubicBezTo>
                <a:cubicBezTo>
                  <a:pt x="4823894" y="215937"/>
                  <a:pt x="4842749" y="238571"/>
                  <a:pt x="4895544" y="246116"/>
                </a:cubicBezTo>
                <a:cubicBezTo>
                  <a:pt x="4940796" y="249888"/>
                  <a:pt x="4978506" y="234799"/>
                  <a:pt x="5001133" y="193303"/>
                </a:cubicBezTo>
                <a:cubicBezTo>
                  <a:pt x="5016217" y="163125"/>
                  <a:pt x="5031301" y="140491"/>
                  <a:pt x="5061469" y="129174"/>
                </a:cubicBezTo>
                <a:cubicBezTo>
                  <a:pt x="5076554" y="121630"/>
                  <a:pt x="5091638" y="121630"/>
                  <a:pt x="5102951" y="136719"/>
                </a:cubicBezTo>
                <a:cubicBezTo>
                  <a:pt x="5114264" y="144263"/>
                  <a:pt x="5114264" y="159353"/>
                  <a:pt x="5110493" y="170670"/>
                </a:cubicBezTo>
                <a:cubicBezTo>
                  <a:pt x="5099180" y="200848"/>
                  <a:pt x="5080324" y="227254"/>
                  <a:pt x="5053927" y="246116"/>
                </a:cubicBezTo>
                <a:cubicBezTo>
                  <a:pt x="5027530" y="264977"/>
                  <a:pt x="5001133" y="280066"/>
                  <a:pt x="4978506" y="295156"/>
                </a:cubicBezTo>
                <a:cubicBezTo>
                  <a:pt x="4955880" y="310245"/>
                  <a:pt x="4952109" y="325334"/>
                  <a:pt x="4959651" y="347968"/>
                </a:cubicBezTo>
                <a:cubicBezTo>
                  <a:pt x="4982278" y="404552"/>
                  <a:pt x="5001133" y="457365"/>
                  <a:pt x="5019988" y="517722"/>
                </a:cubicBezTo>
                <a:cubicBezTo>
                  <a:pt x="5027530" y="544128"/>
                  <a:pt x="5042614" y="559217"/>
                  <a:pt x="5072782" y="562989"/>
                </a:cubicBezTo>
                <a:cubicBezTo>
                  <a:pt x="5099180" y="566762"/>
                  <a:pt x="5125577" y="566762"/>
                  <a:pt x="5151974" y="574306"/>
                </a:cubicBezTo>
                <a:cubicBezTo>
                  <a:pt x="5185914" y="585623"/>
                  <a:pt x="5193456" y="608257"/>
                  <a:pt x="5174600" y="638435"/>
                </a:cubicBezTo>
                <a:cubicBezTo>
                  <a:pt x="5159516" y="661069"/>
                  <a:pt x="5140661" y="683703"/>
                  <a:pt x="5125577" y="706337"/>
                </a:cubicBezTo>
                <a:cubicBezTo>
                  <a:pt x="5095409" y="747832"/>
                  <a:pt x="5076554" y="793100"/>
                  <a:pt x="5084096" y="845912"/>
                </a:cubicBezTo>
                <a:cubicBezTo>
                  <a:pt x="5087867" y="891180"/>
                  <a:pt x="5102951" y="913814"/>
                  <a:pt x="5148203" y="921358"/>
                </a:cubicBezTo>
                <a:cubicBezTo>
                  <a:pt x="5178372" y="928903"/>
                  <a:pt x="5204769" y="936447"/>
                  <a:pt x="5231166" y="943992"/>
                </a:cubicBezTo>
                <a:cubicBezTo>
                  <a:pt x="5227395" y="981715"/>
                  <a:pt x="5182143" y="977943"/>
                  <a:pt x="5174600" y="1008121"/>
                </a:cubicBezTo>
                <a:cubicBezTo>
                  <a:pt x="5223624" y="1011893"/>
                  <a:pt x="5227395" y="1011893"/>
                  <a:pt x="5261334" y="1045844"/>
                </a:cubicBezTo>
                <a:cubicBezTo>
                  <a:pt x="5299045" y="1083567"/>
                  <a:pt x="5336755" y="1106201"/>
                  <a:pt x="5393321" y="1102429"/>
                </a:cubicBezTo>
                <a:cubicBezTo>
                  <a:pt x="5400863" y="1098656"/>
                  <a:pt x="5404634" y="1102429"/>
                  <a:pt x="5408405" y="1109973"/>
                </a:cubicBezTo>
                <a:cubicBezTo>
                  <a:pt x="5393321" y="1128835"/>
                  <a:pt x="5366924" y="1125063"/>
                  <a:pt x="5351839" y="1140152"/>
                </a:cubicBezTo>
                <a:cubicBezTo>
                  <a:pt x="5351839" y="1143924"/>
                  <a:pt x="5351839" y="1147696"/>
                  <a:pt x="5351839" y="1155241"/>
                </a:cubicBezTo>
                <a:cubicBezTo>
                  <a:pt x="5355610" y="1234459"/>
                  <a:pt x="5370695" y="1317450"/>
                  <a:pt x="5325442" y="1396668"/>
                </a:cubicBezTo>
                <a:cubicBezTo>
                  <a:pt x="5314129" y="1415530"/>
                  <a:pt x="5321671" y="1434391"/>
                  <a:pt x="5332984" y="1453253"/>
                </a:cubicBezTo>
                <a:cubicBezTo>
                  <a:pt x="5340526" y="1468342"/>
                  <a:pt x="5340526" y="1487203"/>
                  <a:pt x="5317900" y="1494748"/>
                </a:cubicBezTo>
                <a:cubicBezTo>
                  <a:pt x="5302816" y="1502293"/>
                  <a:pt x="5295274" y="1513609"/>
                  <a:pt x="5272648" y="1494748"/>
                </a:cubicBezTo>
                <a:cubicBezTo>
                  <a:pt x="5246250" y="1468342"/>
                  <a:pt x="5219853" y="1475886"/>
                  <a:pt x="5204769" y="1509837"/>
                </a:cubicBezTo>
                <a:cubicBezTo>
                  <a:pt x="5197227" y="1528699"/>
                  <a:pt x="5193456" y="1547560"/>
                  <a:pt x="5185914" y="1566422"/>
                </a:cubicBezTo>
                <a:cubicBezTo>
                  <a:pt x="5167058" y="1626779"/>
                  <a:pt x="5121806" y="1672046"/>
                  <a:pt x="5076554" y="1713542"/>
                </a:cubicBezTo>
                <a:cubicBezTo>
                  <a:pt x="5072782" y="1721086"/>
                  <a:pt x="5057698" y="1724859"/>
                  <a:pt x="5050156" y="1721086"/>
                </a:cubicBezTo>
                <a:cubicBezTo>
                  <a:pt x="5001133" y="1717314"/>
                  <a:pt x="4948338" y="1739948"/>
                  <a:pt x="4899314" y="1721086"/>
                </a:cubicBezTo>
                <a:cubicBezTo>
                  <a:pt x="4891772" y="1770126"/>
                  <a:pt x="4937025" y="1796532"/>
                  <a:pt x="4929483" y="1845572"/>
                </a:cubicBezTo>
                <a:cubicBezTo>
                  <a:pt x="4895544" y="1819166"/>
                  <a:pt x="4869146" y="1800305"/>
                  <a:pt x="4842749" y="1777671"/>
                </a:cubicBezTo>
                <a:cubicBezTo>
                  <a:pt x="4801268" y="1743720"/>
                  <a:pt x="4759786" y="1721086"/>
                  <a:pt x="4706992" y="1743720"/>
                </a:cubicBezTo>
                <a:cubicBezTo>
                  <a:pt x="4657968" y="1762582"/>
                  <a:pt x="4650426" y="1807849"/>
                  <a:pt x="4642884" y="1853117"/>
                </a:cubicBezTo>
                <a:cubicBezTo>
                  <a:pt x="4631571" y="1932335"/>
                  <a:pt x="4620258" y="1939880"/>
                  <a:pt x="4548608" y="1909701"/>
                </a:cubicBezTo>
                <a:cubicBezTo>
                  <a:pt x="4514668" y="1894612"/>
                  <a:pt x="4514668" y="1894612"/>
                  <a:pt x="4484500" y="1932335"/>
                </a:cubicBezTo>
                <a:cubicBezTo>
                  <a:pt x="4458103" y="1970058"/>
                  <a:pt x="4431706" y="2007781"/>
                  <a:pt x="4378911" y="1996464"/>
                </a:cubicBezTo>
                <a:cubicBezTo>
                  <a:pt x="4352514" y="1988920"/>
                  <a:pt x="4348743" y="2007781"/>
                  <a:pt x="4344972" y="2026643"/>
                </a:cubicBezTo>
                <a:cubicBezTo>
                  <a:pt x="4337430" y="2060594"/>
                  <a:pt x="4348743" y="2090772"/>
                  <a:pt x="4360056" y="2120951"/>
                </a:cubicBezTo>
                <a:cubicBezTo>
                  <a:pt x="4378911" y="2166218"/>
                  <a:pt x="4378911" y="2207714"/>
                  <a:pt x="4356285" y="2249209"/>
                </a:cubicBezTo>
                <a:cubicBezTo>
                  <a:pt x="4341201" y="2249209"/>
                  <a:pt x="4326116" y="2249209"/>
                  <a:pt x="4311032" y="2249209"/>
                </a:cubicBezTo>
                <a:cubicBezTo>
                  <a:pt x="4307261" y="2222803"/>
                  <a:pt x="4307261" y="2196397"/>
                  <a:pt x="4311032" y="2166218"/>
                </a:cubicBezTo>
                <a:cubicBezTo>
                  <a:pt x="4311032" y="2143584"/>
                  <a:pt x="4314803" y="2120951"/>
                  <a:pt x="4307261" y="2102089"/>
                </a:cubicBezTo>
                <a:lnTo>
                  <a:pt x="4293453" y="2062720"/>
                </a:lnTo>
                <a:lnTo>
                  <a:pt x="4293453" y="2298718"/>
                </a:lnTo>
                <a:lnTo>
                  <a:pt x="4314960" y="2298021"/>
                </a:lnTo>
                <a:cubicBezTo>
                  <a:pt x="4322792" y="2296057"/>
                  <a:pt x="4329622" y="2291487"/>
                  <a:pt x="4334595" y="2281553"/>
                </a:cubicBezTo>
                <a:cubicBezTo>
                  <a:pt x="4336947" y="2277935"/>
                  <a:pt x="4341142" y="2278483"/>
                  <a:pt x="4344746" y="2279636"/>
                </a:cubicBezTo>
                <a:cubicBezTo>
                  <a:pt x="4363357" y="2284799"/>
                  <a:pt x="4383687" y="2283359"/>
                  <a:pt x="4402848" y="2284326"/>
                </a:cubicBezTo>
                <a:cubicBezTo>
                  <a:pt x="4432188" y="2285770"/>
                  <a:pt x="4457429" y="2295043"/>
                  <a:pt x="4473289" y="2321185"/>
                </a:cubicBezTo>
                <a:cubicBezTo>
                  <a:pt x="4479987" y="2331278"/>
                  <a:pt x="4490166" y="2331754"/>
                  <a:pt x="4499740" y="2331640"/>
                </a:cubicBezTo>
                <a:cubicBezTo>
                  <a:pt x="4521886" y="2331973"/>
                  <a:pt x="4527347" y="2338490"/>
                  <a:pt x="4524595" y="2359469"/>
                </a:cubicBezTo>
                <a:cubicBezTo>
                  <a:pt x="4520661" y="2381658"/>
                  <a:pt x="4520661" y="2381658"/>
                  <a:pt x="4544622" y="2383765"/>
                </a:cubicBezTo>
                <a:cubicBezTo>
                  <a:pt x="4550014" y="2384299"/>
                  <a:pt x="4554210" y="2384847"/>
                  <a:pt x="4554292" y="2392027"/>
                </a:cubicBezTo>
                <a:cubicBezTo>
                  <a:pt x="4556382" y="2417735"/>
                  <a:pt x="4559656" y="2442232"/>
                  <a:pt x="4560549" y="2467954"/>
                </a:cubicBezTo>
                <a:cubicBezTo>
                  <a:pt x="4561966" y="2487088"/>
                  <a:pt x="4557385" y="2505096"/>
                  <a:pt x="4547398" y="2521373"/>
                </a:cubicBezTo>
                <a:cubicBezTo>
                  <a:pt x="4541538" y="2532216"/>
                  <a:pt x="4547356" y="2569847"/>
                  <a:pt x="4555843" y="2579321"/>
                </a:cubicBezTo>
                <a:cubicBezTo>
                  <a:pt x="4558869" y="2582277"/>
                  <a:pt x="4561290" y="2584642"/>
                  <a:pt x="4566049" y="2582191"/>
                </a:cubicBezTo>
                <a:cubicBezTo>
                  <a:pt x="4592858" y="2571696"/>
                  <a:pt x="4618072" y="2578576"/>
                  <a:pt x="4643312" y="2587849"/>
                </a:cubicBezTo>
                <a:cubicBezTo>
                  <a:pt x="4648718" y="2589579"/>
                  <a:pt x="4652928" y="2591324"/>
                  <a:pt x="4657728" y="2592463"/>
                </a:cubicBezTo>
                <a:cubicBezTo>
                  <a:pt x="4673327" y="2595867"/>
                  <a:pt x="4684757" y="2601116"/>
                  <a:pt x="4692721" y="2617179"/>
                </a:cubicBezTo>
                <a:cubicBezTo>
                  <a:pt x="4700685" y="2633242"/>
                  <a:pt x="4719296" y="2638404"/>
                  <a:pt x="4736105" y="2642990"/>
                </a:cubicBezTo>
                <a:cubicBezTo>
                  <a:pt x="4743918" y="2645889"/>
                  <a:pt x="4748732" y="2648225"/>
                  <a:pt x="4750038" y="2657785"/>
                </a:cubicBezTo>
                <a:cubicBezTo>
                  <a:pt x="4756475" y="2697205"/>
                  <a:pt x="4769473" y="2734751"/>
                  <a:pt x="4796763" y="2766142"/>
                </a:cubicBezTo>
                <a:cubicBezTo>
                  <a:pt x="4800408" y="2770886"/>
                  <a:pt x="4801041" y="2773870"/>
                  <a:pt x="4795690" y="2776927"/>
                </a:cubicBezTo>
                <a:cubicBezTo>
                  <a:pt x="4775497" y="2790334"/>
                  <a:pt x="4773928" y="2810101"/>
                  <a:pt x="4777160" y="2831008"/>
                </a:cubicBezTo>
                <a:cubicBezTo>
                  <a:pt x="4778467" y="2840567"/>
                  <a:pt x="4777944" y="2847156"/>
                  <a:pt x="4766623" y="2851481"/>
                </a:cubicBezTo>
                <a:cubicBezTo>
                  <a:pt x="4751713" y="2855849"/>
                  <a:pt x="4747682" y="2869661"/>
                  <a:pt x="4746650" y="2884036"/>
                </a:cubicBezTo>
                <a:cubicBezTo>
                  <a:pt x="4745591" y="2896018"/>
                  <a:pt x="4745742" y="2909181"/>
                  <a:pt x="4744682" y="2921163"/>
                </a:cubicBezTo>
                <a:cubicBezTo>
                  <a:pt x="4743850" y="2926858"/>
                  <a:pt x="4742106" y="2931367"/>
                  <a:pt x="4739063" y="2933424"/>
                </a:cubicBezTo>
                <a:cubicBezTo>
                  <a:pt x="4736020" y="2935480"/>
                  <a:pt x="4731677" y="2935083"/>
                  <a:pt x="4725645" y="2930966"/>
                </a:cubicBezTo>
                <a:cubicBezTo>
                  <a:pt x="4723224" y="2928601"/>
                  <a:pt x="4720212" y="2926842"/>
                  <a:pt x="4716608" y="2925688"/>
                </a:cubicBezTo>
                <a:cubicBezTo>
                  <a:pt x="4712399" y="2923943"/>
                  <a:pt x="4707557" y="2919214"/>
                  <a:pt x="4702811" y="2922861"/>
                </a:cubicBezTo>
                <a:cubicBezTo>
                  <a:pt x="4699262" y="2926494"/>
                  <a:pt x="4699922" y="2931872"/>
                  <a:pt x="4700569" y="2936054"/>
                </a:cubicBezTo>
                <a:cubicBezTo>
                  <a:pt x="4701985" y="2955187"/>
                  <a:pt x="4697831" y="2958229"/>
                  <a:pt x="4679798" y="2951264"/>
                </a:cubicBezTo>
                <a:cubicBezTo>
                  <a:pt x="4675589" y="2949519"/>
                  <a:pt x="4672577" y="2947759"/>
                  <a:pt x="4668381" y="2947211"/>
                </a:cubicBezTo>
                <a:cubicBezTo>
                  <a:pt x="4662384" y="2946086"/>
                  <a:pt x="4656992" y="2945552"/>
                  <a:pt x="4653498" y="2953973"/>
                </a:cubicBezTo>
                <a:cubicBezTo>
                  <a:pt x="4651200" y="2962378"/>
                  <a:pt x="4653621" y="2964743"/>
                  <a:pt x="4659646" y="2968262"/>
                </a:cubicBezTo>
                <a:lnTo>
                  <a:pt x="4669796" y="2976183"/>
                </a:lnTo>
                <a:lnTo>
                  <a:pt x="4576498" y="2977532"/>
                </a:lnTo>
                <a:lnTo>
                  <a:pt x="4575299" y="2971067"/>
                </a:lnTo>
                <a:cubicBezTo>
                  <a:pt x="4571035" y="2964535"/>
                  <a:pt x="4565629" y="2962805"/>
                  <a:pt x="4558476" y="2965284"/>
                </a:cubicBezTo>
                <a:cubicBezTo>
                  <a:pt x="4553112" y="2967144"/>
                  <a:pt x="4548352" y="2969594"/>
                  <a:pt x="4542988" y="2971454"/>
                </a:cubicBezTo>
                <a:cubicBezTo>
                  <a:pt x="4534047" y="2974553"/>
                  <a:pt x="4527444" y="2972837"/>
                  <a:pt x="4521364" y="2964532"/>
                </a:cubicBezTo>
                <a:cubicBezTo>
                  <a:pt x="4503125" y="2939616"/>
                  <a:pt x="4480305" y="2932707"/>
                  <a:pt x="4451694" y="2942625"/>
                </a:cubicBezTo>
                <a:cubicBezTo>
                  <a:pt x="4446921" y="2943879"/>
                  <a:pt x="4441020" y="2951131"/>
                  <a:pt x="4436756" y="2944599"/>
                </a:cubicBezTo>
                <a:cubicBezTo>
                  <a:pt x="4431900" y="2938673"/>
                  <a:pt x="4436013" y="2932041"/>
                  <a:pt x="4440731" y="2926000"/>
                </a:cubicBezTo>
                <a:cubicBezTo>
                  <a:pt x="4441323" y="2925394"/>
                  <a:pt x="4441914" y="2924789"/>
                  <a:pt x="4442506" y="2924183"/>
                </a:cubicBezTo>
                <a:cubicBezTo>
                  <a:pt x="4454281" y="2907286"/>
                  <a:pt x="4451764" y="2896544"/>
                  <a:pt x="4433167" y="2892578"/>
                </a:cubicBezTo>
                <a:cubicBezTo>
                  <a:pt x="4415766" y="2888597"/>
                  <a:pt x="4409068" y="2878504"/>
                  <a:pt x="4405904" y="2863581"/>
                </a:cubicBezTo>
                <a:cubicBezTo>
                  <a:pt x="4401489" y="2843885"/>
                  <a:pt x="4394695" y="2825415"/>
                  <a:pt x="4376015" y="2814268"/>
                </a:cubicBezTo>
                <a:cubicBezTo>
                  <a:pt x="4367583" y="2809582"/>
                  <a:pt x="4371063" y="2799965"/>
                  <a:pt x="4373993" y="2794544"/>
                </a:cubicBezTo>
                <a:cubicBezTo>
                  <a:pt x="4383925" y="2773480"/>
                  <a:pt x="4380734" y="2756163"/>
                  <a:pt x="4366773" y="2738976"/>
                </a:cubicBezTo>
                <a:cubicBezTo>
                  <a:pt x="4358272" y="2728305"/>
                  <a:pt x="4360006" y="2722899"/>
                  <a:pt x="4375522" y="2719122"/>
                </a:cubicBezTo>
                <a:cubicBezTo>
                  <a:pt x="4408342" y="2710949"/>
                  <a:pt x="4428838" y="2671805"/>
                  <a:pt x="4416528" y="2642030"/>
                </a:cubicBezTo>
                <a:cubicBezTo>
                  <a:pt x="4414066" y="2636075"/>
                  <a:pt x="4410985" y="2628333"/>
                  <a:pt x="4403213" y="2629024"/>
                </a:cubicBezTo>
                <a:cubicBezTo>
                  <a:pt x="4395441" y="2629716"/>
                  <a:pt x="4387711" y="2633997"/>
                  <a:pt x="4386019" y="2642994"/>
                </a:cubicBezTo>
                <a:cubicBezTo>
                  <a:pt x="4384285" y="2648401"/>
                  <a:pt x="4383763" y="2654990"/>
                  <a:pt x="4382635" y="2660988"/>
                </a:cubicBezTo>
                <a:cubicBezTo>
                  <a:pt x="4382112" y="2667577"/>
                  <a:pt x="4380379" y="2672984"/>
                  <a:pt x="4373789" y="2672465"/>
                </a:cubicBezTo>
                <a:cubicBezTo>
                  <a:pt x="4366004" y="2671959"/>
                  <a:pt x="4364739" y="2665990"/>
                  <a:pt x="4364670" y="2660006"/>
                </a:cubicBezTo>
                <a:cubicBezTo>
                  <a:pt x="4364010" y="2654628"/>
                  <a:pt x="4365138" y="2648630"/>
                  <a:pt x="4365083" y="2643843"/>
                </a:cubicBezTo>
                <a:cubicBezTo>
                  <a:pt x="4364960" y="2633073"/>
                  <a:pt x="4360654" y="2622951"/>
                  <a:pt x="4349279" y="2622489"/>
                </a:cubicBezTo>
                <a:cubicBezTo>
                  <a:pt x="4339705" y="2622603"/>
                  <a:pt x="4338040" y="2633994"/>
                  <a:pt x="4336940" y="2642385"/>
                </a:cubicBezTo>
                <a:cubicBezTo>
                  <a:pt x="4335825" y="2649580"/>
                  <a:pt x="4338315" y="2657928"/>
                  <a:pt x="4334807" y="2665152"/>
                </a:cubicBezTo>
                <a:cubicBezTo>
                  <a:pt x="4330144" y="2675979"/>
                  <a:pt x="4324201" y="2679641"/>
                  <a:pt x="4315109" y="2669577"/>
                </a:cubicBezTo>
                <a:cubicBezTo>
                  <a:pt x="4302386" y="2655965"/>
                  <a:pt x="4296815" y="2639874"/>
                  <a:pt x="4293624" y="2622557"/>
                </a:cubicBezTo>
                <a:lnTo>
                  <a:pt x="4293453" y="2622155"/>
                </a:lnTo>
                <a:lnTo>
                  <a:pt x="4293453" y="3290419"/>
                </a:lnTo>
                <a:lnTo>
                  <a:pt x="4819151" y="3290419"/>
                </a:lnTo>
                <a:lnTo>
                  <a:pt x="4618033" y="3783581"/>
                </a:lnTo>
                <a:lnTo>
                  <a:pt x="4631595" y="3794382"/>
                </a:lnTo>
                <a:cubicBezTo>
                  <a:pt x="4641671" y="3804889"/>
                  <a:pt x="4649347" y="3817308"/>
                  <a:pt x="4653185" y="3834503"/>
                </a:cubicBezTo>
                <a:cubicBezTo>
                  <a:pt x="4657023" y="3872714"/>
                  <a:pt x="4676215" y="3907103"/>
                  <a:pt x="4695406" y="3937672"/>
                </a:cubicBezTo>
                <a:cubicBezTo>
                  <a:pt x="4714598" y="3972062"/>
                  <a:pt x="4729951" y="4006451"/>
                  <a:pt x="4749142" y="4037020"/>
                </a:cubicBezTo>
                <a:cubicBezTo>
                  <a:pt x="4764495" y="4071410"/>
                  <a:pt x="4795201" y="4101979"/>
                  <a:pt x="4833584" y="4121084"/>
                </a:cubicBezTo>
                <a:cubicBezTo>
                  <a:pt x="4833584" y="4166937"/>
                  <a:pt x="4833584" y="4212790"/>
                  <a:pt x="4833584" y="4258643"/>
                </a:cubicBezTo>
                <a:cubicBezTo>
                  <a:pt x="4810554" y="4270106"/>
                  <a:pt x="4799040" y="4285390"/>
                  <a:pt x="4787525" y="4312138"/>
                </a:cubicBezTo>
                <a:cubicBezTo>
                  <a:pt x="4772172" y="4342706"/>
                  <a:pt x="4737627" y="4365633"/>
                  <a:pt x="4703083" y="4365633"/>
                </a:cubicBezTo>
                <a:cubicBezTo>
                  <a:pt x="4668538" y="4365633"/>
                  <a:pt x="4637832" y="4373275"/>
                  <a:pt x="4603288" y="4380917"/>
                </a:cubicBezTo>
                <a:cubicBezTo>
                  <a:pt x="4553390" y="4361812"/>
                  <a:pt x="4507331" y="4335064"/>
                  <a:pt x="4488139" y="4273927"/>
                </a:cubicBezTo>
                <a:cubicBezTo>
                  <a:pt x="4484301" y="4262464"/>
                  <a:pt x="4461271" y="4254822"/>
                  <a:pt x="4465110" y="4231895"/>
                </a:cubicBezTo>
                <a:cubicBezTo>
                  <a:pt x="4467989" y="4216611"/>
                  <a:pt x="4467269" y="4203954"/>
                  <a:pt x="4463971" y="4193386"/>
                </a:cubicBezTo>
                <a:lnTo>
                  <a:pt x="4454229" y="4178157"/>
                </a:lnTo>
                <a:lnTo>
                  <a:pt x="4293453" y="4178157"/>
                </a:lnTo>
                <a:lnTo>
                  <a:pt x="4293453" y="4857600"/>
                </a:lnTo>
                <a:lnTo>
                  <a:pt x="3291650" y="4857600"/>
                </a:lnTo>
                <a:lnTo>
                  <a:pt x="3291650" y="4178157"/>
                </a:lnTo>
                <a:lnTo>
                  <a:pt x="2897583" y="4178157"/>
                </a:lnTo>
                <a:lnTo>
                  <a:pt x="2899933" y="4187858"/>
                </a:lnTo>
                <a:cubicBezTo>
                  <a:pt x="2898048" y="4212333"/>
                  <a:pt x="2905588" y="4223629"/>
                  <a:pt x="2922554" y="4233043"/>
                </a:cubicBezTo>
                <a:cubicBezTo>
                  <a:pt x="2922554" y="4240574"/>
                  <a:pt x="2922554" y="4248104"/>
                  <a:pt x="2922554" y="4255635"/>
                </a:cubicBezTo>
                <a:cubicBezTo>
                  <a:pt x="2903703" y="4266931"/>
                  <a:pt x="2898048" y="4287641"/>
                  <a:pt x="2903703" y="4306468"/>
                </a:cubicBezTo>
                <a:cubicBezTo>
                  <a:pt x="2913129" y="4340356"/>
                  <a:pt x="2901818" y="4366714"/>
                  <a:pt x="2877312" y="4389306"/>
                </a:cubicBezTo>
                <a:cubicBezTo>
                  <a:pt x="2867886" y="4398720"/>
                  <a:pt x="2858461" y="4406250"/>
                  <a:pt x="2854690" y="4419429"/>
                </a:cubicBezTo>
                <a:cubicBezTo>
                  <a:pt x="2850920" y="4440139"/>
                  <a:pt x="2839610" y="4451435"/>
                  <a:pt x="2818873" y="4449552"/>
                </a:cubicBezTo>
                <a:cubicBezTo>
                  <a:pt x="2803793" y="4449552"/>
                  <a:pt x="2792482" y="4458966"/>
                  <a:pt x="2786827" y="4466497"/>
                </a:cubicBezTo>
                <a:cubicBezTo>
                  <a:pt x="2754780" y="4511681"/>
                  <a:pt x="2707652" y="4487206"/>
                  <a:pt x="2668065" y="4492854"/>
                </a:cubicBezTo>
                <a:cubicBezTo>
                  <a:pt x="2651099" y="4494737"/>
                  <a:pt x="2615282" y="4504150"/>
                  <a:pt x="2607742" y="4490972"/>
                </a:cubicBezTo>
                <a:cubicBezTo>
                  <a:pt x="2585120" y="4453318"/>
                  <a:pt x="2526682" y="4468379"/>
                  <a:pt x="2513486" y="4417547"/>
                </a:cubicBezTo>
                <a:cubicBezTo>
                  <a:pt x="2509716" y="4402485"/>
                  <a:pt x="2483325" y="4393072"/>
                  <a:pt x="2507831" y="4372362"/>
                </a:cubicBezTo>
                <a:cubicBezTo>
                  <a:pt x="2515371" y="4366714"/>
                  <a:pt x="2513486" y="4355418"/>
                  <a:pt x="2505946" y="4353535"/>
                </a:cubicBezTo>
                <a:cubicBezTo>
                  <a:pt x="2475784" y="4342239"/>
                  <a:pt x="2477669" y="4325295"/>
                  <a:pt x="2496520" y="4302702"/>
                </a:cubicBezTo>
                <a:cubicBezTo>
                  <a:pt x="2502176" y="4295172"/>
                  <a:pt x="2494635" y="4285758"/>
                  <a:pt x="2490865" y="4278227"/>
                </a:cubicBezTo>
                <a:cubicBezTo>
                  <a:pt x="2483325" y="4266931"/>
                  <a:pt x="2481440" y="4255635"/>
                  <a:pt x="2492750" y="4246222"/>
                </a:cubicBezTo>
                <a:cubicBezTo>
                  <a:pt x="2504061" y="4236808"/>
                  <a:pt x="2502176" y="4225512"/>
                  <a:pt x="2505946" y="4214216"/>
                </a:cubicBezTo>
                <a:lnTo>
                  <a:pt x="2519389" y="4178157"/>
                </a:lnTo>
                <a:lnTo>
                  <a:pt x="1895054" y="4178157"/>
                </a:lnTo>
                <a:lnTo>
                  <a:pt x="1904034" y="4212935"/>
                </a:lnTo>
                <a:cubicBezTo>
                  <a:pt x="1907534" y="4221099"/>
                  <a:pt x="1911035" y="4228097"/>
                  <a:pt x="1913368" y="4235094"/>
                </a:cubicBezTo>
                <a:cubicBezTo>
                  <a:pt x="1933204" y="4278245"/>
                  <a:pt x="1933204" y="4278245"/>
                  <a:pt x="1897032" y="4308568"/>
                </a:cubicBezTo>
                <a:cubicBezTo>
                  <a:pt x="1890031" y="4314399"/>
                  <a:pt x="1885364" y="4320230"/>
                  <a:pt x="1887698" y="4331893"/>
                </a:cubicBezTo>
                <a:cubicBezTo>
                  <a:pt x="1890031" y="4344722"/>
                  <a:pt x="1888865" y="4358717"/>
                  <a:pt x="1886531" y="4371546"/>
                </a:cubicBezTo>
                <a:cubicBezTo>
                  <a:pt x="1881864" y="4391372"/>
                  <a:pt x="1892365" y="4399536"/>
                  <a:pt x="1908701" y="4405367"/>
                </a:cubicBezTo>
                <a:cubicBezTo>
                  <a:pt x="1961209" y="4424027"/>
                  <a:pt x="1961209" y="4424027"/>
                  <a:pt x="1929704" y="4469511"/>
                </a:cubicBezTo>
                <a:cubicBezTo>
                  <a:pt x="1923870" y="4477674"/>
                  <a:pt x="1921536" y="4487004"/>
                  <a:pt x="1921536" y="4497501"/>
                </a:cubicBezTo>
                <a:cubicBezTo>
                  <a:pt x="1921536" y="4505664"/>
                  <a:pt x="1929704" y="4516161"/>
                  <a:pt x="1915702" y="4519659"/>
                </a:cubicBezTo>
                <a:cubicBezTo>
                  <a:pt x="1904034" y="4523158"/>
                  <a:pt x="1892365" y="4521992"/>
                  <a:pt x="1885364" y="4510329"/>
                </a:cubicBezTo>
                <a:cubicBezTo>
                  <a:pt x="1878363" y="4500999"/>
                  <a:pt x="1873696" y="4490503"/>
                  <a:pt x="1867862" y="4478841"/>
                </a:cubicBezTo>
                <a:cubicBezTo>
                  <a:pt x="1839857" y="4489337"/>
                  <a:pt x="1827022" y="4513828"/>
                  <a:pt x="1816521" y="4538320"/>
                </a:cubicBezTo>
                <a:cubicBezTo>
                  <a:pt x="1810687" y="4549982"/>
                  <a:pt x="1821188" y="4560478"/>
                  <a:pt x="1828189" y="4568642"/>
                </a:cubicBezTo>
                <a:cubicBezTo>
                  <a:pt x="1838691" y="4579138"/>
                  <a:pt x="1849192" y="4588468"/>
                  <a:pt x="1858527" y="4597798"/>
                </a:cubicBezTo>
                <a:cubicBezTo>
                  <a:pt x="1869028" y="4608295"/>
                  <a:pt x="1876029" y="4619957"/>
                  <a:pt x="1877196" y="4635118"/>
                </a:cubicBezTo>
                <a:cubicBezTo>
                  <a:pt x="1878363" y="4654945"/>
                  <a:pt x="1872529" y="4659610"/>
                  <a:pt x="1852693" y="4654945"/>
                </a:cubicBezTo>
                <a:cubicBezTo>
                  <a:pt x="1828189" y="4647947"/>
                  <a:pt x="1822355" y="4654945"/>
                  <a:pt x="1825855" y="4679436"/>
                </a:cubicBezTo>
                <a:cubicBezTo>
                  <a:pt x="1827022" y="4693431"/>
                  <a:pt x="1838691" y="4710925"/>
                  <a:pt x="1822355" y="4720255"/>
                </a:cubicBezTo>
                <a:cubicBezTo>
                  <a:pt x="1807186" y="4728419"/>
                  <a:pt x="1793184" y="4713257"/>
                  <a:pt x="1781516" y="4703927"/>
                </a:cubicBezTo>
                <a:cubicBezTo>
                  <a:pt x="1776848" y="4699262"/>
                  <a:pt x="1772181" y="4695764"/>
                  <a:pt x="1766347" y="4692265"/>
                </a:cubicBezTo>
                <a:cubicBezTo>
                  <a:pt x="1759346" y="4687600"/>
                  <a:pt x="1750011" y="4686434"/>
                  <a:pt x="1743010" y="4693431"/>
                </a:cubicBezTo>
                <a:cubicBezTo>
                  <a:pt x="1736009" y="4699262"/>
                  <a:pt x="1738343" y="4707426"/>
                  <a:pt x="1743010" y="4714424"/>
                </a:cubicBezTo>
                <a:cubicBezTo>
                  <a:pt x="1748844" y="4724920"/>
                  <a:pt x="1753512" y="4735416"/>
                  <a:pt x="1741843" y="4745912"/>
                </a:cubicBezTo>
                <a:cubicBezTo>
                  <a:pt x="1730175" y="4755242"/>
                  <a:pt x="1718506" y="4749411"/>
                  <a:pt x="1708005" y="4742414"/>
                </a:cubicBezTo>
                <a:cubicBezTo>
                  <a:pt x="1706838" y="4741247"/>
                  <a:pt x="1704504" y="4738915"/>
                  <a:pt x="1702171" y="4737749"/>
                </a:cubicBezTo>
                <a:cubicBezTo>
                  <a:pt x="1673000" y="4716756"/>
                  <a:pt x="1665999" y="4719089"/>
                  <a:pt x="1651997" y="4752910"/>
                </a:cubicBezTo>
                <a:cubicBezTo>
                  <a:pt x="1646162" y="4769237"/>
                  <a:pt x="1640328" y="4782066"/>
                  <a:pt x="1620492" y="4779734"/>
                </a:cubicBezTo>
                <a:cubicBezTo>
                  <a:pt x="1615825" y="4779734"/>
                  <a:pt x="1612324" y="4779734"/>
                  <a:pt x="1608824" y="4778567"/>
                </a:cubicBezTo>
                <a:cubicBezTo>
                  <a:pt x="1588987" y="4771570"/>
                  <a:pt x="1571485" y="4780900"/>
                  <a:pt x="1573819" y="4800726"/>
                </a:cubicBezTo>
                <a:cubicBezTo>
                  <a:pt x="1576152" y="4820552"/>
                  <a:pt x="1565651" y="4827550"/>
                  <a:pt x="1551649" y="4828716"/>
                </a:cubicBezTo>
                <a:cubicBezTo>
                  <a:pt x="1506142" y="4831049"/>
                  <a:pt x="1496807" y="4859039"/>
                  <a:pt x="1495640" y="4898691"/>
                </a:cubicBezTo>
                <a:cubicBezTo>
                  <a:pt x="1494474" y="4926681"/>
                  <a:pt x="1487473" y="4954671"/>
                  <a:pt x="1479305" y="4982661"/>
                </a:cubicBezTo>
                <a:cubicBezTo>
                  <a:pt x="1474637" y="4995490"/>
                  <a:pt x="1467636" y="5003654"/>
                  <a:pt x="1453634" y="5007153"/>
                </a:cubicBezTo>
                <a:cubicBezTo>
                  <a:pt x="1405794" y="5021148"/>
                  <a:pt x="1357954" y="5024647"/>
                  <a:pt x="1313614" y="4994324"/>
                </a:cubicBezTo>
                <a:cubicBezTo>
                  <a:pt x="1297278" y="4982661"/>
                  <a:pt x="1286777" y="4969833"/>
                  <a:pt x="1289110" y="4947674"/>
                </a:cubicBezTo>
                <a:cubicBezTo>
                  <a:pt x="1293778" y="4915019"/>
                  <a:pt x="1277442" y="4885863"/>
                  <a:pt x="1261106" y="4857873"/>
                </a:cubicBezTo>
                <a:cubicBezTo>
                  <a:pt x="1257606" y="4849709"/>
                  <a:pt x="1250605" y="4848543"/>
                  <a:pt x="1242437" y="4847376"/>
                </a:cubicBezTo>
                <a:cubicBezTo>
                  <a:pt x="1214433" y="4843877"/>
                  <a:pt x="1186429" y="4841545"/>
                  <a:pt x="1158424" y="4842711"/>
                </a:cubicBezTo>
                <a:cubicBezTo>
                  <a:pt x="1140922" y="4842711"/>
                  <a:pt x="1129254" y="4836880"/>
                  <a:pt x="1118752" y="4824051"/>
                </a:cubicBezTo>
                <a:cubicBezTo>
                  <a:pt x="1108250" y="4812389"/>
                  <a:pt x="1098916" y="4799560"/>
                  <a:pt x="1083747" y="4792562"/>
                </a:cubicBezTo>
                <a:cubicBezTo>
                  <a:pt x="1067411" y="4785565"/>
                  <a:pt x="1053409" y="4783232"/>
                  <a:pt x="1035907" y="4794895"/>
                </a:cubicBezTo>
                <a:cubicBezTo>
                  <a:pt x="1014903" y="4810056"/>
                  <a:pt x="996234" y="4803059"/>
                  <a:pt x="988066" y="4777401"/>
                </a:cubicBezTo>
                <a:cubicBezTo>
                  <a:pt x="972897" y="4733084"/>
                  <a:pt x="951894" y="4728419"/>
                  <a:pt x="915722" y="4761074"/>
                </a:cubicBezTo>
                <a:cubicBezTo>
                  <a:pt x="895886" y="4777401"/>
                  <a:pt x="883051" y="4799560"/>
                  <a:pt x="865548" y="4818220"/>
                </a:cubicBezTo>
                <a:cubicBezTo>
                  <a:pt x="851546" y="4832215"/>
                  <a:pt x="837544" y="4845044"/>
                  <a:pt x="810707" y="4848543"/>
                </a:cubicBezTo>
                <a:cubicBezTo>
                  <a:pt x="832877" y="4812389"/>
                  <a:pt x="850379" y="4780900"/>
                  <a:pt x="871382" y="4748245"/>
                </a:cubicBezTo>
                <a:cubicBezTo>
                  <a:pt x="892386" y="4714424"/>
                  <a:pt x="864381" y="4646781"/>
                  <a:pt x="823542" y="4650280"/>
                </a:cubicBezTo>
                <a:cubicBezTo>
                  <a:pt x="775702" y="4653778"/>
                  <a:pt x="760533" y="4628121"/>
                  <a:pt x="751198" y="4589635"/>
                </a:cubicBezTo>
                <a:cubicBezTo>
                  <a:pt x="748865" y="4583803"/>
                  <a:pt x="747698" y="4577972"/>
                  <a:pt x="745364" y="4572141"/>
                </a:cubicBezTo>
                <a:cubicBezTo>
                  <a:pt x="738363" y="4546483"/>
                  <a:pt x="736029" y="4545317"/>
                  <a:pt x="712693" y="4558146"/>
                </a:cubicBezTo>
                <a:cubicBezTo>
                  <a:pt x="692856" y="4569808"/>
                  <a:pt x="677687" y="4586136"/>
                  <a:pt x="663685" y="4604796"/>
                </a:cubicBezTo>
                <a:cubicBezTo>
                  <a:pt x="655518" y="4616458"/>
                  <a:pt x="648517" y="4621123"/>
                  <a:pt x="633348" y="4615292"/>
                </a:cubicBezTo>
                <a:cubicBezTo>
                  <a:pt x="620512" y="4610627"/>
                  <a:pt x="606510" y="4609461"/>
                  <a:pt x="592508" y="4608295"/>
                </a:cubicBezTo>
                <a:cubicBezTo>
                  <a:pt x="583174" y="4607128"/>
                  <a:pt x="575006" y="4611793"/>
                  <a:pt x="572672" y="4621123"/>
                </a:cubicBezTo>
                <a:cubicBezTo>
                  <a:pt x="570338" y="4631620"/>
                  <a:pt x="573839" y="4638617"/>
                  <a:pt x="583174" y="4643282"/>
                </a:cubicBezTo>
                <a:cubicBezTo>
                  <a:pt x="590175" y="4646781"/>
                  <a:pt x="597176" y="4649113"/>
                  <a:pt x="604177" y="4652612"/>
                </a:cubicBezTo>
                <a:cubicBezTo>
                  <a:pt x="615845" y="4658443"/>
                  <a:pt x="620512" y="4666607"/>
                  <a:pt x="618179" y="4680602"/>
                </a:cubicBezTo>
                <a:cubicBezTo>
                  <a:pt x="611178" y="4722587"/>
                  <a:pt x="626347" y="4751744"/>
                  <a:pt x="663685" y="4770404"/>
                </a:cubicBezTo>
                <a:cubicBezTo>
                  <a:pt x="669520" y="4773902"/>
                  <a:pt x="682355" y="4772736"/>
                  <a:pt x="680021" y="4783232"/>
                </a:cubicBezTo>
                <a:cubicBezTo>
                  <a:pt x="678854" y="4793729"/>
                  <a:pt x="668353" y="4796061"/>
                  <a:pt x="657851" y="4797227"/>
                </a:cubicBezTo>
                <a:cubicBezTo>
                  <a:pt x="656684" y="4797227"/>
                  <a:pt x="655518" y="4797227"/>
                  <a:pt x="654351" y="4797227"/>
                </a:cubicBezTo>
                <a:cubicBezTo>
                  <a:pt x="626347" y="4801892"/>
                  <a:pt x="618179" y="4814721"/>
                  <a:pt x="632181" y="4836880"/>
                </a:cubicBezTo>
                <a:cubicBezTo>
                  <a:pt x="645016" y="4857873"/>
                  <a:pt x="641515" y="4874200"/>
                  <a:pt x="629847" y="4891694"/>
                </a:cubicBezTo>
                <a:cubicBezTo>
                  <a:pt x="614678" y="4915019"/>
                  <a:pt x="603010" y="4939510"/>
                  <a:pt x="610011" y="4968666"/>
                </a:cubicBezTo>
                <a:cubicBezTo>
                  <a:pt x="613511" y="4981495"/>
                  <a:pt x="600676" y="4987326"/>
                  <a:pt x="592508" y="4989659"/>
                </a:cubicBezTo>
                <a:cubicBezTo>
                  <a:pt x="562171" y="5000155"/>
                  <a:pt x="548169" y="5019982"/>
                  <a:pt x="544668" y="5050304"/>
                </a:cubicBezTo>
                <a:cubicBezTo>
                  <a:pt x="542334" y="5068964"/>
                  <a:pt x="535333" y="5072463"/>
                  <a:pt x="516664" y="5060800"/>
                </a:cubicBezTo>
                <a:cubicBezTo>
                  <a:pt x="476991" y="5036309"/>
                  <a:pt x="418650" y="5053803"/>
                  <a:pt x="401147" y="5094622"/>
                </a:cubicBezTo>
                <a:cubicBezTo>
                  <a:pt x="397646" y="5102785"/>
                  <a:pt x="392979" y="5113282"/>
                  <a:pt x="401147" y="5120279"/>
                </a:cubicBezTo>
                <a:cubicBezTo>
                  <a:pt x="409315" y="5127277"/>
                  <a:pt x="420983" y="5130775"/>
                  <a:pt x="431485" y="5123778"/>
                </a:cubicBezTo>
                <a:cubicBezTo>
                  <a:pt x="438486" y="5120279"/>
                  <a:pt x="445487" y="5114448"/>
                  <a:pt x="452488" y="5109783"/>
                </a:cubicBezTo>
                <a:cubicBezTo>
                  <a:pt x="459489" y="5103952"/>
                  <a:pt x="466490" y="5100453"/>
                  <a:pt x="472324" y="5107450"/>
                </a:cubicBezTo>
                <a:cubicBezTo>
                  <a:pt x="479325" y="5115614"/>
                  <a:pt x="474658" y="5122612"/>
                  <a:pt x="468824" y="5128443"/>
                </a:cubicBezTo>
                <a:cubicBezTo>
                  <a:pt x="464156" y="5134274"/>
                  <a:pt x="457155" y="5138939"/>
                  <a:pt x="452488" y="5143604"/>
                </a:cubicBezTo>
                <a:cubicBezTo>
                  <a:pt x="441986" y="5154100"/>
                  <a:pt x="436152" y="5168096"/>
                  <a:pt x="446654" y="5179758"/>
                </a:cubicBezTo>
                <a:cubicBezTo>
                  <a:pt x="455988" y="5189088"/>
                  <a:pt x="468824" y="5179758"/>
                  <a:pt x="478158" y="5172761"/>
                </a:cubicBezTo>
                <a:cubicBezTo>
                  <a:pt x="486326" y="5166929"/>
                  <a:pt x="492160" y="5156433"/>
                  <a:pt x="502662" y="5152934"/>
                </a:cubicBezTo>
                <a:cubicBezTo>
                  <a:pt x="517831" y="5147103"/>
                  <a:pt x="527165" y="5149435"/>
                  <a:pt x="525999" y="5168096"/>
                </a:cubicBezTo>
                <a:cubicBezTo>
                  <a:pt x="524832" y="5193753"/>
                  <a:pt x="514330" y="5214746"/>
                  <a:pt x="500328" y="5234572"/>
                </a:cubicBezTo>
                <a:cubicBezTo>
                  <a:pt x="482826" y="5260229"/>
                  <a:pt x="481659" y="5274224"/>
                  <a:pt x="500328" y="5298716"/>
                </a:cubicBezTo>
                <a:cubicBezTo>
                  <a:pt x="506162" y="5308046"/>
                  <a:pt x="515497" y="5316209"/>
                  <a:pt x="523665" y="5324373"/>
                </a:cubicBezTo>
                <a:cubicBezTo>
                  <a:pt x="527165" y="5327872"/>
                  <a:pt x="533000" y="5331371"/>
                  <a:pt x="530666" y="5337202"/>
                </a:cubicBezTo>
                <a:cubicBezTo>
                  <a:pt x="528332" y="5344200"/>
                  <a:pt x="522498" y="5345366"/>
                  <a:pt x="517831" y="5344200"/>
                </a:cubicBezTo>
                <a:cubicBezTo>
                  <a:pt x="496828" y="5339535"/>
                  <a:pt x="492160" y="5348865"/>
                  <a:pt x="493327" y="5367525"/>
                </a:cubicBezTo>
                <a:cubicBezTo>
                  <a:pt x="494494" y="5390850"/>
                  <a:pt x="479325" y="5407177"/>
                  <a:pt x="462989" y="5420006"/>
                </a:cubicBezTo>
                <a:cubicBezTo>
                  <a:pt x="450154" y="5430502"/>
                  <a:pt x="448987" y="5438666"/>
                  <a:pt x="461823" y="5447996"/>
                </a:cubicBezTo>
                <a:cubicBezTo>
                  <a:pt x="468824" y="5452661"/>
                  <a:pt x="473491" y="5457326"/>
                  <a:pt x="471157" y="5466656"/>
                </a:cubicBezTo>
                <a:cubicBezTo>
                  <a:pt x="468824" y="5479485"/>
                  <a:pt x="459489" y="5477152"/>
                  <a:pt x="451321" y="5479485"/>
                </a:cubicBezTo>
                <a:cubicBezTo>
                  <a:pt x="446654" y="5480651"/>
                  <a:pt x="440819" y="5480651"/>
                  <a:pt x="434985" y="5481817"/>
                </a:cubicBezTo>
                <a:cubicBezTo>
                  <a:pt x="403481" y="5485316"/>
                  <a:pt x="396480" y="5502810"/>
                  <a:pt x="415149" y="5529634"/>
                </a:cubicBezTo>
                <a:cubicBezTo>
                  <a:pt x="417483" y="5533132"/>
                  <a:pt x="419816" y="5535465"/>
                  <a:pt x="420983" y="5538964"/>
                </a:cubicBezTo>
                <a:cubicBezTo>
                  <a:pt x="424484" y="5545961"/>
                  <a:pt x="426817" y="5555291"/>
                  <a:pt x="419816" y="5559956"/>
                </a:cubicBezTo>
                <a:cubicBezTo>
                  <a:pt x="413982" y="5564621"/>
                  <a:pt x="405814" y="5559956"/>
                  <a:pt x="401147" y="5555291"/>
                </a:cubicBezTo>
                <a:cubicBezTo>
                  <a:pt x="396480" y="5550626"/>
                  <a:pt x="392979" y="5545961"/>
                  <a:pt x="389479" y="5540130"/>
                </a:cubicBezTo>
                <a:cubicBezTo>
                  <a:pt x="382478" y="5531966"/>
                  <a:pt x="375477" y="5529634"/>
                  <a:pt x="366142" y="5536631"/>
                </a:cubicBezTo>
                <a:cubicBezTo>
                  <a:pt x="343972" y="5551792"/>
                  <a:pt x="319468" y="5554125"/>
                  <a:pt x="294965" y="5555291"/>
                </a:cubicBezTo>
                <a:cubicBezTo>
                  <a:pt x="265794" y="5557624"/>
                  <a:pt x="235456" y="5554125"/>
                  <a:pt x="206285" y="5561122"/>
                </a:cubicBezTo>
                <a:cubicBezTo>
                  <a:pt x="195784" y="5563455"/>
                  <a:pt x="189949" y="5556457"/>
                  <a:pt x="185282" y="5550626"/>
                </a:cubicBezTo>
                <a:cubicBezTo>
                  <a:pt x="168946" y="5531966"/>
                  <a:pt x="153777" y="5513306"/>
                  <a:pt x="124607" y="5522636"/>
                </a:cubicBezTo>
                <a:cubicBezTo>
                  <a:pt x="118772" y="5523802"/>
                  <a:pt x="115272" y="5519137"/>
                  <a:pt x="112938" y="5514472"/>
                </a:cubicBezTo>
                <a:cubicBezTo>
                  <a:pt x="100103" y="5491147"/>
                  <a:pt x="79100" y="5472487"/>
                  <a:pt x="61597" y="5452661"/>
                </a:cubicBezTo>
                <a:cubicBezTo>
                  <a:pt x="34760" y="5422338"/>
                  <a:pt x="19591" y="5388517"/>
                  <a:pt x="30093" y="5347698"/>
                </a:cubicBezTo>
                <a:cubicBezTo>
                  <a:pt x="33593" y="5331371"/>
                  <a:pt x="24259" y="5320874"/>
                  <a:pt x="14924" y="5311544"/>
                </a:cubicBezTo>
                <a:cubicBezTo>
                  <a:pt x="-6079" y="5289386"/>
                  <a:pt x="-4912" y="5277723"/>
                  <a:pt x="18424" y="5260229"/>
                </a:cubicBezTo>
                <a:cubicBezTo>
                  <a:pt x="44095" y="5242736"/>
                  <a:pt x="44095" y="5242736"/>
                  <a:pt x="23092" y="5217078"/>
                </a:cubicBezTo>
                <a:cubicBezTo>
                  <a:pt x="18424" y="5211247"/>
                  <a:pt x="14924" y="5206582"/>
                  <a:pt x="21925" y="5199584"/>
                </a:cubicBezTo>
                <a:cubicBezTo>
                  <a:pt x="45262" y="5172761"/>
                  <a:pt x="66265" y="5145937"/>
                  <a:pt x="90768" y="5120279"/>
                </a:cubicBezTo>
                <a:cubicBezTo>
                  <a:pt x="108271" y="5100453"/>
                  <a:pt x="130441" y="5087624"/>
                  <a:pt x="156111" y="5081793"/>
                </a:cubicBezTo>
                <a:cubicBezTo>
                  <a:pt x="172447" y="5077128"/>
                  <a:pt x="203951" y="5035143"/>
                  <a:pt x="205118" y="5017649"/>
                </a:cubicBezTo>
                <a:cubicBezTo>
                  <a:pt x="205118" y="5011818"/>
                  <a:pt x="205118" y="5007153"/>
                  <a:pt x="198117" y="5004820"/>
                </a:cubicBezTo>
                <a:cubicBezTo>
                  <a:pt x="161945" y="4988493"/>
                  <a:pt x="144443" y="4957004"/>
                  <a:pt x="129274" y="4923183"/>
                </a:cubicBezTo>
                <a:cubicBezTo>
                  <a:pt x="125773" y="4916185"/>
                  <a:pt x="123440" y="4910354"/>
                  <a:pt x="119939" y="4904523"/>
                </a:cubicBezTo>
                <a:cubicBezTo>
                  <a:pt x="108271" y="4885863"/>
                  <a:pt x="102437" y="4869535"/>
                  <a:pt x="110604" y="4846210"/>
                </a:cubicBezTo>
                <a:cubicBezTo>
                  <a:pt x="118772" y="4822885"/>
                  <a:pt x="105937" y="4799560"/>
                  <a:pt x="94269" y="4778567"/>
                </a:cubicBezTo>
                <a:cubicBezTo>
                  <a:pt x="89601" y="4768071"/>
                  <a:pt x="87268" y="4761074"/>
                  <a:pt x="95436" y="4750577"/>
                </a:cubicBezTo>
                <a:cubicBezTo>
                  <a:pt x="128107" y="4706260"/>
                  <a:pt x="152611" y="4657277"/>
                  <a:pt x="157278" y="4600131"/>
                </a:cubicBezTo>
                <a:cubicBezTo>
                  <a:pt x="158445" y="4591967"/>
                  <a:pt x="160778" y="4588468"/>
                  <a:pt x="168946" y="4590801"/>
                </a:cubicBezTo>
                <a:cubicBezTo>
                  <a:pt x="201618" y="4597798"/>
                  <a:pt x="222621" y="4580305"/>
                  <a:pt x="240123" y="4556980"/>
                </a:cubicBezTo>
                <a:cubicBezTo>
                  <a:pt x="248291" y="4546483"/>
                  <a:pt x="255292" y="4540652"/>
                  <a:pt x="270461" y="4547650"/>
                </a:cubicBezTo>
                <a:cubicBezTo>
                  <a:pt x="289131" y="4558146"/>
                  <a:pt x="306633" y="4548816"/>
                  <a:pt x="321802" y="4535987"/>
                </a:cubicBezTo>
                <a:cubicBezTo>
                  <a:pt x="334637" y="4525491"/>
                  <a:pt x="347472" y="4512662"/>
                  <a:pt x="360308" y="4502166"/>
                </a:cubicBezTo>
                <a:cubicBezTo>
                  <a:pt x="373143" y="4492836"/>
                  <a:pt x="384811" y="4491669"/>
                  <a:pt x="388312" y="4511496"/>
                </a:cubicBezTo>
                <a:cubicBezTo>
                  <a:pt x="388312" y="4516161"/>
                  <a:pt x="389479" y="4520826"/>
                  <a:pt x="391812" y="4525491"/>
                </a:cubicBezTo>
                <a:cubicBezTo>
                  <a:pt x="394146" y="4531322"/>
                  <a:pt x="394146" y="4540652"/>
                  <a:pt x="402314" y="4541818"/>
                </a:cubicBezTo>
                <a:cubicBezTo>
                  <a:pt x="409315" y="4541818"/>
                  <a:pt x="413982" y="4535987"/>
                  <a:pt x="417483" y="4531322"/>
                </a:cubicBezTo>
                <a:cubicBezTo>
                  <a:pt x="434985" y="4511496"/>
                  <a:pt x="441986" y="4512662"/>
                  <a:pt x="452488" y="4537153"/>
                </a:cubicBezTo>
                <a:cubicBezTo>
                  <a:pt x="454822" y="4542985"/>
                  <a:pt x="455988" y="4547650"/>
                  <a:pt x="459489" y="4552315"/>
                </a:cubicBezTo>
                <a:cubicBezTo>
                  <a:pt x="464156" y="4559312"/>
                  <a:pt x="468824" y="4565143"/>
                  <a:pt x="480492" y="4560478"/>
                </a:cubicBezTo>
                <a:cubicBezTo>
                  <a:pt x="490993" y="4554647"/>
                  <a:pt x="490993" y="4549982"/>
                  <a:pt x="488660" y="4540652"/>
                </a:cubicBezTo>
                <a:cubicBezTo>
                  <a:pt x="476991" y="4488171"/>
                  <a:pt x="489827" y="4442687"/>
                  <a:pt x="521331" y="4399536"/>
                </a:cubicBezTo>
                <a:cubicBezTo>
                  <a:pt x="540001" y="4373878"/>
                  <a:pt x="564504" y="4357550"/>
                  <a:pt x="596009" y="4352885"/>
                </a:cubicBezTo>
                <a:cubicBezTo>
                  <a:pt x="610011" y="4350553"/>
                  <a:pt x="612345" y="4345888"/>
                  <a:pt x="607677" y="4333059"/>
                </a:cubicBezTo>
                <a:cubicBezTo>
                  <a:pt x="601843" y="4317898"/>
                  <a:pt x="597176" y="4300404"/>
                  <a:pt x="586674" y="4287575"/>
                </a:cubicBezTo>
                <a:cubicBezTo>
                  <a:pt x="578506" y="4278245"/>
                  <a:pt x="580840" y="4273580"/>
                  <a:pt x="591341" y="4267749"/>
                </a:cubicBezTo>
                <a:cubicBezTo>
                  <a:pt x="613511" y="4257253"/>
                  <a:pt x="626347" y="4210603"/>
                  <a:pt x="613511" y="4189610"/>
                </a:cubicBezTo>
                <a:cubicBezTo>
                  <a:pt x="608844" y="4182613"/>
                  <a:pt x="601843" y="4182613"/>
                  <a:pt x="596009" y="4181446"/>
                </a:cubicBezTo>
                <a:cubicBezTo>
                  <a:pt x="577339" y="4176781"/>
                  <a:pt x="559837" y="4170950"/>
                  <a:pt x="545835" y="4156955"/>
                </a:cubicBezTo>
                <a:cubicBezTo>
                  <a:pt x="523665" y="4132464"/>
                  <a:pt x="530666" y="4110305"/>
                  <a:pt x="563337" y="4103308"/>
                </a:cubicBezTo>
                <a:cubicBezTo>
                  <a:pt x="572672" y="4100975"/>
                  <a:pt x="583174" y="4100975"/>
                  <a:pt x="592508" y="4098643"/>
                </a:cubicBezTo>
                <a:cubicBezTo>
                  <a:pt x="618179" y="4091645"/>
                  <a:pt x="625180" y="4079983"/>
                  <a:pt x="617012" y="4054325"/>
                </a:cubicBezTo>
                <a:cubicBezTo>
                  <a:pt x="613511" y="4041496"/>
                  <a:pt x="606510" y="4032166"/>
                  <a:pt x="599509" y="4021670"/>
                </a:cubicBezTo>
                <a:cubicBezTo>
                  <a:pt x="591341" y="4011173"/>
                  <a:pt x="584340" y="4001843"/>
                  <a:pt x="578506" y="3990181"/>
                </a:cubicBezTo>
                <a:cubicBezTo>
                  <a:pt x="573839" y="3982017"/>
                  <a:pt x="570338" y="3971521"/>
                  <a:pt x="572672" y="3961025"/>
                </a:cubicBezTo>
                <a:cubicBezTo>
                  <a:pt x="577339" y="3947030"/>
                  <a:pt x="590175" y="3956360"/>
                  <a:pt x="598343" y="3955193"/>
                </a:cubicBezTo>
                <a:cubicBezTo>
                  <a:pt x="618179" y="3950528"/>
                  <a:pt x="639182" y="3949362"/>
                  <a:pt x="655518" y="3936533"/>
                </a:cubicBezTo>
                <a:cubicBezTo>
                  <a:pt x="666019" y="3927203"/>
                  <a:pt x="668353" y="3919039"/>
                  <a:pt x="660185" y="3906211"/>
                </a:cubicBezTo>
                <a:cubicBezTo>
                  <a:pt x="648517" y="3888717"/>
                  <a:pt x="632181" y="3872389"/>
                  <a:pt x="618179" y="3857228"/>
                </a:cubicBezTo>
                <a:cubicBezTo>
                  <a:pt x="594842" y="3831571"/>
                  <a:pt x="576173" y="3805913"/>
                  <a:pt x="593675" y="3769759"/>
                </a:cubicBezTo>
                <a:cubicBezTo>
                  <a:pt x="597176" y="3760429"/>
                  <a:pt x="591341" y="3754598"/>
                  <a:pt x="586674" y="3748767"/>
                </a:cubicBezTo>
                <a:cubicBezTo>
                  <a:pt x="578506" y="3737104"/>
                  <a:pt x="565671" y="3730107"/>
                  <a:pt x="554003" y="3724275"/>
                </a:cubicBezTo>
                <a:cubicBezTo>
                  <a:pt x="535333" y="3714945"/>
                  <a:pt x="516664" y="3707948"/>
                  <a:pt x="507329" y="3686955"/>
                </a:cubicBezTo>
                <a:cubicBezTo>
                  <a:pt x="496828" y="3693953"/>
                  <a:pt x="495661" y="3705615"/>
                  <a:pt x="490993" y="3713779"/>
                </a:cubicBezTo>
                <a:cubicBezTo>
                  <a:pt x="486326" y="3721943"/>
                  <a:pt x="482826" y="3733605"/>
                  <a:pt x="469990" y="3732439"/>
                </a:cubicBezTo>
                <a:cubicBezTo>
                  <a:pt x="454822" y="3731273"/>
                  <a:pt x="439653" y="3727774"/>
                  <a:pt x="432652" y="3712613"/>
                </a:cubicBezTo>
                <a:cubicBezTo>
                  <a:pt x="425651" y="3699784"/>
                  <a:pt x="427984" y="3689288"/>
                  <a:pt x="446654" y="3690454"/>
                </a:cubicBezTo>
                <a:cubicBezTo>
                  <a:pt x="459489" y="3691620"/>
                  <a:pt x="461823" y="3683457"/>
                  <a:pt x="461823" y="3672960"/>
                </a:cubicBezTo>
                <a:cubicBezTo>
                  <a:pt x="464156" y="3643804"/>
                  <a:pt x="437319" y="3625144"/>
                  <a:pt x="410482" y="3637973"/>
                </a:cubicBezTo>
                <a:cubicBezTo>
                  <a:pt x="401147" y="3641472"/>
                  <a:pt x="392979" y="3646137"/>
                  <a:pt x="382478" y="3649635"/>
                </a:cubicBezTo>
                <a:cubicBezTo>
                  <a:pt x="370809" y="3651968"/>
                  <a:pt x="361475" y="3648469"/>
                  <a:pt x="354474" y="3637973"/>
                </a:cubicBezTo>
                <a:cubicBezTo>
                  <a:pt x="346306" y="3627477"/>
                  <a:pt x="352140" y="3619313"/>
                  <a:pt x="357974" y="3609983"/>
                </a:cubicBezTo>
                <a:cubicBezTo>
                  <a:pt x="368476" y="3593655"/>
                  <a:pt x="385978" y="3590156"/>
                  <a:pt x="403481" y="3584325"/>
                </a:cubicBezTo>
                <a:cubicBezTo>
                  <a:pt x="445487" y="3570330"/>
                  <a:pt x="445487" y="3570330"/>
                  <a:pt x="431485" y="3528345"/>
                </a:cubicBezTo>
                <a:cubicBezTo>
                  <a:pt x="418650" y="3487526"/>
                  <a:pt x="406981" y="3447874"/>
                  <a:pt x="405814" y="3405889"/>
                </a:cubicBezTo>
                <a:cubicBezTo>
                  <a:pt x="405814" y="3391894"/>
                  <a:pt x="397646" y="3390727"/>
                  <a:pt x="388312" y="3388395"/>
                </a:cubicBezTo>
                <a:cubicBezTo>
                  <a:pt x="357974" y="3380231"/>
                  <a:pt x="327636" y="3369735"/>
                  <a:pt x="296132" y="3352241"/>
                </a:cubicBezTo>
                <a:cubicBezTo>
                  <a:pt x="322969" y="3342911"/>
                  <a:pt x="346306" y="3347576"/>
                  <a:pt x="370809" y="3348742"/>
                </a:cubicBezTo>
                <a:cubicBezTo>
                  <a:pt x="422150" y="3351075"/>
                  <a:pt x="445487" y="3332415"/>
                  <a:pt x="451321" y="3286931"/>
                </a:cubicBezTo>
                <a:cubicBezTo>
                  <a:pt x="454822" y="3265938"/>
                  <a:pt x="447820" y="3254276"/>
                  <a:pt x="426817" y="3249611"/>
                </a:cubicBezTo>
                <a:cubicBezTo>
                  <a:pt x="417483" y="3247278"/>
                  <a:pt x="408148" y="3247278"/>
                  <a:pt x="399980" y="3240281"/>
                </a:cubicBezTo>
                <a:cubicBezTo>
                  <a:pt x="409315" y="3226286"/>
                  <a:pt x="424484" y="3226286"/>
                  <a:pt x="437319" y="3226286"/>
                </a:cubicBezTo>
                <a:cubicBezTo>
                  <a:pt x="451321" y="3226286"/>
                  <a:pt x="454822" y="3220455"/>
                  <a:pt x="455988" y="3208792"/>
                </a:cubicBezTo>
                <a:cubicBezTo>
                  <a:pt x="458322" y="3176137"/>
                  <a:pt x="446654" y="3149313"/>
                  <a:pt x="430318" y="3122489"/>
                </a:cubicBezTo>
                <a:cubicBezTo>
                  <a:pt x="420983" y="3107328"/>
                  <a:pt x="410482" y="3091001"/>
                  <a:pt x="401147" y="3075839"/>
                </a:cubicBezTo>
                <a:cubicBezTo>
                  <a:pt x="387145" y="3051348"/>
                  <a:pt x="382478" y="3025691"/>
                  <a:pt x="390645" y="2998867"/>
                </a:cubicBezTo>
                <a:cubicBezTo>
                  <a:pt x="397646" y="2972043"/>
                  <a:pt x="390645" y="2959214"/>
                  <a:pt x="364975" y="2949884"/>
                </a:cubicBezTo>
                <a:cubicBezTo>
                  <a:pt x="361475" y="2948718"/>
                  <a:pt x="357974" y="2948718"/>
                  <a:pt x="352140" y="2947552"/>
                </a:cubicBezTo>
                <a:cubicBezTo>
                  <a:pt x="362641" y="2928892"/>
                  <a:pt x="380144" y="2925393"/>
                  <a:pt x="395313" y="2919562"/>
                </a:cubicBezTo>
                <a:cubicBezTo>
                  <a:pt x="413982" y="2912564"/>
                  <a:pt x="427984" y="2902068"/>
                  <a:pt x="433818" y="2882242"/>
                </a:cubicBezTo>
                <a:cubicBezTo>
                  <a:pt x="439653" y="2868247"/>
                  <a:pt x="437319" y="2857750"/>
                  <a:pt x="422150" y="2851919"/>
                </a:cubicBezTo>
                <a:cubicBezTo>
                  <a:pt x="405814" y="2846088"/>
                  <a:pt x="395313" y="2837924"/>
                  <a:pt x="396480" y="2818098"/>
                </a:cubicBezTo>
                <a:cubicBezTo>
                  <a:pt x="396480" y="2799438"/>
                  <a:pt x="410482" y="2797105"/>
                  <a:pt x="424484" y="2793607"/>
                </a:cubicBezTo>
                <a:cubicBezTo>
                  <a:pt x="429151" y="2792440"/>
                  <a:pt x="437319" y="2792440"/>
                  <a:pt x="436152" y="2784277"/>
                </a:cubicBezTo>
                <a:cubicBezTo>
                  <a:pt x="436152" y="2774946"/>
                  <a:pt x="431485" y="2764450"/>
                  <a:pt x="422150" y="2762118"/>
                </a:cubicBezTo>
                <a:cubicBezTo>
                  <a:pt x="396480" y="2755120"/>
                  <a:pt x="398813" y="2738793"/>
                  <a:pt x="404648" y="2717800"/>
                </a:cubicBezTo>
                <a:cubicBezTo>
                  <a:pt x="411649" y="2686311"/>
                  <a:pt x="410482" y="2654823"/>
                  <a:pt x="401147" y="2623334"/>
                </a:cubicBezTo>
                <a:cubicBezTo>
                  <a:pt x="398813" y="2614004"/>
                  <a:pt x="397646" y="2605840"/>
                  <a:pt x="403481" y="2597676"/>
                </a:cubicBezTo>
                <a:cubicBezTo>
                  <a:pt x="418650" y="2574351"/>
                  <a:pt x="426817" y="2552192"/>
                  <a:pt x="409315" y="2525369"/>
                </a:cubicBezTo>
                <a:cubicBezTo>
                  <a:pt x="403481" y="2514872"/>
                  <a:pt x="415149" y="2509041"/>
                  <a:pt x="422150" y="2510207"/>
                </a:cubicBezTo>
                <a:cubicBezTo>
                  <a:pt x="460656" y="2518371"/>
                  <a:pt x="473491" y="2498545"/>
                  <a:pt x="475825" y="2464724"/>
                </a:cubicBezTo>
                <a:cubicBezTo>
                  <a:pt x="476991" y="2458892"/>
                  <a:pt x="481659" y="2454227"/>
                  <a:pt x="485159" y="2448396"/>
                </a:cubicBezTo>
                <a:cubicBezTo>
                  <a:pt x="503829" y="2416907"/>
                  <a:pt x="506162" y="2414575"/>
                  <a:pt x="542334" y="2422738"/>
                </a:cubicBezTo>
                <a:cubicBezTo>
                  <a:pt x="562171" y="2427403"/>
                  <a:pt x="575006" y="2425071"/>
                  <a:pt x="584340" y="2404078"/>
                </a:cubicBezTo>
                <a:cubicBezTo>
                  <a:pt x="591341" y="2388917"/>
                  <a:pt x="604177" y="2374922"/>
                  <a:pt x="622846" y="2372590"/>
                </a:cubicBezTo>
                <a:cubicBezTo>
                  <a:pt x="640349" y="2370257"/>
                  <a:pt x="641515" y="2358595"/>
                  <a:pt x="641515" y="2345766"/>
                </a:cubicBezTo>
                <a:cubicBezTo>
                  <a:pt x="641515" y="2332937"/>
                  <a:pt x="640349" y="2321275"/>
                  <a:pt x="648517" y="2310778"/>
                </a:cubicBezTo>
                <a:cubicBezTo>
                  <a:pt x="654351" y="2302615"/>
                  <a:pt x="648517" y="2296783"/>
                  <a:pt x="642682" y="2293285"/>
                </a:cubicBezTo>
                <a:cubicBezTo>
                  <a:pt x="633348" y="2289786"/>
                  <a:pt x="625180" y="2287453"/>
                  <a:pt x="615845" y="2286287"/>
                </a:cubicBezTo>
                <a:cubicBezTo>
                  <a:pt x="585507" y="2278123"/>
                  <a:pt x="584340" y="2275791"/>
                  <a:pt x="597176" y="2248967"/>
                </a:cubicBezTo>
                <a:cubicBezTo>
                  <a:pt x="603010" y="2234972"/>
                  <a:pt x="612345" y="2223309"/>
                  <a:pt x="619346" y="2210481"/>
                </a:cubicBezTo>
                <a:cubicBezTo>
                  <a:pt x="628680" y="2195319"/>
                  <a:pt x="638015" y="2180158"/>
                  <a:pt x="657851" y="2198818"/>
                </a:cubicBezTo>
                <a:cubicBezTo>
                  <a:pt x="664852" y="2204649"/>
                  <a:pt x="674187" y="2201151"/>
                  <a:pt x="676521" y="2190654"/>
                </a:cubicBezTo>
                <a:cubicBezTo>
                  <a:pt x="680021" y="2177826"/>
                  <a:pt x="684688" y="2163831"/>
                  <a:pt x="668353" y="2153334"/>
                </a:cubicBezTo>
                <a:cubicBezTo>
                  <a:pt x="667186" y="2153334"/>
                  <a:pt x="666019" y="2153334"/>
                  <a:pt x="663685" y="2152168"/>
                </a:cubicBezTo>
                <a:cubicBezTo>
                  <a:pt x="654351" y="2148669"/>
                  <a:pt x="638015" y="2156833"/>
                  <a:pt x="635681" y="2139339"/>
                </a:cubicBezTo>
                <a:cubicBezTo>
                  <a:pt x="633348" y="2123012"/>
                  <a:pt x="638015" y="2107850"/>
                  <a:pt x="648517" y="2093855"/>
                </a:cubicBezTo>
                <a:cubicBezTo>
                  <a:pt x="657851" y="2083359"/>
                  <a:pt x="670686" y="2076362"/>
                  <a:pt x="683522" y="2071697"/>
                </a:cubicBezTo>
                <a:cubicBezTo>
                  <a:pt x="694023" y="2068198"/>
                  <a:pt x="702191" y="2068198"/>
                  <a:pt x="703358" y="2082193"/>
                </a:cubicBezTo>
                <a:cubicBezTo>
                  <a:pt x="704525" y="2086858"/>
                  <a:pt x="706858" y="2091523"/>
                  <a:pt x="711526" y="2091523"/>
                </a:cubicBezTo>
                <a:cubicBezTo>
                  <a:pt x="719694" y="2091523"/>
                  <a:pt x="720860" y="2085692"/>
                  <a:pt x="720860" y="2081027"/>
                </a:cubicBezTo>
                <a:cubicBezTo>
                  <a:pt x="722027" y="2071697"/>
                  <a:pt x="722027" y="2063533"/>
                  <a:pt x="723194" y="2055369"/>
                </a:cubicBezTo>
                <a:cubicBezTo>
                  <a:pt x="726695" y="2027379"/>
                  <a:pt x="745364" y="2016883"/>
                  <a:pt x="771034" y="2027379"/>
                </a:cubicBezTo>
                <a:cubicBezTo>
                  <a:pt x="774535" y="2028545"/>
                  <a:pt x="776869" y="2029712"/>
                  <a:pt x="779202" y="2030878"/>
                </a:cubicBezTo>
                <a:cubicBezTo>
                  <a:pt x="816541" y="2050704"/>
                  <a:pt x="822375" y="2049538"/>
                  <a:pt x="839878" y="2009885"/>
                </a:cubicBezTo>
                <a:cubicBezTo>
                  <a:pt x="846879" y="1994724"/>
                  <a:pt x="855047" y="1986560"/>
                  <a:pt x="872549" y="1988893"/>
                </a:cubicBezTo>
                <a:cubicBezTo>
                  <a:pt x="879550" y="1990059"/>
                  <a:pt x="885385" y="1988893"/>
                  <a:pt x="891219" y="1987727"/>
                </a:cubicBezTo>
                <a:cubicBezTo>
                  <a:pt x="926224" y="1986560"/>
                  <a:pt x="953061" y="1973732"/>
                  <a:pt x="961229" y="1935245"/>
                </a:cubicBezTo>
                <a:cubicBezTo>
                  <a:pt x="964729" y="1921250"/>
                  <a:pt x="970564" y="1907255"/>
                  <a:pt x="979898" y="1895593"/>
                </a:cubicBezTo>
                <a:cubicBezTo>
                  <a:pt x="985733" y="1887429"/>
                  <a:pt x="995067" y="1882764"/>
                  <a:pt x="1004402" y="1886263"/>
                </a:cubicBezTo>
                <a:cubicBezTo>
                  <a:pt x="1016070" y="1889761"/>
                  <a:pt x="1011403" y="1900258"/>
                  <a:pt x="1010236" y="1908421"/>
                </a:cubicBezTo>
                <a:cubicBezTo>
                  <a:pt x="1005569" y="1959736"/>
                  <a:pt x="1005569" y="1959736"/>
                  <a:pt x="1054576" y="1949240"/>
                </a:cubicBezTo>
                <a:cubicBezTo>
                  <a:pt x="1072079" y="1945741"/>
                  <a:pt x="1088414" y="1944575"/>
                  <a:pt x="1105917" y="1948074"/>
                </a:cubicBezTo>
                <a:cubicBezTo>
                  <a:pt x="1123419" y="1952739"/>
                  <a:pt x="1137421" y="1956238"/>
                  <a:pt x="1144422" y="1978397"/>
                </a:cubicBezTo>
                <a:cubicBezTo>
                  <a:pt x="1156091" y="2009885"/>
                  <a:pt x="1200431" y="2019215"/>
                  <a:pt x="1237769" y="2001722"/>
                </a:cubicBezTo>
                <a:cubicBezTo>
                  <a:pt x="1243604" y="1999389"/>
                  <a:pt x="1248271" y="1995890"/>
                  <a:pt x="1255272" y="1992392"/>
                </a:cubicBezTo>
                <a:cubicBezTo>
                  <a:pt x="1259939" y="2019215"/>
                  <a:pt x="1266940" y="2043707"/>
                  <a:pt x="1293778" y="2055369"/>
                </a:cubicBezTo>
                <a:cubicBezTo>
                  <a:pt x="1318281" y="2065865"/>
                  <a:pt x="1341618" y="2060034"/>
                  <a:pt x="1366122" y="2055369"/>
                </a:cubicBezTo>
                <a:cubicBezTo>
                  <a:pt x="1368455" y="2062367"/>
                  <a:pt x="1363788" y="2064699"/>
                  <a:pt x="1361454" y="2068198"/>
                </a:cubicBezTo>
                <a:cubicBezTo>
                  <a:pt x="1338117" y="2093855"/>
                  <a:pt x="1347452" y="2123012"/>
                  <a:pt x="1381290" y="2133508"/>
                </a:cubicBezTo>
                <a:cubicBezTo>
                  <a:pt x="1416296" y="2144004"/>
                  <a:pt x="1416296" y="2144004"/>
                  <a:pt x="1404627" y="2178992"/>
                </a:cubicBezTo>
                <a:cubicBezTo>
                  <a:pt x="1396459" y="2203483"/>
                  <a:pt x="1410461" y="2229141"/>
                  <a:pt x="1436132" y="2232639"/>
                </a:cubicBezTo>
                <a:cubicBezTo>
                  <a:pt x="1448967" y="2234972"/>
                  <a:pt x="1450134" y="2223309"/>
                  <a:pt x="1452467" y="2215146"/>
                </a:cubicBezTo>
                <a:cubicBezTo>
                  <a:pt x="1455968" y="2201151"/>
                  <a:pt x="1458302" y="2184823"/>
                  <a:pt x="1475804" y="2180158"/>
                </a:cubicBezTo>
                <a:cubicBezTo>
                  <a:pt x="1487473" y="2177826"/>
                  <a:pt x="1495640" y="2176659"/>
                  <a:pt x="1490973" y="2194153"/>
                </a:cubicBezTo>
                <a:cubicBezTo>
                  <a:pt x="1480472" y="2238471"/>
                  <a:pt x="1492140" y="2253632"/>
                  <a:pt x="1536480" y="2257131"/>
                </a:cubicBezTo>
                <a:cubicBezTo>
                  <a:pt x="1592488" y="2261796"/>
                  <a:pt x="1640328" y="2281622"/>
                  <a:pt x="1682334" y="2317776"/>
                </a:cubicBezTo>
                <a:cubicBezTo>
                  <a:pt x="1703338" y="2336436"/>
                  <a:pt x="1725507" y="2351597"/>
                  <a:pt x="1752345" y="2360927"/>
                </a:cubicBezTo>
                <a:cubicBezTo>
                  <a:pt x="1766347" y="2365592"/>
                  <a:pt x="1779182" y="2365592"/>
                  <a:pt x="1790850" y="2355096"/>
                </a:cubicBezTo>
                <a:cubicBezTo>
                  <a:pt x="1801352" y="2345766"/>
                  <a:pt x="1814187" y="2339935"/>
                  <a:pt x="1825855" y="2351597"/>
                </a:cubicBezTo>
                <a:cubicBezTo>
                  <a:pt x="1837524" y="2364426"/>
                  <a:pt x="1824689" y="2373756"/>
                  <a:pt x="1817688" y="2380753"/>
                </a:cubicBezTo>
                <a:cubicBezTo>
                  <a:pt x="1800185" y="2398247"/>
                  <a:pt x="1799018" y="2414575"/>
                  <a:pt x="1807186" y="2436733"/>
                </a:cubicBezTo>
                <a:cubicBezTo>
                  <a:pt x="1822938" y="2481051"/>
                  <a:pt x="1831690" y="2525952"/>
                  <a:pt x="1836065" y="2571290"/>
                </a:cubicBezTo>
                <a:lnTo>
                  <a:pt x="1836900" y="2614907"/>
                </a:lnTo>
                <a:lnTo>
                  <a:pt x="2065106" y="2240082"/>
                </a:lnTo>
                <a:lnTo>
                  <a:pt x="2042723" y="2222711"/>
                </a:lnTo>
                <a:cubicBezTo>
                  <a:pt x="2031161" y="2219109"/>
                  <a:pt x="2018304" y="2219861"/>
                  <a:pt x="2003998" y="2224820"/>
                </a:cubicBezTo>
                <a:cubicBezTo>
                  <a:pt x="1999225" y="2226074"/>
                  <a:pt x="1993324" y="2233326"/>
                  <a:pt x="1989060" y="2226794"/>
                </a:cubicBezTo>
                <a:cubicBezTo>
                  <a:pt x="1984204" y="2220868"/>
                  <a:pt x="1988317" y="2214236"/>
                  <a:pt x="1993035" y="2208195"/>
                </a:cubicBezTo>
                <a:cubicBezTo>
                  <a:pt x="1993627" y="2207589"/>
                  <a:pt x="1994218" y="2206984"/>
                  <a:pt x="1994810" y="2206378"/>
                </a:cubicBezTo>
                <a:cubicBezTo>
                  <a:pt x="2006584" y="2189481"/>
                  <a:pt x="2004067" y="2178739"/>
                  <a:pt x="1985471" y="2174773"/>
                </a:cubicBezTo>
                <a:cubicBezTo>
                  <a:pt x="1968070" y="2170792"/>
                  <a:pt x="1961372" y="2160699"/>
                  <a:pt x="1958208" y="2145776"/>
                </a:cubicBezTo>
                <a:cubicBezTo>
                  <a:pt x="1953793" y="2126080"/>
                  <a:pt x="1946998" y="2107610"/>
                  <a:pt x="1928319" y="2096463"/>
                </a:cubicBezTo>
                <a:cubicBezTo>
                  <a:pt x="1919887" y="2091777"/>
                  <a:pt x="1923367" y="2082160"/>
                  <a:pt x="1926297" y="2076739"/>
                </a:cubicBezTo>
                <a:cubicBezTo>
                  <a:pt x="1936229" y="2055675"/>
                  <a:pt x="1933038" y="2038358"/>
                  <a:pt x="1919077" y="2021171"/>
                </a:cubicBezTo>
                <a:cubicBezTo>
                  <a:pt x="1910576" y="2010500"/>
                  <a:pt x="1912310" y="2005094"/>
                  <a:pt x="1927826" y="2001317"/>
                </a:cubicBezTo>
                <a:cubicBezTo>
                  <a:pt x="1960646" y="1993144"/>
                  <a:pt x="1981142" y="1954000"/>
                  <a:pt x="1968832" y="1924225"/>
                </a:cubicBezTo>
                <a:cubicBezTo>
                  <a:pt x="1966370" y="1918270"/>
                  <a:pt x="1963289" y="1910528"/>
                  <a:pt x="1955517" y="1911219"/>
                </a:cubicBezTo>
                <a:cubicBezTo>
                  <a:pt x="1947745" y="1911911"/>
                  <a:pt x="1940015" y="1916192"/>
                  <a:pt x="1938322" y="1925189"/>
                </a:cubicBezTo>
                <a:cubicBezTo>
                  <a:pt x="1936589" y="1930596"/>
                  <a:pt x="1936066" y="1937185"/>
                  <a:pt x="1934938" y="1943183"/>
                </a:cubicBezTo>
                <a:cubicBezTo>
                  <a:pt x="1934416" y="1949772"/>
                  <a:pt x="1932682" y="1955179"/>
                  <a:pt x="1926093" y="1954660"/>
                </a:cubicBezTo>
                <a:cubicBezTo>
                  <a:pt x="1918308" y="1954154"/>
                  <a:pt x="1917042" y="1948185"/>
                  <a:pt x="1916974" y="1942201"/>
                </a:cubicBezTo>
                <a:cubicBezTo>
                  <a:pt x="1916314" y="1936823"/>
                  <a:pt x="1917442" y="1930825"/>
                  <a:pt x="1917387" y="1926038"/>
                </a:cubicBezTo>
                <a:cubicBezTo>
                  <a:pt x="1917263" y="1915268"/>
                  <a:pt x="1912958" y="1905146"/>
                  <a:pt x="1901582" y="1904684"/>
                </a:cubicBezTo>
                <a:cubicBezTo>
                  <a:pt x="1892009" y="1904798"/>
                  <a:pt x="1890344" y="1916189"/>
                  <a:pt x="1889243" y="1924580"/>
                </a:cubicBezTo>
                <a:cubicBezTo>
                  <a:pt x="1888129" y="1931775"/>
                  <a:pt x="1890619" y="1940123"/>
                  <a:pt x="1887111" y="1947347"/>
                </a:cubicBezTo>
                <a:cubicBezTo>
                  <a:pt x="1882448" y="1958174"/>
                  <a:pt x="1876505" y="1961836"/>
                  <a:pt x="1867413" y="1951772"/>
                </a:cubicBezTo>
                <a:cubicBezTo>
                  <a:pt x="1854690" y="1938160"/>
                  <a:pt x="1849119" y="1922069"/>
                  <a:pt x="1845928" y="1904752"/>
                </a:cubicBezTo>
                <a:cubicBezTo>
                  <a:pt x="1841486" y="1882663"/>
                  <a:pt x="1834814" y="1874963"/>
                  <a:pt x="1812641" y="1872237"/>
                </a:cubicBezTo>
                <a:cubicBezTo>
                  <a:pt x="1804842" y="1870535"/>
                  <a:pt x="1795874" y="1871240"/>
                  <a:pt x="1787497" y="1871341"/>
                </a:cubicBezTo>
                <a:cubicBezTo>
                  <a:pt x="1783906" y="1871384"/>
                  <a:pt x="1779133" y="1872638"/>
                  <a:pt x="1777290" y="1868471"/>
                </a:cubicBezTo>
                <a:cubicBezTo>
                  <a:pt x="1774842" y="1863713"/>
                  <a:pt x="1777194" y="1860094"/>
                  <a:pt x="1780165" y="1858263"/>
                </a:cubicBezTo>
                <a:cubicBezTo>
                  <a:pt x="1793233" y="1849728"/>
                  <a:pt x="1790757" y="1842577"/>
                  <a:pt x="1780482" y="1833723"/>
                </a:cubicBezTo>
                <a:cubicBezTo>
                  <a:pt x="1767786" y="1822505"/>
                  <a:pt x="1767002" y="1806356"/>
                  <a:pt x="1768626" y="1791375"/>
                </a:cubicBezTo>
                <a:cubicBezTo>
                  <a:pt x="1769685" y="1779394"/>
                  <a:pt x="1766040" y="1774650"/>
                  <a:pt x="1754692" y="1776581"/>
                </a:cubicBezTo>
                <a:cubicBezTo>
                  <a:pt x="1748722" y="1777849"/>
                  <a:pt x="1743935" y="1777907"/>
                  <a:pt x="1740276" y="1771966"/>
                </a:cubicBezTo>
                <a:cubicBezTo>
                  <a:pt x="1734802" y="1764252"/>
                  <a:pt x="1740745" y="1760590"/>
                  <a:pt x="1743674" y="1755169"/>
                </a:cubicBezTo>
                <a:cubicBezTo>
                  <a:pt x="1745435" y="1752156"/>
                  <a:pt x="1748393" y="1749128"/>
                  <a:pt x="1750745" y="1745509"/>
                </a:cubicBezTo>
                <a:cubicBezTo>
                  <a:pt x="1764899" y="1727387"/>
                  <a:pt x="1759370" y="1714886"/>
                  <a:pt x="1735986" y="1710977"/>
                </a:cubicBezTo>
                <a:cubicBezTo>
                  <a:pt x="1732988" y="1710414"/>
                  <a:pt x="1730594" y="1710443"/>
                  <a:pt x="1728187" y="1709275"/>
                </a:cubicBezTo>
                <a:cubicBezTo>
                  <a:pt x="1722781" y="1707544"/>
                  <a:pt x="1716757" y="1704026"/>
                  <a:pt x="1717885" y="1698028"/>
                </a:cubicBezTo>
                <a:cubicBezTo>
                  <a:pt x="1718421" y="1692635"/>
                  <a:pt x="1724982" y="1690762"/>
                  <a:pt x="1729769" y="1690704"/>
                </a:cubicBezTo>
                <a:cubicBezTo>
                  <a:pt x="1734556" y="1690647"/>
                  <a:pt x="1738752" y="1691195"/>
                  <a:pt x="1743552" y="1692334"/>
                </a:cubicBezTo>
                <a:cubicBezTo>
                  <a:pt x="1751338" y="1692840"/>
                  <a:pt x="1756097" y="1690389"/>
                  <a:pt x="1757198" y="1681998"/>
                </a:cubicBezTo>
                <a:cubicBezTo>
                  <a:pt x="1760568" y="1662807"/>
                  <a:pt x="1771779" y="1648909"/>
                  <a:pt x="1783595" y="1635602"/>
                </a:cubicBezTo>
                <a:cubicBezTo>
                  <a:pt x="1797172" y="1619281"/>
                  <a:pt x="1814366" y="1605311"/>
                  <a:pt x="1825522" y="1586626"/>
                </a:cubicBezTo>
                <a:cubicBezTo>
                  <a:pt x="1829635" y="1579994"/>
                  <a:pt x="1836224" y="1580513"/>
                  <a:pt x="1841616" y="1581047"/>
                </a:cubicBezTo>
                <a:cubicBezTo>
                  <a:pt x="1859580" y="1582029"/>
                  <a:pt x="1876953" y="1583616"/>
                  <a:pt x="1886898" y="1563748"/>
                </a:cubicBezTo>
                <a:cubicBezTo>
                  <a:pt x="1889251" y="1560130"/>
                  <a:pt x="1893446" y="1560678"/>
                  <a:pt x="1897050" y="1561831"/>
                </a:cubicBezTo>
                <a:cubicBezTo>
                  <a:pt x="1915660" y="1566994"/>
                  <a:pt x="1935991" y="1565554"/>
                  <a:pt x="1955152" y="1566521"/>
                </a:cubicBezTo>
                <a:cubicBezTo>
                  <a:pt x="1984492" y="1567965"/>
                  <a:pt x="2009733" y="1577238"/>
                  <a:pt x="2025592" y="1603380"/>
                </a:cubicBezTo>
                <a:cubicBezTo>
                  <a:pt x="2032291" y="1613473"/>
                  <a:pt x="2042470" y="1613949"/>
                  <a:pt x="2052044" y="1613835"/>
                </a:cubicBezTo>
                <a:cubicBezTo>
                  <a:pt x="2074190" y="1614168"/>
                  <a:pt x="2079650" y="1620685"/>
                  <a:pt x="2076899" y="1641664"/>
                </a:cubicBezTo>
                <a:cubicBezTo>
                  <a:pt x="2072964" y="1663853"/>
                  <a:pt x="2072964" y="1663853"/>
                  <a:pt x="2096926" y="1665960"/>
                </a:cubicBezTo>
                <a:cubicBezTo>
                  <a:pt x="2102318" y="1666494"/>
                  <a:pt x="2106513" y="1667042"/>
                  <a:pt x="2106596" y="1674222"/>
                </a:cubicBezTo>
                <a:cubicBezTo>
                  <a:pt x="2108686" y="1699930"/>
                  <a:pt x="2111960" y="1724427"/>
                  <a:pt x="2112853" y="1750149"/>
                </a:cubicBezTo>
                <a:cubicBezTo>
                  <a:pt x="2114270" y="1769283"/>
                  <a:pt x="2109688" y="1787291"/>
                  <a:pt x="2099702" y="1803568"/>
                </a:cubicBezTo>
                <a:cubicBezTo>
                  <a:pt x="2093842" y="1814411"/>
                  <a:pt x="2099659" y="1852042"/>
                  <a:pt x="2108146" y="1861516"/>
                </a:cubicBezTo>
                <a:cubicBezTo>
                  <a:pt x="2111172" y="1864472"/>
                  <a:pt x="2113593" y="1866837"/>
                  <a:pt x="2118353" y="1864386"/>
                </a:cubicBezTo>
                <a:cubicBezTo>
                  <a:pt x="2145162" y="1853891"/>
                  <a:pt x="2170375" y="1860771"/>
                  <a:pt x="2195616" y="1870044"/>
                </a:cubicBezTo>
                <a:cubicBezTo>
                  <a:pt x="2201022" y="1871774"/>
                  <a:pt x="2205231" y="1873519"/>
                  <a:pt x="2210032" y="1874658"/>
                </a:cubicBezTo>
                <a:cubicBezTo>
                  <a:pt x="2225630" y="1878062"/>
                  <a:pt x="2237061" y="1883311"/>
                  <a:pt x="2245025" y="1899374"/>
                </a:cubicBezTo>
                <a:lnTo>
                  <a:pt x="2262548" y="1915785"/>
                </a:lnTo>
                <a:lnTo>
                  <a:pt x="3291650" y="225494"/>
                </a:lnTo>
                <a:lnTo>
                  <a:pt x="3646505" y="225494"/>
                </a:lnTo>
                <a:lnTo>
                  <a:pt x="3643558" y="219709"/>
                </a:lnTo>
                <a:cubicBezTo>
                  <a:pt x="3617161" y="181987"/>
                  <a:pt x="3647329" y="151808"/>
                  <a:pt x="3654871" y="121630"/>
                </a:cubicBezTo>
                <a:cubicBezTo>
                  <a:pt x="3669955" y="72590"/>
                  <a:pt x="3711437" y="68817"/>
                  <a:pt x="3752918" y="98996"/>
                </a:cubicBezTo>
                <a:cubicBezTo>
                  <a:pt x="3760460" y="102768"/>
                  <a:pt x="3764231" y="110313"/>
                  <a:pt x="3771774" y="106540"/>
                </a:cubicBezTo>
                <a:cubicBezTo>
                  <a:pt x="3798171" y="83907"/>
                  <a:pt x="3828339" y="87679"/>
                  <a:pt x="3858507" y="87679"/>
                </a:cubicBezTo>
                <a:cubicBezTo>
                  <a:pt x="3892447" y="42411"/>
                  <a:pt x="3933928" y="65045"/>
                  <a:pt x="3971639" y="80134"/>
                </a:cubicBezTo>
                <a:cubicBezTo>
                  <a:pt x="4031975" y="110313"/>
                  <a:pt x="4084770" y="102768"/>
                  <a:pt x="4137564" y="72590"/>
                </a:cubicBezTo>
                <a:cubicBezTo>
                  <a:pt x="4167733" y="53728"/>
                  <a:pt x="4190359" y="53728"/>
                  <a:pt x="4216756" y="72590"/>
                </a:cubicBezTo>
                <a:cubicBezTo>
                  <a:pt x="4216756" y="76362"/>
                  <a:pt x="4220527" y="76362"/>
                  <a:pt x="4220527" y="76362"/>
                </a:cubicBezTo>
                <a:cubicBezTo>
                  <a:pt x="4269551" y="106540"/>
                  <a:pt x="4273322" y="102768"/>
                  <a:pt x="4307261" y="57500"/>
                </a:cubicBezTo>
                <a:cubicBezTo>
                  <a:pt x="4322345" y="42411"/>
                  <a:pt x="4337430" y="27322"/>
                  <a:pt x="4360056" y="12233"/>
                </a:cubicBezTo>
                <a:cubicBezTo>
                  <a:pt x="4382682" y="916"/>
                  <a:pt x="4401537" y="916"/>
                  <a:pt x="4427934" y="16005"/>
                </a:cubicBezTo>
                <a:cubicBezTo>
                  <a:pt x="4488271" y="61273"/>
                  <a:pt x="4495813" y="61273"/>
                  <a:pt x="4556150" y="16005"/>
                </a:cubicBezTo>
                <a:cubicBezTo>
                  <a:pt x="4567463" y="7517"/>
                  <a:pt x="4574534" y="-970"/>
                  <a:pt x="4585316" y="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93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689600" y="0"/>
            <a:ext cx="7315200" cy="975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593934" y="7207170"/>
            <a:ext cx="4584192" cy="6191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2880" kern="1200">
              <a:solidFill>
                <a:prstClr val="white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2828573"/>
            <a:ext cx="13004800" cy="40964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7325128" y="1934541"/>
            <a:ext cx="5332634" cy="5592276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>
                <a:solidFill>
                  <a:srgbClr val="000000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390" hangingPunct="1"/>
              <a:endParaRPr lang="en-US" sz="1920" kern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577486" y="2309940"/>
            <a:ext cx="4885378" cy="3682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7720" indent="0">
              <a:buNone/>
              <a:defRPr sz="2987"/>
            </a:lvl2pPr>
            <a:lvl3pPr marL="975440" indent="0">
              <a:buNone/>
              <a:defRPr sz="2560"/>
            </a:lvl3pPr>
            <a:lvl4pPr marL="1463159" indent="0">
              <a:buNone/>
              <a:defRPr sz="2133"/>
            </a:lvl4pPr>
            <a:lvl5pPr marL="1950878" indent="0">
              <a:buNone/>
              <a:defRPr sz="2133"/>
            </a:lvl5pPr>
            <a:lvl6pPr marL="2438598" indent="0">
              <a:buNone/>
              <a:defRPr sz="2133"/>
            </a:lvl6pPr>
            <a:lvl7pPr marL="2926318" indent="0">
              <a:buNone/>
              <a:defRPr sz="2133"/>
            </a:lvl7pPr>
            <a:lvl8pPr marL="3414037" indent="0">
              <a:buNone/>
              <a:defRPr sz="2133"/>
            </a:lvl8pPr>
            <a:lvl9pPr marL="3901757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482858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CA9BD29-3335-49FC-8BD0-26E45751A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52341" y="1739829"/>
            <a:ext cx="5803834" cy="6715705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75440" rtl="0" eaLnBrk="1" fontAlgn="auto" latin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93"/>
            </a:lvl1pPr>
          </a:lstStyle>
          <a:p>
            <a:r>
              <a:rPr lang="en-US" altLang="ko-KR" dirty="0"/>
              <a:t>Your Picture Here send to back</a:t>
            </a:r>
            <a:endParaRPr lang="ko-KR" altLang="en-US" dirty="0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847251" y="787486"/>
            <a:ext cx="3613232" cy="3994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80">
                <a:latin typeface="Arial" pitchFamily="34" charset="0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8602569" y="4961740"/>
            <a:ext cx="3613232" cy="39944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80">
                <a:latin typeface="Arial" pitchFamily="34" charset="0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6107BE-A57B-43A2-8162-9CC825B80B47}"/>
              </a:ext>
            </a:extLst>
          </p:cNvPr>
          <p:cNvSpPr/>
          <p:nvPr userDrawn="1"/>
        </p:nvSpPr>
        <p:spPr>
          <a:xfrm>
            <a:off x="8602569" y="787486"/>
            <a:ext cx="3613232" cy="3994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278EEC4-D011-4897-80FB-FEE45D61C9CB}"/>
              </a:ext>
            </a:extLst>
          </p:cNvPr>
          <p:cNvSpPr/>
          <p:nvPr userDrawn="1"/>
        </p:nvSpPr>
        <p:spPr>
          <a:xfrm>
            <a:off x="4847251" y="4962183"/>
            <a:ext cx="3613232" cy="3994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5617" y="307200"/>
            <a:ext cx="5577540" cy="913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133">
                <a:latin typeface="+mn-lt"/>
                <a:cs typeface="Arial" pitchFamily="34" charset="0"/>
              </a:defRPr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89C8AA-2D4C-4994-980A-55755859B752}"/>
              </a:ext>
            </a:extLst>
          </p:cNvPr>
          <p:cNvSpPr/>
          <p:nvPr userDrawn="1"/>
        </p:nvSpPr>
        <p:spPr>
          <a:xfrm>
            <a:off x="0" y="0"/>
            <a:ext cx="2304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49903D-1884-4F36-ADC7-5E445863E767}"/>
              </a:ext>
            </a:extLst>
          </p:cNvPr>
          <p:cNvSpPr/>
          <p:nvPr userDrawn="1"/>
        </p:nvSpPr>
        <p:spPr>
          <a:xfrm>
            <a:off x="12774400" y="0"/>
            <a:ext cx="2304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353408-014E-40E6-91DD-CB316B4EA769}"/>
              </a:ext>
            </a:extLst>
          </p:cNvPr>
          <p:cNvSpPr/>
          <p:nvPr userDrawn="1"/>
        </p:nvSpPr>
        <p:spPr>
          <a:xfrm>
            <a:off x="0" y="0"/>
            <a:ext cx="13004800" cy="30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769F56-512B-47D6-9A36-7436DFABFE7B}"/>
              </a:ext>
            </a:extLst>
          </p:cNvPr>
          <p:cNvSpPr/>
          <p:nvPr userDrawn="1"/>
        </p:nvSpPr>
        <p:spPr>
          <a:xfrm>
            <a:off x="0" y="9446400"/>
            <a:ext cx="13004800" cy="30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920" kern="12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349003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5098" y="175614"/>
            <a:ext cx="12344743" cy="10300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76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77611" y="1609375"/>
            <a:ext cx="3798151" cy="7683642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67395" y="1916444"/>
            <a:ext cx="164126" cy="7132729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139060" y="1937488"/>
            <a:ext cx="975430" cy="73082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ko-KR" altLang="en-US" sz="1441" kern="12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59151" y="2424641"/>
            <a:ext cx="2381065" cy="551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You can Resize without losing quality</a:t>
            </a:r>
            <a:endParaRPr lang="ko-KR" altLang="en-US" sz="1493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59151" y="3160218"/>
            <a:ext cx="2381065" cy="7815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You can Change Fill Color &amp;</a:t>
            </a:r>
          </a:p>
          <a:p>
            <a:pPr algn="l" defTabSz="975390" hangingPunct="1"/>
            <a:r>
              <a:rPr lang="en-US" altLang="ko-KR" sz="1493" b="1" kern="1200" dirty="0">
                <a:solidFill>
                  <a:prstClr val="white"/>
                </a:solidFill>
                <a:cs typeface="Arial" pitchFamily="34" charset="0"/>
              </a:rPr>
              <a:t>Line Color</a:t>
            </a:r>
            <a:endParaRPr lang="ko-KR" altLang="en-US" sz="1493" b="1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69311" y="8318716"/>
            <a:ext cx="2380800" cy="322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1493" kern="1200" dirty="0">
                <a:solidFill>
                  <a:prstClr val="white"/>
                </a:solidFill>
                <a:cs typeface="Arial" pitchFamily="34" charset="0"/>
              </a:rPr>
              <a:t>www.allppt.com</a:t>
            </a:r>
            <a:endParaRPr lang="ko-KR" altLang="en-US" sz="1493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69311" y="6578553"/>
            <a:ext cx="2898449" cy="14713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390" hangingPunct="1"/>
            <a:r>
              <a:rPr lang="en-US" altLang="ko-KR" sz="2987" b="1" kern="1200" dirty="0">
                <a:solidFill>
                  <a:prstClr val="white"/>
                </a:solidFill>
                <a:cs typeface="Arial" pitchFamily="34" charset="0"/>
              </a:rPr>
              <a:t>FREE </a:t>
            </a:r>
          </a:p>
          <a:p>
            <a:pPr algn="l" defTabSz="975390" hangingPunct="1"/>
            <a:r>
              <a:rPr lang="en-US" altLang="ko-KR" sz="2987" b="1" kern="1200" dirty="0">
                <a:solidFill>
                  <a:prstClr val="white"/>
                </a:solidFill>
                <a:cs typeface="Arial" pitchFamily="34" charset="0"/>
              </a:rPr>
              <a:t>PPT TEMPLATES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269" hangingPunct="1"/>
            <a:endParaRPr lang="en-US" sz="1920" kern="1200">
              <a:solidFill>
                <a:prstClr val="white"/>
              </a:solidFill>
            </a:endParaRPr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855242" y="-1232034"/>
            <a:ext cx="4337785" cy="578371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975269" hangingPunct="1"/>
            <a:endParaRPr lang="en-US" sz="1920" kern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274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53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EF806F4F-52A7-8848-BE3A-01458227E49B}" type="datetimeFigureOut">
              <a:rPr lang="en-US" smtClean="0"/>
              <a:t>07/12/2019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3690" y="9258300"/>
            <a:ext cx="384721" cy="379591"/>
          </a:xfrm>
        </p:spPr>
        <p:txBody>
          <a:bodyPr/>
          <a:lstStyle/>
          <a:p>
            <a:fld id="{87F4CDF9-2021-A943-8F8B-6E3E36F2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7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/>
          <p:nvPr/>
        </p:nvSpPr>
        <p:spPr>
          <a:xfrm>
            <a:off x="10294027" y="9261236"/>
            <a:ext cx="246430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i="1"/>
            </a:lvl1pPr>
          </a:lstStyle>
          <a:p>
            <a:r>
              <a:t>www.bigdatatrunk.com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86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6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88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hf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Relationship Id="rId5" Type="http://schemas.openxmlformats.org/officeDocument/2006/relationships/hyperlink" Target="https://www.anaconda.com/distribution/" TargetMode="External"/><Relationship Id="rId4" Type="http://schemas.openxmlformats.org/officeDocument/2006/relationships/hyperlink" Target="http://www.free-powerpoint-templates-design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ttseval.stanford.edu/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426091" y="3407170"/>
            <a:ext cx="6315506" cy="18651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75269" hangingPunct="1"/>
            <a:r>
              <a:rPr lang="en-US" altLang="ko-KR" sz="5760" kern="1200" dirty="0">
                <a:solidFill>
                  <a:prstClr val="white"/>
                </a:solidFill>
                <a:cs typeface="Arial" pitchFamily="34" charset="0"/>
              </a:rPr>
              <a:t>Machine Learning Basics </a:t>
            </a:r>
            <a:endParaRPr lang="ko-KR" altLang="en-US" sz="5760" kern="1200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86023" y="2802979"/>
            <a:ext cx="5748477" cy="4119067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9" name="TextBox 238">
            <a:hlinkClick r:id="rId4"/>
            <a:extLst>
              <a:ext uri="{FF2B5EF4-FFF2-40B4-BE49-F238E27FC236}">
                <a16:creationId xmlns:a16="http://schemas.microsoft.com/office/drawing/2014/main" id="{BCCFEB45-E50B-41B8-A015-F7BBB3AC1A1E}"/>
              </a:ext>
            </a:extLst>
          </p:cNvPr>
          <p:cNvSpPr txBox="1"/>
          <p:nvPr/>
        </p:nvSpPr>
        <p:spPr>
          <a:xfrm>
            <a:off x="-93526" y="9007333"/>
            <a:ext cx="1300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 hangingPunct="1"/>
            <a:r>
              <a:rPr lang="en-US" altLang="ko-KR" sz="2000" kern="1200" dirty="0">
                <a:solidFill>
                  <a:prstClr val="white"/>
                </a:solidFill>
                <a:cs typeface="Arial" pitchFamily="34" charset="0"/>
              </a:rPr>
              <a:t>www.BigDataTrunk.com</a:t>
            </a:r>
            <a:endParaRPr lang="ko-KR" altLang="en-US" sz="1067" kern="1200" dirty="0">
              <a:solidFill>
                <a:prstClr val="whit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1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870" y="818769"/>
            <a:ext cx="123537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000" dirty="0"/>
              <a:t>  Python Libraries for Data Analysis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50" y="2754457"/>
            <a:ext cx="2340300" cy="1076516"/>
          </a:xfrm>
          <a:prstGeom prst="rect">
            <a:avLst/>
          </a:prstGeom>
        </p:spPr>
      </p:pic>
      <p:pic>
        <p:nvPicPr>
          <p:cNvPr id="2054" name="Picture 6" descr="mage result for nump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97" y="4459379"/>
            <a:ext cx="2461806" cy="8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250" y="5962092"/>
            <a:ext cx="2401053" cy="8131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250" y="7416312"/>
            <a:ext cx="2401054" cy="11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75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3888" y="2186243"/>
            <a:ext cx="109770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Hands-on</a:t>
            </a:r>
          </a:p>
          <a:p>
            <a:r>
              <a:rPr lang="en-IN" sz="7200" dirty="0" err="1"/>
              <a:t>Jupyter</a:t>
            </a:r>
            <a:r>
              <a:rPr lang="en-IN" sz="7200" dirty="0"/>
              <a:t> Notebook &amp; Python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372582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1520D6-C666-4162-B923-F57001FBA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47" y="2162519"/>
            <a:ext cx="6954707" cy="6543011"/>
          </a:xfrm>
          <a:prstGeom prst="rect">
            <a:avLst/>
          </a:prstGeom>
        </p:spPr>
      </p:pic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585788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880081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 Science Process (</a:t>
            </a:r>
            <a:r>
              <a:rPr lang="en-US" dirty="0">
                <a:solidFill>
                  <a:srgbClr val="FF0000"/>
                </a:solidFill>
              </a:rPr>
              <a:t>DIAPERS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" y="3022600"/>
            <a:ext cx="12110720" cy="6466174"/>
          </a:xfrm>
        </p:spPr>
        <p:txBody>
          <a:bodyPr>
            <a:normAutofit fontScale="92500" lnSpcReduction="20000"/>
          </a:bodyPr>
          <a:lstStyle/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efine Problem Statement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ngest Data 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nalyze Data 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repare Data for ML 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valuate Models 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efine Model</a:t>
            </a:r>
          </a:p>
          <a:p>
            <a:pPr marL="548657" indent="-548657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hip It</a:t>
            </a:r>
          </a:p>
          <a:p>
            <a:pPr marL="548657" indent="-548657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414" y="6382532"/>
            <a:ext cx="3060369" cy="20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814646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850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efine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8582673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586062"/>
            <a:ext cx="10464800" cy="1557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70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endParaRPr lang="en-US" dirty="0"/>
          </a:p>
          <a:p>
            <a:pPr hangingPunct="1"/>
            <a:r>
              <a:rPr lang="en-US" sz="7700" dirty="0">
                <a:solidFill>
                  <a:srgbClr val="E45150"/>
                </a:solidFill>
              </a:rPr>
              <a:t>Ask</a:t>
            </a:r>
            <a:r>
              <a:rPr lang="en-US" sz="7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good questions:</a:t>
            </a:r>
          </a:p>
          <a:p>
            <a:pPr hangingPunct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3002B1-B722-4D8B-9E85-5476694EC198}"/>
              </a:ext>
            </a:extLst>
          </p:cNvPr>
          <p:cNvSpPr/>
          <p:nvPr/>
        </p:nvSpPr>
        <p:spPr>
          <a:xfrm>
            <a:off x="4076303" y="3999637"/>
            <a:ext cx="48521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hangingPunct="1">
              <a:buFont typeface="Arial" panose="020B0604020202020204" pitchFamily="34" charset="0"/>
              <a:buChar char="•"/>
            </a:pPr>
            <a:r>
              <a:rPr lang="en-US" sz="4800" dirty="0"/>
              <a:t>answerable</a:t>
            </a:r>
          </a:p>
          <a:p>
            <a:pPr marL="571500" indent="-571500" algn="l" hangingPunct="1">
              <a:buFont typeface="Arial" panose="020B0604020202020204" pitchFamily="34" charset="0"/>
              <a:buChar char="•"/>
            </a:pPr>
            <a:r>
              <a:rPr lang="en-US" sz="4800" dirty="0"/>
              <a:t>actionable</a:t>
            </a:r>
          </a:p>
          <a:p>
            <a:pPr marL="571500" indent="-571500" algn="l" hangingPunct="1">
              <a:buFont typeface="Arial" panose="020B0604020202020204" pitchFamily="34" charset="0"/>
              <a:buChar char="•"/>
            </a:pPr>
            <a:r>
              <a:rPr lang="en-US" sz="4800" dirty="0"/>
              <a:t>specific</a:t>
            </a:r>
          </a:p>
          <a:p>
            <a:pPr marL="571500" indent="-571500" algn="l" hangingPunct="1">
              <a:buFont typeface="Arial" panose="020B0604020202020204" pitchFamily="34" charset="0"/>
              <a:buChar char="•"/>
            </a:pPr>
            <a:r>
              <a:rPr lang="en-US" sz="4800" dirty="0"/>
              <a:t>narrow </a:t>
            </a:r>
          </a:p>
        </p:txBody>
      </p:sp>
    </p:spTree>
    <p:extLst>
      <p:ext uri="{BB962C8B-B14F-4D97-AF65-F5344CB8AC3E}">
        <p14:creationId xmlns:p14="http://schemas.microsoft.com/office/powerpoint/2010/main" val="180682847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814646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ngest Data</a:t>
            </a:r>
          </a:p>
        </p:txBody>
      </p:sp>
    </p:spTree>
    <p:extLst>
      <p:ext uri="{BB962C8B-B14F-4D97-AF65-F5344CB8AC3E}">
        <p14:creationId xmlns:p14="http://schemas.microsoft.com/office/powerpoint/2010/main" val="120600252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3002B1-B722-4D8B-9E85-5476694EC198}"/>
              </a:ext>
            </a:extLst>
          </p:cNvPr>
          <p:cNvSpPr/>
          <p:nvPr/>
        </p:nvSpPr>
        <p:spPr>
          <a:xfrm>
            <a:off x="800100" y="684937"/>
            <a:ext cx="11815763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/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Google Dataset Search</a:t>
            </a:r>
          </a:p>
          <a:p>
            <a:pPr lvl="1" indent="0" hangingPunct="1"/>
            <a:r>
              <a:rPr lang="en-US" sz="4800" dirty="0"/>
              <a:t>    </a:t>
            </a:r>
            <a:r>
              <a:rPr lang="en-US" sz="4000" dirty="0"/>
              <a:t>toolbox.google.com/</a:t>
            </a:r>
            <a:r>
              <a:rPr lang="en-US" sz="4000" dirty="0" err="1"/>
              <a:t>datasetsearch</a:t>
            </a:r>
            <a:endParaRPr lang="en-US" sz="4000" dirty="0"/>
          </a:p>
          <a:p>
            <a:pPr lvl="1" indent="0" hangingPunct="1"/>
            <a:endParaRPr lang="en-US" sz="4800" dirty="0"/>
          </a:p>
          <a:p>
            <a:pPr lvl="1" indent="0" hangingPunct="1"/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Kaggle</a:t>
            </a:r>
          </a:p>
          <a:p>
            <a:pPr lvl="1" indent="0" hangingPunct="1"/>
            <a:r>
              <a:rPr lang="en-US" sz="4000" dirty="0"/>
              <a:t>kaggle.com/datasets</a:t>
            </a:r>
          </a:p>
          <a:p>
            <a:pPr lvl="1" indent="0" hangingPunct="1"/>
            <a:endParaRPr lang="en-US" sz="4800" dirty="0"/>
          </a:p>
          <a:p>
            <a:pPr lvl="1" indent="0" hangingPunct="1"/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ProPublica Data Store</a:t>
            </a:r>
          </a:p>
          <a:p>
            <a:pPr lvl="1" indent="0" hangingPunct="1"/>
            <a:r>
              <a:rPr lang="en-US" sz="4000" dirty="0"/>
              <a:t>propublica.org/datastore</a:t>
            </a:r>
          </a:p>
          <a:p>
            <a:pPr lvl="1" indent="0" hangingPunct="1"/>
            <a:endParaRPr lang="en-US" sz="4800" dirty="0"/>
          </a:p>
          <a:p>
            <a:pPr lvl="1" indent="0" hangingPunct="1"/>
            <a:r>
              <a:rPr lang="en-US" sz="4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World Bank Open Data</a:t>
            </a:r>
          </a:p>
          <a:p>
            <a:pPr lvl="1" indent="0" hangingPunct="1"/>
            <a:r>
              <a:rPr lang="en-US" sz="4000" dirty="0"/>
              <a:t>data.worldbank.org</a:t>
            </a:r>
          </a:p>
          <a:p>
            <a:pPr lvl="1" indent="0" hangingPunct="1"/>
            <a:endParaRPr lang="en-US" sz="4800" dirty="0"/>
          </a:p>
          <a:p>
            <a:pPr lvl="1" indent="0" hangingPunct="1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452182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1328757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Some challenges with data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5F574-7E27-4218-9D8B-08B74EA1107E}"/>
              </a:ext>
            </a:extLst>
          </p:cNvPr>
          <p:cNvSpPr/>
          <p:nvPr/>
        </p:nvSpPr>
        <p:spPr>
          <a:xfrm>
            <a:off x="2566193" y="2983715"/>
            <a:ext cx="7872413" cy="438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Insufficient quantity of data </a:t>
            </a: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Non-representative data</a:t>
            </a: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Poor quality of data</a:t>
            </a: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Irrelevant features </a:t>
            </a:r>
          </a:p>
        </p:txBody>
      </p:sp>
    </p:spTree>
    <p:extLst>
      <p:ext uri="{BB962C8B-B14F-4D97-AF65-F5344CB8AC3E}">
        <p14:creationId xmlns:p14="http://schemas.microsoft.com/office/powerpoint/2010/main" val="224257547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577426"/>
            <a:ext cx="10464800" cy="1869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85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Machine Learning</a:t>
            </a:r>
          </a:p>
          <a:p>
            <a:pPr hangingPunct="1"/>
            <a:r>
              <a:rPr lang="en-US" dirty="0">
                <a:solidFill>
                  <a:srgbClr val="E45150"/>
                </a:solidFill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22152865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79930" y="69010"/>
            <a:ext cx="10881126" cy="18651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975269" hangingPunct="1"/>
            <a:r>
              <a:rPr lang="en-US" altLang="ko-KR" sz="5760" kern="1200" dirty="0">
                <a:solidFill>
                  <a:prstClr val="white"/>
                </a:solidFill>
                <a:cs typeface="Arial" pitchFamily="34" charset="0"/>
              </a:rPr>
              <a:t>Welcome to </a:t>
            </a:r>
          </a:p>
          <a:p>
            <a:pPr defTabSz="975269" hangingPunct="1"/>
            <a:r>
              <a:rPr lang="en-US" altLang="ko-KR" sz="5760" kern="1200" dirty="0">
                <a:solidFill>
                  <a:prstClr val="white"/>
                </a:solidFill>
                <a:cs typeface="Arial" pitchFamily="34" charset="0"/>
              </a:rPr>
              <a:t>Machine Learning Basics</a:t>
            </a:r>
            <a:endParaRPr lang="ko-KR" altLang="en-US" sz="5760" kern="1200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86023" y="2799406"/>
            <a:ext cx="5748477" cy="4119067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 defTabSz="975269" hangingPunct="1"/>
                <a:endParaRPr lang="en-US" sz="1920" kern="12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8" name="TextBox 237">
            <a:hlinkClick r:id="rId4"/>
            <a:extLst>
              <a:ext uri="{FF2B5EF4-FFF2-40B4-BE49-F238E27FC236}">
                <a16:creationId xmlns:a16="http://schemas.microsoft.com/office/drawing/2014/main" id="{971A0637-16B4-4BF3-8F88-000E4275B775}"/>
              </a:ext>
            </a:extLst>
          </p:cNvPr>
          <p:cNvSpPr txBox="1"/>
          <p:nvPr/>
        </p:nvSpPr>
        <p:spPr>
          <a:xfrm>
            <a:off x="-93526" y="9007333"/>
            <a:ext cx="1300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 hangingPunct="1"/>
            <a:r>
              <a:rPr lang="en-US" altLang="ko-KR" sz="2000" kern="1200" dirty="0">
                <a:solidFill>
                  <a:prstClr val="white"/>
                </a:solidFill>
                <a:cs typeface="Arial" pitchFamily="34" charset="0"/>
              </a:rPr>
              <a:t>www.BigDataTrunk.com</a:t>
            </a:r>
            <a:endParaRPr lang="ko-KR" altLang="en-US" sz="1067" kern="12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62" name="Shape 124"/>
          <p:cNvSpPr txBox="1">
            <a:spLocks/>
          </p:cNvSpPr>
          <p:nvPr/>
        </p:nvSpPr>
        <p:spPr>
          <a:xfrm>
            <a:off x="6408795" y="2720833"/>
            <a:ext cx="6392805" cy="6286500"/>
          </a:xfrm>
          <a:prstGeom prst="rect">
            <a:avLst/>
          </a:prstGeom>
        </p:spPr>
        <p:txBody>
          <a:bodyPr>
            <a:normAutofit/>
          </a:bodyPr>
          <a:lstStyle>
            <a:lvl1pPr marL="243848" indent="-243848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Char char="•"/>
              <a:defRPr sz="29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prstClr val="white"/>
                </a:solidFill>
              </a:rPr>
              <a:t>PRE-WORK</a:t>
            </a:r>
          </a:p>
          <a:p>
            <a:endParaRPr lang="en-US" sz="3200" dirty="0">
              <a:solidFill>
                <a:prstClr val="white"/>
              </a:solidFill>
            </a:endParaRPr>
          </a:p>
          <a:p>
            <a:r>
              <a:rPr lang="en-US" sz="3200" dirty="0">
                <a:solidFill>
                  <a:prstClr val="white"/>
                </a:solidFill>
              </a:rPr>
              <a:t>Sign-in for Attendance</a:t>
            </a:r>
          </a:p>
          <a:p>
            <a:r>
              <a:rPr lang="en-US" sz="3200" dirty="0">
                <a:solidFill>
                  <a:prstClr val="white"/>
                </a:solidFill>
              </a:rPr>
              <a:t>Put Name on Name tag</a:t>
            </a:r>
          </a:p>
          <a:p>
            <a:r>
              <a:rPr lang="en-US" sz="3200" dirty="0">
                <a:solidFill>
                  <a:prstClr val="white"/>
                </a:solidFill>
              </a:rPr>
              <a:t>Download Anaconda (python v3.x)</a:t>
            </a:r>
          </a:p>
          <a:p>
            <a:pPr marL="444500" lvl="1" indent="0">
              <a:buFont typeface="Arial" panose="020B0604020202020204" pitchFamily="34" charset="0"/>
              <a:buNone/>
            </a:pPr>
            <a:r>
              <a:rPr lang="en-US" sz="2800" u="sng" dirty="0">
                <a:solidFill>
                  <a:prstClr val="white"/>
                </a:solidFill>
                <a:hlinkClick r:id="rId5"/>
              </a:rPr>
              <a:t>https://www.anaconda.com/distribution/</a:t>
            </a:r>
            <a:endParaRPr lang="en-US" sz="2800" u="sng" dirty="0">
              <a:solidFill>
                <a:prstClr val="white"/>
              </a:solidFill>
            </a:endParaRPr>
          </a:p>
          <a:p>
            <a:r>
              <a:rPr lang="en-US" sz="3200" dirty="0">
                <a:solidFill>
                  <a:prstClr val="white"/>
                </a:solidFill>
              </a:rPr>
              <a:t>Download material from: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white"/>
                </a:solidFill>
              </a:rPr>
              <a:t>   tinyurl.com/y4sskv4u</a:t>
            </a:r>
          </a:p>
        </p:txBody>
      </p:sp>
    </p:spTree>
    <p:extLst>
      <p:ext uri="{BB962C8B-B14F-4D97-AF65-F5344CB8AC3E}">
        <p14:creationId xmlns:p14="http://schemas.microsoft.com/office/powerpoint/2010/main" val="43621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DEBA50-4B23-4253-89EC-D67F59846F7E}"/>
              </a:ext>
            </a:extLst>
          </p:cNvPr>
          <p:cNvSpPr/>
          <p:nvPr/>
        </p:nvSpPr>
        <p:spPr>
          <a:xfrm>
            <a:off x="1861745" y="2153063"/>
            <a:ext cx="90376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Hands-on</a:t>
            </a:r>
          </a:p>
          <a:p>
            <a:r>
              <a:rPr lang="en-IN" sz="7200" dirty="0"/>
              <a:t>Pandas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3086230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DEBA50-4B23-4253-89EC-D67F59846F7E}"/>
              </a:ext>
            </a:extLst>
          </p:cNvPr>
          <p:cNvSpPr/>
          <p:nvPr/>
        </p:nvSpPr>
        <p:spPr>
          <a:xfrm>
            <a:off x="1861745" y="2153063"/>
            <a:ext cx="90376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 err="1"/>
              <a:t>Scikit</a:t>
            </a:r>
            <a:r>
              <a:rPr lang="en-IN" sz="7200" dirty="0"/>
              <a:t>-learn</a:t>
            </a:r>
          </a:p>
          <a:p>
            <a:r>
              <a:rPr lang="en-IN" sz="72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2358844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3354470" y="1867563"/>
            <a:ext cx="6583613" cy="1869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6600" dirty="0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220788236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3563" y="3055870"/>
            <a:ext cx="9037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Survey Time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3382294" y="4552833"/>
            <a:ext cx="6240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http://ttseval.stanford.edu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6664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655778" y="2391003"/>
            <a:ext cx="4780694" cy="4685079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bg1">
              <a:alpha val="18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269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4207" y="975909"/>
            <a:ext cx="7385350" cy="9787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269" hangingPunct="1"/>
            <a:r>
              <a:rPr lang="en-US" altLang="ko-KR" sz="5760" kern="1200" dirty="0">
                <a:solidFill>
                  <a:schemeClr val="bg1"/>
                </a:solidFill>
                <a:cs typeface="Arial" pitchFamily="34" charset="0"/>
              </a:rPr>
              <a:t>Summary</a:t>
            </a:r>
            <a:endParaRPr lang="ko-KR" altLang="en-US" sz="5760" kern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791635" y="2319170"/>
            <a:ext cx="5723218" cy="1206445"/>
            <a:chOff x="1848112" y="1575921"/>
            <a:chExt cx="5365516" cy="11310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917559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Machine Learning Overview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791635" y="3529812"/>
            <a:ext cx="5723218" cy="814519"/>
            <a:chOff x="1848112" y="1575921"/>
            <a:chExt cx="5365516" cy="76361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ML Algorithms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791635" y="4740453"/>
            <a:ext cx="5723218" cy="814518"/>
            <a:chOff x="1848112" y="1575921"/>
            <a:chExt cx="5365516" cy="76361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Python Libraries for ML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791635" y="5951095"/>
            <a:ext cx="5723218" cy="814518"/>
            <a:chOff x="1848112" y="1575921"/>
            <a:chExt cx="5365516" cy="76361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Model Selection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8210855" y="1861164"/>
            <a:ext cx="3074246" cy="6042743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808486" y="7119483"/>
            <a:ext cx="5723218" cy="814519"/>
            <a:chOff x="1848112" y="1575921"/>
            <a:chExt cx="5365516" cy="763611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Next Steps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C3F6132-65E0-4747-BF85-286BC5AEBA48}"/>
              </a:ext>
            </a:extLst>
          </p:cNvPr>
          <p:cNvGrpSpPr/>
          <p:nvPr/>
        </p:nvGrpSpPr>
        <p:grpSpPr>
          <a:xfrm>
            <a:off x="1775142" y="8272022"/>
            <a:ext cx="5723218" cy="814519"/>
            <a:chOff x="1848112" y="1575921"/>
            <a:chExt cx="5365516" cy="763611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D35CDF0-C7A7-446E-ADAA-47541E955606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88BE447-E46E-4226-8D29-6C453C46F7E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348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2276669"/>
            <a:ext cx="11099800" cy="6600631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Make a custom plan for yourself to continue this journey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Improve some of your skills (Stats, Python, ML, Domain,  etc.)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Take some additional courses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Try a Kaggle.com competition</a:t>
            </a:r>
          </a:p>
          <a:p>
            <a:r>
              <a:rPr lang="en-US" sz="6700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Work on a personal project to improve understanding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75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67777C-C17F-4F66-A01B-3265153A9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21646"/>
              </p:ext>
            </p:extLst>
          </p:nvPr>
        </p:nvGraphicFramePr>
        <p:xfrm>
          <a:off x="671512" y="2214562"/>
          <a:ext cx="11730038" cy="660544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865019">
                  <a:extLst>
                    <a:ext uri="{9D8B030D-6E8A-4147-A177-3AD203B41FA5}">
                      <a16:colId xmlns:a16="http://schemas.microsoft.com/office/drawing/2014/main" val="3646536254"/>
                    </a:ext>
                  </a:extLst>
                </a:gridCol>
                <a:gridCol w="5865019">
                  <a:extLst>
                    <a:ext uri="{9D8B030D-6E8A-4147-A177-3AD203B41FA5}">
                      <a16:colId xmlns:a16="http://schemas.microsoft.com/office/drawing/2014/main" val="2859456506"/>
                    </a:ext>
                  </a:extLst>
                </a:gridCol>
              </a:tblGrid>
              <a:tr h="1000126">
                <a:tc>
                  <a:txBody>
                    <a:bodyPr/>
                    <a:lstStyle/>
                    <a:p>
                      <a:r>
                        <a:rPr lang="en-US" sz="5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b="1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576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algn="ctr"/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Data Smart: Using Data Science to Transform Information Into Insight</a:t>
                      </a:r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John W. Foreman</a:t>
                      </a:r>
                      <a:endParaRPr lang="en-US" sz="2400" b="1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65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Naked Statistics: Stripping the Dread from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Charles Wheelan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85506"/>
                  </a:ext>
                </a:extLst>
              </a:tr>
              <a:tr h="985837"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An Introduction to Statistical Learning</a:t>
                      </a:r>
                      <a:endParaRPr lang="en-US" sz="2400" b="1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Robert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Tibshirani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and Trevor Hastie</a:t>
                      </a:r>
                      <a:endParaRPr lang="en-US" sz="2400" b="1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54209"/>
                  </a:ext>
                </a:extLst>
              </a:tr>
              <a:tr h="1094423"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Python Machine Learning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Sebastian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Raschka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and Vahid </a:t>
                      </a:r>
                      <a:r>
                        <a:rPr lang="en-US" sz="24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Mirjalili</a:t>
                      </a:r>
                      <a:r>
                        <a:rPr lang="en-US" sz="24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70087"/>
                  </a:ext>
                </a:extLst>
              </a:tr>
              <a:tr h="1147616">
                <a:tc>
                  <a:txBody>
                    <a:bodyPr/>
                    <a:lstStyle/>
                    <a:p>
                      <a:endParaRPr lang="en-US" sz="2400" b="1" dirty="0"/>
                    </a:p>
                    <a:p>
                      <a:r>
                        <a:rPr lang="en-US" sz="2400" b="1" dirty="0"/>
                        <a:t>The Hundred-Page Machine Learning Book</a:t>
                      </a:r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/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Andriy </a:t>
                      </a:r>
                      <a:r>
                        <a:rPr lang="en-US" sz="2400" b="1" dirty="0" err="1"/>
                        <a:t>Burkov</a:t>
                      </a:r>
                      <a:endParaRPr lang="en-US" sz="2400" b="1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25729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1191FCB-3070-4C16-9934-029FDD02B9F3}"/>
              </a:ext>
            </a:extLst>
          </p:cNvPr>
          <p:cNvSpPr/>
          <p:nvPr/>
        </p:nvSpPr>
        <p:spPr>
          <a:xfrm>
            <a:off x="671512" y="556334"/>
            <a:ext cx="117300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Neue-Bold"/>
              </a:rPr>
              <a:t>Useful Data Science and Machine Learning books for beginners to intermediate: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8428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91370"/>
            <a:ext cx="11099800" cy="2159000"/>
          </a:xfrm>
        </p:spPr>
        <p:txBody>
          <a:bodyPr/>
          <a:lstStyle/>
          <a:p>
            <a:r>
              <a:rPr lang="en-US" dirty="0"/>
              <a:t>Upcoming Courses</a:t>
            </a:r>
          </a:p>
        </p:txBody>
      </p:sp>
    </p:spTree>
    <p:extLst>
      <p:ext uri="{BB962C8B-B14F-4D97-AF65-F5344CB8AC3E}">
        <p14:creationId xmlns:p14="http://schemas.microsoft.com/office/powerpoint/2010/main" val="1109633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BFF86B-D9D1-4816-A59E-7330565C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00" y="326460"/>
            <a:ext cx="12415366" cy="9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84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C6E9A-2B30-4E1D-A767-AAF8D6E32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5" y="47610"/>
            <a:ext cx="12811697" cy="96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499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3">
            <a:extLst>
              <a:ext uri="{FF2B5EF4-FFF2-40B4-BE49-F238E27FC236}">
                <a16:creationId xmlns:a16="http://schemas.microsoft.com/office/drawing/2014/main" id="{505E5EAF-CB78-44D1-AF04-0E23B6F7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8" y="254001"/>
            <a:ext cx="12015788" cy="215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9" name="Shape 124">
            <a:extLst>
              <a:ext uri="{FF2B5EF4-FFF2-40B4-BE49-F238E27FC236}">
                <a16:creationId xmlns:a16="http://schemas.microsoft.com/office/drawing/2014/main" id="{36C83B9E-49C2-4D71-8F4A-3C5B2324B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238" y="2562315"/>
            <a:ext cx="12015788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Antony Ross</a:t>
            </a:r>
            <a:endParaRPr sz="4800" b="1" dirty="0"/>
          </a:p>
          <a:p>
            <a:r>
              <a:rPr lang="en-US" sz="4000" dirty="0"/>
              <a:t>Data Science and Machine Learning</a:t>
            </a:r>
          </a:p>
          <a:p>
            <a:r>
              <a:rPr lang="en-US" sz="4000" dirty="0"/>
              <a:t>Sports performance data</a:t>
            </a:r>
          </a:p>
          <a:p>
            <a:r>
              <a:rPr lang="en-US" sz="4000" dirty="0"/>
              <a:t>Research in music recommendations and voice recognition</a:t>
            </a:r>
          </a:p>
          <a:p>
            <a:r>
              <a:rPr lang="en-US" dirty="0"/>
              <a:t>Presently working with financial data</a:t>
            </a:r>
          </a:p>
        </p:txBody>
      </p:sp>
    </p:spTree>
    <p:extLst>
      <p:ext uri="{BB962C8B-B14F-4D97-AF65-F5344CB8AC3E}">
        <p14:creationId xmlns:p14="http://schemas.microsoft.com/office/powerpoint/2010/main" val="148197167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655778" y="2391003"/>
            <a:ext cx="4780694" cy="4685079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bg1">
              <a:alpha val="18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 defTabSz="975269" hangingPunct="1"/>
            <a:endParaRPr lang="en-US" sz="1920" kern="120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4207" y="975909"/>
            <a:ext cx="7385350" cy="9787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975269" hangingPunct="1"/>
            <a:r>
              <a:rPr lang="en-US" altLang="ko-KR" sz="5760" kern="1200" dirty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ko-KR" altLang="en-US" sz="5760" kern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791635" y="2319170"/>
            <a:ext cx="5723218" cy="1206445"/>
            <a:chOff x="1848112" y="1575921"/>
            <a:chExt cx="5365516" cy="11310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917559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Machine Learning Overview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791635" y="3529812"/>
            <a:ext cx="5723218" cy="814519"/>
            <a:chOff x="1848112" y="1575921"/>
            <a:chExt cx="5365516" cy="76361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ML Algorithms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791635" y="4740453"/>
            <a:ext cx="5723218" cy="814518"/>
            <a:chOff x="1848112" y="1575921"/>
            <a:chExt cx="5365516" cy="76361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Python Libraries for ML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791635" y="5951095"/>
            <a:ext cx="5723218" cy="814518"/>
            <a:chOff x="1848112" y="1575921"/>
            <a:chExt cx="5365516" cy="76361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Model Selection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8210855" y="1861164"/>
            <a:ext cx="3074246" cy="6042743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defTabSz="975269" hangingPunct="1"/>
              <a:endParaRPr lang="en-US" sz="1920" kern="1200">
                <a:solidFill>
                  <a:schemeClr val="bg1"/>
                </a:solidFill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808486" y="7119483"/>
            <a:ext cx="5723218" cy="814519"/>
            <a:chOff x="1848112" y="1575921"/>
            <a:chExt cx="5365516" cy="763611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2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r>
                <a:rPr lang="en-US" altLang="ko-KR" sz="2880" b="1" kern="1200" dirty="0">
                  <a:solidFill>
                    <a:schemeClr val="bg1"/>
                  </a:solidFill>
                  <a:cs typeface="Arial" pitchFamily="34" charset="0"/>
                </a:rPr>
                <a:t>Next Steps</a:t>
              </a:r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r>
                <a:rPr lang="en-US" altLang="ko-KR" sz="4693" b="1" kern="1200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C3F6132-65E0-4747-BF85-286BC5AEBA48}"/>
              </a:ext>
            </a:extLst>
          </p:cNvPr>
          <p:cNvGrpSpPr/>
          <p:nvPr/>
        </p:nvGrpSpPr>
        <p:grpSpPr>
          <a:xfrm>
            <a:off x="1775142" y="8272022"/>
            <a:ext cx="5723218" cy="814519"/>
            <a:chOff x="1848112" y="1575921"/>
            <a:chExt cx="5365516" cy="763611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D35CDF0-C7A7-446E-ADAA-47541E955606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2060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algn="l" defTabSz="975269" hangingPunct="1"/>
              <a:endParaRPr lang="ko-KR" altLang="en-US" sz="2880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88BE447-E46E-4226-8D29-6C453C46F7E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3611"/>
            </a:xfrm>
            <a:prstGeom prst="rect">
              <a:avLst/>
            </a:prstGeom>
            <a:noFill/>
          </p:spPr>
          <p:txBody>
            <a:bodyPr wrap="square" lIns="115200" rIns="115200" rtlCol="0">
              <a:spAutoFit/>
            </a:bodyPr>
            <a:lstStyle/>
            <a:p>
              <a:pPr defTabSz="975269" hangingPunct="1"/>
              <a:endParaRPr lang="ko-KR" altLang="en-US" sz="4693" b="1" kern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49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Logistics</a:t>
            </a:r>
            <a:endParaRPr dirty="0"/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Timing – 9 to 4 PM PST</a:t>
            </a:r>
            <a:endParaRPr dirty="0"/>
          </a:p>
          <a:p>
            <a:r>
              <a:rPr lang="en-US" dirty="0"/>
              <a:t>Lunch – Approx. noon to 1 PM PST</a:t>
            </a:r>
            <a:endParaRPr dirty="0"/>
          </a:p>
          <a:p>
            <a:r>
              <a:rPr lang="en-US" dirty="0"/>
              <a:t>Periodic Breaks – At logical points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257486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3">
            <a:extLst>
              <a:ext uri="{FF2B5EF4-FFF2-40B4-BE49-F238E27FC236}">
                <a16:creationId xmlns:a16="http://schemas.microsoft.com/office/drawing/2014/main" id="{14BDF77A-0BA9-4710-ABD8-DBA8F2A0CDB1}"/>
              </a:ext>
            </a:extLst>
          </p:cNvPr>
          <p:cNvSpPr txBox="1">
            <a:spLocks/>
          </p:cNvSpPr>
          <p:nvPr/>
        </p:nvSpPr>
        <p:spPr>
          <a:xfrm>
            <a:off x="1270039" y="568333"/>
            <a:ext cx="10517149" cy="2159000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/>
              <a:t>Your turn</a:t>
            </a:r>
            <a:endParaRPr lang="en-US" dirty="0"/>
          </a:p>
        </p:txBody>
      </p:sp>
      <p:sp>
        <p:nvSpPr>
          <p:cNvPr id="4" name="Shape 124">
            <a:extLst>
              <a:ext uri="{FF2B5EF4-FFF2-40B4-BE49-F238E27FC236}">
                <a16:creationId xmlns:a16="http://schemas.microsoft.com/office/drawing/2014/main" id="{5B210A60-BDEB-4BCE-AA23-7F3AA2464FD2}"/>
              </a:ext>
            </a:extLst>
          </p:cNvPr>
          <p:cNvSpPr txBox="1">
            <a:spLocks/>
          </p:cNvSpPr>
          <p:nvPr/>
        </p:nvSpPr>
        <p:spPr>
          <a:xfrm>
            <a:off x="2919590" y="2914658"/>
            <a:ext cx="8172775" cy="6286500"/>
          </a:xfrm>
          <a:prstGeom prst="rect">
            <a:avLst/>
          </a:prstGeom>
        </p:spPr>
        <p:txBody>
          <a:bodyPr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4400"/>
              <a:t>Who – Brief background</a:t>
            </a:r>
          </a:p>
          <a:p>
            <a:pPr hangingPunct="1"/>
            <a:r>
              <a:rPr lang="en-US" sz="4400"/>
              <a:t>Why are you here? (Key Motivations)</a:t>
            </a:r>
          </a:p>
          <a:p>
            <a:pPr hangingPunct="1"/>
            <a:r>
              <a:rPr lang="en-US" sz="4400"/>
              <a:t>How are you planning to use this knowledge?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613161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963420" y="282601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6000" dirty="0"/>
              <a:t>Stanford</a:t>
            </a:r>
            <a:r>
              <a:rPr lang="en-US" sz="6600" dirty="0"/>
              <a:t>  &amp;</a:t>
            </a:r>
            <a:endParaRPr sz="6600" dirty="0"/>
          </a:p>
        </p:txBody>
      </p:sp>
      <p:pic>
        <p:nvPicPr>
          <p:cNvPr id="1026" name="Picture 2" descr="mage result for machine learning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61" y="2994536"/>
            <a:ext cx="1988676" cy="1406056"/>
          </a:xfrm>
          <a:prstGeom prst="rect">
            <a:avLst/>
          </a:prstGeom>
          <a:noFill/>
          <a:effectLst>
            <a:glow rad="495300">
              <a:schemeClr val="accent1">
                <a:alpha val="40000"/>
              </a:schemeClr>
            </a:glow>
            <a:outerShdw blurRad="50800" dist="50800" dir="5400000" sx="58000" sy="58000" algn="ctr" rotWithShape="0">
              <a:srgbClr val="000000">
                <a:alpha val="41000"/>
              </a:srgbClr>
            </a:outerShdw>
            <a:reflection endPos="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27" y="7605464"/>
            <a:ext cx="3461348" cy="617098"/>
          </a:xfrm>
          <a:prstGeom prst="rect">
            <a:avLst/>
          </a:prstGeom>
        </p:spPr>
      </p:pic>
      <p:pic>
        <p:nvPicPr>
          <p:cNvPr id="1028" name="Picture 4" descr="mage result for tableau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456" y="2877695"/>
            <a:ext cx="1615439" cy="171430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Spar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856" y="2956283"/>
            <a:ext cx="1927860" cy="1668372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ge result for hadoop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379" y="7427603"/>
            <a:ext cx="3212216" cy="83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ge result for python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266" y="5847274"/>
            <a:ext cx="2962992" cy="1000811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age result for r programming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83" y="5709243"/>
            <a:ext cx="1704050" cy="129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4975" y="2877695"/>
            <a:ext cx="1371600" cy="1570725"/>
          </a:xfrm>
          <a:prstGeom prst="rect">
            <a:avLst/>
          </a:prstGeom>
        </p:spPr>
      </p:pic>
      <p:pic>
        <p:nvPicPr>
          <p:cNvPr id="1042" name="Picture 18" descr="mage result for cloud computi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231" y="5627194"/>
            <a:ext cx="2677737" cy="135140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age result for stanford university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0" y="500770"/>
            <a:ext cx="1056531" cy="158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age result for big data trunk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679" y="124824"/>
            <a:ext cx="6235591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01607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0" y="1600200"/>
            <a:ext cx="12146280" cy="7437120"/>
          </a:xfrm>
          <a:prstGeom prst="rect">
            <a:avLst/>
          </a:prstGeom>
        </p:spPr>
      </p:pic>
      <p:sp>
        <p:nvSpPr>
          <p:cNvPr id="4" name="Shape 123"/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Big Data Trunk</a:t>
            </a:r>
          </a:p>
        </p:txBody>
      </p:sp>
    </p:spTree>
    <p:extLst>
      <p:ext uri="{BB962C8B-B14F-4D97-AF65-F5344CB8AC3E}">
        <p14:creationId xmlns:p14="http://schemas.microsoft.com/office/powerpoint/2010/main" val="21024128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0">
            <a:extLst>
              <a:ext uri="{FF2B5EF4-FFF2-40B4-BE49-F238E27FC236}">
                <a16:creationId xmlns:a16="http://schemas.microsoft.com/office/drawing/2014/main" id="{225C0B2C-EFD6-4E78-8391-E88D51CECE34}"/>
              </a:ext>
            </a:extLst>
          </p:cNvPr>
          <p:cNvSpPr txBox="1">
            <a:spLocks/>
          </p:cNvSpPr>
          <p:nvPr/>
        </p:nvSpPr>
        <p:spPr>
          <a:xfrm>
            <a:off x="1270000" y="2577426"/>
            <a:ext cx="10464800" cy="1154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9364711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9351</TotalTime>
  <Words>401</Words>
  <Application>Microsoft Office PowerPoint</Application>
  <PresentationFormat>Custom</PresentationFormat>
  <Paragraphs>130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Aharoni</vt:lpstr>
      <vt:lpstr>Arial</vt:lpstr>
      <vt:lpstr>Arial Unicode MS</vt:lpstr>
      <vt:lpstr>Helvetica Light</vt:lpstr>
      <vt:lpstr>Helvetica Neue</vt:lpstr>
      <vt:lpstr>HelveticaNeue-Bold</vt:lpstr>
      <vt:lpstr>Black</vt:lpstr>
      <vt:lpstr>Cover and End Slide Master</vt:lpstr>
      <vt:lpstr>Contents Slide Master</vt:lpstr>
      <vt:lpstr>PowerPoint Presentation</vt:lpstr>
      <vt:lpstr>PowerPoint Presentation</vt:lpstr>
      <vt:lpstr>Introduction</vt:lpstr>
      <vt:lpstr>PowerPoint Presentation</vt:lpstr>
      <vt:lpstr>Logistics</vt:lpstr>
      <vt:lpstr>PowerPoint Presentation</vt:lpstr>
      <vt:lpstr>Stanford  &amp;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Data Science Process (DIAPERS)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PowerPoint Presentation</vt:lpstr>
      <vt:lpstr>Upcoming Courses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Pathak</dc:creator>
  <cp:lastModifiedBy>Ross, Antony</cp:lastModifiedBy>
  <cp:revision>151</cp:revision>
  <cp:lastPrinted>2019-04-24T05:01:05Z</cp:lastPrinted>
  <dcterms:modified xsi:type="dcterms:W3CDTF">2019-07-13T01:51:32Z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2019-05-26T21:22:47.4879733Z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2019-05-26T21:22:47.4879733Z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