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8" r:id="rId2"/>
    <p:sldId id="279" r:id="rId3"/>
    <p:sldId id="288" r:id="rId4"/>
    <p:sldId id="289" r:id="rId5"/>
    <p:sldId id="290" r:id="rId6"/>
    <p:sldId id="281" r:id="rId7"/>
    <p:sldId id="453" r:id="rId8"/>
    <p:sldId id="452" r:id="rId9"/>
    <p:sldId id="429" r:id="rId10"/>
    <p:sldId id="5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45A5-BB1C-4C54-8813-77611B14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5B5B6-0A03-4A21-9B96-1FEA0F7B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DE71-91E2-43E3-A07F-588667B2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67F6-28F0-442B-BD0E-57EEE0B4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735D-D548-4187-9FEF-ADFECCF7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CBF-AF89-4B42-91A5-3A8D9F29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604D0-2CF5-46CC-B8D0-B90B987E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1B77-333C-4AC9-B854-2699BD28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1005-CF67-4723-88A4-EB5781D9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3CE3-AC9F-4A70-AA14-A8DE2AC8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7F048-2570-44E7-B19E-E99700CD9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33E0-E811-409F-840E-BAD8BF032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AE71-AFE9-4BB4-A8D3-4D99A26C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81C5-E3ED-46B3-A50F-5B3436F2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CDAE-FB5B-4FD8-A58B-0D4F4D22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1F70-E49A-4354-8BD9-392BD6CB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FAFF-52AF-4E53-BE7B-5ACE40BE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1C52-6E5D-4096-867D-E19CBCDB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40BBD-66DC-4B98-9D9F-27029B34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16CB-CBFA-4C2E-BC39-B7106362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D7B0-14D2-48F0-9756-24A84F48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2805E-0164-47FD-B1CC-D0D1FA00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31CF-9940-4286-BEEE-9758D72A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56CF-8E96-42A9-AD55-27BC726A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B313-0D90-4F3B-ACFA-3062072D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7D57-5D9C-4492-9A6B-3FF5AD96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E9CD-F165-4C4F-912E-6DD171F11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F126-C785-45A1-87DD-8B13A9F3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346F-14A1-4E34-A647-EAE803C1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C8DAC-6FFE-468F-837A-34E1E65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2EBD2-A06E-49AF-A41F-584751F2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ADFF-6E66-425A-A18E-32B681B2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7829-E1D2-43AB-AF33-3464B7ED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FE105-46D6-42E1-BBAE-88FDCC6B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08F8-4247-4E0C-927F-A843B27E0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36D5-8441-4338-9C1B-9C89E233E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678D3-27BA-4FF8-879A-B748C257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8D010-2EE6-41A2-9DE9-27E9515B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BA093-C6E0-415D-ACC3-5FAE8469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8C2A-8861-4055-8BA4-3EB49EBE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2272F-4B09-40F0-AA79-606C8D11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1B91B-C370-40E2-AD44-DE20DFF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836E8-5923-4BD7-ABDA-10FB47B6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A90C9-E4F4-4475-AF12-F063214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BBEF6-ED84-4886-8DFE-3D4DFBD4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50E9-E22F-4718-96AD-B814723F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5DC5-6FCD-4924-8B06-ADD63AAB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905A-42EA-481A-B4E4-4DB34B64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6CA2C-1539-4DF6-AF65-E3AA1F65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F383-31DA-40C6-99BC-152E1AB9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9FAE-FF0D-4511-A0E8-A1E177F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EC39-0646-41B3-AA84-912760C6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8006-9443-4481-AE32-1E4A0148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D7B1C-7FB1-4113-B711-A4E91EE5D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C9E3-53A7-41C4-8944-5D126FB0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BEBCA-CB23-48CC-AB3B-F64858E7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C9C0-3BF3-4C77-AE02-C58AD5E9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521F-772E-4ABF-8BD8-3459D89C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DF497-4A30-47C9-B62E-07EB11A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1A01-F93F-487F-BC4A-0966C892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8F34-588B-4A50-B7A9-96A9AC0ED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424C-1810-42E3-A9C3-7E6E726E835D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3449-2167-4DBA-A8C6-C8162014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0300-C50A-4254-AF43-67FFEB55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69CA-A795-4F9A-94B9-8BA297D6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4BE115-579C-4522-B238-1949B8D18297}"/>
              </a:ext>
            </a:extLst>
          </p:cNvPr>
          <p:cNvSpPr txBox="1">
            <a:spLocks/>
          </p:cNvSpPr>
          <p:nvPr/>
        </p:nvSpPr>
        <p:spPr>
          <a:xfrm>
            <a:off x="3805045" y="2187031"/>
            <a:ext cx="4581910" cy="17838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NumPy</a:t>
            </a:r>
          </a:p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99362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1AE45AC-55B5-4987-A0EF-A6F0F9AEB195}"/>
              </a:ext>
            </a:extLst>
          </p:cNvPr>
          <p:cNvSpPr txBox="1">
            <a:spLocks/>
          </p:cNvSpPr>
          <p:nvPr/>
        </p:nvSpPr>
        <p:spPr>
          <a:xfrm>
            <a:off x="3805045" y="1082205"/>
            <a:ext cx="4581910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Multiple Linear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3D62C1-1516-4263-A68E-56B90A6E68E2}"/>
              </a:ext>
            </a:extLst>
          </p:cNvPr>
          <p:cNvSpPr txBox="1">
            <a:spLocks/>
          </p:cNvSpPr>
          <p:nvPr/>
        </p:nvSpPr>
        <p:spPr>
          <a:xfrm>
            <a:off x="3581405" y="2751667"/>
            <a:ext cx="5393268" cy="3869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x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hour of pair programming</a:t>
            </a:r>
          </a:p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gender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(m=0, female=1)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3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number of social accounts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48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245D07-E5A1-4DD4-8448-28BE64E60D3E}"/>
              </a:ext>
            </a:extLst>
          </p:cNvPr>
          <p:cNvSpPr txBox="1">
            <a:spLocks/>
          </p:cNvSpPr>
          <p:nvPr/>
        </p:nvSpPr>
        <p:spPr>
          <a:xfrm>
            <a:off x="1837266" y="2088023"/>
            <a:ext cx="8517467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LOC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225 + 10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+ 3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7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3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545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B531-09C8-4C38-869A-F501133DE130}"/>
              </a:ext>
            </a:extLst>
          </p:cNvPr>
          <p:cNvSpPr txBox="1">
            <a:spLocks/>
          </p:cNvSpPr>
          <p:nvPr/>
        </p:nvSpPr>
        <p:spPr>
          <a:xfrm>
            <a:off x="3805045" y="2187032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901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B531-09C8-4C38-869A-F501133DE130}"/>
              </a:ext>
            </a:extLst>
          </p:cNvPr>
          <p:cNvSpPr txBox="1">
            <a:spLocks/>
          </p:cNvSpPr>
          <p:nvPr/>
        </p:nvSpPr>
        <p:spPr>
          <a:xfrm>
            <a:off x="3805045" y="1899163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 = mx + 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AE45AC-55B5-4987-A0EF-A6F0F9AEB195}"/>
              </a:ext>
            </a:extLst>
          </p:cNvPr>
          <p:cNvSpPr txBox="1">
            <a:spLocks/>
          </p:cNvSpPr>
          <p:nvPr/>
        </p:nvSpPr>
        <p:spPr>
          <a:xfrm>
            <a:off x="3805045" y="1480129"/>
            <a:ext cx="4581910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 of a line</a:t>
            </a:r>
          </a:p>
        </p:txBody>
      </p:sp>
    </p:spTree>
    <p:extLst>
      <p:ext uri="{BB962C8B-B14F-4D97-AF65-F5344CB8AC3E}">
        <p14:creationId xmlns:p14="http://schemas.microsoft.com/office/powerpoint/2010/main" val="19515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B531-09C8-4C38-869A-F501133DE130}"/>
              </a:ext>
            </a:extLst>
          </p:cNvPr>
          <p:cNvSpPr txBox="1">
            <a:spLocks/>
          </p:cNvSpPr>
          <p:nvPr/>
        </p:nvSpPr>
        <p:spPr>
          <a:xfrm>
            <a:off x="3805045" y="1899163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 = mx + 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AE45AC-55B5-4987-A0EF-A6F0F9AEB195}"/>
              </a:ext>
            </a:extLst>
          </p:cNvPr>
          <p:cNvSpPr txBox="1">
            <a:spLocks/>
          </p:cNvSpPr>
          <p:nvPr/>
        </p:nvSpPr>
        <p:spPr>
          <a:xfrm>
            <a:off x="3805045" y="1480129"/>
            <a:ext cx="4581910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 of a line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3D62C1-1516-4263-A68E-56B90A6E68E2}"/>
              </a:ext>
            </a:extLst>
          </p:cNvPr>
          <p:cNvSpPr txBox="1">
            <a:spLocks/>
          </p:cNvSpPr>
          <p:nvPr/>
        </p:nvSpPr>
        <p:spPr>
          <a:xfrm>
            <a:off x="3805045" y="3626365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 =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b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0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+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b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B29EF1-6333-436C-B33D-6C2FBA57CC75}"/>
              </a:ext>
            </a:extLst>
          </p:cNvPr>
          <p:cNvSpPr txBox="1">
            <a:spLocks/>
          </p:cNvSpPr>
          <p:nvPr/>
        </p:nvSpPr>
        <p:spPr>
          <a:xfrm>
            <a:off x="3805045" y="3207331"/>
            <a:ext cx="4581910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824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1AE45AC-55B5-4987-A0EF-A6F0F9AEB195}"/>
              </a:ext>
            </a:extLst>
          </p:cNvPr>
          <p:cNvSpPr txBox="1">
            <a:spLocks/>
          </p:cNvSpPr>
          <p:nvPr/>
        </p:nvSpPr>
        <p:spPr>
          <a:xfrm>
            <a:off x="3805045" y="1082205"/>
            <a:ext cx="4581910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Simple Linear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3D62C1-1516-4263-A68E-56B90A6E68E2}"/>
              </a:ext>
            </a:extLst>
          </p:cNvPr>
          <p:cNvSpPr txBox="1">
            <a:spLocks/>
          </p:cNvSpPr>
          <p:nvPr/>
        </p:nvSpPr>
        <p:spPr>
          <a:xfrm>
            <a:off x="948266" y="2965964"/>
            <a:ext cx="10303933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               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b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0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b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1                                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245D07-E5A1-4DD4-8448-28BE64E60D3E}"/>
              </a:ext>
            </a:extLst>
          </p:cNvPr>
          <p:cNvSpPr txBox="1">
            <a:spLocks/>
          </p:cNvSpPr>
          <p:nvPr/>
        </p:nvSpPr>
        <p:spPr>
          <a:xfrm>
            <a:off x="533400" y="2088023"/>
            <a:ext cx="11150599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                   learned coefficients                    output          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(weights)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8496EC-D3BC-4315-AC05-104053E5D38A}"/>
              </a:ext>
            </a:extLst>
          </p:cNvPr>
          <p:cNvSpPr txBox="1">
            <a:spLocks/>
          </p:cNvSpPr>
          <p:nvPr/>
        </p:nvSpPr>
        <p:spPr>
          <a:xfrm>
            <a:off x="3805045" y="4210568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 =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b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0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+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b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73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743A-7E0B-426C-BFDE-532CBFC96CEB}"/>
              </a:ext>
            </a:extLst>
          </p:cNvPr>
          <p:cNvSpPr txBox="1">
            <a:spLocks/>
          </p:cNvSpPr>
          <p:nvPr/>
        </p:nvSpPr>
        <p:spPr>
          <a:xfrm>
            <a:off x="3805045" y="2187032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8A398A-3869-4D71-90FE-3B17CB980284}"/>
              </a:ext>
            </a:extLst>
          </p:cNvPr>
          <p:cNvSpPr txBox="1">
            <a:spLocks/>
          </p:cNvSpPr>
          <p:nvPr/>
        </p:nvSpPr>
        <p:spPr>
          <a:xfrm>
            <a:off x="3957445" y="3490899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4F4E9-B56B-4508-B352-CA97DC8A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15" y="0"/>
            <a:ext cx="9132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7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743A-7E0B-426C-BFDE-532CBFC96CEB}"/>
              </a:ext>
            </a:extLst>
          </p:cNvPr>
          <p:cNvSpPr txBox="1">
            <a:spLocks/>
          </p:cNvSpPr>
          <p:nvPr/>
        </p:nvSpPr>
        <p:spPr>
          <a:xfrm>
            <a:off x="3805045" y="2187032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8A398A-3869-4D71-90FE-3B17CB980284}"/>
              </a:ext>
            </a:extLst>
          </p:cNvPr>
          <p:cNvSpPr txBox="1">
            <a:spLocks/>
          </p:cNvSpPr>
          <p:nvPr/>
        </p:nvSpPr>
        <p:spPr>
          <a:xfrm>
            <a:off x="3957445" y="3490899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48137-2B8C-4750-997F-CDAF37BA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82" y="0"/>
            <a:ext cx="9127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743A-7E0B-426C-BFDE-532CBFC96CEB}"/>
              </a:ext>
            </a:extLst>
          </p:cNvPr>
          <p:cNvSpPr txBox="1">
            <a:spLocks/>
          </p:cNvSpPr>
          <p:nvPr/>
        </p:nvSpPr>
        <p:spPr>
          <a:xfrm>
            <a:off x="3805045" y="2187032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8A398A-3869-4D71-90FE-3B17CB980284}"/>
              </a:ext>
            </a:extLst>
          </p:cNvPr>
          <p:cNvSpPr txBox="1">
            <a:spLocks/>
          </p:cNvSpPr>
          <p:nvPr/>
        </p:nvSpPr>
        <p:spPr>
          <a:xfrm>
            <a:off x="3957445" y="3490899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9DD0-DF8D-4ADE-BFD4-9719F8AB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713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1AE45AC-55B5-4987-A0EF-A6F0F9AEB195}"/>
              </a:ext>
            </a:extLst>
          </p:cNvPr>
          <p:cNvSpPr txBox="1">
            <a:spLocks/>
          </p:cNvSpPr>
          <p:nvPr/>
        </p:nvSpPr>
        <p:spPr>
          <a:xfrm>
            <a:off x="3805045" y="1082205"/>
            <a:ext cx="4581910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Multiple Linear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3D62C1-1516-4263-A68E-56B90A6E68E2}"/>
              </a:ext>
            </a:extLst>
          </p:cNvPr>
          <p:cNvSpPr txBox="1">
            <a:spLocks/>
          </p:cNvSpPr>
          <p:nvPr/>
        </p:nvSpPr>
        <p:spPr>
          <a:xfrm>
            <a:off x="3581405" y="2751667"/>
            <a:ext cx="5393268" cy="3869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x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hour of pair programming</a:t>
            </a:r>
          </a:p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gender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(m=0, female=1)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3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=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number of social accounts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48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endParaRPr lang="en-US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245D07-E5A1-4DD4-8448-28BE64E60D3E}"/>
              </a:ext>
            </a:extLst>
          </p:cNvPr>
          <p:cNvSpPr txBox="1">
            <a:spLocks/>
          </p:cNvSpPr>
          <p:nvPr/>
        </p:nvSpPr>
        <p:spPr>
          <a:xfrm>
            <a:off x="1837266" y="2088023"/>
            <a:ext cx="8517467" cy="7482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LOC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227.63 + 9.51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+ 2.7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7.08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3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6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123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3</cp:revision>
  <dcterms:created xsi:type="dcterms:W3CDTF">2019-09-30T19:24:18Z</dcterms:created>
  <dcterms:modified xsi:type="dcterms:W3CDTF">2019-10-01T19:40:24Z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2019-09-30T20:34:05.3672659Z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2019-09-30T20:34:05.3672659Z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