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78" r:id="rId5"/>
    <p:sldId id="261" r:id="rId6"/>
    <p:sldId id="264" r:id="rId7"/>
    <p:sldId id="279" r:id="rId8"/>
    <p:sldId id="257" r:id="rId9"/>
    <p:sldId id="262" r:id="rId10"/>
    <p:sldId id="266" r:id="rId11"/>
    <p:sldId id="267" r:id="rId12"/>
    <p:sldId id="268" r:id="rId13"/>
    <p:sldId id="269" r:id="rId14"/>
    <p:sldId id="274" r:id="rId15"/>
    <p:sldId id="276" r:id="rId16"/>
    <p:sldId id="277" r:id="rId17"/>
    <p:sldId id="270" r:id="rId18"/>
    <p:sldId id="273" r:id="rId19"/>
    <p:sldId id="280" r:id="rId20"/>
    <p:sldId id="281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7768-51C0-4006-8518-75B0E7F51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8A218-EA7A-4D8B-96CA-56DE3D8F9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CE50-7C42-4D77-BCD5-A546ADEC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B737-08F6-4F37-B3E3-BEE02040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9C60-9BBE-4F9A-92ED-2125F540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E03B-6FD8-439D-942A-2D832FF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0AF49-2EDE-4E71-9679-8C05D55F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54AE-B368-4FC4-A728-8F4D7776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1EDD-979D-49B5-909A-B363A8CF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1F9A-DE0D-4796-BEE7-1E7DB01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BF104-D829-42C0-8888-962EA4E3A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F161F-221D-4684-8FB3-A37CCDB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1ABD-FA97-4DA1-9981-1553D3C4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B305-F0F5-4A9B-8C1E-011B4C17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2244-71E6-41F8-9B55-F198C0B6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37CF-65C6-4F28-B7C5-89D3EB9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F40D-C566-4E92-8249-29F0F177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4BC0-B6BD-405E-813E-EFC2537E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08F8-38A4-4BB4-BDC2-6B1F4319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0653A-A9B6-42E1-82FA-945DE726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265D-8F46-4DBF-B2B0-37396A6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D97D-1A11-4DD8-84EB-C21E7E822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3E14-20F9-4092-B0FB-F4A69D8E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C29E-D0A8-4EE7-94FF-E90D4456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31EA-C860-4FD8-A067-323ABC2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9C50-EEC6-4EEA-A969-5C24B2A3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3F97-A98F-4EAC-B2D8-A9F5AA47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9CD8F-778D-45B4-AC8C-26051C6D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489A-072E-4D70-B929-2C34D227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AB74-8545-4558-9ECA-582425F1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75AF-493F-476C-A27D-7D58ED97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F92-F618-4066-A1B5-3911B42F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7681-09A4-40CE-A1D9-5D98DCB4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1B250-2B08-4E13-A617-C0982E83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438DE-FD02-461E-AE41-C0965604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192C2-527E-4ABD-8C98-D6F98636C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B36A7-51E7-4F1E-BE33-02E89613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63914-2F0C-46EA-9F12-DCC05950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5382D-EC25-47A2-BC2C-15843BA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DD9C-E40E-4C5F-9B5A-7DD757BC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73D3-BDE1-42B5-9791-92E1B494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BC8AB-AB33-469F-A805-29C3DD0F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037D-B73B-4BFE-B1E5-AAA1CD38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D3521-1AE0-4735-A48E-9C73DD3F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33F49-500E-4171-9BF9-1692BE78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7BFA-6B33-4566-8371-3329ABD4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0F35-4AE0-4A87-AA5D-38AC8FD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9894-BA8F-4F8E-92FB-59630145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E900-74BE-4538-A54C-0C3A31990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6F3D-4E3A-4A78-9B69-42D1941E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FC97-70C4-4C8D-A33A-0133EF8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63BD7-22B8-4964-AEFB-2CBD98D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5DE0-CC46-4953-BC04-AD6654E2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AC3B7-9DFD-41B3-A5EB-E178F2C5D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B115D-6E67-4700-8258-653083F1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7709E-F4FA-4CA1-BF2F-3519CED1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A54B-5A4C-472F-A12B-C2411F28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E304-8300-4621-9121-0F5A97CA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8C38E-5B04-403F-B31B-6E45C5D8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E395-377F-4FC1-BE48-5F7F77D3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E73F-1251-498D-9BD1-CD0CBA73D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7C0B6-2929-41E7-8FEC-C32DBF1BE378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9BF2-9684-4A66-8C04-5BEBC6FA8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5C23-2ABE-48CF-8ACA-11332534F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CC4A6-36FA-4A8A-A4C5-3EE2CF197805}"/>
              </a:ext>
            </a:extLst>
          </p:cNvPr>
          <p:cNvSpPr/>
          <p:nvPr/>
        </p:nvSpPr>
        <p:spPr>
          <a:xfrm>
            <a:off x="4267200" y="2424761"/>
            <a:ext cx="365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Pandas Review</a:t>
            </a:r>
          </a:p>
        </p:txBody>
      </p:sp>
    </p:spTree>
    <p:extLst>
      <p:ext uri="{BB962C8B-B14F-4D97-AF65-F5344CB8AC3E}">
        <p14:creationId xmlns:p14="http://schemas.microsoft.com/office/powerpoint/2010/main" val="304191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28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C00000"/>
                </a:solidFill>
              </a:rPr>
              <a:t>rows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0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[-2:, -1]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3C20C-FE1B-408E-8B98-EDF53DC28C3D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A8D58-5255-4249-8A31-9CB5F2F114AB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B8626-D296-4AEE-A13E-DD66DE653E9E}"/>
              </a:ext>
            </a:extLst>
          </p:cNvPr>
          <p:cNvSpPr/>
          <p:nvPr/>
        </p:nvSpPr>
        <p:spPr>
          <a:xfrm>
            <a:off x="710184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A811B-47F0-4311-81BC-54D9F8CB790F}"/>
              </a:ext>
            </a:extLst>
          </p:cNvPr>
          <p:cNvCxnSpPr>
            <a:cxnSpLocks/>
          </p:cNvCxnSpPr>
          <p:nvPr/>
        </p:nvCxnSpPr>
        <p:spPr>
          <a:xfrm>
            <a:off x="74574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5D6F4D-65BD-4261-89B6-68C783078F42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4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17911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[-2:, -1]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0780C-3882-477F-A1E7-0348284EE89E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FBFE3D-628D-46B7-ABF3-99D497040516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D910-9B68-476C-9CE3-739FD951BF97}"/>
              </a:ext>
            </a:extLst>
          </p:cNvPr>
          <p:cNvSpPr/>
          <p:nvPr/>
        </p:nvSpPr>
        <p:spPr>
          <a:xfrm>
            <a:off x="710184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57F082-7E80-44EF-A8E3-11678460AB60}"/>
              </a:ext>
            </a:extLst>
          </p:cNvPr>
          <p:cNvCxnSpPr>
            <a:cxnSpLocks/>
          </p:cNvCxnSpPr>
          <p:nvPr/>
        </p:nvCxnSpPr>
        <p:spPr>
          <a:xfrm>
            <a:off x="74574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2C198FC-30FD-4CFF-9815-B8ABAD1950B7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8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18300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[-2:, -1]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EC26-F73C-40B7-9FD0-5261E6E408AC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260964-0072-4A3E-BC78-0A1158C0C78C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7CFA3A-A495-4D16-97F2-3A923F3636D1}"/>
              </a:ext>
            </a:extLst>
          </p:cNvPr>
          <p:cNvSpPr/>
          <p:nvPr/>
        </p:nvSpPr>
        <p:spPr>
          <a:xfrm>
            <a:off x="710184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2D9CF-173A-43C5-B9F0-1C28EC918FC9}"/>
              </a:ext>
            </a:extLst>
          </p:cNvPr>
          <p:cNvCxnSpPr>
            <a:cxnSpLocks/>
          </p:cNvCxnSpPr>
          <p:nvPr/>
        </p:nvCxnSpPr>
        <p:spPr>
          <a:xfrm>
            <a:off x="74574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9E8D8-C5CF-4866-9279-3EB72D04A58B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28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C00000"/>
                </a:solidFill>
              </a:rPr>
              <a:t>rows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8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B307F-9B15-44A4-9A8D-38591D7E361B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C9E995-D580-410E-BB23-86CEFABB83E8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73C6D-ED15-4C37-B6FB-0C29AD532EF8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0731B7-AA6A-4176-8DA8-6899C5FBBD07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5ABC96-14C9-42FD-80C3-AEC1423C969D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6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73208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B307F-9B15-44A4-9A8D-38591D7E361B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C9E995-D580-410E-BB23-86CEFABB83E8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73C6D-ED15-4C37-B6FB-0C29AD532EF8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0731B7-AA6A-4176-8DA8-6899C5FBBD07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5ABC96-14C9-42FD-80C3-AEC1423C969D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8065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E8C9-1C90-4E7C-8D4E-4DFFE6CC6F6B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E75B2-8D4B-499A-9617-FFB6CF3BA6DE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498C12-BB83-4A7E-BDD6-55173C1C1F0A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CB05E-17FE-4A14-AEEE-FB37403137C8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7407DC-333E-4F7B-8E92-8BDDF4B52D09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40218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[:3,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AAA9BB-9AB1-4EC0-9591-5A77994348E9}"/>
              </a:ext>
            </a:extLst>
          </p:cNvPr>
          <p:cNvSpPr/>
          <p:nvPr/>
        </p:nvSpPr>
        <p:spPr>
          <a:xfrm>
            <a:off x="299076" y="68001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Inclusive</a:t>
            </a:r>
            <a:r>
              <a:rPr lang="en-US" sz="2800" dirty="0"/>
              <a:t> range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E8C9-1C90-4E7C-8D4E-4DFFE6CC6F6B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E75B2-8D4B-499A-9617-FFB6CF3BA6DE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498C12-BB83-4A7E-BDD6-55173C1C1F0A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CB05E-17FE-4A14-AEEE-FB37403137C8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6337A30-20BC-4BBC-8DF9-21BB21EE7717}"/>
              </a:ext>
            </a:extLst>
          </p:cNvPr>
          <p:cNvSpPr/>
          <p:nvPr/>
        </p:nvSpPr>
        <p:spPr>
          <a:xfrm>
            <a:off x="2826391" y="562094"/>
            <a:ext cx="6539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</a:t>
            </a:r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] &gt; 30, 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E0537-336C-4C73-AAF2-08F40B97BEC2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2802AC-4175-4301-AFBC-2D3EE93BCB49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06251C-02B6-484F-AD18-40B42664961D}"/>
              </a:ext>
            </a:extLst>
          </p:cNvPr>
          <p:cNvSpPr/>
          <p:nvPr/>
        </p:nvSpPr>
        <p:spPr>
          <a:xfrm>
            <a:off x="8321040" y="-783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956C39-D627-4E61-9188-4A49D6F14EFA}"/>
              </a:ext>
            </a:extLst>
          </p:cNvPr>
          <p:cNvCxnSpPr>
            <a:cxnSpLocks/>
          </p:cNvCxnSpPr>
          <p:nvPr/>
        </p:nvCxnSpPr>
        <p:spPr>
          <a:xfrm>
            <a:off x="86766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5A48A-7BC4-45C2-B57C-4E7CBF274893}"/>
              </a:ext>
            </a:extLst>
          </p:cNvPr>
          <p:cNvSpPr/>
          <p:nvPr/>
        </p:nvSpPr>
        <p:spPr>
          <a:xfrm>
            <a:off x="299076" y="66369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Boolean</a:t>
            </a:r>
            <a:r>
              <a:rPr lang="en-US" sz="2800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404166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85733" y="562094"/>
            <a:ext cx="3409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84976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7690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2826391" y="562094"/>
            <a:ext cx="6539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.loc</a:t>
            </a:r>
            <a:r>
              <a:rPr lang="en-US" sz="2400" dirty="0"/>
              <a:t>[</a:t>
            </a:r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] &gt; 30, 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3C20C-FE1B-408E-8B98-EDF53DC28C3D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A8D58-5255-4249-8A31-9CB5F2F114AB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B8626-D296-4AEE-A13E-DD66DE653E9E}"/>
              </a:ext>
            </a:extLst>
          </p:cNvPr>
          <p:cNvSpPr/>
          <p:nvPr/>
        </p:nvSpPr>
        <p:spPr>
          <a:xfrm>
            <a:off x="8321040" y="-783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A811B-47F0-4311-81BC-54D9F8CB790F}"/>
              </a:ext>
            </a:extLst>
          </p:cNvPr>
          <p:cNvCxnSpPr>
            <a:cxnSpLocks/>
          </p:cNvCxnSpPr>
          <p:nvPr/>
        </p:nvCxnSpPr>
        <p:spPr>
          <a:xfrm>
            <a:off x="86766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BDCF47-A59D-4FAE-A198-0FC8C5C58B42}"/>
              </a:ext>
            </a:extLst>
          </p:cNvPr>
          <p:cNvSpPr/>
          <p:nvPr/>
        </p:nvSpPr>
        <p:spPr>
          <a:xfrm>
            <a:off x="299076" y="66369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Boolean</a:t>
            </a:r>
            <a:r>
              <a:rPr lang="en-US" sz="2800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298333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15023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2826391" y="562094"/>
            <a:ext cx="6539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.loc</a:t>
            </a:r>
            <a:r>
              <a:rPr lang="en-US" sz="2400" dirty="0"/>
              <a:t>[</a:t>
            </a:r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] &gt; 30, 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3C20C-FE1B-408E-8B98-EDF53DC28C3D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A8D58-5255-4249-8A31-9CB5F2F114AB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B8626-D296-4AEE-A13E-DD66DE653E9E}"/>
              </a:ext>
            </a:extLst>
          </p:cNvPr>
          <p:cNvSpPr/>
          <p:nvPr/>
        </p:nvSpPr>
        <p:spPr>
          <a:xfrm>
            <a:off x="8321040" y="-783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A811B-47F0-4311-81BC-54D9F8CB790F}"/>
              </a:ext>
            </a:extLst>
          </p:cNvPr>
          <p:cNvCxnSpPr>
            <a:cxnSpLocks/>
          </p:cNvCxnSpPr>
          <p:nvPr/>
        </p:nvCxnSpPr>
        <p:spPr>
          <a:xfrm>
            <a:off x="86766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BDCF47-A59D-4FAE-A198-0FC8C5C58B42}"/>
              </a:ext>
            </a:extLst>
          </p:cNvPr>
          <p:cNvSpPr/>
          <p:nvPr/>
        </p:nvSpPr>
        <p:spPr>
          <a:xfrm>
            <a:off x="299076" y="66369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Boolean</a:t>
            </a:r>
            <a:r>
              <a:rPr lang="en-US" sz="2800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20482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06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90C289F-B5F0-4318-A242-4FCD407220BC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232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63823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3144B7-8A3E-4AAC-9CAC-D7BAFBE609AC}"/>
              </a:ext>
            </a:extLst>
          </p:cNvPr>
          <p:cNvSpPr/>
          <p:nvPr/>
        </p:nvSpPr>
        <p:spPr>
          <a:xfrm>
            <a:off x="6243182" y="46875"/>
            <a:ext cx="2331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Integers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rows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4755-2C53-4786-967C-1B3C3A30ED61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9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3:6</a:t>
            </a:r>
            <a:r>
              <a:rPr lang="en-US" sz="2400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8207-E18B-42E6-8D7D-833D16D7829F}"/>
              </a:ext>
            </a:extLst>
          </p:cNvPr>
          <p:cNvSpPr/>
          <p:nvPr/>
        </p:nvSpPr>
        <p:spPr>
          <a:xfrm>
            <a:off x="6243182" y="46875"/>
            <a:ext cx="2331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Integers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rows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B92C08-CF7E-43D4-93C9-6DD2AFF3D580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3764FE8-4B8E-4B6E-B1CD-93E19DE1E07F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1565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43778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3CFA9-0C58-489D-B2EE-961C4FC6D769}"/>
              </a:ext>
            </a:extLst>
          </p:cNvPr>
          <p:cNvSpPr/>
          <p:nvPr/>
        </p:nvSpPr>
        <p:spPr>
          <a:xfrm>
            <a:off x="6243182" y="46875"/>
            <a:ext cx="24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columns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DE3B2F-4A11-4D07-A20F-F5DC9EC36104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76970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3913511" y="562094"/>
            <a:ext cx="4364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[[</a:t>
            </a:r>
            <a:r>
              <a:rPr lang="en-US" sz="2400" b="1" dirty="0">
                <a:solidFill>
                  <a:srgbClr val="C00000"/>
                </a:solidFill>
              </a:rPr>
              <a:t>“Name”, “# Siblings</a:t>
            </a:r>
            <a:r>
              <a:rPr lang="en-US" sz="2400" dirty="0"/>
              <a:t>]]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BCCD1-A16C-4557-B9C7-9BF3C1766795}"/>
              </a:ext>
            </a:extLst>
          </p:cNvPr>
          <p:cNvSpPr/>
          <p:nvPr/>
        </p:nvSpPr>
        <p:spPr>
          <a:xfrm>
            <a:off x="6243182" y="46875"/>
            <a:ext cx="24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columns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4E099-B09E-4AA6-91A9-D52B4E4F8C0E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8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1345</Words>
  <Application>Microsoft Office PowerPoint</Application>
  <PresentationFormat>Widescreen</PresentationFormat>
  <Paragraphs>997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17</cp:revision>
  <dcterms:created xsi:type="dcterms:W3CDTF">2019-06-29T02:49:16Z</dcterms:created>
  <dcterms:modified xsi:type="dcterms:W3CDTF">2019-09-24T19:36:31Z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2019-06-29T04:34:46.4639108Z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2019-06-29T04:34:46.4649101Z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