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3" r:id="rId2"/>
    <p:sldId id="662" r:id="rId3"/>
    <p:sldId id="664" r:id="rId4"/>
    <p:sldId id="665" r:id="rId5"/>
    <p:sldId id="666" r:id="rId6"/>
    <p:sldId id="640" r:id="rId7"/>
    <p:sldId id="619" r:id="rId8"/>
    <p:sldId id="641" r:id="rId9"/>
    <p:sldId id="642" r:id="rId10"/>
    <p:sldId id="643" r:id="rId11"/>
    <p:sldId id="264" r:id="rId12"/>
    <p:sldId id="265" r:id="rId13"/>
    <p:sldId id="266" r:id="rId14"/>
    <p:sldId id="267" r:id="rId15"/>
    <p:sldId id="277" r:id="rId16"/>
    <p:sldId id="268" r:id="rId17"/>
    <p:sldId id="284" r:id="rId18"/>
    <p:sldId id="644" r:id="rId19"/>
    <p:sldId id="646" r:id="rId20"/>
    <p:sldId id="647" r:id="rId21"/>
    <p:sldId id="648" r:id="rId22"/>
    <p:sldId id="649" r:id="rId23"/>
    <p:sldId id="650" r:id="rId24"/>
    <p:sldId id="658" r:id="rId25"/>
    <p:sldId id="656" r:id="rId26"/>
    <p:sldId id="655" r:id="rId27"/>
    <p:sldId id="654" r:id="rId28"/>
    <p:sldId id="653" r:id="rId29"/>
    <p:sldId id="651" r:id="rId30"/>
    <p:sldId id="609" r:id="rId31"/>
    <p:sldId id="637" r:id="rId32"/>
    <p:sldId id="610" r:id="rId33"/>
    <p:sldId id="611" r:id="rId34"/>
    <p:sldId id="612" r:id="rId35"/>
    <p:sldId id="617" r:id="rId36"/>
    <p:sldId id="618" r:id="rId37"/>
    <p:sldId id="638" r:id="rId38"/>
    <p:sldId id="639" r:id="rId39"/>
    <p:sldId id="595" r:id="rId40"/>
    <p:sldId id="256" r:id="rId41"/>
    <p:sldId id="511" r:id="rId42"/>
    <p:sldId id="519" r:id="rId43"/>
    <p:sldId id="624" r:id="rId44"/>
    <p:sldId id="625" r:id="rId45"/>
    <p:sldId id="626" r:id="rId46"/>
    <p:sldId id="627" r:id="rId47"/>
    <p:sldId id="522" r:id="rId48"/>
    <p:sldId id="523" r:id="rId49"/>
    <p:sldId id="524" r:id="rId50"/>
    <p:sldId id="632" r:id="rId51"/>
    <p:sldId id="520" r:id="rId52"/>
    <p:sldId id="521" r:id="rId53"/>
    <p:sldId id="652" r:id="rId54"/>
    <p:sldId id="628" r:id="rId55"/>
    <p:sldId id="629" r:id="rId56"/>
    <p:sldId id="631" r:id="rId57"/>
    <p:sldId id="636" r:id="rId58"/>
    <p:sldId id="635" r:id="rId59"/>
    <p:sldId id="276" r:id="rId60"/>
    <p:sldId id="621" r:id="rId61"/>
    <p:sldId id="623" r:id="rId62"/>
    <p:sldId id="526" r:id="rId63"/>
    <p:sldId id="620" r:id="rId64"/>
    <p:sldId id="622" r:id="rId65"/>
    <p:sldId id="527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9484-6940-46D9-9C78-673FCCF16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61610-E3CD-4B32-ADC3-897C6FBB2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34423-C148-41E5-99DB-3C55294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E74C3-E193-4C4A-B0C1-FC1E7974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D7081-1810-4E34-B9C4-7D3E047F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ED69-2F9E-4417-94A8-3E6C2B1D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560CC-815E-4A5B-8EFB-0604313B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EDEF-2AE3-4659-8A20-DFFB19D8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AA10-FCB4-440E-90B3-08E0B41C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E5114-5F3A-48AF-9557-6B200F51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1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F88D8-26E1-425F-BF4A-8445C7F8D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58AA7-0712-4DFE-9D5D-8C0F09B23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D2E5A-3F56-45EF-8A65-CDCA47AD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FB924-3C0A-482C-A300-3D057682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3397E-6C30-4932-BE43-10B01C0F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6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7525-D7A6-477A-B762-FACA257D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49799-F86F-4921-B25C-8B80F2C6B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B3D03-6AFE-426A-BE0D-E887B2E4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4DA8E-6770-4C83-AB70-7A7654E6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F2FDA-0E82-4BCB-806B-1E540947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3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81E6-96A2-4A54-914C-DFA90FC0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A712E-682C-42AC-914B-C9B8F75CF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0BF46-0A6C-4638-A783-9ABE7A09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C6240-62DD-4774-9CA9-64579846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E6E70-18C5-459B-85BF-2F68F1AC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87D4-0576-473A-B344-6F4606E2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AB15-A7B4-4758-9698-CAA9B0C82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38465-419A-45FC-ADC3-35453534C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AB2AD-5BE4-49A9-B01F-DE49E27A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1DA57-E742-409D-A5AD-C602C140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45E52-D324-4F87-8C6A-DA58FB49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3C34-D194-4D88-A091-3801D5BA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81ADC-BB1C-45DD-84C7-8B10A59D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EF848-4A80-4464-A745-433253DFD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28863-1CC8-4415-8037-D93AB1BE7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DAF92-D1CF-4316-9569-DB6C0E183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26AA8-F3E5-4010-89A9-3BFABBB1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8E3FB-15F1-4A6F-A2B0-91597403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B01FE-C685-43C8-99DE-C7720158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4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D571-C480-41C3-93FD-8B0EAE79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898A6-DC5E-4AE2-89CA-BF313AF9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C10A5-7D85-4A83-BF82-AA6CD15B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260D2-03C3-477F-9FAB-31B8ABA8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6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AE120-501E-4082-A7D5-8AA5B476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9E08C-FB58-4038-BF22-8FD082AE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E4D53-D047-4614-A6FF-A63DE6CC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7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547E-8AA5-48C8-B125-5F00F7CD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371A-2E94-4383-A155-8FD2A0635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58A73-B9EC-4FA9-9E52-C1C7EBCA8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35779-447D-4032-9794-3D354730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8E63E-2801-4DF3-8F3D-E6D9295F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301F8-ED7B-4876-AF84-2B53CF2B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8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486C-DF0A-4462-83DF-AF696D90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DDE57-22C4-4E43-9062-327145E7B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1F42F-B458-42EA-BDD1-EF31B578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894F1-C2C2-4102-8245-A68A94C1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C543-7046-4C03-83C3-1184DFE84D74}" type="datetimeFigureOut">
              <a:rPr lang="en-US" smtClean="0"/>
              <a:t>09/30/2019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5E09-3F34-4DBA-A6A9-7B5BA4C3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2C5A4-B37F-4052-A6E4-8D82A4D6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4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9D7D9-956A-42FC-AE02-5D3585A5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C884A-F4FD-46FE-8C22-3B108BAF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A06CB-69F2-42C5-9D6B-459703576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9C543-7046-4C03-83C3-1184DFE84D74}" type="datetimeFigureOut">
              <a:rPr lang="en-US" smtClean="0"/>
              <a:t>09/30/2019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01996-476A-46EC-9522-1FE67781F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433E9-0108-4E28-B7C4-A9EBBCF1C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972F0-5E18-4E49-9B68-1720AA034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0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3" Type="http://schemas.openxmlformats.org/officeDocument/2006/relationships/image" Target="../media/image61.png"/><Relationship Id="rId7" Type="http://schemas.openxmlformats.org/officeDocument/2006/relationships/image" Target="../media/image15.png"/><Relationship Id="rId12" Type="http://schemas.openxmlformats.org/officeDocument/2006/relationships/image" Target="../media/image6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27.png"/><Relationship Id="rId5" Type="http://schemas.openxmlformats.org/officeDocument/2006/relationships/image" Target="../media/image63.png"/><Relationship Id="rId15" Type="http://schemas.openxmlformats.org/officeDocument/2006/relationships/image" Target="../media/image71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0533B-59BD-42C4-8A1F-9501E103C3EA}"/>
              </a:ext>
            </a:extLst>
          </p:cNvPr>
          <p:cNvSpPr/>
          <p:nvPr/>
        </p:nvSpPr>
        <p:spPr>
          <a:xfrm>
            <a:off x="1506220" y="1174834"/>
            <a:ext cx="9179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What is Data Science?</a:t>
            </a:r>
          </a:p>
        </p:txBody>
      </p:sp>
    </p:spTree>
    <p:extLst>
      <p:ext uri="{BB962C8B-B14F-4D97-AF65-F5344CB8AC3E}">
        <p14:creationId xmlns:p14="http://schemas.microsoft.com/office/powerpoint/2010/main" val="33607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D3DB71-4D3A-456F-A9AC-505E8058AF8A}"/>
              </a:ext>
            </a:extLst>
          </p:cNvPr>
          <p:cNvSpPr/>
          <p:nvPr/>
        </p:nvSpPr>
        <p:spPr>
          <a:xfrm>
            <a:off x="1506220" y="2371591"/>
            <a:ext cx="9179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391009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6816" y="1517072"/>
            <a:ext cx="7718367" cy="3823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/>
          <p:nvPr/>
        </p:nvSpPr>
        <p:spPr>
          <a:xfrm>
            <a:off x="4205894" y="944013"/>
            <a:ext cx="207818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5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/>
          <p:nvPr/>
        </p:nvSpPr>
        <p:spPr>
          <a:xfrm>
            <a:off x="4309803" y="966354"/>
            <a:ext cx="0" cy="211282"/>
          </a:xfrm>
          <a:custGeom>
            <a:avLst/>
            <a:gdLst/>
            <a:ahLst/>
            <a:cxnLst/>
            <a:rect l="l" t="t" r="r" b="b"/>
            <a:pathLst>
              <a:path h="309880">
                <a:moveTo>
                  <a:pt x="0" y="0"/>
                </a:moveTo>
                <a:lnTo>
                  <a:pt x="0" y="309372"/>
                </a:lnTo>
              </a:path>
            </a:pathLst>
          </a:custGeom>
          <a:ln w="79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/>
          <p:nvPr/>
        </p:nvSpPr>
        <p:spPr>
          <a:xfrm>
            <a:off x="4440728" y="921674"/>
            <a:ext cx="170584" cy="255876"/>
          </a:xfrm>
          <a:custGeom>
            <a:avLst/>
            <a:gdLst/>
            <a:ahLst/>
            <a:cxnLst/>
            <a:rect l="l" t="t" r="r" b="b"/>
            <a:pathLst>
              <a:path w="250189" h="375285">
                <a:moveTo>
                  <a:pt x="73152" y="374904"/>
                </a:moveTo>
                <a:lnTo>
                  <a:pt x="0" y="374904"/>
                </a:lnTo>
                <a:lnTo>
                  <a:pt x="0" y="0"/>
                </a:lnTo>
                <a:lnTo>
                  <a:pt x="73152" y="0"/>
                </a:lnTo>
                <a:lnTo>
                  <a:pt x="73152" y="134112"/>
                </a:lnTo>
                <a:lnTo>
                  <a:pt x="238070" y="134112"/>
                </a:lnTo>
                <a:lnTo>
                  <a:pt x="238315" y="134493"/>
                </a:lnTo>
                <a:lnTo>
                  <a:pt x="242316" y="142494"/>
                </a:lnTo>
                <a:lnTo>
                  <a:pt x="245173" y="150495"/>
                </a:lnTo>
                <a:lnTo>
                  <a:pt x="245255" y="150876"/>
                </a:lnTo>
                <a:lnTo>
                  <a:pt x="129540" y="150876"/>
                </a:lnTo>
                <a:lnTo>
                  <a:pt x="116657" y="152257"/>
                </a:lnTo>
                <a:lnTo>
                  <a:pt x="80867" y="180975"/>
                </a:lnTo>
                <a:lnTo>
                  <a:pt x="73152" y="225552"/>
                </a:lnTo>
                <a:lnTo>
                  <a:pt x="73152" y="374904"/>
                </a:lnTo>
                <a:close/>
              </a:path>
              <a:path w="250189" h="375285">
                <a:moveTo>
                  <a:pt x="238070" y="134112"/>
                </a:moveTo>
                <a:lnTo>
                  <a:pt x="73152" y="134112"/>
                </a:lnTo>
                <a:lnTo>
                  <a:pt x="81200" y="122658"/>
                </a:lnTo>
                <a:lnTo>
                  <a:pt x="119395" y="95702"/>
                </a:lnTo>
                <a:lnTo>
                  <a:pt x="152400" y="89916"/>
                </a:lnTo>
                <a:lnTo>
                  <a:pt x="164687" y="90487"/>
                </a:lnTo>
                <a:lnTo>
                  <a:pt x="208740" y="104203"/>
                </a:lnTo>
                <a:lnTo>
                  <a:pt x="238070" y="134112"/>
                </a:lnTo>
                <a:close/>
              </a:path>
              <a:path w="250189" h="375285">
                <a:moveTo>
                  <a:pt x="249936" y="374904"/>
                </a:moveTo>
                <a:lnTo>
                  <a:pt x="175260" y="374904"/>
                </a:lnTo>
                <a:lnTo>
                  <a:pt x="175260" y="207264"/>
                </a:lnTo>
                <a:lnTo>
                  <a:pt x="174712" y="196405"/>
                </a:lnTo>
                <a:lnTo>
                  <a:pt x="152590" y="156210"/>
                </a:lnTo>
                <a:lnTo>
                  <a:pt x="129540" y="150876"/>
                </a:lnTo>
                <a:lnTo>
                  <a:pt x="245255" y="150876"/>
                </a:lnTo>
                <a:lnTo>
                  <a:pt x="249619" y="193548"/>
                </a:lnTo>
                <a:lnTo>
                  <a:pt x="249866" y="207264"/>
                </a:lnTo>
                <a:lnTo>
                  <a:pt x="249936" y="374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" name="object 6"/>
          <p:cNvSpPr/>
          <p:nvPr/>
        </p:nvSpPr>
        <p:spPr>
          <a:xfrm>
            <a:off x="4641273" y="982979"/>
            <a:ext cx="186170" cy="200891"/>
          </a:xfrm>
          <a:custGeom>
            <a:avLst/>
            <a:gdLst/>
            <a:ahLst/>
            <a:cxnLst/>
            <a:rect l="l" t="t" r="r" b="b"/>
            <a:pathLst>
              <a:path w="273050" h="294639">
                <a:moveTo>
                  <a:pt x="138684" y="294132"/>
                </a:moveTo>
                <a:lnTo>
                  <a:pt x="87249" y="285940"/>
                </a:lnTo>
                <a:lnTo>
                  <a:pt x="42672" y="260603"/>
                </a:lnTo>
                <a:lnTo>
                  <a:pt x="11049" y="215836"/>
                </a:lnTo>
                <a:lnTo>
                  <a:pt x="0" y="149352"/>
                </a:lnTo>
                <a:lnTo>
                  <a:pt x="2524" y="115704"/>
                </a:lnTo>
                <a:lnTo>
                  <a:pt x="21859" y="60412"/>
                </a:lnTo>
                <a:lnTo>
                  <a:pt x="58721" y="22502"/>
                </a:lnTo>
                <a:lnTo>
                  <a:pt x="107965" y="2547"/>
                </a:lnTo>
                <a:lnTo>
                  <a:pt x="137160" y="0"/>
                </a:lnTo>
                <a:lnTo>
                  <a:pt x="154019" y="857"/>
                </a:lnTo>
                <a:lnTo>
                  <a:pt x="201168" y="13716"/>
                </a:lnTo>
                <a:lnTo>
                  <a:pt x="238672" y="41362"/>
                </a:lnTo>
                <a:lnTo>
                  <a:pt x="251916" y="60960"/>
                </a:lnTo>
                <a:lnTo>
                  <a:pt x="137160" y="60960"/>
                </a:lnTo>
                <a:lnTo>
                  <a:pt x="124277" y="62055"/>
                </a:lnTo>
                <a:lnTo>
                  <a:pt x="87320" y="84772"/>
                </a:lnTo>
                <a:lnTo>
                  <a:pt x="74676" y="117348"/>
                </a:lnTo>
                <a:lnTo>
                  <a:pt x="270711" y="117348"/>
                </a:lnTo>
                <a:lnTo>
                  <a:pt x="271510" y="122396"/>
                </a:lnTo>
                <a:lnTo>
                  <a:pt x="272415" y="135255"/>
                </a:lnTo>
                <a:lnTo>
                  <a:pt x="272737" y="149352"/>
                </a:lnTo>
                <a:lnTo>
                  <a:pt x="272796" y="166116"/>
                </a:lnTo>
                <a:lnTo>
                  <a:pt x="73152" y="166116"/>
                </a:lnTo>
                <a:lnTo>
                  <a:pt x="75747" y="186118"/>
                </a:lnTo>
                <a:lnTo>
                  <a:pt x="102108" y="225552"/>
                </a:lnTo>
                <a:lnTo>
                  <a:pt x="141732" y="236220"/>
                </a:lnTo>
                <a:lnTo>
                  <a:pt x="256140" y="236220"/>
                </a:lnTo>
                <a:lnTo>
                  <a:pt x="252579" y="241935"/>
                </a:lnTo>
                <a:lnTo>
                  <a:pt x="242316" y="254508"/>
                </a:lnTo>
                <a:lnTo>
                  <a:pt x="222051" y="272272"/>
                </a:lnTo>
                <a:lnTo>
                  <a:pt x="197929" y="284607"/>
                </a:lnTo>
                <a:lnTo>
                  <a:pt x="170092" y="291798"/>
                </a:lnTo>
                <a:lnTo>
                  <a:pt x="138684" y="294132"/>
                </a:lnTo>
                <a:close/>
              </a:path>
              <a:path w="273050" h="294639">
                <a:moveTo>
                  <a:pt x="270711" y="117348"/>
                </a:moveTo>
                <a:lnTo>
                  <a:pt x="198120" y="117348"/>
                </a:lnTo>
                <a:lnTo>
                  <a:pt x="196762" y="104489"/>
                </a:lnTo>
                <a:lnTo>
                  <a:pt x="192976" y="93345"/>
                </a:lnTo>
                <a:lnTo>
                  <a:pt x="160210" y="64579"/>
                </a:lnTo>
                <a:lnTo>
                  <a:pt x="137160" y="60960"/>
                </a:lnTo>
                <a:lnTo>
                  <a:pt x="251916" y="60960"/>
                </a:lnTo>
                <a:lnTo>
                  <a:pt x="255817" y="67746"/>
                </a:lnTo>
                <a:lnTo>
                  <a:pt x="261937" y="81343"/>
                </a:lnTo>
                <a:lnTo>
                  <a:pt x="266628" y="95797"/>
                </a:lnTo>
                <a:lnTo>
                  <a:pt x="269748" y="111252"/>
                </a:lnTo>
                <a:lnTo>
                  <a:pt x="270711" y="117348"/>
                </a:lnTo>
                <a:close/>
              </a:path>
              <a:path w="273050" h="294639">
                <a:moveTo>
                  <a:pt x="256140" y="236220"/>
                </a:moveTo>
                <a:lnTo>
                  <a:pt x="141732" y="236220"/>
                </a:lnTo>
                <a:lnTo>
                  <a:pt x="153495" y="235600"/>
                </a:lnTo>
                <a:lnTo>
                  <a:pt x="163830" y="233553"/>
                </a:lnTo>
                <a:lnTo>
                  <a:pt x="196596" y="204216"/>
                </a:lnTo>
                <a:lnTo>
                  <a:pt x="268224" y="204216"/>
                </a:lnTo>
                <a:lnTo>
                  <a:pt x="265676" y="216789"/>
                </a:lnTo>
                <a:lnTo>
                  <a:pt x="260413" y="229361"/>
                </a:lnTo>
                <a:lnTo>
                  <a:pt x="256140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4940530" y="982979"/>
            <a:ext cx="174914" cy="200891"/>
          </a:xfrm>
          <a:custGeom>
            <a:avLst/>
            <a:gdLst/>
            <a:ahLst/>
            <a:cxnLst/>
            <a:rect l="l" t="t" r="r" b="b"/>
            <a:pathLst>
              <a:path w="256539" h="294639">
                <a:moveTo>
                  <a:pt x="249553" y="236220"/>
                </a:moveTo>
                <a:lnTo>
                  <a:pt x="135636" y="236220"/>
                </a:lnTo>
                <a:lnTo>
                  <a:pt x="145613" y="235910"/>
                </a:lnTo>
                <a:lnTo>
                  <a:pt x="154876" y="234886"/>
                </a:lnTo>
                <a:lnTo>
                  <a:pt x="163282" y="233005"/>
                </a:lnTo>
                <a:lnTo>
                  <a:pt x="170688" y="230124"/>
                </a:lnTo>
                <a:lnTo>
                  <a:pt x="178307" y="225552"/>
                </a:lnTo>
                <a:lnTo>
                  <a:pt x="182880" y="219456"/>
                </a:lnTo>
                <a:lnTo>
                  <a:pt x="182880" y="202692"/>
                </a:lnTo>
                <a:lnTo>
                  <a:pt x="148399" y="184213"/>
                </a:lnTo>
                <a:lnTo>
                  <a:pt x="72199" y="165330"/>
                </a:lnTo>
                <a:lnTo>
                  <a:pt x="53340" y="158686"/>
                </a:lnTo>
                <a:lnTo>
                  <a:pt x="17668" y="133254"/>
                </a:lnTo>
                <a:lnTo>
                  <a:pt x="6096" y="92964"/>
                </a:lnTo>
                <a:lnTo>
                  <a:pt x="8096" y="75009"/>
                </a:lnTo>
                <a:lnTo>
                  <a:pt x="38100" y="27431"/>
                </a:lnTo>
                <a:lnTo>
                  <a:pt x="74676" y="6857"/>
                </a:lnTo>
                <a:lnTo>
                  <a:pt x="124968" y="0"/>
                </a:lnTo>
                <a:lnTo>
                  <a:pt x="150114" y="1404"/>
                </a:lnTo>
                <a:lnTo>
                  <a:pt x="193548" y="12215"/>
                </a:lnTo>
                <a:lnTo>
                  <a:pt x="227004" y="34480"/>
                </a:lnTo>
                <a:lnTo>
                  <a:pt x="240919" y="57912"/>
                </a:lnTo>
                <a:lnTo>
                  <a:pt x="126492" y="57912"/>
                </a:lnTo>
                <a:lnTo>
                  <a:pt x="114776" y="58459"/>
                </a:lnTo>
                <a:lnTo>
                  <a:pt x="79248" y="76200"/>
                </a:lnTo>
                <a:lnTo>
                  <a:pt x="79248" y="91440"/>
                </a:lnTo>
                <a:lnTo>
                  <a:pt x="116586" y="108204"/>
                </a:lnTo>
                <a:lnTo>
                  <a:pt x="169164" y="120396"/>
                </a:lnTo>
                <a:lnTo>
                  <a:pt x="190357" y="125563"/>
                </a:lnTo>
                <a:lnTo>
                  <a:pt x="236219" y="149352"/>
                </a:lnTo>
                <a:lnTo>
                  <a:pt x="254865" y="186642"/>
                </a:lnTo>
                <a:lnTo>
                  <a:pt x="256031" y="201168"/>
                </a:lnTo>
                <a:lnTo>
                  <a:pt x="254269" y="220860"/>
                </a:lnTo>
                <a:lnTo>
                  <a:pt x="249553" y="236220"/>
                </a:lnTo>
                <a:close/>
              </a:path>
              <a:path w="256539" h="294639">
                <a:moveTo>
                  <a:pt x="249936" y="94488"/>
                </a:moveTo>
                <a:lnTo>
                  <a:pt x="176783" y="94488"/>
                </a:lnTo>
                <a:lnTo>
                  <a:pt x="176783" y="85344"/>
                </a:lnTo>
                <a:lnTo>
                  <a:pt x="173736" y="77724"/>
                </a:lnTo>
                <a:lnTo>
                  <a:pt x="140231" y="59007"/>
                </a:lnTo>
                <a:lnTo>
                  <a:pt x="126492" y="57912"/>
                </a:lnTo>
                <a:lnTo>
                  <a:pt x="240919" y="57912"/>
                </a:lnTo>
                <a:lnTo>
                  <a:pt x="245911" y="71056"/>
                </a:lnTo>
                <a:lnTo>
                  <a:pt x="249936" y="94488"/>
                </a:lnTo>
                <a:close/>
              </a:path>
              <a:path w="256539" h="294639">
                <a:moveTo>
                  <a:pt x="129540" y="294132"/>
                </a:moveTo>
                <a:lnTo>
                  <a:pt x="72199" y="287274"/>
                </a:lnTo>
                <a:lnTo>
                  <a:pt x="32004" y="266700"/>
                </a:lnTo>
                <a:lnTo>
                  <a:pt x="8001" y="234124"/>
                </a:lnTo>
                <a:lnTo>
                  <a:pt x="0" y="193548"/>
                </a:lnTo>
                <a:lnTo>
                  <a:pt x="73152" y="193548"/>
                </a:lnTo>
                <a:lnTo>
                  <a:pt x="74818" y="203001"/>
                </a:lnTo>
                <a:lnTo>
                  <a:pt x="77343" y="210883"/>
                </a:lnTo>
                <a:lnTo>
                  <a:pt x="117895" y="235362"/>
                </a:lnTo>
                <a:lnTo>
                  <a:pt x="135636" y="236220"/>
                </a:lnTo>
                <a:lnTo>
                  <a:pt x="249553" y="236220"/>
                </a:lnTo>
                <a:lnTo>
                  <a:pt x="248793" y="238696"/>
                </a:lnTo>
                <a:lnTo>
                  <a:pt x="207549" y="279987"/>
                </a:lnTo>
                <a:lnTo>
                  <a:pt x="159543" y="292655"/>
                </a:lnTo>
                <a:lnTo>
                  <a:pt x="129540" y="294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5148348" y="982979"/>
            <a:ext cx="185305" cy="269298"/>
          </a:xfrm>
          <a:custGeom>
            <a:avLst/>
            <a:gdLst/>
            <a:ahLst/>
            <a:cxnLst/>
            <a:rect l="l" t="t" r="r" b="b"/>
            <a:pathLst>
              <a:path w="271779" h="394969">
                <a:moveTo>
                  <a:pt x="246677" y="48768"/>
                </a:moveTo>
                <a:lnTo>
                  <a:pt x="71627" y="48768"/>
                </a:lnTo>
                <a:lnTo>
                  <a:pt x="78247" y="39957"/>
                </a:lnTo>
                <a:lnTo>
                  <a:pt x="109799" y="10929"/>
                </a:lnTo>
                <a:lnTo>
                  <a:pt x="155447" y="0"/>
                </a:lnTo>
                <a:lnTo>
                  <a:pt x="178593" y="2286"/>
                </a:lnTo>
                <a:lnTo>
                  <a:pt x="200024" y="9144"/>
                </a:lnTo>
                <a:lnTo>
                  <a:pt x="219741" y="20574"/>
                </a:lnTo>
                <a:lnTo>
                  <a:pt x="237743" y="36576"/>
                </a:lnTo>
                <a:lnTo>
                  <a:pt x="246677" y="48768"/>
                </a:lnTo>
                <a:close/>
              </a:path>
              <a:path w="271779" h="394969">
                <a:moveTo>
                  <a:pt x="73151" y="394716"/>
                </a:moveTo>
                <a:lnTo>
                  <a:pt x="0" y="394716"/>
                </a:lnTo>
                <a:lnTo>
                  <a:pt x="0" y="7620"/>
                </a:lnTo>
                <a:lnTo>
                  <a:pt x="71627" y="7620"/>
                </a:lnTo>
                <a:lnTo>
                  <a:pt x="71627" y="48768"/>
                </a:lnTo>
                <a:lnTo>
                  <a:pt x="246677" y="48768"/>
                </a:lnTo>
                <a:lnTo>
                  <a:pt x="252626" y="56888"/>
                </a:lnTo>
                <a:lnTo>
                  <a:pt x="255670" y="64008"/>
                </a:lnTo>
                <a:lnTo>
                  <a:pt x="134111" y="64008"/>
                </a:lnTo>
                <a:lnTo>
                  <a:pt x="115228" y="66532"/>
                </a:lnTo>
                <a:lnTo>
                  <a:pt x="77723" y="102108"/>
                </a:lnTo>
                <a:lnTo>
                  <a:pt x="70103" y="153924"/>
                </a:lnTo>
                <a:lnTo>
                  <a:pt x="71818" y="176212"/>
                </a:lnTo>
                <a:lnTo>
                  <a:pt x="97535" y="222504"/>
                </a:lnTo>
                <a:lnTo>
                  <a:pt x="134111" y="233172"/>
                </a:lnTo>
                <a:lnTo>
                  <a:pt x="253716" y="233172"/>
                </a:lnTo>
                <a:lnTo>
                  <a:pt x="253269" y="234338"/>
                </a:lnTo>
                <a:lnTo>
                  <a:pt x="242218" y="251460"/>
                </a:lnTo>
                <a:lnTo>
                  <a:pt x="73151" y="251460"/>
                </a:lnTo>
                <a:lnTo>
                  <a:pt x="73151" y="394716"/>
                </a:lnTo>
                <a:close/>
              </a:path>
              <a:path w="271779" h="394969">
                <a:moveTo>
                  <a:pt x="253716" y="233172"/>
                </a:moveTo>
                <a:lnTo>
                  <a:pt x="134111" y="233172"/>
                </a:lnTo>
                <a:lnTo>
                  <a:pt x="148351" y="231743"/>
                </a:lnTo>
                <a:lnTo>
                  <a:pt x="161162" y="227457"/>
                </a:lnTo>
                <a:lnTo>
                  <a:pt x="188237" y="197096"/>
                </a:lnTo>
                <a:lnTo>
                  <a:pt x="196595" y="146304"/>
                </a:lnTo>
                <a:lnTo>
                  <a:pt x="195738" y="130849"/>
                </a:lnTo>
                <a:lnTo>
                  <a:pt x="182879" y="89916"/>
                </a:lnTo>
                <a:lnTo>
                  <a:pt x="149232" y="65698"/>
                </a:lnTo>
                <a:lnTo>
                  <a:pt x="134111" y="64008"/>
                </a:lnTo>
                <a:lnTo>
                  <a:pt x="255670" y="64008"/>
                </a:lnTo>
                <a:lnTo>
                  <a:pt x="263080" y="81343"/>
                </a:lnTo>
                <a:lnTo>
                  <a:pt x="269247" y="110085"/>
                </a:lnTo>
                <a:lnTo>
                  <a:pt x="271271" y="143256"/>
                </a:lnTo>
                <a:lnTo>
                  <a:pt x="269271" y="177807"/>
                </a:lnTo>
                <a:lnTo>
                  <a:pt x="263270" y="208216"/>
                </a:lnTo>
                <a:lnTo>
                  <a:pt x="253716" y="233172"/>
                </a:lnTo>
                <a:close/>
              </a:path>
              <a:path w="271779" h="394969">
                <a:moveTo>
                  <a:pt x="152399" y="294132"/>
                </a:moveTo>
                <a:lnTo>
                  <a:pt x="109537" y="285130"/>
                </a:lnTo>
                <a:lnTo>
                  <a:pt x="79105" y="259794"/>
                </a:lnTo>
                <a:lnTo>
                  <a:pt x="73151" y="251460"/>
                </a:lnTo>
                <a:lnTo>
                  <a:pt x="242218" y="251460"/>
                </a:lnTo>
                <a:lnTo>
                  <a:pt x="200405" y="284797"/>
                </a:lnTo>
                <a:lnTo>
                  <a:pt x="152399" y="294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5367598" y="982980"/>
            <a:ext cx="110403" cy="194397"/>
          </a:xfrm>
          <a:custGeom>
            <a:avLst/>
            <a:gdLst/>
            <a:ahLst/>
            <a:cxnLst/>
            <a:rect l="l" t="t" r="r" b="b"/>
            <a:pathLst>
              <a:path w="161925" h="285114">
                <a:moveTo>
                  <a:pt x="161544" y="54864"/>
                </a:moveTo>
                <a:lnTo>
                  <a:pt x="68580" y="54864"/>
                </a:lnTo>
                <a:lnTo>
                  <a:pt x="76533" y="42291"/>
                </a:lnTo>
                <a:lnTo>
                  <a:pt x="108680" y="10287"/>
                </a:lnTo>
                <a:lnTo>
                  <a:pt x="152400" y="0"/>
                </a:lnTo>
                <a:lnTo>
                  <a:pt x="161544" y="0"/>
                </a:lnTo>
                <a:lnTo>
                  <a:pt x="161544" y="54864"/>
                </a:lnTo>
                <a:close/>
              </a:path>
              <a:path w="161925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68580" y="7620"/>
                </a:lnTo>
                <a:lnTo>
                  <a:pt x="68580" y="54864"/>
                </a:lnTo>
                <a:lnTo>
                  <a:pt x="161544" y="54864"/>
                </a:lnTo>
                <a:lnTo>
                  <a:pt x="161544" y="73152"/>
                </a:lnTo>
                <a:lnTo>
                  <a:pt x="140208" y="73152"/>
                </a:lnTo>
                <a:lnTo>
                  <a:pt x="120229" y="75104"/>
                </a:lnTo>
                <a:lnTo>
                  <a:pt x="82296" y="102108"/>
                </a:lnTo>
                <a:lnTo>
                  <a:pt x="73152" y="152400"/>
                </a:lnTo>
                <a:lnTo>
                  <a:pt x="73152" y="284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/>
          <p:nvPr/>
        </p:nvSpPr>
        <p:spPr>
          <a:xfrm>
            <a:off x="5490210" y="982979"/>
            <a:ext cx="186170" cy="200891"/>
          </a:xfrm>
          <a:custGeom>
            <a:avLst/>
            <a:gdLst/>
            <a:ahLst/>
            <a:cxnLst/>
            <a:rect l="l" t="t" r="r" b="b"/>
            <a:pathLst>
              <a:path w="273050" h="294639">
                <a:moveTo>
                  <a:pt x="138684" y="294132"/>
                </a:moveTo>
                <a:lnTo>
                  <a:pt x="87058" y="285940"/>
                </a:lnTo>
                <a:lnTo>
                  <a:pt x="41148" y="260603"/>
                </a:lnTo>
                <a:lnTo>
                  <a:pt x="10287" y="215836"/>
                </a:lnTo>
                <a:lnTo>
                  <a:pt x="0" y="149352"/>
                </a:lnTo>
                <a:lnTo>
                  <a:pt x="2309" y="115704"/>
                </a:lnTo>
                <a:lnTo>
                  <a:pt x="21216" y="60412"/>
                </a:lnTo>
                <a:lnTo>
                  <a:pt x="58054" y="22502"/>
                </a:lnTo>
                <a:lnTo>
                  <a:pt x="107108" y="2547"/>
                </a:lnTo>
                <a:lnTo>
                  <a:pt x="135636" y="0"/>
                </a:lnTo>
                <a:lnTo>
                  <a:pt x="153376" y="857"/>
                </a:lnTo>
                <a:lnTo>
                  <a:pt x="201168" y="13716"/>
                </a:lnTo>
                <a:lnTo>
                  <a:pt x="238458" y="41362"/>
                </a:lnTo>
                <a:lnTo>
                  <a:pt x="251916" y="60960"/>
                </a:lnTo>
                <a:lnTo>
                  <a:pt x="137160" y="60960"/>
                </a:lnTo>
                <a:lnTo>
                  <a:pt x="124063" y="62055"/>
                </a:lnTo>
                <a:lnTo>
                  <a:pt x="87320" y="84772"/>
                </a:lnTo>
                <a:lnTo>
                  <a:pt x="74676" y="117348"/>
                </a:lnTo>
                <a:lnTo>
                  <a:pt x="270360" y="117348"/>
                </a:lnTo>
                <a:lnTo>
                  <a:pt x="270867" y="122396"/>
                </a:lnTo>
                <a:lnTo>
                  <a:pt x="271843" y="135255"/>
                </a:lnTo>
                <a:lnTo>
                  <a:pt x="272534" y="149828"/>
                </a:lnTo>
                <a:lnTo>
                  <a:pt x="272796" y="166116"/>
                </a:lnTo>
                <a:lnTo>
                  <a:pt x="73152" y="166116"/>
                </a:lnTo>
                <a:lnTo>
                  <a:pt x="75747" y="186118"/>
                </a:lnTo>
                <a:lnTo>
                  <a:pt x="102108" y="225552"/>
                </a:lnTo>
                <a:lnTo>
                  <a:pt x="141732" y="236220"/>
                </a:lnTo>
                <a:lnTo>
                  <a:pt x="256140" y="236220"/>
                </a:lnTo>
                <a:lnTo>
                  <a:pt x="252579" y="241935"/>
                </a:lnTo>
                <a:lnTo>
                  <a:pt x="242316" y="254508"/>
                </a:lnTo>
                <a:lnTo>
                  <a:pt x="221408" y="272272"/>
                </a:lnTo>
                <a:lnTo>
                  <a:pt x="197358" y="284607"/>
                </a:lnTo>
                <a:lnTo>
                  <a:pt x="169878" y="291798"/>
                </a:lnTo>
                <a:lnTo>
                  <a:pt x="138684" y="294132"/>
                </a:lnTo>
                <a:close/>
              </a:path>
              <a:path w="273050" h="294639">
                <a:moveTo>
                  <a:pt x="270360" y="117348"/>
                </a:moveTo>
                <a:lnTo>
                  <a:pt x="198120" y="117348"/>
                </a:lnTo>
                <a:lnTo>
                  <a:pt x="196095" y="104489"/>
                </a:lnTo>
                <a:lnTo>
                  <a:pt x="192214" y="93345"/>
                </a:lnTo>
                <a:lnTo>
                  <a:pt x="160020" y="64579"/>
                </a:lnTo>
                <a:lnTo>
                  <a:pt x="137160" y="60960"/>
                </a:lnTo>
                <a:lnTo>
                  <a:pt x="251916" y="60960"/>
                </a:lnTo>
                <a:lnTo>
                  <a:pt x="255817" y="67746"/>
                </a:lnTo>
                <a:lnTo>
                  <a:pt x="261937" y="81343"/>
                </a:lnTo>
                <a:lnTo>
                  <a:pt x="266628" y="95797"/>
                </a:lnTo>
                <a:lnTo>
                  <a:pt x="269748" y="111252"/>
                </a:lnTo>
                <a:lnTo>
                  <a:pt x="270360" y="117348"/>
                </a:lnTo>
                <a:close/>
              </a:path>
              <a:path w="273050" h="294639">
                <a:moveTo>
                  <a:pt x="256140" y="236220"/>
                </a:moveTo>
                <a:lnTo>
                  <a:pt x="141732" y="236220"/>
                </a:lnTo>
                <a:lnTo>
                  <a:pt x="152852" y="235600"/>
                </a:lnTo>
                <a:lnTo>
                  <a:pt x="163258" y="233553"/>
                </a:lnTo>
                <a:lnTo>
                  <a:pt x="172807" y="229790"/>
                </a:lnTo>
                <a:lnTo>
                  <a:pt x="181356" y="224028"/>
                </a:lnTo>
                <a:lnTo>
                  <a:pt x="192024" y="213360"/>
                </a:lnTo>
                <a:lnTo>
                  <a:pt x="195072" y="204216"/>
                </a:lnTo>
                <a:lnTo>
                  <a:pt x="268224" y="204216"/>
                </a:lnTo>
                <a:lnTo>
                  <a:pt x="265676" y="216789"/>
                </a:lnTo>
                <a:lnTo>
                  <a:pt x="260413" y="229361"/>
                </a:lnTo>
                <a:lnTo>
                  <a:pt x="256140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" name="object 11"/>
          <p:cNvSpPr/>
          <p:nvPr/>
        </p:nvSpPr>
        <p:spPr>
          <a:xfrm>
            <a:off x="5690755" y="982979"/>
            <a:ext cx="176645" cy="200891"/>
          </a:xfrm>
          <a:custGeom>
            <a:avLst/>
            <a:gdLst/>
            <a:ahLst/>
            <a:cxnLst/>
            <a:rect l="l" t="t" r="r" b="b"/>
            <a:pathLst>
              <a:path w="259079" h="294639">
                <a:moveTo>
                  <a:pt x="79248" y="96011"/>
                </a:moveTo>
                <a:lnTo>
                  <a:pt x="9144" y="96011"/>
                </a:lnTo>
                <a:lnTo>
                  <a:pt x="11168" y="78581"/>
                </a:lnTo>
                <a:lnTo>
                  <a:pt x="28956" y="36575"/>
                </a:lnTo>
                <a:lnTo>
                  <a:pt x="68199" y="9143"/>
                </a:lnTo>
                <a:lnTo>
                  <a:pt x="128016" y="0"/>
                </a:lnTo>
                <a:lnTo>
                  <a:pt x="150066" y="1142"/>
                </a:lnTo>
                <a:lnTo>
                  <a:pt x="190166" y="10286"/>
                </a:lnTo>
                <a:lnTo>
                  <a:pt x="223908" y="29432"/>
                </a:lnTo>
                <a:lnTo>
                  <a:pt x="239547" y="57911"/>
                </a:lnTo>
                <a:lnTo>
                  <a:pt x="124968" y="57911"/>
                </a:lnTo>
                <a:lnTo>
                  <a:pt x="113276" y="58769"/>
                </a:lnTo>
                <a:lnTo>
                  <a:pt x="82867" y="82105"/>
                </a:lnTo>
                <a:lnTo>
                  <a:pt x="80700" y="88558"/>
                </a:lnTo>
                <a:lnTo>
                  <a:pt x="79248" y="96011"/>
                </a:lnTo>
                <a:close/>
              </a:path>
              <a:path w="259079" h="294639">
                <a:moveTo>
                  <a:pt x="86868" y="294131"/>
                </a:moveTo>
                <a:lnTo>
                  <a:pt x="37576" y="282559"/>
                </a:lnTo>
                <a:lnTo>
                  <a:pt x="5905" y="246887"/>
                </a:lnTo>
                <a:lnTo>
                  <a:pt x="0" y="211835"/>
                </a:lnTo>
                <a:lnTo>
                  <a:pt x="2547" y="187523"/>
                </a:lnTo>
                <a:lnTo>
                  <a:pt x="22502" y="150328"/>
                </a:lnTo>
                <a:lnTo>
                  <a:pt x="65722" y="125729"/>
                </a:lnTo>
                <a:lnTo>
                  <a:pt x="135945" y="114657"/>
                </a:lnTo>
                <a:lnTo>
                  <a:pt x="143827" y="113347"/>
                </a:lnTo>
                <a:lnTo>
                  <a:pt x="170665" y="88558"/>
                </a:lnTo>
                <a:lnTo>
                  <a:pt x="170564" y="86867"/>
                </a:lnTo>
                <a:lnTo>
                  <a:pt x="135564" y="58459"/>
                </a:lnTo>
                <a:lnTo>
                  <a:pt x="124968" y="57911"/>
                </a:lnTo>
                <a:lnTo>
                  <a:pt x="239547" y="57911"/>
                </a:lnTo>
                <a:lnTo>
                  <a:pt x="241577" y="63722"/>
                </a:lnTo>
                <a:lnTo>
                  <a:pt x="243840" y="86867"/>
                </a:lnTo>
                <a:lnTo>
                  <a:pt x="243840" y="149351"/>
                </a:lnTo>
                <a:lnTo>
                  <a:pt x="170688" y="149351"/>
                </a:lnTo>
                <a:lnTo>
                  <a:pt x="161544" y="155447"/>
                </a:lnTo>
                <a:lnTo>
                  <a:pt x="152400" y="158495"/>
                </a:lnTo>
                <a:lnTo>
                  <a:pt x="146304" y="160019"/>
                </a:lnTo>
                <a:lnTo>
                  <a:pt x="138684" y="161543"/>
                </a:lnTo>
                <a:lnTo>
                  <a:pt x="121920" y="164591"/>
                </a:lnTo>
                <a:lnTo>
                  <a:pt x="111347" y="166901"/>
                </a:lnTo>
                <a:lnTo>
                  <a:pt x="77533" y="187642"/>
                </a:lnTo>
                <a:lnTo>
                  <a:pt x="73152" y="205739"/>
                </a:lnTo>
                <a:lnTo>
                  <a:pt x="73747" y="214312"/>
                </a:lnTo>
                <a:lnTo>
                  <a:pt x="108204" y="240791"/>
                </a:lnTo>
                <a:lnTo>
                  <a:pt x="243840" y="240791"/>
                </a:lnTo>
                <a:lnTo>
                  <a:pt x="243840" y="252983"/>
                </a:lnTo>
                <a:lnTo>
                  <a:pt x="173736" y="252983"/>
                </a:lnTo>
                <a:lnTo>
                  <a:pt x="166330" y="260699"/>
                </a:lnTo>
                <a:lnTo>
                  <a:pt x="157924" y="267842"/>
                </a:lnTo>
                <a:lnTo>
                  <a:pt x="114490" y="290702"/>
                </a:lnTo>
                <a:lnTo>
                  <a:pt x="101179" y="293274"/>
                </a:lnTo>
                <a:lnTo>
                  <a:pt x="86868" y="294131"/>
                </a:lnTo>
                <a:close/>
              </a:path>
              <a:path w="259079" h="294639">
                <a:moveTo>
                  <a:pt x="243840" y="240791"/>
                </a:moveTo>
                <a:lnTo>
                  <a:pt x="108204" y="240791"/>
                </a:lnTo>
                <a:lnTo>
                  <a:pt x="119372" y="239934"/>
                </a:lnTo>
                <a:lnTo>
                  <a:pt x="130111" y="237362"/>
                </a:lnTo>
                <a:lnTo>
                  <a:pt x="165354" y="207644"/>
                </a:lnTo>
                <a:lnTo>
                  <a:pt x="170688" y="176783"/>
                </a:lnTo>
                <a:lnTo>
                  <a:pt x="170688" y="149351"/>
                </a:lnTo>
                <a:lnTo>
                  <a:pt x="243840" y="149351"/>
                </a:lnTo>
                <a:lnTo>
                  <a:pt x="243840" y="240791"/>
                </a:lnTo>
                <a:close/>
              </a:path>
              <a:path w="259079" h="294639">
                <a:moveTo>
                  <a:pt x="259080" y="284987"/>
                </a:moveTo>
                <a:lnTo>
                  <a:pt x="179832" y="284987"/>
                </a:lnTo>
                <a:lnTo>
                  <a:pt x="178308" y="280415"/>
                </a:lnTo>
                <a:lnTo>
                  <a:pt x="176784" y="274319"/>
                </a:lnTo>
                <a:lnTo>
                  <a:pt x="175260" y="269747"/>
                </a:lnTo>
                <a:lnTo>
                  <a:pt x="175260" y="265175"/>
                </a:lnTo>
                <a:lnTo>
                  <a:pt x="173736" y="259079"/>
                </a:lnTo>
                <a:lnTo>
                  <a:pt x="173736" y="252983"/>
                </a:lnTo>
                <a:lnTo>
                  <a:pt x="243840" y="252983"/>
                </a:lnTo>
                <a:lnTo>
                  <a:pt x="243840" y="257555"/>
                </a:lnTo>
                <a:lnTo>
                  <a:pt x="245364" y="263651"/>
                </a:lnTo>
                <a:lnTo>
                  <a:pt x="248412" y="268223"/>
                </a:lnTo>
                <a:lnTo>
                  <a:pt x="254508" y="274319"/>
                </a:lnTo>
                <a:lnTo>
                  <a:pt x="259080" y="275843"/>
                </a:lnTo>
                <a:lnTo>
                  <a:pt x="259080" y="284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/>
          <p:nvPr/>
        </p:nvSpPr>
        <p:spPr>
          <a:xfrm>
            <a:off x="5888182" y="921674"/>
            <a:ext cx="183140" cy="261938"/>
          </a:xfrm>
          <a:custGeom>
            <a:avLst/>
            <a:gdLst/>
            <a:ahLst/>
            <a:cxnLst/>
            <a:rect l="l" t="t" r="r" b="b"/>
            <a:pathLst>
              <a:path w="268604" h="384175">
                <a:moveTo>
                  <a:pt x="268224" y="132588"/>
                </a:moveTo>
                <a:lnTo>
                  <a:pt x="195072" y="132588"/>
                </a:lnTo>
                <a:lnTo>
                  <a:pt x="195072" y="0"/>
                </a:lnTo>
                <a:lnTo>
                  <a:pt x="268224" y="0"/>
                </a:lnTo>
                <a:lnTo>
                  <a:pt x="268224" y="132588"/>
                </a:lnTo>
                <a:close/>
              </a:path>
              <a:path w="268604" h="384175">
                <a:moveTo>
                  <a:pt x="112776" y="384048"/>
                </a:moveTo>
                <a:lnTo>
                  <a:pt x="69151" y="374523"/>
                </a:lnTo>
                <a:lnTo>
                  <a:pt x="33528" y="344424"/>
                </a:lnTo>
                <a:lnTo>
                  <a:pt x="8191" y="299847"/>
                </a:lnTo>
                <a:lnTo>
                  <a:pt x="0" y="243840"/>
                </a:lnTo>
                <a:lnTo>
                  <a:pt x="2000" y="210145"/>
                </a:lnTo>
                <a:lnTo>
                  <a:pt x="18002" y="153614"/>
                </a:lnTo>
                <a:lnTo>
                  <a:pt x="50292" y="113061"/>
                </a:lnTo>
                <a:lnTo>
                  <a:pt x="93726" y="92487"/>
                </a:lnTo>
                <a:lnTo>
                  <a:pt x="118872" y="89916"/>
                </a:lnTo>
                <a:lnTo>
                  <a:pt x="131135" y="90749"/>
                </a:lnTo>
                <a:lnTo>
                  <a:pt x="172783" y="108156"/>
                </a:lnTo>
                <a:lnTo>
                  <a:pt x="195072" y="132588"/>
                </a:lnTo>
                <a:lnTo>
                  <a:pt x="268224" y="132588"/>
                </a:lnTo>
                <a:lnTo>
                  <a:pt x="268224" y="153924"/>
                </a:lnTo>
                <a:lnTo>
                  <a:pt x="135636" y="153924"/>
                </a:lnTo>
                <a:lnTo>
                  <a:pt x="120777" y="155590"/>
                </a:lnTo>
                <a:lnTo>
                  <a:pt x="89916" y="178308"/>
                </a:lnTo>
                <a:lnTo>
                  <a:pt x="75557" y="221813"/>
                </a:lnTo>
                <a:lnTo>
                  <a:pt x="74676" y="239268"/>
                </a:lnTo>
                <a:lnTo>
                  <a:pt x="75557" y="256936"/>
                </a:lnTo>
                <a:lnTo>
                  <a:pt x="89916" y="300228"/>
                </a:lnTo>
                <a:lnTo>
                  <a:pt x="134112" y="323088"/>
                </a:lnTo>
                <a:lnTo>
                  <a:pt x="268224" y="323088"/>
                </a:lnTo>
                <a:lnTo>
                  <a:pt x="268224" y="336804"/>
                </a:lnTo>
                <a:lnTo>
                  <a:pt x="196596" y="336804"/>
                </a:lnTo>
                <a:lnTo>
                  <a:pt x="188547" y="348519"/>
                </a:lnTo>
                <a:lnTo>
                  <a:pt x="180213" y="358521"/>
                </a:lnTo>
                <a:lnTo>
                  <a:pt x="140017" y="381571"/>
                </a:lnTo>
                <a:lnTo>
                  <a:pt x="127039" y="383452"/>
                </a:lnTo>
                <a:lnTo>
                  <a:pt x="112776" y="384048"/>
                </a:lnTo>
                <a:close/>
              </a:path>
              <a:path w="268604" h="384175">
                <a:moveTo>
                  <a:pt x="268224" y="323088"/>
                </a:moveTo>
                <a:lnTo>
                  <a:pt x="134112" y="323088"/>
                </a:lnTo>
                <a:lnTo>
                  <a:pt x="148113" y="321659"/>
                </a:lnTo>
                <a:lnTo>
                  <a:pt x="160401" y="317373"/>
                </a:lnTo>
                <a:lnTo>
                  <a:pt x="186713" y="287940"/>
                </a:lnTo>
                <a:lnTo>
                  <a:pt x="194917" y="243840"/>
                </a:lnTo>
                <a:lnTo>
                  <a:pt x="194979" y="239268"/>
                </a:lnTo>
                <a:lnTo>
                  <a:pt x="193643" y="217360"/>
                </a:lnTo>
                <a:lnTo>
                  <a:pt x="182213" y="180784"/>
                </a:lnTo>
                <a:lnTo>
                  <a:pt x="145637" y="154781"/>
                </a:lnTo>
                <a:lnTo>
                  <a:pt x="135636" y="153924"/>
                </a:lnTo>
                <a:lnTo>
                  <a:pt x="268224" y="153924"/>
                </a:lnTo>
                <a:lnTo>
                  <a:pt x="268224" y="323088"/>
                </a:lnTo>
                <a:close/>
              </a:path>
              <a:path w="268604" h="384175">
                <a:moveTo>
                  <a:pt x="268224" y="374904"/>
                </a:moveTo>
                <a:lnTo>
                  <a:pt x="196596" y="374904"/>
                </a:lnTo>
                <a:lnTo>
                  <a:pt x="196596" y="336804"/>
                </a:lnTo>
                <a:lnTo>
                  <a:pt x="268224" y="336804"/>
                </a:lnTo>
                <a:lnTo>
                  <a:pt x="268224" y="374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" name="object 13"/>
          <p:cNvSpPr/>
          <p:nvPr/>
        </p:nvSpPr>
        <p:spPr>
          <a:xfrm>
            <a:off x="6204066" y="982979"/>
            <a:ext cx="193531" cy="200891"/>
          </a:xfrm>
          <a:custGeom>
            <a:avLst/>
            <a:gdLst/>
            <a:ahLst/>
            <a:cxnLst/>
            <a:rect l="l" t="t" r="r" b="b"/>
            <a:pathLst>
              <a:path w="283845" h="294639">
                <a:moveTo>
                  <a:pt x="141732" y="294132"/>
                </a:moveTo>
                <a:lnTo>
                  <a:pt x="78676" y="283654"/>
                </a:lnTo>
                <a:lnTo>
                  <a:pt x="35052" y="251460"/>
                </a:lnTo>
                <a:lnTo>
                  <a:pt x="8382" y="203644"/>
                </a:lnTo>
                <a:lnTo>
                  <a:pt x="0" y="147828"/>
                </a:lnTo>
                <a:lnTo>
                  <a:pt x="2047" y="118991"/>
                </a:lnTo>
                <a:lnTo>
                  <a:pt x="19288" y="67032"/>
                </a:lnTo>
                <a:lnTo>
                  <a:pt x="54506" y="25074"/>
                </a:lnTo>
                <a:lnTo>
                  <a:pt x="107703" y="2833"/>
                </a:lnTo>
                <a:lnTo>
                  <a:pt x="141732" y="0"/>
                </a:lnTo>
                <a:lnTo>
                  <a:pt x="174902" y="2833"/>
                </a:lnTo>
                <a:lnTo>
                  <a:pt x="203644" y="11239"/>
                </a:lnTo>
                <a:lnTo>
                  <a:pt x="228099" y="25074"/>
                </a:lnTo>
                <a:lnTo>
                  <a:pt x="248412" y="44196"/>
                </a:lnTo>
                <a:lnTo>
                  <a:pt x="259512" y="60960"/>
                </a:lnTo>
                <a:lnTo>
                  <a:pt x="141732" y="60960"/>
                </a:lnTo>
                <a:lnTo>
                  <a:pt x="126587" y="62388"/>
                </a:lnTo>
                <a:lnTo>
                  <a:pt x="91440" y="83820"/>
                </a:lnTo>
                <a:lnTo>
                  <a:pt x="75795" y="128397"/>
                </a:lnTo>
                <a:lnTo>
                  <a:pt x="74676" y="147828"/>
                </a:lnTo>
                <a:lnTo>
                  <a:pt x="75795" y="167259"/>
                </a:lnTo>
                <a:lnTo>
                  <a:pt x="91440" y="211836"/>
                </a:lnTo>
                <a:lnTo>
                  <a:pt x="126587" y="231767"/>
                </a:lnTo>
                <a:lnTo>
                  <a:pt x="141732" y="233172"/>
                </a:lnTo>
                <a:lnTo>
                  <a:pt x="260521" y="233172"/>
                </a:lnTo>
                <a:lnTo>
                  <a:pt x="248412" y="251460"/>
                </a:lnTo>
                <a:lnTo>
                  <a:pt x="228099" y="270343"/>
                </a:lnTo>
                <a:lnTo>
                  <a:pt x="203644" y="283654"/>
                </a:lnTo>
                <a:lnTo>
                  <a:pt x="174902" y="291536"/>
                </a:lnTo>
                <a:lnTo>
                  <a:pt x="141732" y="294132"/>
                </a:lnTo>
                <a:close/>
              </a:path>
              <a:path w="283845" h="294639">
                <a:moveTo>
                  <a:pt x="260521" y="233172"/>
                </a:moveTo>
                <a:lnTo>
                  <a:pt x="141732" y="233172"/>
                </a:lnTo>
                <a:lnTo>
                  <a:pt x="156852" y="231767"/>
                </a:lnTo>
                <a:lnTo>
                  <a:pt x="170116" y="227647"/>
                </a:lnTo>
                <a:lnTo>
                  <a:pt x="198501" y="199263"/>
                </a:lnTo>
                <a:lnTo>
                  <a:pt x="208788" y="147828"/>
                </a:lnTo>
                <a:lnTo>
                  <a:pt x="207645" y="128397"/>
                </a:lnTo>
                <a:lnTo>
                  <a:pt x="190500" y="83820"/>
                </a:lnTo>
                <a:lnTo>
                  <a:pt x="156852" y="62388"/>
                </a:lnTo>
                <a:lnTo>
                  <a:pt x="141732" y="60960"/>
                </a:lnTo>
                <a:lnTo>
                  <a:pt x="259512" y="60960"/>
                </a:lnTo>
                <a:lnTo>
                  <a:pt x="263532" y="67032"/>
                </a:lnTo>
                <a:lnTo>
                  <a:pt x="274510" y="92011"/>
                </a:lnTo>
                <a:lnTo>
                  <a:pt x="281201" y="118991"/>
                </a:lnTo>
                <a:lnTo>
                  <a:pt x="283464" y="147828"/>
                </a:lnTo>
                <a:lnTo>
                  <a:pt x="281201" y="176664"/>
                </a:lnTo>
                <a:lnTo>
                  <a:pt x="274510" y="203644"/>
                </a:lnTo>
                <a:lnTo>
                  <a:pt x="263532" y="228623"/>
                </a:lnTo>
                <a:lnTo>
                  <a:pt x="260521" y="233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4" name="object 14"/>
          <p:cNvSpPr/>
          <p:nvPr/>
        </p:nvSpPr>
        <p:spPr>
          <a:xfrm>
            <a:off x="6412923" y="918556"/>
            <a:ext cx="108239" cy="258907"/>
          </a:xfrm>
          <a:custGeom>
            <a:avLst/>
            <a:gdLst/>
            <a:ahLst/>
            <a:cxnLst/>
            <a:rect l="l" t="t" r="r" b="b"/>
            <a:pathLst>
              <a:path w="158750" h="379730">
                <a:moveTo>
                  <a:pt x="111252" y="105156"/>
                </a:moveTo>
                <a:lnTo>
                  <a:pt x="38100" y="105156"/>
                </a:lnTo>
                <a:lnTo>
                  <a:pt x="38100" y="86868"/>
                </a:lnTo>
                <a:lnTo>
                  <a:pt x="47101" y="35218"/>
                </a:lnTo>
                <a:lnTo>
                  <a:pt x="80581" y="6477"/>
                </a:lnTo>
                <a:lnTo>
                  <a:pt x="129540" y="0"/>
                </a:lnTo>
                <a:lnTo>
                  <a:pt x="138684" y="0"/>
                </a:lnTo>
                <a:lnTo>
                  <a:pt x="141732" y="1524"/>
                </a:lnTo>
                <a:lnTo>
                  <a:pt x="156972" y="1524"/>
                </a:lnTo>
                <a:lnTo>
                  <a:pt x="156972" y="59436"/>
                </a:lnTo>
                <a:lnTo>
                  <a:pt x="128016" y="59436"/>
                </a:lnTo>
                <a:lnTo>
                  <a:pt x="120396" y="60960"/>
                </a:lnTo>
                <a:lnTo>
                  <a:pt x="114300" y="70104"/>
                </a:lnTo>
                <a:lnTo>
                  <a:pt x="111252" y="76200"/>
                </a:lnTo>
                <a:lnTo>
                  <a:pt x="111252" y="105156"/>
                </a:lnTo>
                <a:close/>
              </a:path>
              <a:path w="158750" h="379730">
                <a:moveTo>
                  <a:pt x="158496" y="156972"/>
                </a:moveTo>
                <a:lnTo>
                  <a:pt x="0" y="156972"/>
                </a:lnTo>
                <a:lnTo>
                  <a:pt x="0" y="105156"/>
                </a:lnTo>
                <a:lnTo>
                  <a:pt x="158496" y="105156"/>
                </a:lnTo>
                <a:lnTo>
                  <a:pt x="158496" y="156972"/>
                </a:lnTo>
                <a:close/>
              </a:path>
              <a:path w="158750" h="379730">
                <a:moveTo>
                  <a:pt x="111252" y="379476"/>
                </a:moveTo>
                <a:lnTo>
                  <a:pt x="39624" y="379476"/>
                </a:lnTo>
                <a:lnTo>
                  <a:pt x="39624" y="156972"/>
                </a:lnTo>
                <a:lnTo>
                  <a:pt x="111252" y="156972"/>
                </a:lnTo>
                <a:lnTo>
                  <a:pt x="111252" y="379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5" name="object 15"/>
          <p:cNvSpPr/>
          <p:nvPr/>
        </p:nvSpPr>
        <p:spPr>
          <a:xfrm>
            <a:off x="6630092" y="937260"/>
            <a:ext cx="107373" cy="243320"/>
          </a:xfrm>
          <a:custGeom>
            <a:avLst/>
            <a:gdLst/>
            <a:ahLst/>
            <a:cxnLst/>
            <a:rect l="l" t="t" r="r" b="b"/>
            <a:pathLst>
              <a:path w="157479" h="356869">
                <a:moveTo>
                  <a:pt x="111252" y="77724"/>
                </a:moveTo>
                <a:lnTo>
                  <a:pt x="38100" y="77724"/>
                </a:lnTo>
                <a:lnTo>
                  <a:pt x="38100" y="0"/>
                </a:lnTo>
                <a:lnTo>
                  <a:pt x="111252" y="0"/>
                </a:lnTo>
                <a:lnTo>
                  <a:pt x="111252" y="77724"/>
                </a:lnTo>
                <a:close/>
              </a:path>
              <a:path w="157479" h="356869">
                <a:moveTo>
                  <a:pt x="156972" y="129540"/>
                </a:moveTo>
                <a:lnTo>
                  <a:pt x="0" y="129540"/>
                </a:lnTo>
                <a:lnTo>
                  <a:pt x="0" y="77724"/>
                </a:lnTo>
                <a:lnTo>
                  <a:pt x="156972" y="77724"/>
                </a:lnTo>
                <a:lnTo>
                  <a:pt x="156972" y="129540"/>
                </a:lnTo>
                <a:close/>
              </a:path>
              <a:path w="157479" h="356869">
                <a:moveTo>
                  <a:pt x="121920" y="356616"/>
                </a:moveTo>
                <a:lnTo>
                  <a:pt x="78105" y="353377"/>
                </a:lnTo>
                <a:lnTo>
                  <a:pt x="45172" y="332374"/>
                </a:lnTo>
                <a:lnTo>
                  <a:pt x="38100" y="129540"/>
                </a:lnTo>
                <a:lnTo>
                  <a:pt x="111252" y="129540"/>
                </a:lnTo>
                <a:lnTo>
                  <a:pt x="111252" y="288035"/>
                </a:lnTo>
                <a:lnTo>
                  <a:pt x="112776" y="295656"/>
                </a:lnTo>
                <a:lnTo>
                  <a:pt x="143256" y="301752"/>
                </a:lnTo>
                <a:lnTo>
                  <a:pt x="156972" y="301752"/>
                </a:lnTo>
                <a:lnTo>
                  <a:pt x="156972" y="355092"/>
                </a:lnTo>
                <a:lnTo>
                  <a:pt x="121920" y="356616"/>
                </a:lnTo>
                <a:close/>
              </a:path>
              <a:path w="157479" h="356869">
                <a:moveTo>
                  <a:pt x="156972" y="301752"/>
                </a:moveTo>
                <a:lnTo>
                  <a:pt x="153924" y="301752"/>
                </a:lnTo>
                <a:lnTo>
                  <a:pt x="156972" y="300228"/>
                </a:lnTo>
                <a:lnTo>
                  <a:pt x="156972" y="301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6" name="object 16"/>
          <p:cNvSpPr/>
          <p:nvPr/>
        </p:nvSpPr>
        <p:spPr>
          <a:xfrm>
            <a:off x="6768292" y="921674"/>
            <a:ext cx="170584" cy="255876"/>
          </a:xfrm>
          <a:custGeom>
            <a:avLst/>
            <a:gdLst/>
            <a:ahLst/>
            <a:cxnLst/>
            <a:rect l="l" t="t" r="r" b="b"/>
            <a:pathLst>
              <a:path w="250190" h="375285">
                <a:moveTo>
                  <a:pt x="73152" y="374904"/>
                </a:moveTo>
                <a:lnTo>
                  <a:pt x="0" y="374904"/>
                </a:lnTo>
                <a:lnTo>
                  <a:pt x="0" y="0"/>
                </a:lnTo>
                <a:lnTo>
                  <a:pt x="73152" y="0"/>
                </a:lnTo>
                <a:lnTo>
                  <a:pt x="73152" y="134112"/>
                </a:lnTo>
                <a:lnTo>
                  <a:pt x="238070" y="134112"/>
                </a:lnTo>
                <a:lnTo>
                  <a:pt x="238315" y="134493"/>
                </a:lnTo>
                <a:lnTo>
                  <a:pt x="242316" y="142494"/>
                </a:lnTo>
                <a:lnTo>
                  <a:pt x="245173" y="150495"/>
                </a:lnTo>
                <a:lnTo>
                  <a:pt x="245255" y="150876"/>
                </a:lnTo>
                <a:lnTo>
                  <a:pt x="131064" y="150876"/>
                </a:lnTo>
                <a:lnTo>
                  <a:pt x="117300" y="152257"/>
                </a:lnTo>
                <a:lnTo>
                  <a:pt x="80867" y="180975"/>
                </a:lnTo>
                <a:lnTo>
                  <a:pt x="73152" y="225552"/>
                </a:lnTo>
                <a:lnTo>
                  <a:pt x="73152" y="374904"/>
                </a:lnTo>
                <a:close/>
              </a:path>
              <a:path w="250190" h="375285">
                <a:moveTo>
                  <a:pt x="238070" y="134112"/>
                </a:moveTo>
                <a:lnTo>
                  <a:pt x="73152" y="134112"/>
                </a:lnTo>
                <a:lnTo>
                  <a:pt x="81438" y="122658"/>
                </a:lnTo>
                <a:lnTo>
                  <a:pt x="120038" y="95702"/>
                </a:lnTo>
                <a:lnTo>
                  <a:pt x="152400" y="89916"/>
                </a:lnTo>
                <a:lnTo>
                  <a:pt x="164711" y="90487"/>
                </a:lnTo>
                <a:lnTo>
                  <a:pt x="209383" y="104203"/>
                </a:lnTo>
                <a:lnTo>
                  <a:pt x="238070" y="134112"/>
                </a:lnTo>
                <a:close/>
              </a:path>
              <a:path w="250190" h="375285">
                <a:moveTo>
                  <a:pt x="249936" y="374904"/>
                </a:moveTo>
                <a:lnTo>
                  <a:pt x="175260" y="374904"/>
                </a:lnTo>
                <a:lnTo>
                  <a:pt x="175260" y="207264"/>
                </a:lnTo>
                <a:lnTo>
                  <a:pt x="174712" y="196405"/>
                </a:lnTo>
                <a:lnTo>
                  <a:pt x="153924" y="156210"/>
                </a:lnTo>
                <a:lnTo>
                  <a:pt x="131064" y="150876"/>
                </a:lnTo>
                <a:lnTo>
                  <a:pt x="245255" y="150876"/>
                </a:lnTo>
                <a:lnTo>
                  <a:pt x="249619" y="193548"/>
                </a:lnTo>
                <a:lnTo>
                  <a:pt x="249866" y="207264"/>
                </a:lnTo>
                <a:lnTo>
                  <a:pt x="249936" y="374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object 17"/>
          <p:cNvSpPr/>
          <p:nvPr/>
        </p:nvSpPr>
        <p:spPr>
          <a:xfrm>
            <a:off x="6969875" y="982979"/>
            <a:ext cx="185305" cy="200891"/>
          </a:xfrm>
          <a:custGeom>
            <a:avLst/>
            <a:gdLst/>
            <a:ahLst/>
            <a:cxnLst/>
            <a:rect l="l" t="t" r="r" b="b"/>
            <a:pathLst>
              <a:path w="271779" h="294639">
                <a:moveTo>
                  <a:pt x="137160" y="294132"/>
                </a:moveTo>
                <a:lnTo>
                  <a:pt x="85725" y="285940"/>
                </a:lnTo>
                <a:lnTo>
                  <a:pt x="41148" y="260603"/>
                </a:lnTo>
                <a:lnTo>
                  <a:pt x="10287" y="215836"/>
                </a:lnTo>
                <a:lnTo>
                  <a:pt x="0" y="149352"/>
                </a:lnTo>
                <a:lnTo>
                  <a:pt x="2286" y="115704"/>
                </a:lnTo>
                <a:lnTo>
                  <a:pt x="20574" y="60412"/>
                </a:lnTo>
                <a:lnTo>
                  <a:pt x="57197" y="22502"/>
                </a:lnTo>
                <a:lnTo>
                  <a:pt x="106441" y="2547"/>
                </a:lnTo>
                <a:lnTo>
                  <a:pt x="135636" y="0"/>
                </a:lnTo>
                <a:lnTo>
                  <a:pt x="152709" y="857"/>
                </a:lnTo>
                <a:lnTo>
                  <a:pt x="199644" y="13716"/>
                </a:lnTo>
                <a:lnTo>
                  <a:pt x="237148" y="41362"/>
                </a:lnTo>
                <a:lnTo>
                  <a:pt x="250707" y="60960"/>
                </a:lnTo>
                <a:lnTo>
                  <a:pt x="135636" y="60960"/>
                </a:lnTo>
                <a:lnTo>
                  <a:pt x="122753" y="62055"/>
                </a:lnTo>
                <a:lnTo>
                  <a:pt x="85820" y="84772"/>
                </a:lnTo>
                <a:lnTo>
                  <a:pt x="74676" y="117348"/>
                </a:lnTo>
                <a:lnTo>
                  <a:pt x="270229" y="117348"/>
                </a:lnTo>
                <a:lnTo>
                  <a:pt x="270629" y="122396"/>
                </a:lnTo>
                <a:lnTo>
                  <a:pt x="271081" y="135255"/>
                </a:lnTo>
                <a:lnTo>
                  <a:pt x="271242" y="149352"/>
                </a:lnTo>
                <a:lnTo>
                  <a:pt x="271272" y="166116"/>
                </a:lnTo>
                <a:lnTo>
                  <a:pt x="73152" y="166116"/>
                </a:lnTo>
                <a:lnTo>
                  <a:pt x="75080" y="186118"/>
                </a:lnTo>
                <a:lnTo>
                  <a:pt x="100584" y="225552"/>
                </a:lnTo>
                <a:lnTo>
                  <a:pt x="140208" y="236220"/>
                </a:lnTo>
                <a:lnTo>
                  <a:pt x="254715" y="236220"/>
                </a:lnTo>
                <a:lnTo>
                  <a:pt x="251079" y="241935"/>
                </a:lnTo>
                <a:lnTo>
                  <a:pt x="240792" y="254508"/>
                </a:lnTo>
                <a:lnTo>
                  <a:pt x="220527" y="272272"/>
                </a:lnTo>
                <a:lnTo>
                  <a:pt x="196405" y="284607"/>
                </a:lnTo>
                <a:lnTo>
                  <a:pt x="168568" y="291798"/>
                </a:lnTo>
                <a:lnTo>
                  <a:pt x="137160" y="294132"/>
                </a:lnTo>
                <a:close/>
              </a:path>
              <a:path w="271779" h="294639">
                <a:moveTo>
                  <a:pt x="270229" y="117348"/>
                </a:moveTo>
                <a:lnTo>
                  <a:pt x="198120" y="117348"/>
                </a:lnTo>
                <a:lnTo>
                  <a:pt x="196095" y="104489"/>
                </a:lnTo>
                <a:lnTo>
                  <a:pt x="192214" y="93345"/>
                </a:lnTo>
                <a:lnTo>
                  <a:pt x="159258" y="64579"/>
                </a:lnTo>
                <a:lnTo>
                  <a:pt x="135636" y="60960"/>
                </a:lnTo>
                <a:lnTo>
                  <a:pt x="250707" y="60960"/>
                </a:lnTo>
                <a:lnTo>
                  <a:pt x="254960" y="67746"/>
                </a:lnTo>
                <a:lnTo>
                  <a:pt x="261175" y="81343"/>
                </a:lnTo>
                <a:lnTo>
                  <a:pt x="265961" y="95797"/>
                </a:lnTo>
                <a:lnTo>
                  <a:pt x="269748" y="111252"/>
                </a:lnTo>
                <a:lnTo>
                  <a:pt x="270229" y="117348"/>
                </a:lnTo>
                <a:close/>
              </a:path>
              <a:path w="271779" h="294639">
                <a:moveTo>
                  <a:pt x="254715" y="236220"/>
                </a:moveTo>
                <a:lnTo>
                  <a:pt x="140208" y="236220"/>
                </a:lnTo>
                <a:lnTo>
                  <a:pt x="152185" y="235600"/>
                </a:lnTo>
                <a:lnTo>
                  <a:pt x="162877" y="233553"/>
                </a:lnTo>
                <a:lnTo>
                  <a:pt x="172140" y="229790"/>
                </a:lnTo>
                <a:lnTo>
                  <a:pt x="185928" y="219455"/>
                </a:lnTo>
                <a:lnTo>
                  <a:pt x="190500" y="213360"/>
                </a:lnTo>
                <a:lnTo>
                  <a:pt x="195072" y="204216"/>
                </a:lnTo>
                <a:lnTo>
                  <a:pt x="268224" y="204216"/>
                </a:lnTo>
                <a:lnTo>
                  <a:pt x="264795" y="216789"/>
                </a:lnTo>
                <a:lnTo>
                  <a:pt x="259080" y="229361"/>
                </a:lnTo>
                <a:lnTo>
                  <a:pt x="254715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8" name="object 18"/>
          <p:cNvSpPr/>
          <p:nvPr/>
        </p:nvSpPr>
        <p:spPr>
          <a:xfrm>
            <a:off x="7268094" y="921674"/>
            <a:ext cx="183140" cy="261938"/>
          </a:xfrm>
          <a:custGeom>
            <a:avLst/>
            <a:gdLst/>
            <a:ahLst/>
            <a:cxnLst/>
            <a:rect l="l" t="t" r="r" b="b"/>
            <a:pathLst>
              <a:path w="268604" h="384175">
                <a:moveTo>
                  <a:pt x="268224" y="132588"/>
                </a:moveTo>
                <a:lnTo>
                  <a:pt x="195072" y="132588"/>
                </a:lnTo>
                <a:lnTo>
                  <a:pt x="195072" y="0"/>
                </a:lnTo>
                <a:lnTo>
                  <a:pt x="268224" y="0"/>
                </a:lnTo>
                <a:lnTo>
                  <a:pt x="268224" y="132588"/>
                </a:lnTo>
                <a:close/>
              </a:path>
              <a:path w="268604" h="384175">
                <a:moveTo>
                  <a:pt x="114300" y="384048"/>
                </a:moveTo>
                <a:lnTo>
                  <a:pt x="69913" y="374523"/>
                </a:lnTo>
                <a:lnTo>
                  <a:pt x="33528" y="344424"/>
                </a:lnTo>
                <a:lnTo>
                  <a:pt x="8763" y="299847"/>
                </a:lnTo>
                <a:lnTo>
                  <a:pt x="0" y="243840"/>
                </a:lnTo>
                <a:lnTo>
                  <a:pt x="2238" y="210145"/>
                </a:lnTo>
                <a:lnTo>
                  <a:pt x="19288" y="153614"/>
                </a:lnTo>
                <a:lnTo>
                  <a:pt x="50958" y="113061"/>
                </a:lnTo>
                <a:lnTo>
                  <a:pt x="94392" y="92487"/>
                </a:lnTo>
                <a:lnTo>
                  <a:pt x="120396" y="89916"/>
                </a:lnTo>
                <a:lnTo>
                  <a:pt x="132445" y="90749"/>
                </a:lnTo>
                <a:lnTo>
                  <a:pt x="173426" y="108156"/>
                </a:lnTo>
                <a:lnTo>
                  <a:pt x="195072" y="132588"/>
                </a:lnTo>
                <a:lnTo>
                  <a:pt x="268224" y="132588"/>
                </a:lnTo>
                <a:lnTo>
                  <a:pt x="268224" y="153924"/>
                </a:lnTo>
                <a:lnTo>
                  <a:pt x="135636" y="153924"/>
                </a:lnTo>
                <a:lnTo>
                  <a:pt x="121634" y="155590"/>
                </a:lnTo>
                <a:lnTo>
                  <a:pt x="89916" y="178308"/>
                </a:lnTo>
                <a:lnTo>
                  <a:pt x="75771" y="221813"/>
                </a:lnTo>
                <a:lnTo>
                  <a:pt x="74676" y="239268"/>
                </a:lnTo>
                <a:lnTo>
                  <a:pt x="75771" y="256936"/>
                </a:lnTo>
                <a:lnTo>
                  <a:pt x="89916" y="300228"/>
                </a:lnTo>
                <a:lnTo>
                  <a:pt x="134112" y="323088"/>
                </a:lnTo>
                <a:lnTo>
                  <a:pt x="268224" y="323088"/>
                </a:lnTo>
                <a:lnTo>
                  <a:pt x="268224" y="336804"/>
                </a:lnTo>
                <a:lnTo>
                  <a:pt x="196596" y="336804"/>
                </a:lnTo>
                <a:lnTo>
                  <a:pt x="189214" y="348519"/>
                </a:lnTo>
                <a:lnTo>
                  <a:pt x="180975" y="358521"/>
                </a:lnTo>
                <a:lnTo>
                  <a:pt x="140398" y="381571"/>
                </a:lnTo>
                <a:lnTo>
                  <a:pt x="127706" y="383452"/>
                </a:lnTo>
                <a:lnTo>
                  <a:pt x="114300" y="384048"/>
                </a:lnTo>
                <a:close/>
              </a:path>
              <a:path w="268604" h="384175">
                <a:moveTo>
                  <a:pt x="268224" y="323088"/>
                </a:moveTo>
                <a:lnTo>
                  <a:pt x="134112" y="323088"/>
                </a:lnTo>
                <a:lnTo>
                  <a:pt x="148113" y="321659"/>
                </a:lnTo>
                <a:lnTo>
                  <a:pt x="160401" y="317373"/>
                </a:lnTo>
                <a:lnTo>
                  <a:pt x="186713" y="287940"/>
                </a:lnTo>
                <a:lnTo>
                  <a:pt x="194917" y="243840"/>
                </a:lnTo>
                <a:lnTo>
                  <a:pt x="194979" y="239268"/>
                </a:lnTo>
                <a:lnTo>
                  <a:pt x="193643" y="217360"/>
                </a:lnTo>
                <a:lnTo>
                  <a:pt x="182213" y="180784"/>
                </a:lnTo>
                <a:lnTo>
                  <a:pt x="145637" y="154781"/>
                </a:lnTo>
                <a:lnTo>
                  <a:pt x="135636" y="153924"/>
                </a:lnTo>
                <a:lnTo>
                  <a:pt x="268224" y="153924"/>
                </a:lnTo>
                <a:lnTo>
                  <a:pt x="268224" y="323088"/>
                </a:lnTo>
                <a:close/>
              </a:path>
              <a:path w="268604" h="384175">
                <a:moveTo>
                  <a:pt x="268224" y="374904"/>
                </a:moveTo>
                <a:lnTo>
                  <a:pt x="196596" y="374904"/>
                </a:lnTo>
                <a:lnTo>
                  <a:pt x="196596" y="336804"/>
                </a:lnTo>
                <a:lnTo>
                  <a:pt x="268224" y="336804"/>
                </a:lnTo>
                <a:lnTo>
                  <a:pt x="268224" y="374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9" name="object 19"/>
          <p:cNvSpPr/>
          <p:nvPr/>
        </p:nvSpPr>
        <p:spPr>
          <a:xfrm>
            <a:off x="7485265" y="982979"/>
            <a:ext cx="176645" cy="200891"/>
          </a:xfrm>
          <a:custGeom>
            <a:avLst/>
            <a:gdLst/>
            <a:ahLst/>
            <a:cxnLst/>
            <a:rect l="l" t="t" r="r" b="b"/>
            <a:pathLst>
              <a:path w="259079" h="294639">
                <a:moveTo>
                  <a:pt x="79248" y="96011"/>
                </a:moveTo>
                <a:lnTo>
                  <a:pt x="9144" y="96011"/>
                </a:lnTo>
                <a:lnTo>
                  <a:pt x="11382" y="78581"/>
                </a:lnTo>
                <a:lnTo>
                  <a:pt x="28956" y="36575"/>
                </a:lnTo>
                <a:lnTo>
                  <a:pt x="68199" y="9143"/>
                </a:lnTo>
                <a:lnTo>
                  <a:pt x="128016" y="0"/>
                </a:lnTo>
                <a:lnTo>
                  <a:pt x="150066" y="1142"/>
                </a:lnTo>
                <a:lnTo>
                  <a:pt x="190166" y="10286"/>
                </a:lnTo>
                <a:lnTo>
                  <a:pt x="223908" y="29432"/>
                </a:lnTo>
                <a:lnTo>
                  <a:pt x="239547" y="57911"/>
                </a:lnTo>
                <a:lnTo>
                  <a:pt x="124968" y="57911"/>
                </a:lnTo>
                <a:lnTo>
                  <a:pt x="113276" y="58769"/>
                </a:lnTo>
                <a:lnTo>
                  <a:pt x="82867" y="82105"/>
                </a:lnTo>
                <a:lnTo>
                  <a:pt x="80700" y="88558"/>
                </a:lnTo>
                <a:lnTo>
                  <a:pt x="79248" y="96011"/>
                </a:lnTo>
                <a:close/>
              </a:path>
              <a:path w="259079" h="294639">
                <a:moveTo>
                  <a:pt x="86868" y="294131"/>
                </a:moveTo>
                <a:lnTo>
                  <a:pt x="37576" y="282559"/>
                </a:lnTo>
                <a:lnTo>
                  <a:pt x="6477" y="246887"/>
                </a:lnTo>
                <a:lnTo>
                  <a:pt x="0" y="211835"/>
                </a:lnTo>
                <a:lnTo>
                  <a:pt x="2547" y="187523"/>
                </a:lnTo>
                <a:lnTo>
                  <a:pt x="22502" y="150328"/>
                </a:lnTo>
                <a:lnTo>
                  <a:pt x="65722" y="125729"/>
                </a:lnTo>
                <a:lnTo>
                  <a:pt x="135945" y="114657"/>
                </a:lnTo>
                <a:lnTo>
                  <a:pt x="143827" y="113347"/>
                </a:lnTo>
                <a:lnTo>
                  <a:pt x="170688" y="77723"/>
                </a:lnTo>
                <a:lnTo>
                  <a:pt x="167640" y="68579"/>
                </a:lnTo>
                <a:lnTo>
                  <a:pt x="160020" y="65531"/>
                </a:lnTo>
                <a:lnTo>
                  <a:pt x="152828" y="62412"/>
                </a:lnTo>
                <a:lnTo>
                  <a:pt x="144780" y="60007"/>
                </a:lnTo>
                <a:lnTo>
                  <a:pt x="135588" y="58459"/>
                </a:lnTo>
                <a:lnTo>
                  <a:pt x="124968" y="57911"/>
                </a:lnTo>
                <a:lnTo>
                  <a:pt x="239547" y="57911"/>
                </a:lnTo>
                <a:lnTo>
                  <a:pt x="241577" y="63722"/>
                </a:lnTo>
                <a:lnTo>
                  <a:pt x="243840" y="86867"/>
                </a:lnTo>
                <a:lnTo>
                  <a:pt x="243840" y="149351"/>
                </a:lnTo>
                <a:lnTo>
                  <a:pt x="170688" y="149351"/>
                </a:lnTo>
                <a:lnTo>
                  <a:pt x="161544" y="155447"/>
                </a:lnTo>
                <a:lnTo>
                  <a:pt x="152400" y="158495"/>
                </a:lnTo>
                <a:lnTo>
                  <a:pt x="146304" y="160019"/>
                </a:lnTo>
                <a:lnTo>
                  <a:pt x="138684" y="161543"/>
                </a:lnTo>
                <a:lnTo>
                  <a:pt x="121920" y="164591"/>
                </a:lnTo>
                <a:lnTo>
                  <a:pt x="111347" y="166901"/>
                </a:lnTo>
                <a:lnTo>
                  <a:pt x="77533" y="187642"/>
                </a:lnTo>
                <a:lnTo>
                  <a:pt x="73152" y="205739"/>
                </a:lnTo>
                <a:lnTo>
                  <a:pt x="73747" y="214312"/>
                </a:lnTo>
                <a:lnTo>
                  <a:pt x="108204" y="240791"/>
                </a:lnTo>
                <a:lnTo>
                  <a:pt x="243840" y="240791"/>
                </a:lnTo>
                <a:lnTo>
                  <a:pt x="243840" y="246887"/>
                </a:lnTo>
                <a:lnTo>
                  <a:pt x="244710" y="252983"/>
                </a:lnTo>
                <a:lnTo>
                  <a:pt x="173736" y="252983"/>
                </a:lnTo>
                <a:lnTo>
                  <a:pt x="166354" y="260699"/>
                </a:lnTo>
                <a:lnTo>
                  <a:pt x="127587" y="286416"/>
                </a:lnTo>
                <a:lnTo>
                  <a:pt x="101203" y="293274"/>
                </a:lnTo>
                <a:lnTo>
                  <a:pt x="86868" y="294131"/>
                </a:lnTo>
                <a:close/>
              </a:path>
              <a:path w="259079" h="294639">
                <a:moveTo>
                  <a:pt x="243840" y="240791"/>
                </a:moveTo>
                <a:lnTo>
                  <a:pt x="108204" y="240791"/>
                </a:lnTo>
                <a:lnTo>
                  <a:pt x="119372" y="239934"/>
                </a:lnTo>
                <a:lnTo>
                  <a:pt x="130111" y="237362"/>
                </a:lnTo>
                <a:lnTo>
                  <a:pt x="165354" y="207644"/>
                </a:lnTo>
                <a:lnTo>
                  <a:pt x="170688" y="176783"/>
                </a:lnTo>
                <a:lnTo>
                  <a:pt x="170688" y="149351"/>
                </a:lnTo>
                <a:lnTo>
                  <a:pt x="243840" y="149351"/>
                </a:lnTo>
                <a:lnTo>
                  <a:pt x="243840" y="240791"/>
                </a:lnTo>
                <a:close/>
              </a:path>
              <a:path w="259079" h="294639">
                <a:moveTo>
                  <a:pt x="259080" y="284987"/>
                </a:moveTo>
                <a:lnTo>
                  <a:pt x="179832" y="284987"/>
                </a:lnTo>
                <a:lnTo>
                  <a:pt x="178308" y="280415"/>
                </a:lnTo>
                <a:lnTo>
                  <a:pt x="176784" y="274319"/>
                </a:lnTo>
                <a:lnTo>
                  <a:pt x="175260" y="269747"/>
                </a:lnTo>
                <a:lnTo>
                  <a:pt x="175260" y="265175"/>
                </a:lnTo>
                <a:lnTo>
                  <a:pt x="173736" y="259079"/>
                </a:lnTo>
                <a:lnTo>
                  <a:pt x="173736" y="252983"/>
                </a:lnTo>
                <a:lnTo>
                  <a:pt x="244710" y="252983"/>
                </a:lnTo>
                <a:lnTo>
                  <a:pt x="245364" y="257555"/>
                </a:lnTo>
                <a:lnTo>
                  <a:pt x="245364" y="263651"/>
                </a:lnTo>
                <a:lnTo>
                  <a:pt x="248412" y="268223"/>
                </a:lnTo>
                <a:lnTo>
                  <a:pt x="254508" y="274319"/>
                </a:lnTo>
                <a:lnTo>
                  <a:pt x="259080" y="275843"/>
                </a:lnTo>
                <a:lnTo>
                  <a:pt x="259080" y="284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object 20"/>
          <p:cNvSpPr/>
          <p:nvPr/>
        </p:nvSpPr>
        <p:spPr>
          <a:xfrm>
            <a:off x="7675417" y="937260"/>
            <a:ext cx="107373" cy="243320"/>
          </a:xfrm>
          <a:custGeom>
            <a:avLst/>
            <a:gdLst/>
            <a:ahLst/>
            <a:cxnLst/>
            <a:rect l="l" t="t" r="r" b="b"/>
            <a:pathLst>
              <a:path w="157479" h="356869">
                <a:moveTo>
                  <a:pt x="111252" y="77724"/>
                </a:moveTo>
                <a:lnTo>
                  <a:pt x="38100" y="77724"/>
                </a:lnTo>
                <a:lnTo>
                  <a:pt x="38100" y="0"/>
                </a:lnTo>
                <a:lnTo>
                  <a:pt x="111252" y="0"/>
                </a:lnTo>
                <a:lnTo>
                  <a:pt x="111252" y="77724"/>
                </a:lnTo>
                <a:close/>
              </a:path>
              <a:path w="157479" h="356869">
                <a:moveTo>
                  <a:pt x="156972" y="129540"/>
                </a:moveTo>
                <a:lnTo>
                  <a:pt x="0" y="129540"/>
                </a:lnTo>
                <a:lnTo>
                  <a:pt x="0" y="77724"/>
                </a:lnTo>
                <a:lnTo>
                  <a:pt x="156972" y="77724"/>
                </a:lnTo>
                <a:lnTo>
                  <a:pt x="156972" y="129540"/>
                </a:lnTo>
                <a:close/>
              </a:path>
              <a:path w="157479" h="356869">
                <a:moveTo>
                  <a:pt x="121920" y="356616"/>
                </a:moveTo>
                <a:lnTo>
                  <a:pt x="78105" y="353377"/>
                </a:lnTo>
                <a:lnTo>
                  <a:pt x="45172" y="332374"/>
                </a:lnTo>
                <a:lnTo>
                  <a:pt x="38100" y="129540"/>
                </a:lnTo>
                <a:lnTo>
                  <a:pt x="111252" y="129540"/>
                </a:lnTo>
                <a:lnTo>
                  <a:pt x="111252" y="288035"/>
                </a:lnTo>
                <a:lnTo>
                  <a:pt x="112776" y="295656"/>
                </a:lnTo>
                <a:lnTo>
                  <a:pt x="143256" y="301752"/>
                </a:lnTo>
                <a:lnTo>
                  <a:pt x="156972" y="301752"/>
                </a:lnTo>
                <a:lnTo>
                  <a:pt x="156972" y="355092"/>
                </a:lnTo>
                <a:lnTo>
                  <a:pt x="121920" y="356616"/>
                </a:lnTo>
                <a:close/>
              </a:path>
              <a:path w="157479" h="356869">
                <a:moveTo>
                  <a:pt x="156972" y="301752"/>
                </a:moveTo>
                <a:lnTo>
                  <a:pt x="155448" y="301752"/>
                </a:lnTo>
                <a:lnTo>
                  <a:pt x="156972" y="300228"/>
                </a:lnTo>
                <a:lnTo>
                  <a:pt x="156972" y="301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1" name="object 21"/>
          <p:cNvSpPr/>
          <p:nvPr/>
        </p:nvSpPr>
        <p:spPr>
          <a:xfrm>
            <a:off x="7801148" y="982979"/>
            <a:ext cx="176645" cy="200891"/>
          </a:xfrm>
          <a:custGeom>
            <a:avLst/>
            <a:gdLst/>
            <a:ahLst/>
            <a:cxnLst/>
            <a:rect l="l" t="t" r="r" b="b"/>
            <a:pathLst>
              <a:path w="259079" h="294639">
                <a:moveTo>
                  <a:pt x="79248" y="96011"/>
                </a:moveTo>
                <a:lnTo>
                  <a:pt x="9144" y="96011"/>
                </a:lnTo>
                <a:lnTo>
                  <a:pt x="11168" y="78581"/>
                </a:lnTo>
                <a:lnTo>
                  <a:pt x="28956" y="36575"/>
                </a:lnTo>
                <a:lnTo>
                  <a:pt x="68199" y="9143"/>
                </a:lnTo>
                <a:lnTo>
                  <a:pt x="128016" y="0"/>
                </a:lnTo>
                <a:lnTo>
                  <a:pt x="150066" y="1142"/>
                </a:lnTo>
                <a:lnTo>
                  <a:pt x="190166" y="10286"/>
                </a:lnTo>
                <a:lnTo>
                  <a:pt x="223908" y="29432"/>
                </a:lnTo>
                <a:lnTo>
                  <a:pt x="239547" y="57911"/>
                </a:lnTo>
                <a:lnTo>
                  <a:pt x="124968" y="57911"/>
                </a:lnTo>
                <a:lnTo>
                  <a:pt x="113276" y="58769"/>
                </a:lnTo>
                <a:lnTo>
                  <a:pt x="82867" y="82105"/>
                </a:lnTo>
                <a:lnTo>
                  <a:pt x="80700" y="88558"/>
                </a:lnTo>
                <a:lnTo>
                  <a:pt x="79248" y="96011"/>
                </a:lnTo>
                <a:close/>
              </a:path>
              <a:path w="259079" h="294639">
                <a:moveTo>
                  <a:pt x="86868" y="294131"/>
                </a:moveTo>
                <a:lnTo>
                  <a:pt x="37576" y="282559"/>
                </a:lnTo>
                <a:lnTo>
                  <a:pt x="5905" y="246887"/>
                </a:lnTo>
                <a:lnTo>
                  <a:pt x="0" y="211835"/>
                </a:lnTo>
                <a:lnTo>
                  <a:pt x="2547" y="187523"/>
                </a:lnTo>
                <a:lnTo>
                  <a:pt x="22502" y="150328"/>
                </a:lnTo>
                <a:lnTo>
                  <a:pt x="65722" y="125729"/>
                </a:lnTo>
                <a:lnTo>
                  <a:pt x="135945" y="114657"/>
                </a:lnTo>
                <a:lnTo>
                  <a:pt x="143827" y="113347"/>
                </a:lnTo>
                <a:lnTo>
                  <a:pt x="170688" y="88391"/>
                </a:lnTo>
                <a:lnTo>
                  <a:pt x="169854" y="80748"/>
                </a:lnTo>
                <a:lnTo>
                  <a:pt x="135564" y="58459"/>
                </a:lnTo>
                <a:lnTo>
                  <a:pt x="124968" y="57911"/>
                </a:lnTo>
                <a:lnTo>
                  <a:pt x="239547" y="57911"/>
                </a:lnTo>
                <a:lnTo>
                  <a:pt x="241577" y="63722"/>
                </a:lnTo>
                <a:lnTo>
                  <a:pt x="243840" y="86867"/>
                </a:lnTo>
                <a:lnTo>
                  <a:pt x="243840" y="149351"/>
                </a:lnTo>
                <a:lnTo>
                  <a:pt x="170688" y="149351"/>
                </a:lnTo>
                <a:lnTo>
                  <a:pt x="161544" y="155447"/>
                </a:lnTo>
                <a:lnTo>
                  <a:pt x="152400" y="158495"/>
                </a:lnTo>
                <a:lnTo>
                  <a:pt x="146304" y="160019"/>
                </a:lnTo>
                <a:lnTo>
                  <a:pt x="137160" y="161543"/>
                </a:lnTo>
                <a:lnTo>
                  <a:pt x="121920" y="164591"/>
                </a:lnTo>
                <a:lnTo>
                  <a:pt x="82796" y="180665"/>
                </a:lnTo>
                <a:lnTo>
                  <a:pt x="73152" y="205739"/>
                </a:lnTo>
                <a:lnTo>
                  <a:pt x="73747" y="214312"/>
                </a:lnTo>
                <a:lnTo>
                  <a:pt x="108204" y="240791"/>
                </a:lnTo>
                <a:lnTo>
                  <a:pt x="243840" y="240791"/>
                </a:lnTo>
                <a:lnTo>
                  <a:pt x="243840" y="252983"/>
                </a:lnTo>
                <a:lnTo>
                  <a:pt x="173736" y="252983"/>
                </a:lnTo>
                <a:lnTo>
                  <a:pt x="165687" y="260699"/>
                </a:lnTo>
                <a:lnTo>
                  <a:pt x="157353" y="267842"/>
                </a:lnTo>
                <a:lnTo>
                  <a:pt x="114490" y="290702"/>
                </a:lnTo>
                <a:lnTo>
                  <a:pt x="101179" y="293274"/>
                </a:lnTo>
                <a:lnTo>
                  <a:pt x="86868" y="294131"/>
                </a:lnTo>
                <a:close/>
              </a:path>
              <a:path w="259079" h="294639">
                <a:moveTo>
                  <a:pt x="243840" y="240791"/>
                </a:moveTo>
                <a:lnTo>
                  <a:pt x="108204" y="240791"/>
                </a:lnTo>
                <a:lnTo>
                  <a:pt x="119372" y="239934"/>
                </a:lnTo>
                <a:lnTo>
                  <a:pt x="130111" y="237362"/>
                </a:lnTo>
                <a:lnTo>
                  <a:pt x="164782" y="207644"/>
                </a:lnTo>
                <a:lnTo>
                  <a:pt x="170688" y="176783"/>
                </a:lnTo>
                <a:lnTo>
                  <a:pt x="170688" y="149351"/>
                </a:lnTo>
                <a:lnTo>
                  <a:pt x="243840" y="149351"/>
                </a:lnTo>
                <a:lnTo>
                  <a:pt x="243840" y="240791"/>
                </a:lnTo>
                <a:close/>
              </a:path>
              <a:path w="259079" h="294639">
                <a:moveTo>
                  <a:pt x="259080" y="284987"/>
                </a:moveTo>
                <a:lnTo>
                  <a:pt x="179832" y="284987"/>
                </a:lnTo>
                <a:lnTo>
                  <a:pt x="178308" y="280415"/>
                </a:lnTo>
                <a:lnTo>
                  <a:pt x="176784" y="274319"/>
                </a:lnTo>
                <a:lnTo>
                  <a:pt x="175260" y="269747"/>
                </a:lnTo>
                <a:lnTo>
                  <a:pt x="175260" y="265175"/>
                </a:lnTo>
                <a:lnTo>
                  <a:pt x="173736" y="259079"/>
                </a:lnTo>
                <a:lnTo>
                  <a:pt x="173736" y="252983"/>
                </a:lnTo>
                <a:lnTo>
                  <a:pt x="243840" y="252983"/>
                </a:lnTo>
                <a:lnTo>
                  <a:pt x="243840" y="257555"/>
                </a:lnTo>
                <a:lnTo>
                  <a:pt x="245364" y="263651"/>
                </a:lnTo>
                <a:lnTo>
                  <a:pt x="248412" y="268223"/>
                </a:lnTo>
                <a:lnTo>
                  <a:pt x="249936" y="271271"/>
                </a:lnTo>
                <a:lnTo>
                  <a:pt x="254508" y="274319"/>
                </a:lnTo>
                <a:lnTo>
                  <a:pt x="259080" y="275843"/>
                </a:lnTo>
                <a:lnTo>
                  <a:pt x="259080" y="284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52603" y="969471"/>
            <a:ext cx="2992582" cy="412606"/>
          </a:xfrm>
          <a:custGeom>
            <a:avLst/>
            <a:gdLst/>
            <a:ahLst/>
            <a:cxnLst/>
            <a:rect l="l" t="t" r="r" b="b"/>
            <a:pathLst>
              <a:path w="4389120" h="605155">
                <a:moveTo>
                  <a:pt x="0" y="0"/>
                </a:moveTo>
                <a:lnTo>
                  <a:pt x="4389120" y="0"/>
                </a:lnTo>
                <a:lnTo>
                  <a:pt x="4389120" y="605028"/>
                </a:lnTo>
                <a:lnTo>
                  <a:pt x="0" y="605028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/>
          <p:nvPr/>
        </p:nvSpPr>
        <p:spPr>
          <a:xfrm>
            <a:off x="6844146" y="969471"/>
            <a:ext cx="1497590" cy="412606"/>
          </a:xfrm>
          <a:custGeom>
            <a:avLst/>
            <a:gdLst/>
            <a:ahLst/>
            <a:cxnLst/>
            <a:rect l="l" t="t" r="r" b="b"/>
            <a:pathLst>
              <a:path w="2196465" h="605155">
                <a:moveTo>
                  <a:pt x="0" y="0"/>
                </a:moveTo>
                <a:lnTo>
                  <a:pt x="2196084" y="0"/>
                </a:lnTo>
                <a:lnTo>
                  <a:pt x="2196084" y="605028"/>
                </a:lnTo>
                <a:lnTo>
                  <a:pt x="0" y="605028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/>
          <p:nvPr/>
        </p:nvSpPr>
        <p:spPr>
          <a:xfrm>
            <a:off x="3852603" y="1793471"/>
            <a:ext cx="2992582" cy="412606"/>
          </a:xfrm>
          <a:custGeom>
            <a:avLst/>
            <a:gdLst/>
            <a:ahLst/>
            <a:cxnLst/>
            <a:rect l="l" t="t" r="r" b="b"/>
            <a:pathLst>
              <a:path w="4389120" h="605155">
                <a:moveTo>
                  <a:pt x="0" y="0"/>
                </a:moveTo>
                <a:lnTo>
                  <a:pt x="4389120" y="0"/>
                </a:lnTo>
                <a:lnTo>
                  <a:pt x="4389120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/>
          <p:nvPr/>
        </p:nvSpPr>
        <p:spPr>
          <a:xfrm>
            <a:off x="6844146" y="1793471"/>
            <a:ext cx="1497590" cy="412606"/>
          </a:xfrm>
          <a:custGeom>
            <a:avLst/>
            <a:gdLst/>
            <a:ahLst/>
            <a:cxnLst/>
            <a:rect l="l" t="t" r="r" b="b"/>
            <a:pathLst>
              <a:path w="2196465" h="605155">
                <a:moveTo>
                  <a:pt x="0" y="0"/>
                </a:moveTo>
                <a:lnTo>
                  <a:pt x="2196084" y="0"/>
                </a:lnTo>
                <a:lnTo>
                  <a:pt x="2196084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" name="object 6"/>
          <p:cNvSpPr/>
          <p:nvPr/>
        </p:nvSpPr>
        <p:spPr>
          <a:xfrm>
            <a:off x="3852603" y="2617470"/>
            <a:ext cx="2992582" cy="412606"/>
          </a:xfrm>
          <a:custGeom>
            <a:avLst/>
            <a:gdLst/>
            <a:ahLst/>
            <a:cxnLst/>
            <a:rect l="l" t="t" r="r" b="b"/>
            <a:pathLst>
              <a:path w="4389120" h="605154">
                <a:moveTo>
                  <a:pt x="0" y="0"/>
                </a:moveTo>
                <a:lnTo>
                  <a:pt x="4389120" y="0"/>
                </a:lnTo>
                <a:lnTo>
                  <a:pt x="4389120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6844146" y="2617470"/>
            <a:ext cx="1497590" cy="412606"/>
          </a:xfrm>
          <a:custGeom>
            <a:avLst/>
            <a:gdLst/>
            <a:ahLst/>
            <a:cxnLst/>
            <a:rect l="l" t="t" r="r" b="b"/>
            <a:pathLst>
              <a:path w="2196465" h="605154">
                <a:moveTo>
                  <a:pt x="0" y="0"/>
                </a:moveTo>
                <a:lnTo>
                  <a:pt x="2196084" y="0"/>
                </a:lnTo>
                <a:lnTo>
                  <a:pt x="2196084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3852603" y="3441469"/>
            <a:ext cx="2992582" cy="413905"/>
          </a:xfrm>
          <a:custGeom>
            <a:avLst/>
            <a:gdLst/>
            <a:ahLst/>
            <a:cxnLst/>
            <a:rect l="l" t="t" r="r" b="b"/>
            <a:pathLst>
              <a:path w="4389120" h="607060">
                <a:moveTo>
                  <a:pt x="0" y="0"/>
                </a:moveTo>
                <a:lnTo>
                  <a:pt x="4389120" y="0"/>
                </a:lnTo>
                <a:lnTo>
                  <a:pt x="4389120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6844146" y="3441469"/>
            <a:ext cx="1497590" cy="413905"/>
          </a:xfrm>
          <a:custGeom>
            <a:avLst/>
            <a:gdLst/>
            <a:ahLst/>
            <a:cxnLst/>
            <a:rect l="l" t="t" r="r" b="b"/>
            <a:pathLst>
              <a:path w="2196465" h="607060">
                <a:moveTo>
                  <a:pt x="0" y="0"/>
                </a:moveTo>
                <a:lnTo>
                  <a:pt x="2196084" y="0"/>
                </a:lnTo>
                <a:lnTo>
                  <a:pt x="2196084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/>
          <p:nvPr/>
        </p:nvSpPr>
        <p:spPr>
          <a:xfrm>
            <a:off x="3852603" y="4265468"/>
            <a:ext cx="2992582" cy="413905"/>
          </a:xfrm>
          <a:custGeom>
            <a:avLst/>
            <a:gdLst/>
            <a:ahLst/>
            <a:cxnLst/>
            <a:rect l="l" t="t" r="r" b="b"/>
            <a:pathLst>
              <a:path w="4389120" h="607059">
                <a:moveTo>
                  <a:pt x="0" y="0"/>
                </a:moveTo>
                <a:lnTo>
                  <a:pt x="4389120" y="0"/>
                </a:lnTo>
                <a:lnTo>
                  <a:pt x="4389120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" name="object 11"/>
          <p:cNvSpPr/>
          <p:nvPr/>
        </p:nvSpPr>
        <p:spPr>
          <a:xfrm>
            <a:off x="6844146" y="4265468"/>
            <a:ext cx="1497590" cy="413905"/>
          </a:xfrm>
          <a:custGeom>
            <a:avLst/>
            <a:gdLst/>
            <a:ahLst/>
            <a:cxnLst/>
            <a:rect l="l" t="t" r="r" b="b"/>
            <a:pathLst>
              <a:path w="2196465" h="607059">
                <a:moveTo>
                  <a:pt x="0" y="0"/>
                </a:moveTo>
                <a:lnTo>
                  <a:pt x="2196084" y="0"/>
                </a:lnTo>
                <a:lnTo>
                  <a:pt x="2196084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/>
          <p:nvPr/>
        </p:nvSpPr>
        <p:spPr>
          <a:xfrm>
            <a:off x="3852603" y="5089468"/>
            <a:ext cx="2992582" cy="386628"/>
          </a:xfrm>
          <a:custGeom>
            <a:avLst/>
            <a:gdLst/>
            <a:ahLst/>
            <a:cxnLst/>
            <a:rect l="l" t="t" r="r" b="b"/>
            <a:pathLst>
              <a:path w="4389120" h="567054">
                <a:moveTo>
                  <a:pt x="0" y="566928"/>
                </a:moveTo>
                <a:lnTo>
                  <a:pt x="4389120" y="566928"/>
                </a:lnTo>
                <a:lnTo>
                  <a:pt x="4389120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" name="object 13"/>
          <p:cNvSpPr/>
          <p:nvPr/>
        </p:nvSpPr>
        <p:spPr>
          <a:xfrm>
            <a:off x="6844146" y="5089468"/>
            <a:ext cx="1497590" cy="386628"/>
          </a:xfrm>
          <a:custGeom>
            <a:avLst/>
            <a:gdLst/>
            <a:ahLst/>
            <a:cxnLst/>
            <a:rect l="l" t="t" r="r" b="b"/>
            <a:pathLst>
              <a:path w="2196465" h="567054">
                <a:moveTo>
                  <a:pt x="0" y="566928"/>
                </a:moveTo>
                <a:lnTo>
                  <a:pt x="2196084" y="566928"/>
                </a:lnTo>
                <a:lnTo>
                  <a:pt x="2196084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4" name="object 14"/>
          <p:cNvSpPr/>
          <p:nvPr/>
        </p:nvSpPr>
        <p:spPr>
          <a:xfrm>
            <a:off x="4186151" y="1123343"/>
            <a:ext cx="95683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368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5" name="object 15"/>
          <p:cNvSpPr/>
          <p:nvPr/>
        </p:nvSpPr>
        <p:spPr>
          <a:xfrm>
            <a:off x="4186151" y="1135899"/>
            <a:ext cx="30307" cy="32039"/>
          </a:xfrm>
          <a:custGeom>
            <a:avLst/>
            <a:gdLst/>
            <a:ahLst/>
            <a:cxnLst/>
            <a:rect l="l" t="t" r="r" b="b"/>
            <a:pathLst>
              <a:path w="44450" h="46989">
                <a:moveTo>
                  <a:pt x="0" y="0"/>
                </a:moveTo>
                <a:lnTo>
                  <a:pt x="44196" y="0"/>
                </a:lnTo>
                <a:lnTo>
                  <a:pt x="44196" y="46990"/>
                </a:lnTo>
                <a:lnTo>
                  <a:pt x="0" y="469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6" name="object 16"/>
          <p:cNvSpPr/>
          <p:nvPr/>
        </p:nvSpPr>
        <p:spPr>
          <a:xfrm>
            <a:off x="4186151" y="1179194"/>
            <a:ext cx="87457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330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object 17"/>
          <p:cNvSpPr/>
          <p:nvPr/>
        </p:nvSpPr>
        <p:spPr>
          <a:xfrm>
            <a:off x="4186151" y="1190451"/>
            <a:ext cx="30307" cy="56284"/>
          </a:xfrm>
          <a:custGeom>
            <a:avLst/>
            <a:gdLst/>
            <a:ahLst/>
            <a:cxnLst/>
            <a:rect l="l" t="t" r="r" b="b"/>
            <a:pathLst>
              <a:path w="44450" h="82550">
                <a:moveTo>
                  <a:pt x="0" y="0"/>
                </a:moveTo>
                <a:lnTo>
                  <a:pt x="44196" y="0"/>
                </a:lnTo>
                <a:lnTo>
                  <a:pt x="44196" y="82549"/>
                </a:lnTo>
                <a:lnTo>
                  <a:pt x="0" y="825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8" name="object 18"/>
          <p:cNvSpPr/>
          <p:nvPr/>
        </p:nvSpPr>
        <p:spPr>
          <a:xfrm>
            <a:off x="4292137" y="1146117"/>
            <a:ext cx="97848" cy="103043"/>
          </a:xfrm>
          <a:custGeom>
            <a:avLst/>
            <a:gdLst/>
            <a:ahLst/>
            <a:cxnLst/>
            <a:rect l="l" t="t" r="r" b="b"/>
            <a:pathLst>
              <a:path w="143510" h="151130">
                <a:moveTo>
                  <a:pt x="73152" y="150876"/>
                </a:moveTo>
                <a:lnTo>
                  <a:pt x="30099" y="138874"/>
                </a:lnTo>
                <a:lnTo>
                  <a:pt x="4572" y="106680"/>
                </a:lnTo>
                <a:lnTo>
                  <a:pt x="0" y="76200"/>
                </a:lnTo>
                <a:lnTo>
                  <a:pt x="285" y="68222"/>
                </a:lnTo>
                <a:lnTo>
                  <a:pt x="15287" y="27074"/>
                </a:lnTo>
                <a:lnTo>
                  <a:pt x="49791" y="3214"/>
                </a:lnTo>
                <a:lnTo>
                  <a:pt x="73152" y="0"/>
                </a:lnTo>
                <a:lnTo>
                  <a:pt x="82010" y="547"/>
                </a:lnTo>
                <a:lnTo>
                  <a:pt x="117729" y="15621"/>
                </a:lnTo>
                <a:lnTo>
                  <a:pt x="131100" y="30480"/>
                </a:lnTo>
                <a:lnTo>
                  <a:pt x="65532" y="30480"/>
                </a:lnTo>
                <a:lnTo>
                  <a:pt x="56388" y="33528"/>
                </a:lnTo>
                <a:lnTo>
                  <a:pt x="51816" y="36576"/>
                </a:lnTo>
                <a:lnTo>
                  <a:pt x="48768" y="38100"/>
                </a:lnTo>
                <a:lnTo>
                  <a:pt x="45720" y="41148"/>
                </a:lnTo>
                <a:lnTo>
                  <a:pt x="44196" y="44196"/>
                </a:lnTo>
                <a:lnTo>
                  <a:pt x="42672" y="48768"/>
                </a:lnTo>
                <a:lnTo>
                  <a:pt x="39624" y="54864"/>
                </a:lnTo>
                <a:lnTo>
                  <a:pt x="39624" y="60960"/>
                </a:lnTo>
                <a:lnTo>
                  <a:pt x="141886" y="60960"/>
                </a:lnTo>
                <a:lnTo>
                  <a:pt x="141970" y="61341"/>
                </a:lnTo>
                <a:lnTo>
                  <a:pt x="142875" y="69342"/>
                </a:lnTo>
                <a:lnTo>
                  <a:pt x="143160" y="76200"/>
                </a:lnTo>
                <a:lnTo>
                  <a:pt x="143256" y="85344"/>
                </a:lnTo>
                <a:lnTo>
                  <a:pt x="39624" y="85344"/>
                </a:lnTo>
                <a:lnTo>
                  <a:pt x="40195" y="94130"/>
                </a:lnTo>
                <a:lnTo>
                  <a:pt x="66984" y="121348"/>
                </a:lnTo>
                <a:lnTo>
                  <a:pt x="74676" y="121920"/>
                </a:lnTo>
                <a:lnTo>
                  <a:pt x="131589" y="121920"/>
                </a:lnTo>
                <a:lnTo>
                  <a:pt x="130111" y="124587"/>
                </a:lnTo>
                <a:lnTo>
                  <a:pt x="96012" y="148399"/>
                </a:lnTo>
                <a:lnTo>
                  <a:pt x="85153" y="150280"/>
                </a:lnTo>
                <a:lnTo>
                  <a:pt x="73152" y="150876"/>
                </a:lnTo>
                <a:close/>
              </a:path>
              <a:path w="143510" h="151130">
                <a:moveTo>
                  <a:pt x="141886" y="60960"/>
                </a:moveTo>
                <a:lnTo>
                  <a:pt x="103632" y="60960"/>
                </a:lnTo>
                <a:lnTo>
                  <a:pt x="102108" y="50292"/>
                </a:lnTo>
                <a:lnTo>
                  <a:pt x="99060" y="44196"/>
                </a:lnTo>
                <a:lnTo>
                  <a:pt x="88392" y="33528"/>
                </a:lnTo>
                <a:lnTo>
                  <a:pt x="82296" y="30480"/>
                </a:lnTo>
                <a:lnTo>
                  <a:pt x="131100" y="30480"/>
                </a:lnTo>
                <a:lnTo>
                  <a:pt x="132064" y="31908"/>
                </a:lnTo>
                <a:lnTo>
                  <a:pt x="135255" y="38481"/>
                </a:lnTo>
                <a:lnTo>
                  <a:pt x="137903" y="45720"/>
                </a:lnTo>
                <a:lnTo>
                  <a:pt x="140208" y="53340"/>
                </a:lnTo>
                <a:lnTo>
                  <a:pt x="141886" y="60960"/>
                </a:lnTo>
                <a:close/>
              </a:path>
              <a:path w="143510" h="151130">
                <a:moveTo>
                  <a:pt x="131589" y="121920"/>
                </a:moveTo>
                <a:lnTo>
                  <a:pt x="82296" y="121920"/>
                </a:lnTo>
                <a:lnTo>
                  <a:pt x="89916" y="120396"/>
                </a:lnTo>
                <a:lnTo>
                  <a:pt x="94488" y="115824"/>
                </a:lnTo>
                <a:lnTo>
                  <a:pt x="100584" y="111252"/>
                </a:lnTo>
                <a:lnTo>
                  <a:pt x="105156" y="106680"/>
                </a:lnTo>
                <a:lnTo>
                  <a:pt x="105156" y="102108"/>
                </a:lnTo>
                <a:lnTo>
                  <a:pt x="140208" y="102108"/>
                </a:lnTo>
                <a:lnTo>
                  <a:pt x="135945" y="114061"/>
                </a:lnTo>
                <a:lnTo>
                  <a:pt x="131589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9" name="object 19"/>
          <p:cNvSpPr/>
          <p:nvPr/>
        </p:nvSpPr>
        <p:spPr>
          <a:xfrm>
            <a:off x="4402282" y="1146117"/>
            <a:ext cx="95683" cy="103043"/>
          </a:xfrm>
          <a:custGeom>
            <a:avLst/>
            <a:gdLst/>
            <a:ahLst/>
            <a:cxnLst/>
            <a:rect l="l" t="t" r="r" b="b"/>
            <a:pathLst>
              <a:path w="140335" h="151130">
                <a:moveTo>
                  <a:pt x="44196" y="47244"/>
                </a:moveTo>
                <a:lnTo>
                  <a:pt x="4572" y="47244"/>
                </a:lnTo>
                <a:lnTo>
                  <a:pt x="4572" y="38100"/>
                </a:lnTo>
                <a:lnTo>
                  <a:pt x="27432" y="10668"/>
                </a:lnTo>
                <a:lnTo>
                  <a:pt x="33528" y="6096"/>
                </a:lnTo>
                <a:lnTo>
                  <a:pt x="39624" y="3048"/>
                </a:lnTo>
                <a:lnTo>
                  <a:pt x="48768" y="1524"/>
                </a:lnTo>
                <a:lnTo>
                  <a:pt x="56388" y="0"/>
                </a:lnTo>
                <a:lnTo>
                  <a:pt x="86868" y="0"/>
                </a:lnTo>
                <a:lnTo>
                  <a:pt x="102108" y="3048"/>
                </a:lnTo>
                <a:lnTo>
                  <a:pt x="133197" y="25908"/>
                </a:lnTo>
                <a:lnTo>
                  <a:pt x="62484" y="25908"/>
                </a:lnTo>
                <a:lnTo>
                  <a:pt x="56388" y="27432"/>
                </a:lnTo>
                <a:lnTo>
                  <a:pt x="51816" y="32004"/>
                </a:lnTo>
                <a:lnTo>
                  <a:pt x="47244" y="35052"/>
                </a:lnTo>
                <a:lnTo>
                  <a:pt x="44196" y="39624"/>
                </a:lnTo>
                <a:lnTo>
                  <a:pt x="44196" y="47244"/>
                </a:lnTo>
                <a:close/>
              </a:path>
              <a:path w="140335" h="151130">
                <a:moveTo>
                  <a:pt x="48768" y="150876"/>
                </a:moveTo>
                <a:lnTo>
                  <a:pt x="35052" y="150876"/>
                </a:lnTo>
                <a:lnTo>
                  <a:pt x="22860" y="147828"/>
                </a:lnTo>
                <a:lnTo>
                  <a:pt x="13716" y="141732"/>
                </a:lnTo>
                <a:lnTo>
                  <a:pt x="9144" y="137160"/>
                </a:lnTo>
                <a:lnTo>
                  <a:pt x="3048" y="128016"/>
                </a:lnTo>
                <a:lnTo>
                  <a:pt x="0" y="115824"/>
                </a:lnTo>
                <a:lnTo>
                  <a:pt x="0" y="100584"/>
                </a:lnTo>
                <a:lnTo>
                  <a:pt x="1524" y="92964"/>
                </a:lnTo>
                <a:lnTo>
                  <a:pt x="4572" y="88392"/>
                </a:lnTo>
                <a:lnTo>
                  <a:pt x="7620" y="82296"/>
                </a:lnTo>
                <a:lnTo>
                  <a:pt x="10668" y="79248"/>
                </a:lnTo>
                <a:lnTo>
                  <a:pt x="24384" y="70104"/>
                </a:lnTo>
                <a:lnTo>
                  <a:pt x="48768" y="64008"/>
                </a:lnTo>
                <a:lnTo>
                  <a:pt x="54864" y="64008"/>
                </a:lnTo>
                <a:lnTo>
                  <a:pt x="60960" y="62484"/>
                </a:lnTo>
                <a:lnTo>
                  <a:pt x="71628" y="62484"/>
                </a:lnTo>
                <a:lnTo>
                  <a:pt x="80772" y="59436"/>
                </a:lnTo>
                <a:lnTo>
                  <a:pt x="85344" y="59436"/>
                </a:lnTo>
                <a:lnTo>
                  <a:pt x="89916" y="57912"/>
                </a:lnTo>
                <a:lnTo>
                  <a:pt x="91440" y="54864"/>
                </a:lnTo>
                <a:lnTo>
                  <a:pt x="94488" y="53340"/>
                </a:lnTo>
                <a:lnTo>
                  <a:pt x="96012" y="50292"/>
                </a:lnTo>
                <a:lnTo>
                  <a:pt x="96012" y="41148"/>
                </a:lnTo>
                <a:lnTo>
                  <a:pt x="92964" y="35052"/>
                </a:lnTo>
                <a:lnTo>
                  <a:pt x="91440" y="33528"/>
                </a:lnTo>
                <a:lnTo>
                  <a:pt x="89916" y="30480"/>
                </a:lnTo>
                <a:lnTo>
                  <a:pt x="88392" y="30480"/>
                </a:lnTo>
                <a:lnTo>
                  <a:pt x="82296" y="27432"/>
                </a:lnTo>
                <a:lnTo>
                  <a:pt x="79248" y="27432"/>
                </a:lnTo>
                <a:lnTo>
                  <a:pt x="76200" y="25908"/>
                </a:lnTo>
                <a:lnTo>
                  <a:pt x="133197" y="25908"/>
                </a:lnTo>
                <a:lnTo>
                  <a:pt x="135636" y="32004"/>
                </a:lnTo>
                <a:lnTo>
                  <a:pt x="135636" y="77724"/>
                </a:lnTo>
                <a:lnTo>
                  <a:pt x="96012" y="77724"/>
                </a:lnTo>
                <a:lnTo>
                  <a:pt x="94488" y="79248"/>
                </a:lnTo>
                <a:lnTo>
                  <a:pt x="91440" y="79248"/>
                </a:lnTo>
                <a:lnTo>
                  <a:pt x="89916" y="80772"/>
                </a:lnTo>
                <a:lnTo>
                  <a:pt x="86868" y="82296"/>
                </a:lnTo>
                <a:lnTo>
                  <a:pt x="80772" y="82296"/>
                </a:lnTo>
                <a:lnTo>
                  <a:pt x="77724" y="83820"/>
                </a:lnTo>
                <a:lnTo>
                  <a:pt x="71628" y="83820"/>
                </a:lnTo>
                <a:lnTo>
                  <a:pt x="68580" y="85344"/>
                </a:lnTo>
                <a:lnTo>
                  <a:pt x="62484" y="85344"/>
                </a:lnTo>
                <a:lnTo>
                  <a:pt x="59436" y="86868"/>
                </a:lnTo>
                <a:lnTo>
                  <a:pt x="56388" y="86868"/>
                </a:lnTo>
                <a:lnTo>
                  <a:pt x="53340" y="88392"/>
                </a:lnTo>
                <a:lnTo>
                  <a:pt x="50292" y="88392"/>
                </a:lnTo>
                <a:lnTo>
                  <a:pt x="48768" y="89916"/>
                </a:lnTo>
                <a:lnTo>
                  <a:pt x="45720" y="91440"/>
                </a:lnTo>
                <a:lnTo>
                  <a:pt x="42672" y="94488"/>
                </a:lnTo>
                <a:lnTo>
                  <a:pt x="39624" y="100584"/>
                </a:lnTo>
                <a:lnTo>
                  <a:pt x="39624" y="112776"/>
                </a:lnTo>
                <a:lnTo>
                  <a:pt x="42672" y="118872"/>
                </a:lnTo>
                <a:lnTo>
                  <a:pt x="44196" y="120396"/>
                </a:lnTo>
                <a:lnTo>
                  <a:pt x="47244" y="121920"/>
                </a:lnTo>
                <a:lnTo>
                  <a:pt x="48768" y="123444"/>
                </a:lnTo>
                <a:lnTo>
                  <a:pt x="51816" y="123444"/>
                </a:lnTo>
                <a:lnTo>
                  <a:pt x="54864" y="124968"/>
                </a:lnTo>
                <a:lnTo>
                  <a:pt x="135636" y="124968"/>
                </a:lnTo>
                <a:lnTo>
                  <a:pt x="135636" y="134112"/>
                </a:lnTo>
                <a:lnTo>
                  <a:pt x="97536" y="134112"/>
                </a:lnTo>
                <a:lnTo>
                  <a:pt x="92678" y="138398"/>
                </a:lnTo>
                <a:lnTo>
                  <a:pt x="55602" y="150828"/>
                </a:lnTo>
                <a:lnTo>
                  <a:pt x="48768" y="150876"/>
                </a:lnTo>
                <a:close/>
              </a:path>
              <a:path w="140335" h="151130">
                <a:moveTo>
                  <a:pt x="135636" y="124968"/>
                </a:moveTo>
                <a:lnTo>
                  <a:pt x="71628" y="124968"/>
                </a:lnTo>
                <a:lnTo>
                  <a:pt x="77724" y="123444"/>
                </a:lnTo>
                <a:lnTo>
                  <a:pt x="82296" y="121920"/>
                </a:lnTo>
                <a:lnTo>
                  <a:pt x="88392" y="115824"/>
                </a:lnTo>
                <a:lnTo>
                  <a:pt x="91440" y="111252"/>
                </a:lnTo>
                <a:lnTo>
                  <a:pt x="94488" y="105156"/>
                </a:lnTo>
                <a:lnTo>
                  <a:pt x="94488" y="100584"/>
                </a:lnTo>
                <a:lnTo>
                  <a:pt x="96012" y="97536"/>
                </a:lnTo>
                <a:lnTo>
                  <a:pt x="96012" y="77724"/>
                </a:lnTo>
                <a:lnTo>
                  <a:pt x="135636" y="77724"/>
                </a:lnTo>
                <a:lnTo>
                  <a:pt x="135636" y="124968"/>
                </a:lnTo>
                <a:close/>
              </a:path>
              <a:path w="140335" h="151130">
                <a:moveTo>
                  <a:pt x="140208" y="147828"/>
                </a:moveTo>
                <a:lnTo>
                  <a:pt x="100584" y="147828"/>
                </a:lnTo>
                <a:lnTo>
                  <a:pt x="99060" y="146304"/>
                </a:lnTo>
                <a:lnTo>
                  <a:pt x="99060" y="143256"/>
                </a:lnTo>
                <a:lnTo>
                  <a:pt x="97536" y="141732"/>
                </a:lnTo>
                <a:lnTo>
                  <a:pt x="97536" y="134112"/>
                </a:lnTo>
                <a:lnTo>
                  <a:pt x="135636" y="134112"/>
                </a:lnTo>
                <a:lnTo>
                  <a:pt x="137160" y="140208"/>
                </a:lnTo>
                <a:lnTo>
                  <a:pt x="138684" y="144780"/>
                </a:lnTo>
                <a:lnTo>
                  <a:pt x="140208" y="147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object 20"/>
          <p:cNvSpPr/>
          <p:nvPr/>
        </p:nvSpPr>
        <p:spPr>
          <a:xfrm>
            <a:off x="4506191" y="1119101"/>
            <a:ext cx="63644" cy="129020"/>
          </a:xfrm>
          <a:custGeom>
            <a:avLst/>
            <a:gdLst/>
            <a:ahLst/>
            <a:cxnLst/>
            <a:rect l="l" t="t" r="r" b="b"/>
            <a:pathLst>
              <a:path w="93345" h="189230">
                <a:moveTo>
                  <a:pt x="64008" y="44196"/>
                </a:moveTo>
                <a:lnTo>
                  <a:pt x="24384" y="44196"/>
                </a:lnTo>
                <a:lnTo>
                  <a:pt x="24384" y="0"/>
                </a:lnTo>
                <a:lnTo>
                  <a:pt x="64008" y="0"/>
                </a:lnTo>
                <a:lnTo>
                  <a:pt x="64008" y="44196"/>
                </a:lnTo>
                <a:close/>
              </a:path>
              <a:path w="93345" h="189230">
                <a:moveTo>
                  <a:pt x="92964" y="70104"/>
                </a:moveTo>
                <a:lnTo>
                  <a:pt x="0" y="70104"/>
                </a:lnTo>
                <a:lnTo>
                  <a:pt x="0" y="44196"/>
                </a:lnTo>
                <a:lnTo>
                  <a:pt x="92964" y="44196"/>
                </a:lnTo>
                <a:lnTo>
                  <a:pt x="92964" y="70104"/>
                </a:lnTo>
                <a:close/>
              </a:path>
              <a:path w="93345" h="189230">
                <a:moveTo>
                  <a:pt x="92964" y="187452"/>
                </a:moveTo>
                <a:lnTo>
                  <a:pt x="47244" y="187452"/>
                </a:lnTo>
                <a:lnTo>
                  <a:pt x="42672" y="185928"/>
                </a:lnTo>
                <a:lnTo>
                  <a:pt x="33528" y="179832"/>
                </a:lnTo>
                <a:lnTo>
                  <a:pt x="30480" y="176784"/>
                </a:lnTo>
                <a:lnTo>
                  <a:pt x="28956" y="172212"/>
                </a:lnTo>
                <a:lnTo>
                  <a:pt x="25908" y="167640"/>
                </a:lnTo>
                <a:lnTo>
                  <a:pt x="24384" y="161544"/>
                </a:lnTo>
                <a:lnTo>
                  <a:pt x="24384" y="70104"/>
                </a:lnTo>
                <a:lnTo>
                  <a:pt x="64008" y="70104"/>
                </a:lnTo>
                <a:lnTo>
                  <a:pt x="64008" y="147828"/>
                </a:lnTo>
                <a:lnTo>
                  <a:pt x="65532" y="152400"/>
                </a:lnTo>
                <a:lnTo>
                  <a:pt x="67056" y="155448"/>
                </a:lnTo>
                <a:lnTo>
                  <a:pt x="70104" y="156972"/>
                </a:lnTo>
                <a:lnTo>
                  <a:pt x="74676" y="158496"/>
                </a:lnTo>
                <a:lnTo>
                  <a:pt x="92964" y="158496"/>
                </a:lnTo>
                <a:lnTo>
                  <a:pt x="92964" y="187452"/>
                </a:lnTo>
                <a:close/>
              </a:path>
              <a:path w="93345" h="189230">
                <a:moveTo>
                  <a:pt x="92964" y="158496"/>
                </a:moveTo>
                <a:lnTo>
                  <a:pt x="91440" y="158496"/>
                </a:lnTo>
                <a:lnTo>
                  <a:pt x="92964" y="156972"/>
                </a:lnTo>
                <a:lnTo>
                  <a:pt x="92964" y="158496"/>
                </a:lnTo>
                <a:close/>
              </a:path>
              <a:path w="93345" h="189230">
                <a:moveTo>
                  <a:pt x="86868" y="188976"/>
                </a:moveTo>
                <a:lnTo>
                  <a:pt x="57912" y="188976"/>
                </a:lnTo>
                <a:lnTo>
                  <a:pt x="53340" y="187452"/>
                </a:lnTo>
                <a:lnTo>
                  <a:pt x="89916" y="187452"/>
                </a:lnTo>
                <a:lnTo>
                  <a:pt x="86868" y="1889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1" name="object 21"/>
          <p:cNvSpPr/>
          <p:nvPr/>
        </p:nvSpPr>
        <p:spPr>
          <a:xfrm>
            <a:off x="4583084" y="1148195"/>
            <a:ext cx="92479" cy="100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2" name="object 22"/>
          <p:cNvSpPr/>
          <p:nvPr/>
        </p:nvSpPr>
        <p:spPr>
          <a:xfrm>
            <a:off x="4695305" y="1146117"/>
            <a:ext cx="164176" cy="1028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3" name="object 23"/>
          <p:cNvSpPr/>
          <p:nvPr/>
        </p:nvSpPr>
        <p:spPr>
          <a:xfrm>
            <a:off x="4932218" y="1113905"/>
            <a:ext cx="61306" cy="133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4" name="object 24"/>
          <p:cNvSpPr/>
          <p:nvPr/>
        </p:nvSpPr>
        <p:spPr>
          <a:xfrm>
            <a:off x="5632565" y="1110788"/>
            <a:ext cx="121660" cy="136381"/>
          </a:xfrm>
          <a:custGeom>
            <a:avLst/>
            <a:gdLst/>
            <a:ahLst/>
            <a:cxnLst/>
            <a:rect l="l" t="t" r="r" b="b"/>
            <a:pathLst>
              <a:path w="178434" h="200025">
                <a:moveTo>
                  <a:pt x="86868" y="199644"/>
                </a:moveTo>
                <a:lnTo>
                  <a:pt x="0" y="199644"/>
                </a:lnTo>
                <a:lnTo>
                  <a:pt x="0" y="0"/>
                </a:lnTo>
                <a:lnTo>
                  <a:pt x="86868" y="0"/>
                </a:lnTo>
                <a:lnTo>
                  <a:pt x="95988" y="309"/>
                </a:lnTo>
                <a:lnTo>
                  <a:pt x="138303" y="14097"/>
                </a:lnTo>
                <a:lnTo>
                  <a:pt x="161400" y="36576"/>
                </a:lnTo>
                <a:lnTo>
                  <a:pt x="44196" y="36576"/>
                </a:lnTo>
                <a:lnTo>
                  <a:pt x="44196" y="163068"/>
                </a:lnTo>
                <a:lnTo>
                  <a:pt x="160906" y="163068"/>
                </a:lnTo>
                <a:lnTo>
                  <a:pt x="160639" y="163544"/>
                </a:lnTo>
                <a:lnTo>
                  <a:pt x="126492" y="192024"/>
                </a:lnTo>
                <a:lnTo>
                  <a:pt x="97988" y="199096"/>
                </a:lnTo>
                <a:lnTo>
                  <a:pt x="86868" y="199644"/>
                </a:lnTo>
                <a:close/>
              </a:path>
              <a:path w="178434" h="200025">
                <a:moveTo>
                  <a:pt x="160906" y="163068"/>
                </a:moveTo>
                <a:lnTo>
                  <a:pt x="89916" y="163068"/>
                </a:lnTo>
                <a:lnTo>
                  <a:pt x="108204" y="158496"/>
                </a:lnTo>
                <a:lnTo>
                  <a:pt x="117348" y="149352"/>
                </a:lnTo>
                <a:lnTo>
                  <a:pt x="133826" y="111347"/>
                </a:lnTo>
                <a:lnTo>
                  <a:pt x="134112" y="103632"/>
                </a:lnTo>
                <a:lnTo>
                  <a:pt x="133850" y="95916"/>
                </a:lnTo>
                <a:lnTo>
                  <a:pt x="115824" y="48768"/>
                </a:lnTo>
                <a:lnTo>
                  <a:pt x="74676" y="36576"/>
                </a:lnTo>
                <a:lnTo>
                  <a:pt x="161400" y="36576"/>
                </a:lnTo>
                <a:lnTo>
                  <a:pt x="176212" y="75247"/>
                </a:lnTo>
                <a:lnTo>
                  <a:pt x="178308" y="99060"/>
                </a:lnTo>
                <a:lnTo>
                  <a:pt x="177784" y="109323"/>
                </a:lnTo>
                <a:lnTo>
                  <a:pt x="168735" y="147542"/>
                </a:lnTo>
                <a:lnTo>
                  <a:pt x="164973" y="155829"/>
                </a:lnTo>
                <a:lnTo>
                  <a:pt x="160906" y="163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5" name="object 25"/>
          <p:cNvSpPr/>
          <p:nvPr/>
        </p:nvSpPr>
        <p:spPr>
          <a:xfrm>
            <a:off x="5766607" y="1146117"/>
            <a:ext cx="97848" cy="103043"/>
          </a:xfrm>
          <a:custGeom>
            <a:avLst/>
            <a:gdLst/>
            <a:ahLst/>
            <a:cxnLst/>
            <a:rect l="l" t="t" r="r" b="b"/>
            <a:pathLst>
              <a:path w="143509" h="151130">
                <a:moveTo>
                  <a:pt x="73152" y="150876"/>
                </a:moveTo>
                <a:lnTo>
                  <a:pt x="64531" y="150566"/>
                </a:lnTo>
                <a:lnTo>
                  <a:pt x="56769" y="149542"/>
                </a:lnTo>
                <a:lnTo>
                  <a:pt x="49577" y="147661"/>
                </a:lnTo>
                <a:lnTo>
                  <a:pt x="42672" y="144780"/>
                </a:lnTo>
                <a:lnTo>
                  <a:pt x="36099" y="142184"/>
                </a:lnTo>
                <a:lnTo>
                  <a:pt x="30099" y="138874"/>
                </a:lnTo>
                <a:lnTo>
                  <a:pt x="24669" y="134707"/>
                </a:lnTo>
                <a:lnTo>
                  <a:pt x="19812" y="129540"/>
                </a:lnTo>
                <a:lnTo>
                  <a:pt x="14644" y="124682"/>
                </a:lnTo>
                <a:lnTo>
                  <a:pt x="285" y="84177"/>
                </a:lnTo>
                <a:lnTo>
                  <a:pt x="0" y="76200"/>
                </a:lnTo>
                <a:lnTo>
                  <a:pt x="285" y="68222"/>
                </a:lnTo>
                <a:lnTo>
                  <a:pt x="15287" y="27074"/>
                </a:lnTo>
                <a:lnTo>
                  <a:pt x="49791" y="3214"/>
                </a:lnTo>
                <a:lnTo>
                  <a:pt x="73152" y="0"/>
                </a:lnTo>
                <a:lnTo>
                  <a:pt x="82010" y="547"/>
                </a:lnTo>
                <a:lnTo>
                  <a:pt x="117729" y="15621"/>
                </a:lnTo>
                <a:lnTo>
                  <a:pt x="130610" y="30480"/>
                </a:lnTo>
                <a:lnTo>
                  <a:pt x="65532" y="30480"/>
                </a:lnTo>
                <a:lnTo>
                  <a:pt x="56388" y="33528"/>
                </a:lnTo>
                <a:lnTo>
                  <a:pt x="51816" y="36576"/>
                </a:lnTo>
                <a:lnTo>
                  <a:pt x="48768" y="38100"/>
                </a:lnTo>
                <a:lnTo>
                  <a:pt x="45720" y="41148"/>
                </a:lnTo>
                <a:lnTo>
                  <a:pt x="44196" y="44196"/>
                </a:lnTo>
                <a:lnTo>
                  <a:pt x="41148" y="48768"/>
                </a:lnTo>
                <a:lnTo>
                  <a:pt x="41148" y="51816"/>
                </a:lnTo>
                <a:lnTo>
                  <a:pt x="39624" y="54864"/>
                </a:lnTo>
                <a:lnTo>
                  <a:pt x="39624" y="60960"/>
                </a:lnTo>
                <a:lnTo>
                  <a:pt x="141886" y="60960"/>
                </a:lnTo>
                <a:lnTo>
                  <a:pt x="141970" y="61341"/>
                </a:lnTo>
                <a:lnTo>
                  <a:pt x="142875" y="69342"/>
                </a:lnTo>
                <a:lnTo>
                  <a:pt x="143160" y="76200"/>
                </a:lnTo>
                <a:lnTo>
                  <a:pt x="143256" y="85344"/>
                </a:lnTo>
                <a:lnTo>
                  <a:pt x="39624" y="85344"/>
                </a:lnTo>
                <a:lnTo>
                  <a:pt x="40195" y="94130"/>
                </a:lnTo>
                <a:lnTo>
                  <a:pt x="74676" y="121920"/>
                </a:lnTo>
                <a:lnTo>
                  <a:pt x="131000" y="121920"/>
                </a:lnTo>
                <a:lnTo>
                  <a:pt x="129540" y="124587"/>
                </a:lnTo>
                <a:lnTo>
                  <a:pt x="96012" y="148399"/>
                </a:lnTo>
                <a:lnTo>
                  <a:pt x="85153" y="150280"/>
                </a:lnTo>
                <a:lnTo>
                  <a:pt x="73152" y="150876"/>
                </a:lnTo>
                <a:close/>
              </a:path>
              <a:path w="143509" h="151130">
                <a:moveTo>
                  <a:pt x="141886" y="60960"/>
                </a:moveTo>
                <a:lnTo>
                  <a:pt x="103632" y="60960"/>
                </a:lnTo>
                <a:lnTo>
                  <a:pt x="102108" y="50292"/>
                </a:lnTo>
                <a:lnTo>
                  <a:pt x="92964" y="38100"/>
                </a:lnTo>
                <a:lnTo>
                  <a:pt x="88392" y="33528"/>
                </a:lnTo>
                <a:lnTo>
                  <a:pt x="80772" y="30480"/>
                </a:lnTo>
                <a:lnTo>
                  <a:pt x="130610" y="30480"/>
                </a:lnTo>
                <a:lnTo>
                  <a:pt x="131421" y="31908"/>
                </a:lnTo>
                <a:lnTo>
                  <a:pt x="134683" y="38481"/>
                </a:lnTo>
                <a:lnTo>
                  <a:pt x="137691" y="45720"/>
                </a:lnTo>
                <a:lnTo>
                  <a:pt x="140208" y="53340"/>
                </a:lnTo>
                <a:lnTo>
                  <a:pt x="141886" y="60960"/>
                </a:lnTo>
                <a:close/>
              </a:path>
              <a:path w="143509" h="151130">
                <a:moveTo>
                  <a:pt x="131000" y="121920"/>
                </a:moveTo>
                <a:lnTo>
                  <a:pt x="82296" y="121920"/>
                </a:lnTo>
                <a:lnTo>
                  <a:pt x="89916" y="120396"/>
                </a:lnTo>
                <a:lnTo>
                  <a:pt x="94488" y="115824"/>
                </a:lnTo>
                <a:lnTo>
                  <a:pt x="100584" y="111252"/>
                </a:lnTo>
                <a:lnTo>
                  <a:pt x="103632" y="106680"/>
                </a:lnTo>
                <a:lnTo>
                  <a:pt x="105156" y="102108"/>
                </a:lnTo>
                <a:lnTo>
                  <a:pt x="140208" y="102108"/>
                </a:lnTo>
                <a:lnTo>
                  <a:pt x="135302" y="114061"/>
                </a:lnTo>
                <a:lnTo>
                  <a:pt x="131000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6" name="object 26"/>
          <p:cNvSpPr/>
          <p:nvPr/>
        </p:nvSpPr>
        <p:spPr>
          <a:xfrm>
            <a:off x="5871556" y="1148195"/>
            <a:ext cx="96982" cy="98714"/>
          </a:xfrm>
          <a:custGeom>
            <a:avLst/>
            <a:gdLst/>
            <a:ahLst/>
            <a:cxnLst/>
            <a:rect l="l" t="t" r="r" b="b"/>
            <a:pathLst>
              <a:path w="142240" h="144780">
                <a:moveTo>
                  <a:pt x="92964" y="144780"/>
                </a:moveTo>
                <a:lnTo>
                  <a:pt x="48768" y="144780"/>
                </a:lnTo>
                <a:lnTo>
                  <a:pt x="0" y="0"/>
                </a:lnTo>
                <a:lnTo>
                  <a:pt x="41148" y="0"/>
                </a:lnTo>
                <a:lnTo>
                  <a:pt x="71628" y="99060"/>
                </a:lnTo>
                <a:lnTo>
                  <a:pt x="108364" y="99060"/>
                </a:lnTo>
                <a:lnTo>
                  <a:pt x="92964" y="144780"/>
                </a:lnTo>
                <a:close/>
              </a:path>
              <a:path w="142240" h="144780">
                <a:moveTo>
                  <a:pt x="108364" y="99060"/>
                </a:moveTo>
                <a:lnTo>
                  <a:pt x="71628" y="99060"/>
                </a:lnTo>
                <a:lnTo>
                  <a:pt x="102108" y="0"/>
                </a:lnTo>
                <a:lnTo>
                  <a:pt x="141732" y="0"/>
                </a:lnTo>
                <a:lnTo>
                  <a:pt x="108364" y="990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7" name="object 27"/>
          <p:cNvSpPr/>
          <p:nvPr/>
        </p:nvSpPr>
        <p:spPr>
          <a:xfrm>
            <a:off x="5980661" y="1111827"/>
            <a:ext cx="27276" cy="22080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8" name="object 28"/>
          <p:cNvSpPr/>
          <p:nvPr/>
        </p:nvSpPr>
        <p:spPr>
          <a:xfrm>
            <a:off x="5994168" y="1148195"/>
            <a:ext cx="0" cy="98714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9" name="object 29"/>
          <p:cNvSpPr/>
          <p:nvPr/>
        </p:nvSpPr>
        <p:spPr>
          <a:xfrm>
            <a:off x="6024302" y="1119101"/>
            <a:ext cx="168333" cy="1298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0" name="object 30"/>
          <p:cNvSpPr/>
          <p:nvPr/>
        </p:nvSpPr>
        <p:spPr>
          <a:xfrm>
            <a:off x="6206144" y="1111827"/>
            <a:ext cx="27276" cy="22080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1" name="object 31"/>
          <p:cNvSpPr/>
          <p:nvPr/>
        </p:nvSpPr>
        <p:spPr>
          <a:xfrm>
            <a:off x="6219652" y="1148195"/>
            <a:ext cx="0" cy="98714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2" name="object 32"/>
          <p:cNvSpPr/>
          <p:nvPr/>
        </p:nvSpPr>
        <p:spPr>
          <a:xfrm>
            <a:off x="6250825" y="1146117"/>
            <a:ext cx="101831" cy="1028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3" name="object 33"/>
          <p:cNvSpPr/>
          <p:nvPr/>
        </p:nvSpPr>
        <p:spPr>
          <a:xfrm>
            <a:off x="6370319" y="1146117"/>
            <a:ext cx="92479" cy="1007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4" name="object 34"/>
          <p:cNvSpPr/>
          <p:nvPr/>
        </p:nvSpPr>
        <p:spPr>
          <a:xfrm>
            <a:off x="6478385" y="1146117"/>
            <a:ext cx="91440" cy="102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5" name="object 35"/>
          <p:cNvSpPr/>
          <p:nvPr/>
        </p:nvSpPr>
        <p:spPr>
          <a:xfrm>
            <a:off x="7256664" y="1042208"/>
            <a:ext cx="682683" cy="2670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6" name="object 36"/>
          <p:cNvSpPr/>
          <p:nvPr/>
        </p:nvSpPr>
        <p:spPr>
          <a:xfrm>
            <a:off x="4553989" y="1527464"/>
            <a:ext cx="89362" cy="137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7" name="object 37"/>
          <p:cNvSpPr/>
          <p:nvPr/>
        </p:nvSpPr>
        <p:spPr>
          <a:xfrm>
            <a:off x="6018068" y="1602279"/>
            <a:ext cx="56284" cy="1688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8" name="object 38"/>
          <p:cNvSpPr/>
          <p:nvPr/>
        </p:nvSpPr>
        <p:spPr>
          <a:xfrm>
            <a:off x="6088726" y="1527463"/>
            <a:ext cx="93518" cy="1350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9" name="object 39"/>
          <p:cNvSpPr/>
          <p:nvPr/>
        </p:nvSpPr>
        <p:spPr>
          <a:xfrm>
            <a:off x="7506046" y="1527463"/>
            <a:ext cx="51955" cy="1350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0" name="object 40"/>
          <p:cNvSpPr/>
          <p:nvPr/>
        </p:nvSpPr>
        <p:spPr>
          <a:xfrm>
            <a:off x="7603749" y="1527464"/>
            <a:ext cx="91411" cy="1371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1" name="object 41"/>
          <p:cNvSpPr/>
          <p:nvPr/>
        </p:nvSpPr>
        <p:spPr>
          <a:xfrm>
            <a:off x="4562302" y="1943100"/>
            <a:ext cx="50915" cy="1350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2" name="object 42"/>
          <p:cNvSpPr/>
          <p:nvPr/>
        </p:nvSpPr>
        <p:spPr>
          <a:xfrm>
            <a:off x="6018068" y="2017915"/>
            <a:ext cx="56284" cy="15586"/>
          </a:xfrm>
          <a:custGeom>
            <a:avLst/>
            <a:gdLst/>
            <a:ahLst/>
            <a:cxnLst/>
            <a:rect l="l" t="t" r="r" b="b"/>
            <a:pathLst>
              <a:path w="82550" h="22860">
                <a:moveTo>
                  <a:pt x="0" y="0"/>
                </a:moveTo>
                <a:lnTo>
                  <a:pt x="82296" y="0"/>
                </a:lnTo>
                <a:lnTo>
                  <a:pt x="82296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3" name="object 43"/>
          <p:cNvSpPr/>
          <p:nvPr/>
        </p:nvSpPr>
        <p:spPr>
          <a:xfrm>
            <a:off x="6088726" y="1943100"/>
            <a:ext cx="92479" cy="1371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4" name="object 44"/>
          <p:cNvSpPr/>
          <p:nvPr/>
        </p:nvSpPr>
        <p:spPr>
          <a:xfrm>
            <a:off x="7548648" y="1943099"/>
            <a:ext cx="91440" cy="1371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5" name="object 45"/>
          <p:cNvSpPr/>
          <p:nvPr/>
        </p:nvSpPr>
        <p:spPr>
          <a:xfrm>
            <a:off x="4550871" y="2350424"/>
            <a:ext cx="89362" cy="1350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6" name="object 46"/>
          <p:cNvSpPr/>
          <p:nvPr/>
        </p:nvSpPr>
        <p:spPr>
          <a:xfrm>
            <a:off x="6018068" y="2424200"/>
            <a:ext cx="56284" cy="1688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7" name="object 47"/>
          <p:cNvSpPr/>
          <p:nvPr/>
        </p:nvSpPr>
        <p:spPr>
          <a:xfrm>
            <a:off x="6087687" y="2350424"/>
            <a:ext cx="90401" cy="13508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8" name="object 48"/>
          <p:cNvSpPr/>
          <p:nvPr/>
        </p:nvSpPr>
        <p:spPr>
          <a:xfrm>
            <a:off x="7547610" y="2350424"/>
            <a:ext cx="92479" cy="1350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9" name="object 49"/>
          <p:cNvSpPr/>
          <p:nvPr/>
        </p:nvSpPr>
        <p:spPr>
          <a:xfrm>
            <a:off x="4550872" y="2766060"/>
            <a:ext cx="92479" cy="1371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0" name="object 50"/>
          <p:cNvSpPr/>
          <p:nvPr/>
        </p:nvSpPr>
        <p:spPr>
          <a:xfrm>
            <a:off x="6018068" y="2839836"/>
            <a:ext cx="56284" cy="1688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1" name="object 51"/>
          <p:cNvSpPr/>
          <p:nvPr/>
        </p:nvSpPr>
        <p:spPr>
          <a:xfrm>
            <a:off x="6099116" y="2766060"/>
            <a:ext cx="51955" cy="13508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2" name="object 52"/>
          <p:cNvSpPr/>
          <p:nvPr/>
        </p:nvSpPr>
        <p:spPr>
          <a:xfrm>
            <a:off x="7558001" y="2766060"/>
            <a:ext cx="51955" cy="1350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3" name="object 53"/>
          <p:cNvSpPr/>
          <p:nvPr/>
        </p:nvSpPr>
        <p:spPr>
          <a:xfrm>
            <a:off x="4550871" y="3181696"/>
            <a:ext cx="93518" cy="13508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4" name="object 54"/>
          <p:cNvSpPr/>
          <p:nvPr/>
        </p:nvSpPr>
        <p:spPr>
          <a:xfrm>
            <a:off x="6052358" y="3181696"/>
            <a:ext cx="89362" cy="13716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5" name="object 55"/>
          <p:cNvSpPr/>
          <p:nvPr/>
        </p:nvSpPr>
        <p:spPr>
          <a:xfrm>
            <a:off x="7550727" y="3181696"/>
            <a:ext cx="89362" cy="13716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6" name="object 56"/>
          <p:cNvSpPr/>
          <p:nvPr/>
        </p:nvSpPr>
        <p:spPr>
          <a:xfrm>
            <a:off x="4551910" y="3590059"/>
            <a:ext cx="90401" cy="13508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7" name="object 57"/>
          <p:cNvSpPr/>
          <p:nvPr/>
        </p:nvSpPr>
        <p:spPr>
          <a:xfrm>
            <a:off x="6059632" y="3587981"/>
            <a:ext cx="51955" cy="13508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8" name="object 58"/>
          <p:cNvSpPr/>
          <p:nvPr/>
        </p:nvSpPr>
        <p:spPr>
          <a:xfrm>
            <a:off x="7558001" y="3587981"/>
            <a:ext cx="51955" cy="13508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9" name="object 59"/>
          <p:cNvSpPr/>
          <p:nvPr/>
        </p:nvSpPr>
        <p:spPr>
          <a:xfrm>
            <a:off x="4551910" y="4005695"/>
            <a:ext cx="90401" cy="13508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0" name="object 60"/>
          <p:cNvSpPr/>
          <p:nvPr/>
        </p:nvSpPr>
        <p:spPr>
          <a:xfrm>
            <a:off x="6059632" y="4003618"/>
            <a:ext cx="51955" cy="13508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1" name="object 61"/>
          <p:cNvSpPr/>
          <p:nvPr/>
        </p:nvSpPr>
        <p:spPr>
          <a:xfrm>
            <a:off x="7558001" y="4003618"/>
            <a:ext cx="51955" cy="13508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2" name="object 62"/>
          <p:cNvSpPr/>
          <p:nvPr/>
        </p:nvSpPr>
        <p:spPr>
          <a:xfrm>
            <a:off x="4553008" y="4410940"/>
            <a:ext cx="91382" cy="13716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3" name="object 63"/>
          <p:cNvSpPr/>
          <p:nvPr/>
        </p:nvSpPr>
        <p:spPr>
          <a:xfrm>
            <a:off x="6048201" y="4410940"/>
            <a:ext cx="90401" cy="13508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4" name="object 64"/>
          <p:cNvSpPr/>
          <p:nvPr/>
        </p:nvSpPr>
        <p:spPr>
          <a:xfrm>
            <a:off x="7547610" y="4410940"/>
            <a:ext cx="92479" cy="13508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5" name="object 65"/>
          <p:cNvSpPr/>
          <p:nvPr/>
        </p:nvSpPr>
        <p:spPr>
          <a:xfrm>
            <a:off x="4555028" y="4828655"/>
            <a:ext cx="87284" cy="1330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6" name="object 66"/>
          <p:cNvSpPr/>
          <p:nvPr/>
        </p:nvSpPr>
        <p:spPr>
          <a:xfrm>
            <a:off x="6049240" y="4826577"/>
            <a:ext cx="92479" cy="13716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7" name="object 67"/>
          <p:cNvSpPr/>
          <p:nvPr/>
        </p:nvSpPr>
        <p:spPr>
          <a:xfrm>
            <a:off x="7548648" y="4826577"/>
            <a:ext cx="91440" cy="13716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8" name="object 68"/>
          <p:cNvSpPr/>
          <p:nvPr/>
        </p:nvSpPr>
        <p:spPr>
          <a:xfrm>
            <a:off x="4555028" y="5226626"/>
            <a:ext cx="87284" cy="13300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9" name="object 69"/>
          <p:cNvSpPr/>
          <p:nvPr/>
        </p:nvSpPr>
        <p:spPr>
          <a:xfrm>
            <a:off x="6049240" y="5224548"/>
            <a:ext cx="92479" cy="13716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0" name="object 70"/>
          <p:cNvSpPr/>
          <p:nvPr/>
        </p:nvSpPr>
        <p:spPr>
          <a:xfrm>
            <a:off x="7548648" y="5224548"/>
            <a:ext cx="91440" cy="13716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1" name="object 71"/>
          <p:cNvSpPr/>
          <p:nvPr/>
        </p:nvSpPr>
        <p:spPr>
          <a:xfrm>
            <a:off x="4498917" y="5649537"/>
            <a:ext cx="93518" cy="13508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2" name="object 72"/>
          <p:cNvSpPr/>
          <p:nvPr/>
        </p:nvSpPr>
        <p:spPr>
          <a:xfrm>
            <a:off x="4608022" y="5649537"/>
            <a:ext cx="89362" cy="13716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3" name="object 73"/>
          <p:cNvSpPr/>
          <p:nvPr/>
        </p:nvSpPr>
        <p:spPr>
          <a:xfrm>
            <a:off x="6052358" y="5649537"/>
            <a:ext cx="89362" cy="13716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4" name="object 74"/>
          <p:cNvSpPr/>
          <p:nvPr/>
        </p:nvSpPr>
        <p:spPr>
          <a:xfrm>
            <a:off x="7496695" y="5651615"/>
            <a:ext cx="90401" cy="13508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5" name="object 75"/>
          <p:cNvSpPr/>
          <p:nvPr/>
        </p:nvSpPr>
        <p:spPr>
          <a:xfrm>
            <a:off x="7601642" y="5649537"/>
            <a:ext cx="92479" cy="13508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6" name="object 76"/>
          <p:cNvSpPr/>
          <p:nvPr/>
        </p:nvSpPr>
        <p:spPr>
          <a:xfrm>
            <a:off x="5349413" y="1376796"/>
            <a:ext cx="0" cy="4100513"/>
          </a:xfrm>
          <a:custGeom>
            <a:avLst/>
            <a:gdLst/>
            <a:ahLst/>
            <a:cxnLst/>
            <a:rect l="l" t="t" r="r" b="b"/>
            <a:pathLst>
              <a:path h="6014084">
                <a:moveTo>
                  <a:pt x="0" y="0"/>
                </a:moveTo>
                <a:lnTo>
                  <a:pt x="0" y="6013704"/>
                </a:lnTo>
              </a:path>
            </a:pathLst>
          </a:custGeom>
          <a:ln w="13716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7" name="object 77"/>
          <p:cNvSpPr/>
          <p:nvPr/>
        </p:nvSpPr>
        <p:spPr>
          <a:xfrm>
            <a:off x="6845185" y="1376796"/>
            <a:ext cx="0" cy="4100513"/>
          </a:xfrm>
          <a:custGeom>
            <a:avLst/>
            <a:gdLst/>
            <a:ahLst/>
            <a:cxnLst/>
            <a:rect l="l" t="t" r="r" b="b"/>
            <a:pathLst>
              <a:path h="6014084">
                <a:moveTo>
                  <a:pt x="0" y="0"/>
                </a:moveTo>
                <a:lnTo>
                  <a:pt x="0" y="6013704"/>
                </a:lnTo>
              </a:path>
            </a:pathLst>
          </a:custGeom>
          <a:ln w="15239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3826626" y="5476010"/>
          <a:ext cx="4488006" cy="411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6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4">
                      <a:solidFill>
                        <a:srgbClr val="5D5D5D"/>
                      </a:solidFill>
                      <a:prstDash val="solid"/>
                    </a:lnL>
                    <a:lnR w="77723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3">
                      <a:solidFill>
                        <a:srgbClr val="5D5D5D"/>
                      </a:solidFill>
                      <a:prstDash val="solid"/>
                    </a:lnL>
                    <a:lnR w="77723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3">
                      <a:solidFill>
                        <a:srgbClr val="5D5D5D"/>
                      </a:solidFill>
                      <a:prstDash val="solid"/>
                    </a:lnL>
                    <a:lnR w="77724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object 79"/>
          <p:cNvSpPr/>
          <p:nvPr/>
        </p:nvSpPr>
        <p:spPr>
          <a:xfrm>
            <a:off x="2699212" y="5644342"/>
            <a:ext cx="158981" cy="14858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0" name="object 80"/>
          <p:cNvSpPr/>
          <p:nvPr/>
        </p:nvSpPr>
        <p:spPr>
          <a:xfrm>
            <a:off x="2878974" y="5682787"/>
            <a:ext cx="224444" cy="11326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1" name="object 81"/>
          <p:cNvSpPr/>
          <p:nvPr/>
        </p:nvSpPr>
        <p:spPr>
          <a:xfrm>
            <a:off x="3123160" y="5682788"/>
            <a:ext cx="100792" cy="11014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2" name="object 82"/>
          <p:cNvSpPr/>
          <p:nvPr/>
        </p:nvSpPr>
        <p:spPr>
          <a:xfrm>
            <a:off x="3301885" y="5762279"/>
            <a:ext cx="105208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3" name="object 83"/>
          <p:cNvSpPr/>
          <p:nvPr/>
        </p:nvSpPr>
        <p:spPr>
          <a:xfrm>
            <a:off x="3301885" y="5718637"/>
            <a:ext cx="105208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4" name="object 84"/>
          <p:cNvSpPr/>
          <p:nvPr/>
        </p:nvSpPr>
        <p:spPr>
          <a:xfrm>
            <a:off x="3477491" y="5647459"/>
            <a:ext cx="109105" cy="14547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5" name="object 85"/>
          <p:cNvSpPr/>
          <p:nvPr/>
        </p:nvSpPr>
        <p:spPr>
          <a:xfrm>
            <a:off x="5400848" y="442652"/>
            <a:ext cx="218209" cy="241156"/>
          </a:xfrm>
          <a:custGeom>
            <a:avLst/>
            <a:gdLst/>
            <a:ahLst/>
            <a:cxnLst/>
            <a:rect l="l" t="t" r="r" b="b"/>
            <a:pathLst>
              <a:path w="320040" h="353694">
                <a:moveTo>
                  <a:pt x="202692" y="353568"/>
                </a:moveTo>
                <a:lnTo>
                  <a:pt x="114300" y="353568"/>
                </a:lnTo>
                <a:lnTo>
                  <a:pt x="0" y="0"/>
                </a:lnTo>
                <a:lnTo>
                  <a:pt x="79248" y="0"/>
                </a:lnTo>
                <a:lnTo>
                  <a:pt x="158496" y="248411"/>
                </a:lnTo>
                <a:lnTo>
                  <a:pt x="237592" y="248411"/>
                </a:lnTo>
                <a:lnTo>
                  <a:pt x="202692" y="353568"/>
                </a:lnTo>
                <a:close/>
              </a:path>
              <a:path w="320040" h="353694">
                <a:moveTo>
                  <a:pt x="237592" y="248411"/>
                </a:moveTo>
                <a:lnTo>
                  <a:pt x="160020" y="248411"/>
                </a:lnTo>
                <a:lnTo>
                  <a:pt x="239268" y="0"/>
                </a:lnTo>
                <a:lnTo>
                  <a:pt x="320040" y="0"/>
                </a:lnTo>
                <a:lnTo>
                  <a:pt x="237592" y="248411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6" name="object 86"/>
          <p:cNvSpPr/>
          <p:nvPr/>
        </p:nvSpPr>
        <p:spPr>
          <a:xfrm>
            <a:off x="5608698" y="504998"/>
            <a:ext cx="169718" cy="184006"/>
          </a:xfrm>
          <a:custGeom>
            <a:avLst/>
            <a:gdLst/>
            <a:ahLst/>
            <a:cxnLst/>
            <a:rect l="l" t="t" r="r" b="b"/>
            <a:pathLst>
              <a:path w="248920" h="269875">
                <a:moveTo>
                  <a:pt x="77677" y="85344"/>
                </a:moveTo>
                <a:lnTo>
                  <a:pt x="7573" y="85344"/>
                </a:lnTo>
                <a:lnTo>
                  <a:pt x="8406" y="73342"/>
                </a:lnTo>
                <a:lnTo>
                  <a:pt x="25765" y="36504"/>
                </a:lnTo>
                <a:lnTo>
                  <a:pt x="65104" y="9144"/>
                </a:lnTo>
                <a:lnTo>
                  <a:pt x="85297" y="4572"/>
                </a:lnTo>
                <a:lnTo>
                  <a:pt x="95608" y="2571"/>
                </a:lnTo>
                <a:lnTo>
                  <a:pt x="106061" y="1143"/>
                </a:lnTo>
                <a:lnTo>
                  <a:pt x="116801" y="285"/>
                </a:lnTo>
                <a:lnTo>
                  <a:pt x="127969" y="0"/>
                </a:lnTo>
                <a:lnTo>
                  <a:pt x="137351" y="47"/>
                </a:lnTo>
                <a:lnTo>
                  <a:pt x="147019" y="381"/>
                </a:lnTo>
                <a:lnTo>
                  <a:pt x="156687" y="1285"/>
                </a:lnTo>
                <a:lnTo>
                  <a:pt x="166069" y="3048"/>
                </a:lnTo>
                <a:lnTo>
                  <a:pt x="176070" y="4500"/>
                </a:lnTo>
                <a:lnTo>
                  <a:pt x="217504" y="22669"/>
                </a:lnTo>
                <a:lnTo>
                  <a:pt x="236149" y="47244"/>
                </a:lnTo>
                <a:lnTo>
                  <a:pt x="124921" y="47244"/>
                </a:lnTo>
                <a:lnTo>
                  <a:pt x="114324" y="47791"/>
                </a:lnTo>
                <a:lnTo>
                  <a:pt x="79391" y="75652"/>
                </a:lnTo>
                <a:lnTo>
                  <a:pt x="77677" y="85344"/>
                </a:lnTo>
                <a:close/>
              </a:path>
              <a:path w="248920" h="269875">
                <a:moveTo>
                  <a:pt x="86821" y="269748"/>
                </a:moveTo>
                <a:lnTo>
                  <a:pt x="44053" y="262604"/>
                </a:lnTo>
                <a:lnTo>
                  <a:pt x="9763" y="233672"/>
                </a:lnTo>
                <a:lnTo>
                  <a:pt x="56" y="196596"/>
                </a:lnTo>
                <a:lnTo>
                  <a:pt x="0" y="192024"/>
                </a:lnTo>
                <a:lnTo>
                  <a:pt x="286" y="182689"/>
                </a:lnTo>
                <a:lnTo>
                  <a:pt x="15764" y="144399"/>
                </a:lnTo>
                <a:lnTo>
                  <a:pt x="54817" y="121920"/>
                </a:lnTo>
                <a:lnTo>
                  <a:pt x="78177" y="116347"/>
                </a:lnTo>
                <a:lnTo>
                  <a:pt x="85297" y="114300"/>
                </a:lnTo>
                <a:lnTo>
                  <a:pt x="93298" y="113395"/>
                </a:lnTo>
                <a:lnTo>
                  <a:pt x="109300" y="112156"/>
                </a:lnTo>
                <a:lnTo>
                  <a:pt x="117301" y="111252"/>
                </a:lnTo>
                <a:lnTo>
                  <a:pt x="158449" y="102108"/>
                </a:lnTo>
                <a:lnTo>
                  <a:pt x="163021" y="97536"/>
                </a:lnTo>
                <a:lnTo>
                  <a:pt x="167593" y="94488"/>
                </a:lnTo>
                <a:lnTo>
                  <a:pt x="170641" y="88392"/>
                </a:lnTo>
                <a:lnTo>
                  <a:pt x="169117" y="80772"/>
                </a:lnTo>
                <a:lnTo>
                  <a:pt x="169117" y="67056"/>
                </a:lnTo>
                <a:lnTo>
                  <a:pt x="166069" y="64008"/>
                </a:lnTo>
                <a:lnTo>
                  <a:pt x="159973" y="54864"/>
                </a:lnTo>
                <a:lnTo>
                  <a:pt x="155401" y="53340"/>
                </a:lnTo>
                <a:lnTo>
                  <a:pt x="152353" y="50292"/>
                </a:lnTo>
                <a:lnTo>
                  <a:pt x="147781" y="48768"/>
                </a:lnTo>
                <a:lnTo>
                  <a:pt x="141685" y="47244"/>
                </a:lnTo>
                <a:lnTo>
                  <a:pt x="236149" y="47244"/>
                </a:lnTo>
                <a:lnTo>
                  <a:pt x="237697" y="51244"/>
                </a:lnTo>
                <a:lnTo>
                  <a:pt x="239935" y="61412"/>
                </a:lnTo>
                <a:lnTo>
                  <a:pt x="240745" y="73152"/>
                </a:lnTo>
                <a:lnTo>
                  <a:pt x="240745" y="137160"/>
                </a:lnTo>
                <a:lnTo>
                  <a:pt x="169117" y="137160"/>
                </a:lnTo>
                <a:lnTo>
                  <a:pt x="166069" y="140208"/>
                </a:lnTo>
                <a:lnTo>
                  <a:pt x="163021" y="141732"/>
                </a:lnTo>
                <a:lnTo>
                  <a:pt x="144733" y="147828"/>
                </a:lnTo>
                <a:lnTo>
                  <a:pt x="138637" y="147828"/>
                </a:lnTo>
                <a:lnTo>
                  <a:pt x="134065" y="149352"/>
                </a:lnTo>
                <a:lnTo>
                  <a:pt x="127969" y="149352"/>
                </a:lnTo>
                <a:lnTo>
                  <a:pt x="121873" y="150876"/>
                </a:lnTo>
                <a:lnTo>
                  <a:pt x="117301" y="150876"/>
                </a:lnTo>
                <a:lnTo>
                  <a:pt x="111205" y="152400"/>
                </a:lnTo>
                <a:lnTo>
                  <a:pt x="106633" y="153924"/>
                </a:lnTo>
                <a:lnTo>
                  <a:pt x="100537" y="153924"/>
                </a:lnTo>
                <a:lnTo>
                  <a:pt x="70120" y="182689"/>
                </a:lnTo>
                <a:lnTo>
                  <a:pt x="70057" y="196596"/>
                </a:lnTo>
                <a:lnTo>
                  <a:pt x="73105" y="205740"/>
                </a:lnTo>
                <a:lnTo>
                  <a:pt x="76153" y="210312"/>
                </a:lnTo>
                <a:lnTo>
                  <a:pt x="82249" y="216408"/>
                </a:lnTo>
                <a:lnTo>
                  <a:pt x="95965" y="220980"/>
                </a:lnTo>
                <a:lnTo>
                  <a:pt x="102061" y="222504"/>
                </a:lnTo>
                <a:lnTo>
                  <a:pt x="240924" y="222504"/>
                </a:lnTo>
                <a:lnTo>
                  <a:pt x="240935" y="223075"/>
                </a:lnTo>
                <a:lnTo>
                  <a:pt x="241388" y="231243"/>
                </a:lnTo>
                <a:lnTo>
                  <a:pt x="242101" y="237744"/>
                </a:lnTo>
                <a:lnTo>
                  <a:pt x="172165" y="237744"/>
                </a:lnTo>
                <a:lnTo>
                  <a:pt x="132541" y="262127"/>
                </a:lnTo>
                <a:lnTo>
                  <a:pt x="98251" y="269200"/>
                </a:lnTo>
                <a:lnTo>
                  <a:pt x="86821" y="269748"/>
                </a:lnTo>
                <a:close/>
              </a:path>
              <a:path w="248920" h="269875">
                <a:moveTo>
                  <a:pt x="240924" y="222504"/>
                </a:moveTo>
                <a:lnTo>
                  <a:pt x="112729" y="222504"/>
                </a:lnTo>
                <a:lnTo>
                  <a:pt x="122444" y="221956"/>
                </a:lnTo>
                <a:lnTo>
                  <a:pt x="131017" y="220408"/>
                </a:lnTo>
                <a:lnTo>
                  <a:pt x="161497" y="199644"/>
                </a:lnTo>
                <a:lnTo>
                  <a:pt x="166069" y="192024"/>
                </a:lnTo>
                <a:lnTo>
                  <a:pt x="169117" y="179832"/>
                </a:lnTo>
                <a:lnTo>
                  <a:pt x="169117" y="137160"/>
                </a:lnTo>
                <a:lnTo>
                  <a:pt x="240745" y="137160"/>
                </a:lnTo>
                <a:lnTo>
                  <a:pt x="240869" y="219694"/>
                </a:lnTo>
                <a:lnTo>
                  <a:pt x="240924" y="222504"/>
                </a:lnTo>
                <a:close/>
              </a:path>
              <a:path w="248920" h="269875">
                <a:moveTo>
                  <a:pt x="248365" y="262127"/>
                </a:moveTo>
                <a:lnTo>
                  <a:pt x="178261" y="262127"/>
                </a:lnTo>
                <a:lnTo>
                  <a:pt x="176737" y="259080"/>
                </a:lnTo>
                <a:lnTo>
                  <a:pt x="173689" y="249936"/>
                </a:lnTo>
                <a:lnTo>
                  <a:pt x="173689" y="242316"/>
                </a:lnTo>
                <a:lnTo>
                  <a:pt x="172165" y="237744"/>
                </a:lnTo>
                <a:lnTo>
                  <a:pt x="242101" y="237744"/>
                </a:lnTo>
                <a:lnTo>
                  <a:pt x="242269" y="239268"/>
                </a:lnTo>
                <a:lnTo>
                  <a:pt x="243793" y="249936"/>
                </a:lnTo>
                <a:lnTo>
                  <a:pt x="245317" y="257556"/>
                </a:lnTo>
                <a:lnTo>
                  <a:pt x="248365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7" name="object 87"/>
          <p:cNvSpPr/>
          <p:nvPr/>
        </p:nvSpPr>
        <p:spPr>
          <a:xfrm>
            <a:off x="5809211" y="503959"/>
            <a:ext cx="112568" cy="180109"/>
          </a:xfrm>
          <a:custGeom>
            <a:avLst/>
            <a:gdLst/>
            <a:ahLst/>
            <a:cxnLst/>
            <a:rect l="l" t="t" r="r" b="b"/>
            <a:pathLst>
              <a:path w="165100" h="264159">
                <a:moveTo>
                  <a:pt x="164592" y="54864"/>
                </a:moveTo>
                <a:lnTo>
                  <a:pt x="67056" y="54864"/>
                </a:lnTo>
                <a:lnTo>
                  <a:pt x="70104" y="47244"/>
                </a:lnTo>
                <a:lnTo>
                  <a:pt x="74676" y="39624"/>
                </a:lnTo>
                <a:lnTo>
                  <a:pt x="80772" y="33528"/>
                </a:lnTo>
                <a:lnTo>
                  <a:pt x="85367" y="28098"/>
                </a:lnTo>
                <a:lnTo>
                  <a:pt x="90106" y="23241"/>
                </a:lnTo>
                <a:lnTo>
                  <a:pt x="95130" y="18954"/>
                </a:lnTo>
                <a:lnTo>
                  <a:pt x="100584" y="15240"/>
                </a:lnTo>
                <a:lnTo>
                  <a:pt x="106680" y="10668"/>
                </a:lnTo>
                <a:lnTo>
                  <a:pt x="149352" y="0"/>
                </a:lnTo>
                <a:lnTo>
                  <a:pt x="153924" y="0"/>
                </a:lnTo>
                <a:lnTo>
                  <a:pt x="158496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59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38684" y="65532"/>
                </a:lnTo>
                <a:lnTo>
                  <a:pt x="129825" y="66079"/>
                </a:lnTo>
                <a:lnTo>
                  <a:pt x="89320" y="84510"/>
                </a:lnTo>
                <a:lnTo>
                  <a:pt x="72032" y="123825"/>
                </a:lnTo>
                <a:lnTo>
                  <a:pt x="70104" y="147828"/>
                </a:lnTo>
                <a:lnTo>
                  <a:pt x="70104" y="263651"/>
                </a:lnTo>
                <a:close/>
              </a:path>
              <a:path w="165100" h="264159">
                <a:moveTo>
                  <a:pt x="164592" y="68580"/>
                </a:moveTo>
                <a:lnTo>
                  <a:pt x="161544" y="68580"/>
                </a:lnTo>
                <a:lnTo>
                  <a:pt x="156972" y="67056"/>
                </a:lnTo>
                <a:lnTo>
                  <a:pt x="147828" y="67056"/>
                </a:lnTo>
                <a:lnTo>
                  <a:pt x="143256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8" name="object 88"/>
          <p:cNvSpPr/>
          <p:nvPr/>
        </p:nvSpPr>
        <p:spPr>
          <a:xfrm>
            <a:off x="5942214" y="442652"/>
            <a:ext cx="48058" cy="39831"/>
          </a:xfrm>
          <a:custGeom>
            <a:avLst/>
            <a:gdLst/>
            <a:ahLst/>
            <a:cxnLst/>
            <a:rect l="l" t="t" r="r" b="b"/>
            <a:pathLst>
              <a:path w="70484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9" name="object 89"/>
          <p:cNvSpPr/>
          <p:nvPr/>
        </p:nvSpPr>
        <p:spPr>
          <a:xfrm>
            <a:off x="5966114" y="509154"/>
            <a:ext cx="0" cy="174914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0" name="object 90"/>
          <p:cNvSpPr/>
          <p:nvPr/>
        </p:nvSpPr>
        <p:spPr>
          <a:xfrm>
            <a:off x="6020146" y="504998"/>
            <a:ext cx="170584" cy="184006"/>
          </a:xfrm>
          <a:custGeom>
            <a:avLst/>
            <a:gdLst/>
            <a:ahLst/>
            <a:cxnLst/>
            <a:rect l="l" t="t" r="r" b="b"/>
            <a:pathLst>
              <a:path w="250190" h="269875">
                <a:moveTo>
                  <a:pt x="79248" y="85344"/>
                </a:moveTo>
                <a:lnTo>
                  <a:pt x="9144" y="85344"/>
                </a:lnTo>
                <a:lnTo>
                  <a:pt x="9977" y="73342"/>
                </a:lnTo>
                <a:lnTo>
                  <a:pt x="27336" y="36504"/>
                </a:lnTo>
                <a:lnTo>
                  <a:pt x="66675" y="9144"/>
                </a:lnTo>
                <a:lnTo>
                  <a:pt x="86868" y="4572"/>
                </a:lnTo>
                <a:lnTo>
                  <a:pt x="97178" y="2571"/>
                </a:lnTo>
                <a:lnTo>
                  <a:pt x="107632" y="1143"/>
                </a:lnTo>
                <a:lnTo>
                  <a:pt x="118371" y="285"/>
                </a:lnTo>
                <a:lnTo>
                  <a:pt x="129540" y="0"/>
                </a:lnTo>
                <a:lnTo>
                  <a:pt x="138922" y="47"/>
                </a:lnTo>
                <a:lnTo>
                  <a:pt x="148590" y="381"/>
                </a:lnTo>
                <a:lnTo>
                  <a:pt x="158257" y="1285"/>
                </a:lnTo>
                <a:lnTo>
                  <a:pt x="167640" y="3048"/>
                </a:lnTo>
                <a:lnTo>
                  <a:pt x="177641" y="4500"/>
                </a:lnTo>
                <a:lnTo>
                  <a:pt x="219075" y="22669"/>
                </a:lnTo>
                <a:lnTo>
                  <a:pt x="237197" y="47244"/>
                </a:lnTo>
                <a:lnTo>
                  <a:pt x="124968" y="47244"/>
                </a:lnTo>
                <a:lnTo>
                  <a:pt x="115252" y="47791"/>
                </a:lnTo>
                <a:lnTo>
                  <a:pt x="80962" y="75652"/>
                </a:lnTo>
                <a:lnTo>
                  <a:pt x="79248" y="85344"/>
                </a:lnTo>
                <a:close/>
              </a:path>
              <a:path w="250190" h="269875">
                <a:moveTo>
                  <a:pt x="88392" y="269748"/>
                </a:moveTo>
                <a:lnTo>
                  <a:pt x="45624" y="262604"/>
                </a:lnTo>
                <a:lnTo>
                  <a:pt x="11334" y="233672"/>
                </a:lnTo>
                <a:lnTo>
                  <a:pt x="0" y="193548"/>
                </a:lnTo>
                <a:lnTo>
                  <a:pt x="547" y="182689"/>
                </a:lnTo>
                <a:lnTo>
                  <a:pt x="16954" y="144399"/>
                </a:lnTo>
                <a:lnTo>
                  <a:pt x="56388" y="121920"/>
                </a:lnTo>
                <a:lnTo>
                  <a:pt x="78890" y="116347"/>
                </a:lnTo>
                <a:lnTo>
                  <a:pt x="86868" y="114300"/>
                </a:lnTo>
                <a:lnTo>
                  <a:pt x="94869" y="113395"/>
                </a:lnTo>
                <a:lnTo>
                  <a:pt x="110871" y="112156"/>
                </a:lnTo>
                <a:lnTo>
                  <a:pt x="118872" y="111252"/>
                </a:lnTo>
                <a:lnTo>
                  <a:pt x="160020" y="102108"/>
                </a:lnTo>
                <a:lnTo>
                  <a:pt x="164592" y="97536"/>
                </a:lnTo>
                <a:lnTo>
                  <a:pt x="169164" y="94488"/>
                </a:lnTo>
                <a:lnTo>
                  <a:pt x="170688" y="88392"/>
                </a:lnTo>
                <a:lnTo>
                  <a:pt x="170688" y="73152"/>
                </a:lnTo>
                <a:lnTo>
                  <a:pt x="169164" y="67056"/>
                </a:lnTo>
                <a:lnTo>
                  <a:pt x="167640" y="64008"/>
                </a:lnTo>
                <a:lnTo>
                  <a:pt x="161544" y="54864"/>
                </a:lnTo>
                <a:lnTo>
                  <a:pt x="156972" y="53340"/>
                </a:lnTo>
                <a:lnTo>
                  <a:pt x="153924" y="50292"/>
                </a:lnTo>
                <a:lnTo>
                  <a:pt x="147828" y="48768"/>
                </a:lnTo>
                <a:lnTo>
                  <a:pt x="143256" y="47244"/>
                </a:lnTo>
                <a:lnTo>
                  <a:pt x="237197" y="47244"/>
                </a:lnTo>
                <a:lnTo>
                  <a:pt x="238505" y="51244"/>
                </a:lnTo>
                <a:lnTo>
                  <a:pt x="240220" y="61412"/>
                </a:lnTo>
                <a:lnTo>
                  <a:pt x="240791" y="73152"/>
                </a:lnTo>
                <a:lnTo>
                  <a:pt x="240791" y="137160"/>
                </a:lnTo>
                <a:lnTo>
                  <a:pt x="170688" y="137160"/>
                </a:lnTo>
                <a:lnTo>
                  <a:pt x="167640" y="140208"/>
                </a:lnTo>
                <a:lnTo>
                  <a:pt x="164592" y="141732"/>
                </a:lnTo>
                <a:lnTo>
                  <a:pt x="150876" y="146304"/>
                </a:lnTo>
                <a:lnTo>
                  <a:pt x="144780" y="147828"/>
                </a:lnTo>
                <a:lnTo>
                  <a:pt x="140208" y="147828"/>
                </a:lnTo>
                <a:lnTo>
                  <a:pt x="135636" y="149352"/>
                </a:lnTo>
                <a:lnTo>
                  <a:pt x="129540" y="149352"/>
                </a:lnTo>
                <a:lnTo>
                  <a:pt x="123444" y="150876"/>
                </a:lnTo>
                <a:lnTo>
                  <a:pt x="118872" y="150876"/>
                </a:lnTo>
                <a:lnTo>
                  <a:pt x="106680" y="153924"/>
                </a:lnTo>
                <a:lnTo>
                  <a:pt x="102108" y="153924"/>
                </a:lnTo>
                <a:lnTo>
                  <a:pt x="97536" y="155448"/>
                </a:lnTo>
                <a:lnTo>
                  <a:pt x="91440" y="158496"/>
                </a:lnTo>
                <a:lnTo>
                  <a:pt x="86868" y="160020"/>
                </a:lnTo>
                <a:lnTo>
                  <a:pt x="83820" y="163068"/>
                </a:lnTo>
                <a:lnTo>
                  <a:pt x="79248" y="166116"/>
                </a:lnTo>
                <a:lnTo>
                  <a:pt x="76200" y="169164"/>
                </a:lnTo>
                <a:lnTo>
                  <a:pt x="74676" y="173736"/>
                </a:lnTo>
                <a:lnTo>
                  <a:pt x="71628" y="178308"/>
                </a:lnTo>
                <a:lnTo>
                  <a:pt x="71628" y="201168"/>
                </a:lnTo>
                <a:lnTo>
                  <a:pt x="74676" y="205740"/>
                </a:lnTo>
                <a:lnTo>
                  <a:pt x="76200" y="210312"/>
                </a:lnTo>
                <a:lnTo>
                  <a:pt x="79248" y="213360"/>
                </a:lnTo>
                <a:lnTo>
                  <a:pt x="83820" y="216408"/>
                </a:lnTo>
                <a:lnTo>
                  <a:pt x="97536" y="220980"/>
                </a:lnTo>
                <a:lnTo>
                  <a:pt x="103632" y="222504"/>
                </a:lnTo>
                <a:lnTo>
                  <a:pt x="241697" y="222504"/>
                </a:lnTo>
                <a:lnTo>
                  <a:pt x="241744" y="223075"/>
                </a:lnTo>
                <a:lnTo>
                  <a:pt x="242720" y="231243"/>
                </a:lnTo>
                <a:lnTo>
                  <a:pt x="243627" y="237744"/>
                </a:lnTo>
                <a:lnTo>
                  <a:pt x="173736" y="237744"/>
                </a:lnTo>
                <a:lnTo>
                  <a:pt x="134112" y="262127"/>
                </a:lnTo>
                <a:lnTo>
                  <a:pt x="99822" y="269200"/>
                </a:lnTo>
                <a:lnTo>
                  <a:pt x="88392" y="269748"/>
                </a:lnTo>
                <a:close/>
              </a:path>
              <a:path w="250190" h="269875">
                <a:moveTo>
                  <a:pt x="241697" y="222504"/>
                </a:moveTo>
                <a:lnTo>
                  <a:pt x="114300" y="222504"/>
                </a:lnTo>
                <a:lnTo>
                  <a:pt x="124015" y="221956"/>
                </a:lnTo>
                <a:lnTo>
                  <a:pt x="132588" y="220408"/>
                </a:lnTo>
                <a:lnTo>
                  <a:pt x="166116" y="192024"/>
                </a:lnTo>
                <a:lnTo>
                  <a:pt x="169164" y="185928"/>
                </a:lnTo>
                <a:lnTo>
                  <a:pt x="169164" y="179832"/>
                </a:lnTo>
                <a:lnTo>
                  <a:pt x="170688" y="172212"/>
                </a:lnTo>
                <a:lnTo>
                  <a:pt x="170688" y="137160"/>
                </a:lnTo>
                <a:lnTo>
                  <a:pt x="240791" y="137160"/>
                </a:lnTo>
                <a:lnTo>
                  <a:pt x="240791" y="205740"/>
                </a:lnTo>
                <a:lnTo>
                  <a:pt x="241075" y="214884"/>
                </a:lnTo>
                <a:lnTo>
                  <a:pt x="241697" y="222504"/>
                </a:lnTo>
                <a:close/>
              </a:path>
              <a:path w="250190" h="269875">
                <a:moveTo>
                  <a:pt x="249936" y="262127"/>
                </a:moveTo>
                <a:lnTo>
                  <a:pt x="178308" y="262127"/>
                </a:lnTo>
                <a:lnTo>
                  <a:pt x="178308" y="259080"/>
                </a:lnTo>
                <a:lnTo>
                  <a:pt x="175260" y="249936"/>
                </a:lnTo>
                <a:lnTo>
                  <a:pt x="175260" y="246887"/>
                </a:lnTo>
                <a:lnTo>
                  <a:pt x="173736" y="242316"/>
                </a:lnTo>
                <a:lnTo>
                  <a:pt x="173736" y="237744"/>
                </a:lnTo>
                <a:lnTo>
                  <a:pt x="243627" y="237744"/>
                </a:lnTo>
                <a:lnTo>
                  <a:pt x="245364" y="249936"/>
                </a:lnTo>
                <a:lnTo>
                  <a:pt x="246888" y="257556"/>
                </a:lnTo>
                <a:lnTo>
                  <a:pt x="249936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1" name="object 91"/>
          <p:cNvSpPr/>
          <p:nvPr/>
        </p:nvSpPr>
        <p:spPr>
          <a:xfrm>
            <a:off x="6221730" y="504998"/>
            <a:ext cx="164523" cy="178810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29609" y="42672"/>
                </a:moveTo>
                <a:lnTo>
                  <a:pt x="68580" y="42672"/>
                </a:lnTo>
                <a:lnTo>
                  <a:pt x="75104" y="32099"/>
                </a:lnTo>
                <a:lnTo>
                  <a:pt x="113299" y="6429"/>
                </a:lnTo>
                <a:lnTo>
                  <a:pt x="146304" y="0"/>
                </a:lnTo>
                <a:lnTo>
                  <a:pt x="159662" y="547"/>
                </a:lnTo>
                <a:lnTo>
                  <a:pt x="200834" y="12239"/>
                </a:lnTo>
                <a:lnTo>
                  <a:pt x="229609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29609" y="42672"/>
                </a:lnTo>
                <a:lnTo>
                  <a:pt x="230314" y="44005"/>
                </a:lnTo>
                <a:lnTo>
                  <a:pt x="233624" y="52744"/>
                </a:lnTo>
                <a:lnTo>
                  <a:pt x="234189" y="54864"/>
                </a:lnTo>
                <a:lnTo>
                  <a:pt x="124968" y="54864"/>
                </a:lnTo>
                <a:lnTo>
                  <a:pt x="111228" y="56007"/>
                </a:lnTo>
                <a:lnTo>
                  <a:pt x="76533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69878" y="103774"/>
                </a:lnTo>
                <a:lnTo>
                  <a:pt x="154328" y="64508"/>
                </a:lnTo>
                <a:lnTo>
                  <a:pt x="124968" y="54864"/>
                </a:lnTo>
                <a:lnTo>
                  <a:pt x="234189" y="54864"/>
                </a:lnTo>
                <a:lnTo>
                  <a:pt x="240506" y="93987"/>
                </a:lnTo>
                <a:lnTo>
                  <a:pt x="240756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2" name="object 92"/>
          <p:cNvSpPr/>
          <p:nvPr/>
        </p:nvSpPr>
        <p:spPr>
          <a:xfrm>
            <a:off x="6416040" y="503959"/>
            <a:ext cx="172749" cy="184006"/>
          </a:xfrm>
          <a:custGeom>
            <a:avLst/>
            <a:gdLst/>
            <a:ahLst/>
            <a:cxnLst/>
            <a:rect l="l" t="t" r="r" b="b"/>
            <a:pathLst>
              <a:path w="253365" h="269875">
                <a:moveTo>
                  <a:pt x="129540" y="269747"/>
                </a:moveTo>
                <a:lnTo>
                  <a:pt x="88820" y="264604"/>
                </a:lnTo>
                <a:lnTo>
                  <a:pt x="45124" y="241744"/>
                </a:lnTo>
                <a:lnTo>
                  <a:pt x="14930" y="204025"/>
                </a:lnTo>
                <a:lnTo>
                  <a:pt x="2286" y="167068"/>
                </a:lnTo>
                <a:lnTo>
                  <a:pt x="0" y="138684"/>
                </a:lnTo>
                <a:lnTo>
                  <a:pt x="571" y="124110"/>
                </a:lnTo>
                <a:lnTo>
                  <a:pt x="9144" y="83820"/>
                </a:lnTo>
                <a:lnTo>
                  <a:pt x="26717" y="49315"/>
                </a:lnTo>
                <a:lnTo>
                  <a:pt x="64198" y="16692"/>
                </a:lnTo>
                <a:lnTo>
                  <a:pt x="101346" y="3048"/>
                </a:lnTo>
                <a:lnTo>
                  <a:pt x="131064" y="0"/>
                </a:lnTo>
                <a:lnTo>
                  <a:pt x="142470" y="523"/>
                </a:lnTo>
                <a:lnTo>
                  <a:pt x="185261" y="9810"/>
                </a:lnTo>
                <a:lnTo>
                  <a:pt x="220408" y="31289"/>
                </a:lnTo>
                <a:lnTo>
                  <a:pt x="238358" y="53340"/>
                </a:lnTo>
                <a:lnTo>
                  <a:pt x="131064" y="53340"/>
                </a:lnTo>
                <a:lnTo>
                  <a:pt x="122467" y="53887"/>
                </a:lnTo>
                <a:lnTo>
                  <a:pt x="87534" y="75318"/>
                </a:lnTo>
                <a:lnTo>
                  <a:pt x="72032" y="115300"/>
                </a:lnTo>
                <a:lnTo>
                  <a:pt x="70104" y="137160"/>
                </a:lnTo>
                <a:lnTo>
                  <a:pt x="70365" y="144041"/>
                </a:lnTo>
                <a:lnTo>
                  <a:pt x="80652" y="186047"/>
                </a:lnTo>
                <a:lnTo>
                  <a:pt x="106822" y="214074"/>
                </a:lnTo>
                <a:lnTo>
                  <a:pt x="129540" y="217932"/>
                </a:lnTo>
                <a:lnTo>
                  <a:pt x="235094" y="217932"/>
                </a:lnTo>
                <a:lnTo>
                  <a:pt x="227909" y="228909"/>
                </a:lnTo>
                <a:lnTo>
                  <a:pt x="213360" y="243840"/>
                </a:lnTo>
                <a:lnTo>
                  <a:pt x="195976" y="255603"/>
                </a:lnTo>
                <a:lnTo>
                  <a:pt x="176022" y="263652"/>
                </a:lnTo>
                <a:lnTo>
                  <a:pt x="153781" y="268271"/>
                </a:lnTo>
                <a:lnTo>
                  <a:pt x="129540" y="269747"/>
                </a:lnTo>
                <a:close/>
              </a:path>
              <a:path w="253365" h="269875">
                <a:moveTo>
                  <a:pt x="251460" y="97536"/>
                </a:moveTo>
                <a:lnTo>
                  <a:pt x="182880" y="97536"/>
                </a:lnTo>
                <a:lnTo>
                  <a:pt x="176926" y="78414"/>
                </a:lnTo>
                <a:lnTo>
                  <a:pt x="166116" y="64579"/>
                </a:lnTo>
                <a:lnTo>
                  <a:pt x="150733" y="56173"/>
                </a:lnTo>
                <a:lnTo>
                  <a:pt x="131064" y="53340"/>
                </a:lnTo>
                <a:lnTo>
                  <a:pt x="238358" y="53340"/>
                </a:lnTo>
                <a:lnTo>
                  <a:pt x="239268" y="54864"/>
                </a:lnTo>
                <a:lnTo>
                  <a:pt x="244173" y="64317"/>
                </a:lnTo>
                <a:lnTo>
                  <a:pt x="247650" y="74485"/>
                </a:lnTo>
                <a:lnTo>
                  <a:pt x="249983" y="85510"/>
                </a:lnTo>
                <a:lnTo>
                  <a:pt x="251460" y="97536"/>
                </a:lnTo>
                <a:close/>
              </a:path>
              <a:path w="253365" h="269875">
                <a:moveTo>
                  <a:pt x="235094" y="217932"/>
                </a:moveTo>
                <a:lnTo>
                  <a:pt x="129540" y="217932"/>
                </a:lnTo>
                <a:lnTo>
                  <a:pt x="141279" y="217074"/>
                </a:lnTo>
                <a:lnTo>
                  <a:pt x="151447" y="214503"/>
                </a:lnTo>
                <a:lnTo>
                  <a:pt x="178879" y="188023"/>
                </a:lnTo>
                <a:lnTo>
                  <a:pt x="184404" y="166116"/>
                </a:lnTo>
                <a:lnTo>
                  <a:pt x="252984" y="166116"/>
                </a:lnTo>
                <a:lnTo>
                  <a:pt x="247864" y="190476"/>
                </a:lnTo>
                <a:lnTo>
                  <a:pt x="239458" y="211264"/>
                </a:lnTo>
                <a:lnTo>
                  <a:pt x="235094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3" name="object 93"/>
          <p:cNvSpPr/>
          <p:nvPr/>
        </p:nvSpPr>
        <p:spPr>
          <a:xfrm>
            <a:off x="6607232" y="503959"/>
            <a:ext cx="174048" cy="184006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8201" y="264604"/>
                </a:lnTo>
                <a:lnTo>
                  <a:pt x="53340" y="249174"/>
                </a:lnTo>
                <a:lnTo>
                  <a:pt x="20383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003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518" y="857"/>
                </a:lnTo>
                <a:lnTo>
                  <a:pt x="187452" y="13716"/>
                </a:lnTo>
                <a:lnTo>
                  <a:pt x="218741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866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085" y="217932"/>
                </a:lnTo>
                <a:lnTo>
                  <a:pt x="231648" y="224028"/>
                </a:lnTo>
                <a:lnTo>
                  <a:pt x="188499" y="258818"/>
                </a:lnTo>
                <a:lnTo>
                  <a:pt x="151923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46" y="96226"/>
                </a:lnTo>
                <a:lnTo>
                  <a:pt x="177546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085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6094" y="190976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35" y="205787"/>
                </a:lnTo>
                <a:lnTo>
                  <a:pt x="235085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4" name="object 94"/>
          <p:cNvSpPr/>
          <p:nvPr/>
        </p:nvSpPr>
        <p:spPr>
          <a:xfrm>
            <a:off x="8722822" y="3315739"/>
            <a:ext cx="161059" cy="238991"/>
          </a:xfrm>
          <a:custGeom>
            <a:avLst/>
            <a:gdLst/>
            <a:ahLst/>
            <a:cxnLst/>
            <a:rect l="l" t="t" r="r" b="b"/>
            <a:pathLst>
              <a:path w="236220" h="350520">
                <a:moveTo>
                  <a:pt x="45720" y="181356"/>
                </a:moveTo>
                <a:lnTo>
                  <a:pt x="9144" y="179832"/>
                </a:lnTo>
                <a:lnTo>
                  <a:pt x="42672" y="0"/>
                </a:lnTo>
                <a:lnTo>
                  <a:pt x="214884" y="0"/>
                </a:lnTo>
                <a:lnTo>
                  <a:pt x="214884" y="36576"/>
                </a:lnTo>
                <a:lnTo>
                  <a:pt x="73152" y="36576"/>
                </a:lnTo>
                <a:lnTo>
                  <a:pt x="54864" y="135636"/>
                </a:lnTo>
                <a:lnTo>
                  <a:pt x="56388" y="137160"/>
                </a:lnTo>
                <a:lnTo>
                  <a:pt x="196906" y="137160"/>
                </a:lnTo>
                <a:lnTo>
                  <a:pt x="202692" y="141732"/>
                </a:lnTo>
                <a:lnTo>
                  <a:pt x="209525" y="149352"/>
                </a:lnTo>
                <a:lnTo>
                  <a:pt x="111252" y="149352"/>
                </a:lnTo>
                <a:lnTo>
                  <a:pt x="101250" y="149923"/>
                </a:lnTo>
                <a:lnTo>
                  <a:pt x="58483" y="168783"/>
                </a:lnTo>
                <a:lnTo>
                  <a:pt x="51744" y="174783"/>
                </a:lnTo>
                <a:lnTo>
                  <a:pt x="45720" y="181356"/>
                </a:lnTo>
                <a:close/>
              </a:path>
              <a:path w="236220" h="350520">
                <a:moveTo>
                  <a:pt x="196906" y="137160"/>
                </a:moveTo>
                <a:lnTo>
                  <a:pt x="56388" y="137160"/>
                </a:lnTo>
                <a:lnTo>
                  <a:pt x="62412" y="130873"/>
                </a:lnTo>
                <a:lnTo>
                  <a:pt x="103632" y="114109"/>
                </a:lnTo>
                <a:lnTo>
                  <a:pt x="121920" y="112776"/>
                </a:lnTo>
                <a:lnTo>
                  <a:pt x="133326" y="113109"/>
                </a:lnTo>
                <a:lnTo>
                  <a:pt x="176117" y="124372"/>
                </a:lnTo>
                <a:lnTo>
                  <a:pt x="196906" y="137160"/>
                </a:lnTo>
                <a:close/>
              </a:path>
              <a:path w="236220" h="350520">
                <a:moveTo>
                  <a:pt x="204216" y="313944"/>
                </a:moveTo>
                <a:lnTo>
                  <a:pt x="117348" y="313944"/>
                </a:lnTo>
                <a:lnTo>
                  <a:pt x="124206" y="313634"/>
                </a:lnTo>
                <a:lnTo>
                  <a:pt x="131064" y="312610"/>
                </a:lnTo>
                <a:lnTo>
                  <a:pt x="169164" y="292607"/>
                </a:lnTo>
                <a:lnTo>
                  <a:pt x="188166" y="258413"/>
                </a:lnTo>
                <a:lnTo>
                  <a:pt x="192024" y="230124"/>
                </a:lnTo>
                <a:lnTo>
                  <a:pt x="191500" y="221241"/>
                </a:lnTo>
                <a:lnTo>
                  <a:pt x="178689" y="183261"/>
                </a:lnTo>
                <a:lnTo>
                  <a:pt x="169164" y="172212"/>
                </a:lnTo>
                <a:lnTo>
                  <a:pt x="164068" y="166806"/>
                </a:lnTo>
                <a:lnTo>
                  <a:pt x="128587" y="150685"/>
                </a:lnTo>
                <a:lnTo>
                  <a:pt x="111252" y="149352"/>
                </a:lnTo>
                <a:lnTo>
                  <a:pt x="209525" y="149352"/>
                </a:lnTo>
                <a:lnTo>
                  <a:pt x="231076" y="191809"/>
                </a:lnTo>
                <a:lnTo>
                  <a:pt x="236220" y="233171"/>
                </a:lnTo>
                <a:lnTo>
                  <a:pt x="235672" y="244363"/>
                </a:lnTo>
                <a:lnTo>
                  <a:pt x="223718" y="287369"/>
                </a:lnTo>
                <a:lnTo>
                  <a:pt x="211669" y="305657"/>
                </a:lnTo>
                <a:lnTo>
                  <a:pt x="204216" y="313944"/>
                </a:lnTo>
                <a:close/>
              </a:path>
              <a:path w="236220" h="350520">
                <a:moveTo>
                  <a:pt x="112776" y="350520"/>
                </a:moveTo>
                <a:lnTo>
                  <a:pt x="68580" y="342900"/>
                </a:lnTo>
                <a:lnTo>
                  <a:pt x="33528" y="324612"/>
                </a:lnTo>
                <a:lnTo>
                  <a:pt x="9144" y="292607"/>
                </a:lnTo>
                <a:lnTo>
                  <a:pt x="0" y="249936"/>
                </a:lnTo>
                <a:lnTo>
                  <a:pt x="42672" y="249936"/>
                </a:lnTo>
                <a:lnTo>
                  <a:pt x="42672" y="259080"/>
                </a:lnTo>
                <a:lnTo>
                  <a:pt x="48768" y="274319"/>
                </a:lnTo>
                <a:lnTo>
                  <a:pt x="75438" y="303657"/>
                </a:lnTo>
                <a:lnTo>
                  <a:pt x="117348" y="313944"/>
                </a:lnTo>
                <a:lnTo>
                  <a:pt x="204216" y="313944"/>
                </a:lnTo>
                <a:lnTo>
                  <a:pt x="196548" y="321635"/>
                </a:lnTo>
                <a:lnTo>
                  <a:pt x="154138" y="344733"/>
                </a:lnTo>
                <a:lnTo>
                  <a:pt x="127325" y="349924"/>
                </a:lnTo>
                <a:lnTo>
                  <a:pt x="112776" y="3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5" name="object 95"/>
          <p:cNvSpPr/>
          <p:nvPr/>
        </p:nvSpPr>
        <p:spPr>
          <a:xfrm>
            <a:off x="8907779" y="3311582"/>
            <a:ext cx="165389" cy="238991"/>
          </a:xfrm>
          <a:custGeom>
            <a:avLst/>
            <a:gdLst/>
            <a:ahLst/>
            <a:cxnLst/>
            <a:rect l="l" t="t" r="r" b="b"/>
            <a:pathLst>
              <a:path w="242570" h="350520">
                <a:moveTo>
                  <a:pt x="242316" y="268224"/>
                </a:moveTo>
                <a:lnTo>
                  <a:pt x="0" y="268224"/>
                </a:lnTo>
                <a:lnTo>
                  <a:pt x="0" y="227076"/>
                </a:lnTo>
                <a:lnTo>
                  <a:pt x="160020" y="0"/>
                </a:lnTo>
                <a:lnTo>
                  <a:pt x="193548" y="0"/>
                </a:lnTo>
                <a:lnTo>
                  <a:pt x="193548" y="59436"/>
                </a:lnTo>
                <a:lnTo>
                  <a:pt x="153924" y="59436"/>
                </a:lnTo>
                <a:lnTo>
                  <a:pt x="36576" y="231648"/>
                </a:lnTo>
                <a:lnTo>
                  <a:pt x="242316" y="231648"/>
                </a:lnTo>
                <a:lnTo>
                  <a:pt x="242316" y="268224"/>
                </a:lnTo>
                <a:close/>
              </a:path>
              <a:path w="242570" h="350520">
                <a:moveTo>
                  <a:pt x="193548" y="231648"/>
                </a:moveTo>
                <a:lnTo>
                  <a:pt x="153924" y="231648"/>
                </a:lnTo>
                <a:lnTo>
                  <a:pt x="153924" y="59436"/>
                </a:lnTo>
                <a:lnTo>
                  <a:pt x="193548" y="59436"/>
                </a:lnTo>
                <a:lnTo>
                  <a:pt x="193548" y="231648"/>
                </a:lnTo>
                <a:close/>
              </a:path>
              <a:path w="242570" h="350520">
                <a:moveTo>
                  <a:pt x="193548" y="350520"/>
                </a:moveTo>
                <a:lnTo>
                  <a:pt x="153924" y="350520"/>
                </a:lnTo>
                <a:lnTo>
                  <a:pt x="153924" y="268224"/>
                </a:lnTo>
                <a:lnTo>
                  <a:pt x="193548" y="268224"/>
                </a:lnTo>
                <a:lnTo>
                  <a:pt x="193548" y="3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6" name="object 96"/>
          <p:cNvSpPr/>
          <p:nvPr/>
        </p:nvSpPr>
        <p:spPr>
          <a:xfrm>
            <a:off x="9081308" y="3303270"/>
            <a:ext cx="123825" cy="252845"/>
          </a:xfrm>
          <a:custGeom>
            <a:avLst/>
            <a:gdLst/>
            <a:ahLst/>
            <a:cxnLst/>
            <a:rect l="l" t="t" r="r" b="b"/>
            <a:pathLst>
              <a:path w="181609" h="370839">
                <a:moveTo>
                  <a:pt x="35051" y="370332"/>
                </a:moveTo>
                <a:lnTo>
                  <a:pt x="0" y="370332"/>
                </a:lnTo>
                <a:lnTo>
                  <a:pt x="144779" y="0"/>
                </a:lnTo>
                <a:lnTo>
                  <a:pt x="181355" y="0"/>
                </a:lnTo>
                <a:lnTo>
                  <a:pt x="35051" y="370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7" name="object 97"/>
          <p:cNvSpPr/>
          <p:nvPr/>
        </p:nvSpPr>
        <p:spPr>
          <a:xfrm>
            <a:off x="9210215" y="3311583"/>
            <a:ext cx="161059" cy="243320"/>
          </a:xfrm>
          <a:custGeom>
            <a:avLst/>
            <a:gdLst/>
            <a:ahLst/>
            <a:cxnLst/>
            <a:rect l="l" t="t" r="r" b="b"/>
            <a:pathLst>
              <a:path w="236220" h="356870">
                <a:moveTo>
                  <a:pt x="111164" y="230124"/>
                </a:moveTo>
                <a:lnTo>
                  <a:pt x="63920" y="220980"/>
                </a:lnTo>
                <a:lnTo>
                  <a:pt x="28868" y="196596"/>
                </a:lnTo>
                <a:lnTo>
                  <a:pt x="7532" y="160020"/>
                </a:lnTo>
                <a:lnTo>
                  <a:pt x="45" y="115824"/>
                </a:lnTo>
                <a:lnTo>
                  <a:pt x="0" y="110894"/>
                </a:lnTo>
                <a:lnTo>
                  <a:pt x="484" y="100488"/>
                </a:lnTo>
                <a:lnTo>
                  <a:pt x="13914" y="57054"/>
                </a:lnTo>
                <a:lnTo>
                  <a:pt x="40227" y="23907"/>
                </a:lnTo>
                <a:lnTo>
                  <a:pt x="80589" y="3857"/>
                </a:lnTo>
                <a:lnTo>
                  <a:pt x="115736" y="0"/>
                </a:lnTo>
                <a:lnTo>
                  <a:pt x="128047" y="333"/>
                </a:lnTo>
                <a:lnTo>
                  <a:pt x="173219" y="11882"/>
                </a:lnTo>
                <a:lnTo>
                  <a:pt x="203370" y="36576"/>
                </a:lnTo>
                <a:lnTo>
                  <a:pt x="114212" y="36576"/>
                </a:lnTo>
                <a:lnTo>
                  <a:pt x="104497" y="36885"/>
                </a:lnTo>
                <a:lnTo>
                  <a:pt x="64849" y="55530"/>
                </a:lnTo>
                <a:lnTo>
                  <a:pt x="48680" y="88392"/>
                </a:lnTo>
                <a:lnTo>
                  <a:pt x="46680" y="95511"/>
                </a:lnTo>
                <a:lnTo>
                  <a:pt x="45251" y="103060"/>
                </a:lnTo>
                <a:lnTo>
                  <a:pt x="44394" y="110894"/>
                </a:lnTo>
                <a:lnTo>
                  <a:pt x="44108" y="118872"/>
                </a:lnTo>
                <a:lnTo>
                  <a:pt x="44418" y="125730"/>
                </a:lnTo>
                <a:lnTo>
                  <a:pt x="45442" y="132588"/>
                </a:lnTo>
                <a:lnTo>
                  <a:pt x="47323" y="139446"/>
                </a:lnTo>
                <a:lnTo>
                  <a:pt x="50204" y="146304"/>
                </a:lnTo>
                <a:lnTo>
                  <a:pt x="52776" y="152900"/>
                </a:lnTo>
                <a:lnTo>
                  <a:pt x="80208" y="183761"/>
                </a:lnTo>
                <a:lnTo>
                  <a:pt x="114212" y="193548"/>
                </a:lnTo>
                <a:lnTo>
                  <a:pt x="184892" y="193548"/>
                </a:lnTo>
                <a:lnTo>
                  <a:pt x="178220" y="201168"/>
                </a:lnTo>
                <a:lnTo>
                  <a:pt x="136501" y="226695"/>
                </a:lnTo>
                <a:lnTo>
                  <a:pt x="124332" y="229266"/>
                </a:lnTo>
                <a:lnTo>
                  <a:pt x="111164" y="230124"/>
                </a:lnTo>
                <a:close/>
              </a:path>
              <a:path w="236220" h="356870">
                <a:moveTo>
                  <a:pt x="184892" y="193548"/>
                </a:moveTo>
                <a:lnTo>
                  <a:pt x="114212" y="193548"/>
                </a:lnTo>
                <a:lnTo>
                  <a:pt x="122189" y="193024"/>
                </a:lnTo>
                <a:lnTo>
                  <a:pt x="130024" y="191643"/>
                </a:lnTo>
                <a:lnTo>
                  <a:pt x="167552" y="170688"/>
                </a:lnTo>
                <a:lnTo>
                  <a:pt x="184697" y="130873"/>
                </a:lnTo>
                <a:lnTo>
                  <a:pt x="185731" y="112776"/>
                </a:lnTo>
                <a:lnTo>
                  <a:pt x="185554" y="107846"/>
                </a:lnTo>
                <a:lnTo>
                  <a:pt x="171838" y="65412"/>
                </a:lnTo>
                <a:lnTo>
                  <a:pt x="137572" y="39790"/>
                </a:lnTo>
                <a:lnTo>
                  <a:pt x="114212" y="36576"/>
                </a:lnTo>
                <a:lnTo>
                  <a:pt x="203370" y="36576"/>
                </a:lnTo>
                <a:lnTo>
                  <a:pt x="221868" y="69961"/>
                </a:lnTo>
                <a:lnTo>
                  <a:pt x="233846" y="121920"/>
                </a:lnTo>
                <a:lnTo>
                  <a:pt x="236068" y="164949"/>
                </a:lnTo>
                <a:lnTo>
                  <a:pt x="236001" y="170878"/>
                </a:lnTo>
                <a:lnTo>
                  <a:pt x="235576" y="181356"/>
                </a:lnTo>
                <a:lnTo>
                  <a:pt x="193460" y="181356"/>
                </a:lnTo>
                <a:lnTo>
                  <a:pt x="186269" y="191976"/>
                </a:lnTo>
                <a:lnTo>
                  <a:pt x="184892" y="193548"/>
                </a:lnTo>
                <a:close/>
              </a:path>
              <a:path w="236220" h="356870">
                <a:moveTo>
                  <a:pt x="197802" y="320040"/>
                </a:moveTo>
                <a:lnTo>
                  <a:pt x="114212" y="320040"/>
                </a:lnTo>
                <a:lnTo>
                  <a:pt x="132476" y="317777"/>
                </a:lnTo>
                <a:lnTo>
                  <a:pt x="148312" y="311086"/>
                </a:lnTo>
                <a:lnTo>
                  <a:pt x="181030" y="265795"/>
                </a:lnTo>
                <a:lnTo>
                  <a:pt x="191412" y="214264"/>
                </a:lnTo>
                <a:lnTo>
                  <a:pt x="193460" y="181356"/>
                </a:lnTo>
                <a:lnTo>
                  <a:pt x="235576" y="181356"/>
                </a:lnTo>
                <a:lnTo>
                  <a:pt x="234394" y="210550"/>
                </a:lnTo>
                <a:lnTo>
                  <a:pt x="229084" y="248031"/>
                </a:lnTo>
                <a:lnTo>
                  <a:pt x="220059" y="280368"/>
                </a:lnTo>
                <a:lnTo>
                  <a:pt x="207176" y="307848"/>
                </a:lnTo>
                <a:lnTo>
                  <a:pt x="197802" y="320040"/>
                </a:lnTo>
                <a:close/>
              </a:path>
              <a:path w="236220" h="356870">
                <a:moveTo>
                  <a:pt x="114212" y="356616"/>
                </a:moveTo>
                <a:lnTo>
                  <a:pt x="74207" y="350901"/>
                </a:lnTo>
                <a:lnTo>
                  <a:pt x="27892" y="321135"/>
                </a:lnTo>
                <a:lnTo>
                  <a:pt x="7532" y="266700"/>
                </a:lnTo>
                <a:lnTo>
                  <a:pt x="50204" y="266700"/>
                </a:lnTo>
                <a:lnTo>
                  <a:pt x="52466" y="278677"/>
                </a:lnTo>
                <a:lnTo>
                  <a:pt x="56872" y="289369"/>
                </a:lnTo>
                <a:lnTo>
                  <a:pt x="91162" y="316611"/>
                </a:lnTo>
                <a:lnTo>
                  <a:pt x="114212" y="320040"/>
                </a:lnTo>
                <a:lnTo>
                  <a:pt x="197802" y="320040"/>
                </a:lnTo>
                <a:lnTo>
                  <a:pt x="190936" y="328969"/>
                </a:lnTo>
                <a:lnTo>
                  <a:pt x="169838" y="344233"/>
                </a:lnTo>
                <a:lnTo>
                  <a:pt x="144168" y="353496"/>
                </a:lnTo>
                <a:lnTo>
                  <a:pt x="114212" y="356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8" name="object 98"/>
          <p:cNvSpPr/>
          <p:nvPr/>
        </p:nvSpPr>
        <p:spPr>
          <a:xfrm>
            <a:off x="9496945" y="3499658"/>
            <a:ext cx="170584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9" name="object 99"/>
          <p:cNvSpPr/>
          <p:nvPr/>
        </p:nvSpPr>
        <p:spPr>
          <a:xfrm>
            <a:off x="9496945" y="3431078"/>
            <a:ext cx="170584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0" name="object 100"/>
          <p:cNvSpPr/>
          <p:nvPr/>
        </p:nvSpPr>
        <p:spPr>
          <a:xfrm>
            <a:off x="9784795" y="3309505"/>
            <a:ext cx="173615" cy="245485"/>
          </a:xfrm>
          <a:custGeom>
            <a:avLst/>
            <a:gdLst/>
            <a:ahLst/>
            <a:cxnLst/>
            <a:rect l="l" t="t" r="r" b="b"/>
            <a:pathLst>
              <a:path w="254634" h="360045">
                <a:moveTo>
                  <a:pt x="132556" y="359664"/>
                </a:moveTo>
                <a:lnTo>
                  <a:pt x="81978" y="350019"/>
                </a:lnTo>
                <a:lnTo>
                  <a:pt x="44545" y="325945"/>
                </a:lnTo>
                <a:lnTo>
                  <a:pt x="19994" y="290155"/>
                </a:lnTo>
                <a:lnTo>
                  <a:pt x="6064" y="245363"/>
                </a:lnTo>
                <a:lnTo>
                  <a:pt x="277" y="196715"/>
                </a:lnTo>
                <a:lnTo>
                  <a:pt x="0" y="178307"/>
                </a:lnTo>
                <a:lnTo>
                  <a:pt x="308" y="163734"/>
                </a:lnTo>
                <a:lnTo>
                  <a:pt x="7588" y="115823"/>
                </a:lnTo>
                <a:lnTo>
                  <a:pt x="23018" y="71675"/>
                </a:lnTo>
                <a:lnTo>
                  <a:pt x="48926" y="34861"/>
                </a:lnTo>
                <a:lnTo>
                  <a:pt x="86526" y="8358"/>
                </a:lnTo>
                <a:lnTo>
                  <a:pt x="135604" y="0"/>
                </a:lnTo>
                <a:lnTo>
                  <a:pt x="146748" y="309"/>
                </a:lnTo>
                <a:lnTo>
                  <a:pt x="186515" y="9810"/>
                </a:lnTo>
                <a:lnTo>
                  <a:pt x="224377" y="37909"/>
                </a:lnTo>
                <a:lnTo>
                  <a:pt x="233826" y="53339"/>
                </a:lnTo>
                <a:lnTo>
                  <a:pt x="134080" y="53339"/>
                </a:lnTo>
                <a:lnTo>
                  <a:pt x="125245" y="53935"/>
                </a:lnTo>
                <a:lnTo>
                  <a:pt x="91789" y="76580"/>
                </a:lnTo>
                <a:lnTo>
                  <a:pt x="73906" y="116085"/>
                </a:lnTo>
                <a:lnTo>
                  <a:pt x="68548" y="158495"/>
                </a:lnTo>
                <a:lnTo>
                  <a:pt x="229444" y="158495"/>
                </a:lnTo>
                <a:lnTo>
                  <a:pt x="233629" y="163829"/>
                </a:lnTo>
                <a:lnTo>
                  <a:pt x="239236" y="172592"/>
                </a:lnTo>
                <a:lnTo>
                  <a:pt x="239784" y="173735"/>
                </a:lnTo>
                <a:lnTo>
                  <a:pt x="131032" y="173735"/>
                </a:lnTo>
                <a:lnTo>
                  <a:pt x="124198" y="174021"/>
                </a:lnTo>
                <a:lnTo>
                  <a:pt x="83788" y="198119"/>
                </a:lnTo>
                <a:lnTo>
                  <a:pt x="74644" y="220979"/>
                </a:lnTo>
                <a:lnTo>
                  <a:pt x="74715" y="245721"/>
                </a:lnTo>
                <a:lnTo>
                  <a:pt x="88360" y="281939"/>
                </a:lnTo>
                <a:lnTo>
                  <a:pt x="121888" y="301751"/>
                </a:lnTo>
                <a:lnTo>
                  <a:pt x="236174" y="301751"/>
                </a:lnTo>
                <a:lnTo>
                  <a:pt x="234854" y="304228"/>
                </a:lnTo>
                <a:lnTo>
                  <a:pt x="203041" y="337756"/>
                </a:lnTo>
                <a:lnTo>
                  <a:pt x="158845" y="357187"/>
                </a:lnTo>
                <a:lnTo>
                  <a:pt x="145986" y="359068"/>
                </a:lnTo>
                <a:lnTo>
                  <a:pt x="132556" y="359664"/>
                </a:lnTo>
                <a:close/>
              </a:path>
              <a:path w="254634" h="360045">
                <a:moveTo>
                  <a:pt x="248380" y="96011"/>
                </a:moveTo>
                <a:lnTo>
                  <a:pt x="181324" y="96011"/>
                </a:lnTo>
                <a:lnTo>
                  <a:pt x="178704" y="87391"/>
                </a:lnTo>
                <a:lnTo>
                  <a:pt x="175228" y="79628"/>
                </a:lnTo>
                <a:lnTo>
                  <a:pt x="142914" y="53959"/>
                </a:lnTo>
                <a:lnTo>
                  <a:pt x="134080" y="53339"/>
                </a:lnTo>
                <a:lnTo>
                  <a:pt x="233826" y="53339"/>
                </a:lnTo>
                <a:lnTo>
                  <a:pt x="235275" y="56006"/>
                </a:lnTo>
                <a:lnTo>
                  <a:pt x="239593" y="64079"/>
                </a:lnTo>
                <a:lnTo>
                  <a:pt x="243236" y="73723"/>
                </a:lnTo>
                <a:lnTo>
                  <a:pt x="246022" y="84224"/>
                </a:lnTo>
                <a:lnTo>
                  <a:pt x="248380" y="96011"/>
                </a:lnTo>
                <a:close/>
              </a:path>
              <a:path w="254634" h="360045">
                <a:moveTo>
                  <a:pt x="229444" y="158495"/>
                </a:moveTo>
                <a:lnTo>
                  <a:pt x="68548" y="158495"/>
                </a:lnTo>
                <a:lnTo>
                  <a:pt x="76573" y="148828"/>
                </a:lnTo>
                <a:lnTo>
                  <a:pt x="112649" y="125539"/>
                </a:lnTo>
                <a:lnTo>
                  <a:pt x="147796" y="120395"/>
                </a:lnTo>
                <a:lnTo>
                  <a:pt x="158321" y="120967"/>
                </a:lnTo>
                <a:lnTo>
                  <a:pt x="201326" y="134659"/>
                </a:lnTo>
                <a:lnTo>
                  <a:pt x="229444" y="158495"/>
                </a:lnTo>
                <a:close/>
              </a:path>
              <a:path w="254634" h="360045">
                <a:moveTo>
                  <a:pt x="236174" y="301751"/>
                </a:moveTo>
                <a:lnTo>
                  <a:pt x="138652" y="301751"/>
                </a:lnTo>
                <a:lnTo>
                  <a:pt x="153892" y="295655"/>
                </a:lnTo>
                <a:lnTo>
                  <a:pt x="159988" y="292607"/>
                </a:lnTo>
                <a:lnTo>
                  <a:pt x="170656" y="281939"/>
                </a:lnTo>
                <a:lnTo>
                  <a:pt x="175228" y="275843"/>
                </a:lnTo>
                <a:lnTo>
                  <a:pt x="178276" y="268223"/>
                </a:lnTo>
                <a:lnTo>
                  <a:pt x="179800" y="262127"/>
                </a:lnTo>
                <a:lnTo>
                  <a:pt x="182848" y="254507"/>
                </a:lnTo>
                <a:lnTo>
                  <a:pt x="184312" y="245721"/>
                </a:lnTo>
                <a:lnTo>
                  <a:pt x="184372" y="230123"/>
                </a:lnTo>
                <a:lnTo>
                  <a:pt x="181324" y="214883"/>
                </a:lnTo>
                <a:lnTo>
                  <a:pt x="153892" y="178307"/>
                </a:lnTo>
                <a:lnTo>
                  <a:pt x="140176" y="173735"/>
                </a:lnTo>
                <a:lnTo>
                  <a:pt x="239784" y="173735"/>
                </a:lnTo>
                <a:lnTo>
                  <a:pt x="252380" y="212597"/>
                </a:lnTo>
                <a:lnTo>
                  <a:pt x="254476" y="233171"/>
                </a:lnTo>
                <a:lnTo>
                  <a:pt x="253904" y="245721"/>
                </a:lnTo>
                <a:lnTo>
                  <a:pt x="252190" y="258127"/>
                </a:lnTo>
                <a:lnTo>
                  <a:pt x="249332" y="270248"/>
                </a:lnTo>
                <a:lnTo>
                  <a:pt x="245332" y="281939"/>
                </a:lnTo>
                <a:lnTo>
                  <a:pt x="240450" y="293727"/>
                </a:lnTo>
                <a:lnTo>
                  <a:pt x="236174" y="301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52603" y="969471"/>
            <a:ext cx="2992582" cy="412606"/>
          </a:xfrm>
          <a:custGeom>
            <a:avLst/>
            <a:gdLst/>
            <a:ahLst/>
            <a:cxnLst/>
            <a:rect l="l" t="t" r="r" b="b"/>
            <a:pathLst>
              <a:path w="4389120" h="605155">
                <a:moveTo>
                  <a:pt x="0" y="0"/>
                </a:moveTo>
                <a:lnTo>
                  <a:pt x="4389120" y="0"/>
                </a:lnTo>
                <a:lnTo>
                  <a:pt x="4389120" y="605028"/>
                </a:lnTo>
                <a:lnTo>
                  <a:pt x="0" y="605028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/>
          <p:nvPr/>
        </p:nvSpPr>
        <p:spPr>
          <a:xfrm>
            <a:off x="6844146" y="969471"/>
            <a:ext cx="1497590" cy="412606"/>
          </a:xfrm>
          <a:custGeom>
            <a:avLst/>
            <a:gdLst/>
            <a:ahLst/>
            <a:cxnLst/>
            <a:rect l="l" t="t" r="r" b="b"/>
            <a:pathLst>
              <a:path w="2196465" h="605155">
                <a:moveTo>
                  <a:pt x="0" y="0"/>
                </a:moveTo>
                <a:lnTo>
                  <a:pt x="2196084" y="0"/>
                </a:lnTo>
                <a:lnTo>
                  <a:pt x="2196084" y="605028"/>
                </a:lnTo>
                <a:lnTo>
                  <a:pt x="0" y="605028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/>
          <p:nvPr/>
        </p:nvSpPr>
        <p:spPr>
          <a:xfrm>
            <a:off x="3852603" y="1793471"/>
            <a:ext cx="2992582" cy="412606"/>
          </a:xfrm>
          <a:custGeom>
            <a:avLst/>
            <a:gdLst/>
            <a:ahLst/>
            <a:cxnLst/>
            <a:rect l="l" t="t" r="r" b="b"/>
            <a:pathLst>
              <a:path w="4389120" h="605155">
                <a:moveTo>
                  <a:pt x="0" y="0"/>
                </a:moveTo>
                <a:lnTo>
                  <a:pt x="4389120" y="0"/>
                </a:lnTo>
                <a:lnTo>
                  <a:pt x="4389120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/>
          <p:nvPr/>
        </p:nvSpPr>
        <p:spPr>
          <a:xfrm>
            <a:off x="6844146" y="1793471"/>
            <a:ext cx="1497590" cy="412606"/>
          </a:xfrm>
          <a:custGeom>
            <a:avLst/>
            <a:gdLst/>
            <a:ahLst/>
            <a:cxnLst/>
            <a:rect l="l" t="t" r="r" b="b"/>
            <a:pathLst>
              <a:path w="2196465" h="605155">
                <a:moveTo>
                  <a:pt x="0" y="0"/>
                </a:moveTo>
                <a:lnTo>
                  <a:pt x="2196084" y="0"/>
                </a:lnTo>
                <a:lnTo>
                  <a:pt x="2196084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" name="object 6"/>
          <p:cNvSpPr/>
          <p:nvPr/>
        </p:nvSpPr>
        <p:spPr>
          <a:xfrm>
            <a:off x="3852603" y="2617470"/>
            <a:ext cx="2992582" cy="412606"/>
          </a:xfrm>
          <a:custGeom>
            <a:avLst/>
            <a:gdLst/>
            <a:ahLst/>
            <a:cxnLst/>
            <a:rect l="l" t="t" r="r" b="b"/>
            <a:pathLst>
              <a:path w="4389120" h="605154">
                <a:moveTo>
                  <a:pt x="0" y="0"/>
                </a:moveTo>
                <a:lnTo>
                  <a:pt x="4389120" y="0"/>
                </a:lnTo>
                <a:lnTo>
                  <a:pt x="4389120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6844146" y="2617470"/>
            <a:ext cx="1497590" cy="412606"/>
          </a:xfrm>
          <a:custGeom>
            <a:avLst/>
            <a:gdLst/>
            <a:ahLst/>
            <a:cxnLst/>
            <a:rect l="l" t="t" r="r" b="b"/>
            <a:pathLst>
              <a:path w="2196465" h="605154">
                <a:moveTo>
                  <a:pt x="0" y="0"/>
                </a:moveTo>
                <a:lnTo>
                  <a:pt x="2196084" y="0"/>
                </a:lnTo>
                <a:lnTo>
                  <a:pt x="2196084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3852603" y="3441469"/>
            <a:ext cx="2992582" cy="413905"/>
          </a:xfrm>
          <a:custGeom>
            <a:avLst/>
            <a:gdLst/>
            <a:ahLst/>
            <a:cxnLst/>
            <a:rect l="l" t="t" r="r" b="b"/>
            <a:pathLst>
              <a:path w="4389120" h="607060">
                <a:moveTo>
                  <a:pt x="0" y="0"/>
                </a:moveTo>
                <a:lnTo>
                  <a:pt x="4389120" y="0"/>
                </a:lnTo>
                <a:lnTo>
                  <a:pt x="4389120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6844146" y="3441469"/>
            <a:ext cx="1497590" cy="413905"/>
          </a:xfrm>
          <a:custGeom>
            <a:avLst/>
            <a:gdLst/>
            <a:ahLst/>
            <a:cxnLst/>
            <a:rect l="l" t="t" r="r" b="b"/>
            <a:pathLst>
              <a:path w="2196465" h="607060">
                <a:moveTo>
                  <a:pt x="0" y="0"/>
                </a:moveTo>
                <a:lnTo>
                  <a:pt x="2196084" y="0"/>
                </a:lnTo>
                <a:lnTo>
                  <a:pt x="2196084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/>
          <p:nvPr/>
        </p:nvSpPr>
        <p:spPr>
          <a:xfrm>
            <a:off x="3852603" y="4265468"/>
            <a:ext cx="2992582" cy="413905"/>
          </a:xfrm>
          <a:custGeom>
            <a:avLst/>
            <a:gdLst/>
            <a:ahLst/>
            <a:cxnLst/>
            <a:rect l="l" t="t" r="r" b="b"/>
            <a:pathLst>
              <a:path w="4389120" h="607059">
                <a:moveTo>
                  <a:pt x="0" y="0"/>
                </a:moveTo>
                <a:lnTo>
                  <a:pt x="4389120" y="0"/>
                </a:lnTo>
                <a:lnTo>
                  <a:pt x="4389120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" name="object 11"/>
          <p:cNvSpPr/>
          <p:nvPr/>
        </p:nvSpPr>
        <p:spPr>
          <a:xfrm>
            <a:off x="6844146" y="4265468"/>
            <a:ext cx="1497590" cy="413905"/>
          </a:xfrm>
          <a:custGeom>
            <a:avLst/>
            <a:gdLst/>
            <a:ahLst/>
            <a:cxnLst/>
            <a:rect l="l" t="t" r="r" b="b"/>
            <a:pathLst>
              <a:path w="2196465" h="607059">
                <a:moveTo>
                  <a:pt x="0" y="0"/>
                </a:moveTo>
                <a:lnTo>
                  <a:pt x="2196084" y="0"/>
                </a:lnTo>
                <a:lnTo>
                  <a:pt x="2196084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/>
          <p:nvPr/>
        </p:nvSpPr>
        <p:spPr>
          <a:xfrm>
            <a:off x="3852603" y="5089468"/>
            <a:ext cx="2992582" cy="386628"/>
          </a:xfrm>
          <a:custGeom>
            <a:avLst/>
            <a:gdLst/>
            <a:ahLst/>
            <a:cxnLst/>
            <a:rect l="l" t="t" r="r" b="b"/>
            <a:pathLst>
              <a:path w="4389120" h="567054">
                <a:moveTo>
                  <a:pt x="0" y="566928"/>
                </a:moveTo>
                <a:lnTo>
                  <a:pt x="4389120" y="566928"/>
                </a:lnTo>
                <a:lnTo>
                  <a:pt x="4389120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" name="object 13"/>
          <p:cNvSpPr/>
          <p:nvPr/>
        </p:nvSpPr>
        <p:spPr>
          <a:xfrm>
            <a:off x="6844146" y="5089468"/>
            <a:ext cx="1497590" cy="386628"/>
          </a:xfrm>
          <a:custGeom>
            <a:avLst/>
            <a:gdLst/>
            <a:ahLst/>
            <a:cxnLst/>
            <a:rect l="l" t="t" r="r" b="b"/>
            <a:pathLst>
              <a:path w="2196465" h="567054">
                <a:moveTo>
                  <a:pt x="0" y="566928"/>
                </a:moveTo>
                <a:lnTo>
                  <a:pt x="2196084" y="566928"/>
                </a:lnTo>
                <a:lnTo>
                  <a:pt x="2196084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4" name="object 14"/>
          <p:cNvSpPr/>
          <p:nvPr/>
        </p:nvSpPr>
        <p:spPr>
          <a:xfrm>
            <a:off x="4186151" y="1123343"/>
            <a:ext cx="95683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368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5" name="object 15"/>
          <p:cNvSpPr/>
          <p:nvPr/>
        </p:nvSpPr>
        <p:spPr>
          <a:xfrm>
            <a:off x="4186151" y="1135899"/>
            <a:ext cx="30307" cy="32039"/>
          </a:xfrm>
          <a:custGeom>
            <a:avLst/>
            <a:gdLst/>
            <a:ahLst/>
            <a:cxnLst/>
            <a:rect l="l" t="t" r="r" b="b"/>
            <a:pathLst>
              <a:path w="44450" h="46989">
                <a:moveTo>
                  <a:pt x="0" y="0"/>
                </a:moveTo>
                <a:lnTo>
                  <a:pt x="44196" y="0"/>
                </a:lnTo>
                <a:lnTo>
                  <a:pt x="44196" y="46990"/>
                </a:lnTo>
                <a:lnTo>
                  <a:pt x="0" y="469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6" name="object 16"/>
          <p:cNvSpPr/>
          <p:nvPr/>
        </p:nvSpPr>
        <p:spPr>
          <a:xfrm>
            <a:off x="4186151" y="1179194"/>
            <a:ext cx="87457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330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object 17"/>
          <p:cNvSpPr/>
          <p:nvPr/>
        </p:nvSpPr>
        <p:spPr>
          <a:xfrm>
            <a:off x="4186151" y="1190451"/>
            <a:ext cx="30307" cy="56284"/>
          </a:xfrm>
          <a:custGeom>
            <a:avLst/>
            <a:gdLst/>
            <a:ahLst/>
            <a:cxnLst/>
            <a:rect l="l" t="t" r="r" b="b"/>
            <a:pathLst>
              <a:path w="44450" h="82550">
                <a:moveTo>
                  <a:pt x="0" y="0"/>
                </a:moveTo>
                <a:lnTo>
                  <a:pt x="44196" y="0"/>
                </a:lnTo>
                <a:lnTo>
                  <a:pt x="44196" y="82549"/>
                </a:lnTo>
                <a:lnTo>
                  <a:pt x="0" y="825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8" name="object 18"/>
          <p:cNvSpPr/>
          <p:nvPr/>
        </p:nvSpPr>
        <p:spPr>
          <a:xfrm>
            <a:off x="4292137" y="1146117"/>
            <a:ext cx="97848" cy="103043"/>
          </a:xfrm>
          <a:custGeom>
            <a:avLst/>
            <a:gdLst/>
            <a:ahLst/>
            <a:cxnLst/>
            <a:rect l="l" t="t" r="r" b="b"/>
            <a:pathLst>
              <a:path w="143510" h="151130">
                <a:moveTo>
                  <a:pt x="73152" y="150876"/>
                </a:moveTo>
                <a:lnTo>
                  <a:pt x="30099" y="138874"/>
                </a:lnTo>
                <a:lnTo>
                  <a:pt x="4572" y="106680"/>
                </a:lnTo>
                <a:lnTo>
                  <a:pt x="0" y="76200"/>
                </a:lnTo>
                <a:lnTo>
                  <a:pt x="285" y="68222"/>
                </a:lnTo>
                <a:lnTo>
                  <a:pt x="15287" y="27074"/>
                </a:lnTo>
                <a:lnTo>
                  <a:pt x="49791" y="3214"/>
                </a:lnTo>
                <a:lnTo>
                  <a:pt x="73152" y="0"/>
                </a:lnTo>
                <a:lnTo>
                  <a:pt x="82010" y="547"/>
                </a:lnTo>
                <a:lnTo>
                  <a:pt x="117729" y="15621"/>
                </a:lnTo>
                <a:lnTo>
                  <a:pt x="131100" y="30480"/>
                </a:lnTo>
                <a:lnTo>
                  <a:pt x="65532" y="30480"/>
                </a:lnTo>
                <a:lnTo>
                  <a:pt x="56388" y="33528"/>
                </a:lnTo>
                <a:lnTo>
                  <a:pt x="51816" y="36576"/>
                </a:lnTo>
                <a:lnTo>
                  <a:pt x="48768" y="38100"/>
                </a:lnTo>
                <a:lnTo>
                  <a:pt x="45720" y="41148"/>
                </a:lnTo>
                <a:lnTo>
                  <a:pt x="44196" y="44196"/>
                </a:lnTo>
                <a:lnTo>
                  <a:pt x="42672" y="48768"/>
                </a:lnTo>
                <a:lnTo>
                  <a:pt x="39624" y="54864"/>
                </a:lnTo>
                <a:lnTo>
                  <a:pt x="39624" y="60960"/>
                </a:lnTo>
                <a:lnTo>
                  <a:pt x="141886" y="60960"/>
                </a:lnTo>
                <a:lnTo>
                  <a:pt x="141970" y="61341"/>
                </a:lnTo>
                <a:lnTo>
                  <a:pt x="142875" y="69342"/>
                </a:lnTo>
                <a:lnTo>
                  <a:pt x="143160" y="76200"/>
                </a:lnTo>
                <a:lnTo>
                  <a:pt x="143256" y="85344"/>
                </a:lnTo>
                <a:lnTo>
                  <a:pt x="39624" y="85344"/>
                </a:lnTo>
                <a:lnTo>
                  <a:pt x="40195" y="94130"/>
                </a:lnTo>
                <a:lnTo>
                  <a:pt x="66984" y="121348"/>
                </a:lnTo>
                <a:lnTo>
                  <a:pt x="74676" y="121920"/>
                </a:lnTo>
                <a:lnTo>
                  <a:pt x="131589" y="121920"/>
                </a:lnTo>
                <a:lnTo>
                  <a:pt x="130111" y="124587"/>
                </a:lnTo>
                <a:lnTo>
                  <a:pt x="96012" y="148399"/>
                </a:lnTo>
                <a:lnTo>
                  <a:pt x="85153" y="150280"/>
                </a:lnTo>
                <a:lnTo>
                  <a:pt x="73152" y="150876"/>
                </a:lnTo>
                <a:close/>
              </a:path>
              <a:path w="143510" h="151130">
                <a:moveTo>
                  <a:pt x="141886" y="60960"/>
                </a:moveTo>
                <a:lnTo>
                  <a:pt x="103632" y="60960"/>
                </a:lnTo>
                <a:lnTo>
                  <a:pt x="102108" y="50292"/>
                </a:lnTo>
                <a:lnTo>
                  <a:pt x="99060" y="44196"/>
                </a:lnTo>
                <a:lnTo>
                  <a:pt x="88392" y="33528"/>
                </a:lnTo>
                <a:lnTo>
                  <a:pt x="82296" y="30480"/>
                </a:lnTo>
                <a:lnTo>
                  <a:pt x="131100" y="30480"/>
                </a:lnTo>
                <a:lnTo>
                  <a:pt x="132064" y="31908"/>
                </a:lnTo>
                <a:lnTo>
                  <a:pt x="135255" y="38481"/>
                </a:lnTo>
                <a:lnTo>
                  <a:pt x="137903" y="45720"/>
                </a:lnTo>
                <a:lnTo>
                  <a:pt x="140208" y="53340"/>
                </a:lnTo>
                <a:lnTo>
                  <a:pt x="141886" y="60960"/>
                </a:lnTo>
                <a:close/>
              </a:path>
              <a:path w="143510" h="151130">
                <a:moveTo>
                  <a:pt x="131589" y="121920"/>
                </a:moveTo>
                <a:lnTo>
                  <a:pt x="82296" y="121920"/>
                </a:lnTo>
                <a:lnTo>
                  <a:pt x="89916" y="120396"/>
                </a:lnTo>
                <a:lnTo>
                  <a:pt x="94488" y="115824"/>
                </a:lnTo>
                <a:lnTo>
                  <a:pt x="100584" y="111252"/>
                </a:lnTo>
                <a:lnTo>
                  <a:pt x="105156" y="106680"/>
                </a:lnTo>
                <a:lnTo>
                  <a:pt x="105156" y="102108"/>
                </a:lnTo>
                <a:lnTo>
                  <a:pt x="140208" y="102108"/>
                </a:lnTo>
                <a:lnTo>
                  <a:pt x="135945" y="114061"/>
                </a:lnTo>
                <a:lnTo>
                  <a:pt x="131589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9" name="object 19"/>
          <p:cNvSpPr/>
          <p:nvPr/>
        </p:nvSpPr>
        <p:spPr>
          <a:xfrm>
            <a:off x="4402282" y="1146117"/>
            <a:ext cx="95683" cy="103043"/>
          </a:xfrm>
          <a:custGeom>
            <a:avLst/>
            <a:gdLst/>
            <a:ahLst/>
            <a:cxnLst/>
            <a:rect l="l" t="t" r="r" b="b"/>
            <a:pathLst>
              <a:path w="140335" h="151130">
                <a:moveTo>
                  <a:pt x="44196" y="47244"/>
                </a:moveTo>
                <a:lnTo>
                  <a:pt x="4572" y="47244"/>
                </a:lnTo>
                <a:lnTo>
                  <a:pt x="4572" y="38100"/>
                </a:lnTo>
                <a:lnTo>
                  <a:pt x="27432" y="10668"/>
                </a:lnTo>
                <a:lnTo>
                  <a:pt x="33528" y="6096"/>
                </a:lnTo>
                <a:lnTo>
                  <a:pt x="39624" y="3048"/>
                </a:lnTo>
                <a:lnTo>
                  <a:pt x="48768" y="1524"/>
                </a:lnTo>
                <a:lnTo>
                  <a:pt x="56388" y="0"/>
                </a:lnTo>
                <a:lnTo>
                  <a:pt x="86868" y="0"/>
                </a:lnTo>
                <a:lnTo>
                  <a:pt x="102108" y="3048"/>
                </a:lnTo>
                <a:lnTo>
                  <a:pt x="133197" y="25908"/>
                </a:lnTo>
                <a:lnTo>
                  <a:pt x="62484" y="25908"/>
                </a:lnTo>
                <a:lnTo>
                  <a:pt x="56388" y="27432"/>
                </a:lnTo>
                <a:lnTo>
                  <a:pt x="51816" y="32004"/>
                </a:lnTo>
                <a:lnTo>
                  <a:pt x="47244" y="35052"/>
                </a:lnTo>
                <a:lnTo>
                  <a:pt x="44196" y="39624"/>
                </a:lnTo>
                <a:lnTo>
                  <a:pt x="44196" y="47244"/>
                </a:lnTo>
                <a:close/>
              </a:path>
              <a:path w="140335" h="151130">
                <a:moveTo>
                  <a:pt x="48768" y="150876"/>
                </a:moveTo>
                <a:lnTo>
                  <a:pt x="35052" y="150876"/>
                </a:lnTo>
                <a:lnTo>
                  <a:pt x="22860" y="147828"/>
                </a:lnTo>
                <a:lnTo>
                  <a:pt x="13716" y="141732"/>
                </a:lnTo>
                <a:lnTo>
                  <a:pt x="9144" y="137160"/>
                </a:lnTo>
                <a:lnTo>
                  <a:pt x="3048" y="128016"/>
                </a:lnTo>
                <a:lnTo>
                  <a:pt x="0" y="115824"/>
                </a:lnTo>
                <a:lnTo>
                  <a:pt x="0" y="100584"/>
                </a:lnTo>
                <a:lnTo>
                  <a:pt x="1524" y="92964"/>
                </a:lnTo>
                <a:lnTo>
                  <a:pt x="4572" y="88392"/>
                </a:lnTo>
                <a:lnTo>
                  <a:pt x="7620" y="82296"/>
                </a:lnTo>
                <a:lnTo>
                  <a:pt x="10668" y="79248"/>
                </a:lnTo>
                <a:lnTo>
                  <a:pt x="24384" y="70104"/>
                </a:lnTo>
                <a:lnTo>
                  <a:pt x="48768" y="64008"/>
                </a:lnTo>
                <a:lnTo>
                  <a:pt x="54864" y="64008"/>
                </a:lnTo>
                <a:lnTo>
                  <a:pt x="60960" y="62484"/>
                </a:lnTo>
                <a:lnTo>
                  <a:pt x="71628" y="62484"/>
                </a:lnTo>
                <a:lnTo>
                  <a:pt x="80772" y="59436"/>
                </a:lnTo>
                <a:lnTo>
                  <a:pt x="85344" y="59436"/>
                </a:lnTo>
                <a:lnTo>
                  <a:pt x="89916" y="57912"/>
                </a:lnTo>
                <a:lnTo>
                  <a:pt x="91440" y="54864"/>
                </a:lnTo>
                <a:lnTo>
                  <a:pt x="94488" y="53340"/>
                </a:lnTo>
                <a:lnTo>
                  <a:pt x="96012" y="50292"/>
                </a:lnTo>
                <a:lnTo>
                  <a:pt x="96012" y="41148"/>
                </a:lnTo>
                <a:lnTo>
                  <a:pt x="92964" y="35052"/>
                </a:lnTo>
                <a:lnTo>
                  <a:pt x="91440" y="33528"/>
                </a:lnTo>
                <a:lnTo>
                  <a:pt x="89916" y="30480"/>
                </a:lnTo>
                <a:lnTo>
                  <a:pt x="88392" y="30480"/>
                </a:lnTo>
                <a:lnTo>
                  <a:pt x="82296" y="27432"/>
                </a:lnTo>
                <a:lnTo>
                  <a:pt x="79248" y="27432"/>
                </a:lnTo>
                <a:lnTo>
                  <a:pt x="76200" y="25908"/>
                </a:lnTo>
                <a:lnTo>
                  <a:pt x="133197" y="25908"/>
                </a:lnTo>
                <a:lnTo>
                  <a:pt x="135636" y="32004"/>
                </a:lnTo>
                <a:lnTo>
                  <a:pt x="135636" y="77724"/>
                </a:lnTo>
                <a:lnTo>
                  <a:pt x="96012" y="77724"/>
                </a:lnTo>
                <a:lnTo>
                  <a:pt x="94488" y="79248"/>
                </a:lnTo>
                <a:lnTo>
                  <a:pt x="91440" y="79248"/>
                </a:lnTo>
                <a:lnTo>
                  <a:pt x="89916" y="80772"/>
                </a:lnTo>
                <a:lnTo>
                  <a:pt x="86868" y="82296"/>
                </a:lnTo>
                <a:lnTo>
                  <a:pt x="80772" y="82296"/>
                </a:lnTo>
                <a:lnTo>
                  <a:pt x="77724" y="83820"/>
                </a:lnTo>
                <a:lnTo>
                  <a:pt x="71628" y="83820"/>
                </a:lnTo>
                <a:lnTo>
                  <a:pt x="68580" y="85344"/>
                </a:lnTo>
                <a:lnTo>
                  <a:pt x="62484" y="85344"/>
                </a:lnTo>
                <a:lnTo>
                  <a:pt x="59436" y="86868"/>
                </a:lnTo>
                <a:lnTo>
                  <a:pt x="56388" y="86868"/>
                </a:lnTo>
                <a:lnTo>
                  <a:pt x="53340" y="88392"/>
                </a:lnTo>
                <a:lnTo>
                  <a:pt x="50292" y="88392"/>
                </a:lnTo>
                <a:lnTo>
                  <a:pt x="48768" y="89916"/>
                </a:lnTo>
                <a:lnTo>
                  <a:pt x="45720" y="91440"/>
                </a:lnTo>
                <a:lnTo>
                  <a:pt x="42672" y="94488"/>
                </a:lnTo>
                <a:lnTo>
                  <a:pt x="39624" y="100584"/>
                </a:lnTo>
                <a:lnTo>
                  <a:pt x="39624" y="112776"/>
                </a:lnTo>
                <a:lnTo>
                  <a:pt x="42672" y="118872"/>
                </a:lnTo>
                <a:lnTo>
                  <a:pt x="44196" y="120396"/>
                </a:lnTo>
                <a:lnTo>
                  <a:pt x="47244" y="121920"/>
                </a:lnTo>
                <a:lnTo>
                  <a:pt x="48768" y="123444"/>
                </a:lnTo>
                <a:lnTo>
                  <a:pt x="51816" y="123444"/>
                </a:lnTo>
                <a:lnTo>
                  <a:pt x="54864" y="124968"/>
                </a:lnTo>
                <a:lnTo>
                  <a:pt x="135636" y="124968"/>
                </a:lnTo>
                <a:lnTo>
                  <a:pt x="135636" y="134112"/>
                </a:lnTo>
                <a:lnTo>
                  <a:pt x="97536" y="134112"/>
                </a:lnTo>
                <a:lnTo>
                  <a:pt x="92678" y="138398"/>
                </a:lnTo>
                <a:lnTo>
                  <a:pt x="55602" y="150828"/>
                </a:lnTo>
                <a:lnTo>
                  <a:pt x="48768" y="150876"/>
                </a:lnTo>
                <a:close/>
              </a:path>
              <a:path w="140335" h="151130">
                <a:moveTo>
                  <a:pt x="135636" y="124968"/>
                </a:moveTo>
                <a:lnTo>
                  <a:pt x="71628" y="124968"/>
                </a:lnTo>
                <a:lnTo>
                  <a:pt x="77724" y="123444"/>
                </a:lnTo>
                <a:lnTo>
                  <a:pt x="82296" y="121920"/>
                </a:lnTo>
                <a:lnTo>
                  <a:pt x="88392" y="115824"/>
                </a:lnTo>
                <a:lnTo>
                  <a:pt x="91440" y="111252"/>
                </a:lnTo>
                <a:lnTo>
                  <a:pt x="94488" y="105156"/>
                </a:lnTo>
                <a:lnTo>
                  <a:pt x="94488" y="100584"/>
                </a:lnTo>
                <a:lnTo>
                  <a:pt x="96012" y="97536"/>
                </a:lnTo>
                <a:lnTo>
                  <a:pt x="96012" y="77724"/>
                </a:lnTo>
                <a:lnTo>
                  <a:pt x="135636" y="77724"/>
                </a:lnTo>
                <a:lnTo>
                  <a:pt x="135636" y="124968"/>
                </a:lnTo>
                <a:close/>
              </a:path>
              <a:path w="140335" h="151130">
                <a:moveTo>
                  <a:pt x="140208" y="147828"/>
                </a:moveTo>
                <a:lnTo>
                  <a:pt x="100584" y="147828"/>
                </a:lnTo>
                <a:lnTo>
                  <a:pt x="99060" y="146304"/>
                </a:lnTo>
                <a:lnTo>
                  <a:pt x="99060" y="143256"/>
                </a:lnTo>
                <a:lnTo>
                  <a:pt x="97536" y="141732"/>
                </a:lnTo>
                <a:lnTo>
                  <a:pt x="97536" y="134112"/>
                </a:lnTo>
                <a:lnTo>
                  <a:pt x="135636" y="134112"/>
                </a:lnTo>
                <a:lnTo>
                  <a:pt x="137160" y="140208"/>
                </a:lnTo>
                <a:lnTo>
                  <a:pt x="138684" y="144780"/>
                </a:lnTo>
                <a:lnTo>
                  <a:pt x="140208" y="147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object 20"/>
          <p:cNvSpPr/>
          <p:nvPr/>
        </p:nvSpPr>
        <p:spPr>
          <a:xfrm>
            <a:off x="4506191" y="1119101"/>
            <a:ext cx="63644" cy="129020"/>
          </a:xfrm>
          <a:custGeom>
            <a:avLst/>
            <a:gdLst/>
            <a:ahLst/>
            <a:cxnLst/>
            <a:rect l="l" t="t" r="r" b="b"/>
            <a:pathLst>
              <a:path w="93345" h="189230">
                <a:moveTo>
                  <a:pt x="64008" y="44196"/>
                </a:moveTo>
                <a:lnTo>
                  <a:pt x="24384" y="44196"/>
                </a:lnTo>
                <a:lnTo>
                  <a:pt x="24384" y="0"/>
                </a:lnTo>
                <a:lnTo>
                  <a:pt x="64008" y="0"/>
                </a:lnTo>
                <a:lnTo>
                  <a:pt x="64008" y="44196"/>
                </a:lnTo>
                <a:close/>
              </a:path>
              <a:path w="93345" h="189230">
                <a:moveTo>
                  <a:pt x="92964" y="70104"/>
                </a:moveTo>
                <a:lnTo>
                  <a:pt x="0" y="70104"/>
                </a:lnTo>
                <a:lnTo>
                  <a:pt x="0" y="44196"/>
                </a:lnTo>
                <a:lnTo>
                  <a:pt x="92964" y="44196"/>
                </a:lnTo>
                <a:lnTo>
                  <a:pt x="92964" y="70104"/>
                </a:lnTo>
                <a:close/>
              </a:path>
              <a:path w="93345" h="189230">
                <a:moveTo>
                  <a:pt x="92964" y="187452"/>
                </a:moveTo>
                <a:lnTo>
                  <a:pt x="47244" y="187452"/>
                </a:lnTo>
                <a:lnTo>
                  <a:pt x="42672" y="185928"/>
                </a:lnTo>
                <a:lnTo>
                  <a:pt x="33528" y="179832"/>
                </a:lnTo>
                <a:lnTo>
                  <a:pt x="30480" y="176784"/>
                </a:lnTo>
                <a:lnTo>
                  <a:pt x="28956" y="172212"/>
                </a:lnTo>
                <a:lnTo>
                  <a:pt x="25908" y="167640"/>
                </a:lnTo>
                <a:lnTo>
                  <a:pt x="24384" y="161544"/>
                </a:lnTo>
                <a:lnTo>
                  <a:pt x="24384" y="70104"/>
                </a:lnTo>
                <a:lnTo>
                  <a:pt x="64008" y="70104"/>
                </a:lnTo>
                <a:lnTo>
                  <a:pt x="64008" y="147828"/>
                </a:lnTo>
                <a:lnTo>
                  <a:pt x="65532" y="152400"/>
                </a:lnTo>
                <a:lnTo>
                  <a:pt x="67056" y="155448"/>
                </a:lnTo>
                <a:lnTo>
                  <a:pt x="70104" y="156972"/>
                </a:lnTo>
                <a:lnTo>
                  <a:pt x="74676" y="158496"/>
                </a:lnTo>
                <a:lnTo>
                  <a:pt x="92964" y="158496"/>
                </a:lnTo>
                <a:lnTo>
                  <a:pt x="92964" y="187452"/>
                </a:lnTo>
                <a:close/>
              </a:path>
              <a:path w="93345" h="189230">
                <a:moveTo>
                  <a:pt x="92964" y="158496"/>
                </a:moveTo>
                <a:lnTo>
                  <a:pt x="91440" y="158496"/>
                </a:lnTo>
                <a:lnTo>
                  <a:pt x="92964" y="156972"/>
                </a:lnTo>
                <a:lnTo>
                  <a:pt x="92964" y="158496"/>
                </a:lnTo>
                <a:close/>
              </a:path>
              <a:path w="93345" h="189230">
                <a:moveTo>
                  <a:pt x="86868" y="188976"/>
                </a:moveTo>
                <a:lnTo>
                  <a:pt x="57912" y="188976"/>
                </a:lnTo>
                <a:lnTo>
                  <a:pt x="53340" y="187452"/>
                </a:lnTo>
                <a:lnTo>
                  <a:pt x="89916" y="187452"/>
                </a:lnTo>
                <a:lnTo>
                  <a:pt x="86868" y="1889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1" name="object 21"/>
          <p:cNvSpPr/>
          <p:nvPr/>
        </p:nvSpPr>
        <p:spPr>
          <a:xfrm>
            <a:off x="4583084" y="1148195"/>
            <a:ext cx="92479" cy="100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2" name="object 22"/>
          <p:cNvSpPr/>
          <p:nvPr/>
        </p:nvSpPr>
        <p:spPr>
          <a:xfrm>
            <a:off x="4695305" y="1146117"/>
            <a:ext cx="164176" cy="1028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3" name="object 23"/>
          <p:cNvSpPr/>
          <p:nvPr/>
        </p:nvSpPr>
        <p:spPr>
          <a:xfrm>
            <a:off x="4932218" y="1113905"/>
            <a:ext cx="61306" cy="133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4" name="object 24"/>
          <p:cNvSpPr/>
          <p:nvPr/>
        </p:nvSpPr>
        <p:spPr>
          <a:xfrm>
            <a:off x="5632565" y="1110788"/>
            <a:ext cx="121660" cy="136381"/>
          </a:xfrm>
          <a:custGeom>
            <a:avLst/>
            <a:gdLst/>
            <a:ahLst/>
            <a:cxnLst/>
            <a:rect l="l" t="t" r="r" b="b"/>
            <a:pathLst>
              <a:path w="178434" h="200025">
                <a:moveTo>
                  <a:pt x="86868" y="199644"/>
                </a:moveTo>
                <a:lnTo>
                  <a:pt x="0" y="199644"/>
                </a:lnTo>
                <a:lnTo>
                  <a:pt x="0" y="0"/>
                </a:lnTo>
                <a:lnTo>
                  <a:pt x="86868" y="0"/>
                </a:lnTo>
                <a:lnTo>
                  <a:pt x="95988" y="309"/>
                </a:lnTo>
                <a:lnTo>
                  <a:pt x="138303" y="14097"/>
                </a:lnTo>
                <a:lnTo>
                  <a:pt x="161400" y="36576"/>
                </a:lnTo>
                <a:lnTo>
                  <a:pt x="44196" y="36576"/>
                </a:lnTo>
                <a:lnTo>
                  <a:pt x="44196" y="163068"/>
                </a:lnTo>
                <a:lnTo>
                  <a:pt x="160906" y="163068"/>
                </a:lnTo>
                <a:lnTo>
                  <a:pt x="160639" y="163544"/>
                </a:lnTo>
                <a:lnTo>
                  <a:pt x="126492" y="192024"/>
                </a:lnTo>
                <a:lnTo>
                  <a:pt x="97988" y="199096"/>
                </a:lnTo>
                <a:lnTo>
                  <a:pt x="86868" y="199644"/>
                </a:lnTo>
                <a:close/>
              </a:path>
              <a:path w="178434" h="200025">
                <a:moveTo>
                  <a:pt x="160906" y="163068"/>
                </a:moveTo>
                <a:lnTo>
                  <a:pt x="89916" y="163068"/>
                </a:lnTo>
                <a:lnTo>
                  <a:pt x="108204" y="158496"/>
                </a:lnTo>
                <a:lnTo>
                  <a:pt x="117348" y="149352"/>
                </a:lnTo>
                <a:lnTo>
                  <a:pt x="133826" y="111347"/>
                </a:lnTo>
                <a:lnTo>
                  <a:pt x="134112" y="103632"/>
                </a:lnTo>
                <a:lnTo>
                  <a:pt x="133850" y="95916"/>
                </a:lnTo>
                <a:lnTo>
                  <a:pt x="115824" y="48768"/>
                </a:lnTo>
                <a:lnTo>
                  <a:pt x="74676" y="36576"/>
                </a:lnTo>
                <a:lnTo>
                  <a:pt x="161400" y="36576"/>
                </a:lnTo>
                <a:lnTo>
                  <a:pt x="176212" y="75247"/>
                </a:lnTo>
                <a:lnTo>
                  <a:pt x="178308" y="99060"/>
                </a:lnTo>
                <a:lnTo>
                  <a:pt x="177784" y="109323"/>
                </a:lnTo>
                <a:lnTo>
                  <a:pt x="168735" y="147542"/>
                </a:lnTo>
                <a:lnTo>
                  <a:pt x="164973" y="155829"/>
                </a:lnTo>
                <a:lnTo>
                  <a:pt x="160906" y="163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5" name="object 25"/>
          <p:cNvSpPr/>
          <p:nvPr/>
        </p:nvSpPr>
        <p:spPr>
          <a:xfrm>
            <a:off x="5766607" y="1146117"/>
            <a:ext cx="97848" cy="103043"/>
          </a:xfrm>
          <a:custGeom>
            <a:avLst/>
            <a:gdLst/>
            <a:ahLst/>
            <a:cxnLst/>
            <a:rect l="l" t="t" r="r" b="b"/>
            <a:pathLst>
              <a:path w="143509" h="151130">
                <a:moveTo>
                  <a:pt x="73152" y="150876"/>
                </a:moveTo>
                <a:lnTo>
                  <a:pt x="64531" y="150566"/>
                </a:lnTo>
                <a:lnTo>
                  <a:pt x="56769" y="149542"/>
                </a:lnTo>
                <a:lnTo>
                  <a:pt x="49577" y="147661"/>
                </a:lnTo>
                <a:lnTo>
                  <a:pt x="42672" y="144780"/>
                </a:lnTo>
                <a:lnTo>
                  <a:pt x="36099" y="142184"/>
                </a:lnTo>
                <a:lnTo>
                  <a:pt x="30099" y="138874"/>
                </a:lnTo>
                <a:lnTo>
                  <a:pt x="24669" y="134707"/>
                </a:lnTo>
                <a:lnTo>
                  <a:pt x="19812" y="129540"/>
                </a:lnTo>
                <a:lnTo>
                  <a:pt x="14644" y="124682"/>
                </a:lnTo>
                <a:lnTo>
                  <a:pt x="285" y="84177"/>
                </a:lnTo>
                <a:lnTo>
                  <a:pt x="0" y="76200"/>
                </a:lnTo>
                <a:lnTo>
                  <a:pt x="285" y="68222"/>
                </a:lnTo>
                <a:lnTo>
                  <a:pt x="15287" y="27074"/>
                </a:lnTo>
                <a:lnTo>
                  <a:pt x="49791" y="3214"/>
                </a:lnTo>
                <a:lnTo>
                  <a:pt x="73152" y="0"/>
                </a:lnTo>
                <a:lnTo>
                  <a:pt x="82010" y="547"/>
                </a:lnTo>
                <a:lnTo>
                  <a:pt x="117729" y="15621"/>
                </a:lnTo>
                <a:lnTo>
                  <a:pt x="130610" y="30480"/>
                </a:lnTo>
                <a:lnTo>
                  <a:pt x="65532" y="30480"/>
                </a:lnTo>
                <a:lnTo>
                  <a:pt x="56388" y="33528"/>
                </a:lnTo>
                <a:lnTo>
                  <a:pt x="51816" y="36576"/>
                </a:lnTo>
                <a:lnTo>
                  <a:pt x="48768" y="38100"/>
                </a:lnTo>
                <a:lnTo>
                  <a:pt x="45720" y="41148"/>
                </a:lnTo>
                <a:lnTo>
                  <a:pt x="44196" y="44196"/>
                </a:lnTo>
                <a:lnTo>
                  <a:pt x="41148" y="48768"/>
                </a:lnTo>
                <a:lnTo>
                  <a:pt x="41148" y="51816"/>
                </a:lnTo>
                <a:lnTo>
                  <a:pt x="39624" y="54864"/>
                </a:lnTo>
                <a:lnTo>
                  <a:pt x="39624" y="60960"/>
                </a:lnTo>
                <a:lnTo>
                  <a:pt x="141886" y="60960"/>
                </a:lnTo>
                <a:lnTo>
                  <a:pt x="141970" y="61341"/>
                </a:lnTo>
                <a:lnTo>
                  <a:pt x="142875" y="69342"/>
                </a:lnTo>
                <a:lnTo>
                  <a:pt x="143160" y="76200"/>
                </a:lnTo>
                <a:lnTo>
                  <a:pt x="143256" y="85344"/>
                </a:lnTo>
                <a:lnTo>
                  <a:pt x="39624" y="85344"/>
                </a:lnTo>
                <a:lnTo>
                  <a:pt x="40195" y="94130"/>
                </a:lnTo>
                <a:lnTo>
                  <a:pt x="74676" y="121920"/>
                </a:lnTo>
                <a:lnTo>
                  <a:pt x="131000" y="121920"/>
                </a:lnTo>
                <a:lnTo>
                  <a:pt x="129540" y="124587"/>
                </a:lnTo>
                <a:lnTo>
                  <a:pt x="96012" y="148399"/>
                </a:lnTo>
                <a:lnTo>
                  <a:pt x="85153" y="150280"/>
                </a:lnTo>
                <a:lnTo>
                  <a:pt x="73152" y="150876"/>
                </a:lnTo>
                <a:close/>
              </a:path>
              <a:path w="143509" h="151130">
                <a:moveTo>
                  <a:pt x="141886" y="60960"/>
                </a:moveTo>
                <a:lnTo>
                  <a:pt x="103632" y="60960"/>
                </a:lnTo>
                <a:lnTo>
                  <a:pt x="102108" y="50292"/>
                </a:lnTo>
                <a:lnTo>
                  <a:pt x="92964" y="38100"/>
                </a:lnTo>
                <a:lnTo>
                  <a:pt x="88392" y="33528"/>
                </a:lnTo>
                <a:lnTo>
                  <a:pt x="80772" y="30480"/>
                </a:lnTo>
                <a:lnTo>
                  <a:pt x="130610" y="30480"/>
                </a:lnTo>
                <a:lnTo>
                  <a:pt x="131421" y="31908"/>
                </a:lnTo>
                <a:lnTo>
                  <a:pt x="134683" y="38481"/>
                </a:lnTo>
                <a:lnTo>
                  <a:pt x="137691" y="45720"/>
                </a:lnTo>
                <a:lnTo>
                  <a:pt x="140208" y="53340"/>
                </a:lnTo>
                <a:lnTo>
                  <a:pt x="141886" y="60960"/>
                </a:lnTo>
                <a:close/>
              </a:path>
              <a:path w="143509" h="151130">
                <a:moveTo>
                  <a:pt x="131000" y="121920"/>
                </a:moveTo>
                <a:lnTo>
                  <a:pt x="82296" y="121920"/>
                </a:lnTo>
                <a:lnTo>
                  <a:pt x="89916" y="120396"/>
                </a:lnTo>
                <a:lnTo>
                  <a:pt x="94488" y="115824"/>
                </a:lnTo>
                <a:lnTo>
                  <a:pt x="100584" y="111252"/>
                </a:lnTo>
                <a:lnTo>
                  <a:pt x="103632" y="106680"/>
                </a:lnTo>
                <a:lnTo>
                  <a:pt x="105156" y="102108"/>
                </a:lnTo>
                <a:lnTo>
                  <a:pt x="140208" y="102108"/>
                </a:lnTo>
                <a:lnTo>
                  <a:pt x="135302" y="114061"/>
                </a:lnTo>
                <a:lnTo>
                  <a:pt x="131000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6" name="object 26"/>
          <p:cNvSpPr/>
          <p:nvPr/>
        </p:nvSpPr>
        <p:spPr>
          <a:xfrm>
            <a:off x="5871556" y="1148195"/>
            <a:ext cx="96982" cy="98714"/>
          </a:xfrm>
          <a:custGeom>
            <a:avLst/>
            <a:gdLst/>
            <a:ahLst/>
            <a:cxnLst/>
            <a:rect l="l" t="t" r="r" b="b"/>
            <a:pathLst>
              <a:path w="142240" h="144780">
                <a:moveTo>
                  <a:pt x="92964" y="144780"/>
                </a:moveTo>
                <a:lnTo>
                  <a:pt x="48768" y="144780"/>
                </a:lnTo>
                <a:lnTo>
                  <a:pt x="0" y="0"/>
                </a:lnTo>
                <a:lnTo>
                  <a:pt x="41148" y="0"/>
                </a:lnTo>
                <a:lnTo>
                  <a:pt x="71628" y="99060"/>
                </a:lnTo>
                <a:lnTo>
                  <a:pt x="108364" y="99060"/>
                </a:lnTo>
                <a:lnTo>
                  <a:pt x="92964" y="144780"/>
                </a:lnTo>
                <a:close/>
              </a:path>
              <a:path w="142240" h="144780">
                <a:moveTo>
                  <a:pt x="108364" y="99060"/>
                </a:moveTo>
                <a:lnTo>
                  <a:pt x="71628" y="99060"/>
                </a:lnTo>
                <a:lnTo>
                  <a:pt x="102108" y="0"/>
                </a:lnTo>
                <a:lnTo>
                  <a:pt x="141732" y="0"/>
                </a:lnTo>
                <a:lnTo>
                  <a:pt x="108364" y="990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7" name="object 27"/>
          <p:cNvSpPr/>
          <p:nvPr/>
        </p:nvSpPr>
        <p:spPr>
          <a:xfrm>
            <a:off x="5980661" y="1111827"/>
            <a:ext cx="27276" cy="22080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8" name="object 28"/>
          <p:cNvSpPr/>
          <p:nvPr/>
        </p:nvSpPr>
        <p:spPr>
          <a:xfrm>
            <a:off x="5994168" y="1148195"/>
            <a:ext cx="0" cy="98714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9" name="object 29"/>
          <p:cNvSpPr/>
          <p:nvPr/>
        </p:nvSpPr>
        <p:spPr>
          <a:xfrm>
            <a:off x="6024302" y="1119101"/>
            <a:ext cx="168333" cy="1298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0" name="object 30"/>
          <p:cNvSpPr/>
          <p:nvPr/>
        </p:nvSpPr>
        <p:spPr>
          <a:xfrm>
            <a:off x="6206144" y="1111827"/>
            <a:ext cx="27276" cy="22080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1" name="object 31"/>
          <p:cNvSpPr/>
          <p:nvPr/>
        </p:nvSpPr>
        <p:spPr>
          <a:xfrm>
            <a:off x="6219652" y="1148195"/>
            <a:ext cx="0" cy="98714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2" name="object 32"/>
          <p:cNvSpPr/>
          <p:nvPr/>
        </p:nvSpPr>
        <p:spPr>
          <a:xfrm>
            <a:off x="6250825" y="1146117"/>
            <a:ext cx="101831" cy="1028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3" name="object 33"/>
          <p:cNvSpPr/>
          <p:nvPr/>
        </p:nvSpPr>
        <p:spPr>
          <a:xfrm>
            <a:off x="6370319" y="1146117"/>
            <a:ext cx="92479" cy="1007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4" name="object 34"/>
          <p:cNvSpPr/>
          <p:nvPr/>
        </p:nvSpPr>
        <p:spPr>
          <a:xfrm>
            <a:off x="6478385" y="1146117"/>
            <a:ext cx="91440" cy="102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5" name="object 35"/>
          <p:cNvSpPr/>
          <p:nvPr/>
        </p:nvSpPr>
        <p:spPr>
          <a:xfrm>
            <a:off x="7256664" y="1042208"/>
            <a:ext cx="682683" cy="2670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6" name="object 36"/>
          <p:cNvSpPr/>
          <p:nvPr/>
        </p:nvSpPr>
        <p:spPr>
          <a:xfrm>
            <a:off x="4553989" y="1527464"/>
            <a:ext cx="89362" cy="137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7" name="object 37"/>
          <p:cNvSpPr/>
          <p:nvPr/>
        </p:nvSpPr>
        <p:spPr>
          <a:xfrm>
            <a:off x="6018068" y="1602279"/>
            <a:ext cx="56284" cy="1688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8" name="object 38"/>
          <p:cNvSpPr/>
          <p:nvPr/>
        </p:nvSpPr>
        <p:spPr>
          <a:xfrm>
            <a:off x="6088726" y="1527463"/>
            <a:ext cx="93518" cy="1350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9" name="object 39"/>
          <p:cNvSpPr/>
          <p:nvPr/>
        </p:nvSpPr>
        <p:spPr>
          <a:xfrm>
            <a:off x="7506046" y="1527463"/>
            <a:ext cx="51955" cy="1350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0" name="object 40"/>
          <p:cNvSpPr/>
          <p:nvPr/>
        </p:nvSpPr>
        <p:spPr>
          <a:xfrm>
            <a:off x="7603749" y="1527464"/>
            <a:ext cx="91411" cy="1371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1" name="object 41"/>
          <p:cNvSpPr/>
          <p:nvPr/>
        </p:nvSpPr>
        <p:spPr>
          <a:xfrm>
            <a:off x="4562302" y="1943100"/>
            <a:ext cx="50915" cy="1350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2" name="object 42"/>
          <p:cNvSpPr/>
          <p:nvPr/>
        </p:nvSpPr>
        <p:spPr>
          <a:xfrm>
            <a:off x="6018068" y="2017915"/>
            <a:ext cx="56284" cy="15586"/>
          </a:xfrm>
          <a:custGeom>
            <a:avLst/>
            <a:gdLst/>
            <a:ahLst/>
            <a:cxnLst/>
            <a:rect l="l" t="t" r="r" b="b"/>
            <a:pathLst>
              <a:path w="82550" h="22860">
                <a:moveTo>
                  <a:pt x="0" y="0"/>
                </a:moveTo>
                <a:lnTo>
                  <a:pt x="82296" y="0"/>
                </a:lnTo>
                <a:lnTo>
                  <a:pt x="82296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3" name="object 43"/>
          <p:cNvSpPr/>
          <p:nvPr/>
        </p:nvSpPr>
        <p:spPr>
          <a:xfrm>
            <a:off x="6088726" y="1943100"/>
            <a:ext cx="92479" cy="1371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4" name="object 44"/>
          <p:cNvSpPr/>
          <p:nvPr/>
        </p:nvSpPr>
        <p:spPr>
          <a:xfrm>
            <a:off x="7548648" y="1943099"/>
            <a:ext cx="91440" cy="1371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5" name="object 45"/>
          <p:cNvSpPr/>
          <p:nvPr/>
        </p:nvSpPr>
        <p:spPr>
          <a:xfrm>
            <a:off x="4550871" y="2350424"/>
            <a:ext cx="89362" cy="1350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6" name="object 46"/>
          <p:cNvSpPr/>
          <p:nvPr/>
        </p:nvSpPr>
        <p:spPr>
          <a:xfrm>
            <a:off x="6018068" y="2424200"/>
            <a:ext cx="56284" cy="1688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7" name="object 47"/>
          <p:cNvSpPr/>
          <p:nvPr/>
        </p:nvSpPr>
        <p:spPr>
          <a:xfrm>
            <a:off x="6087687" y="2350424"/>
            <a:ext cx="90401" cy="13508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8" name="object 48"/>
          <p:cNvSpPr/>
          <p:nvPr/>
        </p:nvSpPr>
        <p:spPr>
          <a:xfrm>
            <a:off x="7547610" y="2350424"/>
            <a:ext cx="92479" cy="1350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9" name="object 49"/>
          <p:cNvSpPr/>
          <p:nvPr/>
        </p:nvSpPr>
        <p:spPr>
          <a:xfrm>
            <a:off x="4550872" y="2766060"/>
            <a:ext cx="92479" cy="1371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0" name="object 50"/>
          <p:cNvSpPr/>
          <p:nvPr/>
        </p:nvSpPr>
        <p:spPr>
          <a:xfrm>
            <a:off x="6018068" y="2839836"/>
            <a:ext cx="56284" cy="1688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1" name="object 51"/>
          <p:cNvSpPr/>
          <p:nvPr/>
        </p:nvSpPr>
        <p:spPr>
          <a:xfrm>
            <a:off x="6099116" y="2766060"/>
            <a:ext cx="51955" cy="13508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2" name="object 52"/>
          <p:cNvSpPr/>
          <p:nvPr/>
        </p:nvSpPr>
        <p:spPr>
          <a:xfrm>
            <a:off x="7558001" y="2766060"/>
            <a:ext cx="51955" cy="1350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3" name="object 53"/>
          <p:cNvSpPr/>
          <p:nvPr/>
        </p:nvSpPr>
        <p:spPr>
          <a:xfrm>
            <a:off x="4550871" y="3181696"/>
            <a:ext cx="93518" cy="13508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4" name="object 54"/>
          <p:cNvSpPr/>
          <p:nvPr/>
        </p:nvSpPr>
        <p:spPr>
          <a:xfrm>
            <a:off x="6052358" y="3181696"/>
            <a:ext cx="89362" cy="13716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5" name="object 55"/>
          <p:cNvSpPr/>
          <p:nvPr/>
        </p:nvSpPr>
        <p:spPr>
          <a:xfrm>
            <a:off x="7550727" y="3181696"/>
            <a:ext cx="89362" cy="13716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6" name="object 56"/>
          <p:cNvSpPr/>
          <p:nvPr/>
        </p:nvSpPr>
        <p:spPr>
          <a:xfrm>
            <a:off x="4551910" y="3590059"/>
            <a:ext cx="90401" cy="13508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7" name="object 57"/>
          <p:cNvSpPr/>
          <p:nvPr/>
        </p:nvSpPr>
        <p:spPr>
          <a:xfrm>
            <a:off x="6059632" y="3587981"/>
            <a:ext cx="51955" cy="13508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8" name="object 58"/>
          <p:cNvSpPr/>
          <p:nvPr/>
        </p:nvSpPr>
        <p:spPr>
          <a:xfrm>
            <a:off x="7558001" y="3587981"/>
            <a:ext cx="51955" cy="13508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9" name="object 59"/>
          <p:cNvSpPr/>
          <p:nvPr/>
        </p:nvSpPr>
        <p:spPr>
          <a:xfrm>
            <a:off x="4551910" y="4005695"/>
            <a:ext cx="90401" cy="13508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0" name="object 60"/>
          <p:cNvSpPr/>
          <p:nvPr/>
        </p:nvSpPr>
        <p:spPr>
          <a:xfrm>
            <a:off x="6059632" y="4003618"/>
            <a:ext cx="51955" cy="13508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1" name="object 61"/>
          <p:cNvSpPr/>
          <p:nvPr/>
        </p:nvSpPr>
        <p:spPr>
          <a:xfrm>
            <a:off x="7558001" y="4003618"/>
            <a:ext cx="51955" cy="13508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2" name="object 62"/>
          <p:cNvSpPr/>
          <p:nvPr/>
        </p:nvSpPr>
        <p:spPr>
          <a:xfrm>
            <a:off x="4553008" y="4410940"/>
            <a:ext cx="91382" cy="13716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3" name="object 63"/>
          <p:cNvSpPr/>
          <p:nvPr/>
        </p:nvSpPr>
        <p:spPr>
          <a:xfrm>
            <a:off x="6048201" y="4410940"/>
            <a:ext cx="90401" cy="13508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4" name="object 64"/>
          <p:cNvSpPr/>
          <p:nvPr/>
        </p:nvSpPr>
        <p:spPr>
          <a:xfrm>
            <a:off x="7547610" y="4410940"/>
            <a:ext cx="92479" cy="13508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5" name="object 65"/>
          <p:cNvSpPr/>
          <p:nvPr/>
        </p:nvSpPr>
        <p:spPr>
          <a:xfrm>
            <a:off x="4555028" y="4828655"/>
            <a:ext cx="87284" cy="13300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6" name="object 66"/>
          <p:cNvSpPr/>
          <p:nvPr/>
        </p:nvSpPr>
        <p:spPr>
          <a:xfrm>
            <a:off x="6049240" y="4826577"/>
            <a:ext cx="92479" cy="13716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7" name="object 67"/>
          <p:cNvSpPr/>
          <p:nvPr/>
        </p:nvSpPr>
        <p:spPr>
          <a:xfrm>
            <a:off x="7548648" y="4826577"/>
            <a:ext cx="91440" cy="13716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8" name="object 68"/>
          <p:cNvSpPr/>
          <p:nvPr/>
        </p:nvSpPr>
        <p:spPr>
          <a:xfrm>
            <a:off x="4555028" y="5226626"/>
            <a:ext cx="87284" cy="13300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9" name="object 69"/>
          <p:cNvSpPr/>
          <p:nvPr/>
        </p:nvSpPr>
        <p:spPr>
          <a:xfrm>
            <a:off x="6049240" y="5224548"/>
            <a:ext cx="92479" cy="13716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0" name="object 70"/>
          <p:cNvSpPr/>
          <p:nvPr/>
        </p:nvSpPr>
        <p:spPr>
          <a:xfrm>
            <a:off x="7548648" y="5224548"/>
            <a:ext cx="91440" cy="13716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1" name="object 71"/>
          <p:cNvSpPr/>
          <p:nvPr/>
        </p:nvSpPr>
        <p:spPr>
          <a:xfrm>
            <a:off x="4498917" y="5649537"/>
            <a:ext cx="93518" cy="13508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2" name="object 72"/>
          <p:cNvSpPr/>
          <p:nvPr/>
        </p:nvSpPr>
        <p:spPr>
          <a:xfrm>
            <a:off x="4608022" y="5649537"/>
            <a:ext cx="89362" cy="13716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3" name="object 73"/>
          <p:cNvSpPr/>
          <p:nvPr/>
        </p:nvSpPr>
        <p:spPr>
          <a:xfrm>
            <a:off x="6052358" y="5649537"/>
            <a:ext cx="89362" cy="13716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4" name="object 74"/>
          <p:cNvSpPr/>
          <p:nvPr/>
        </p:nvSpPr>
        <p:spPr>
          <a:xfrm>
            <a:off x="7496695" y="5651615"/>
            <a:ext cx="90401" cy="13508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5" name="object 75"/>
          <p:cNvSpPr/>
          <p:nvPr/>
        </p:nvSpPr>
        <p:spPr>
          <a:xfrm>
            <a:off x="7601642" y="5649537"/>
            <a:ext cx="92479" cy="13508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6" name="object 76"/>
          <p:cNvSpPr/>
          <p:nvPr/>
        </p:nvSpPr>
        <p:spPr>
          <a:xfrm>
            <a:off x="5349413" y="1376796"/>
            <a:ext cx="0" cy="4100513"/>
          </a:xfrm>
          <a:custGeom>
            <a:avLst/>
            <a:gdLst/>
            <a:ahLst/>
            <a:cxnLst/>
            <a:rect l="l" t="t" r="r" b="b"/>
            <a:pathLst>
              <a:path h="6014084">
                <a:moveTo>
                  <a:pt x="0" y="0"/>
                </a:moveTo>
                <a:lnTo>
                  <a:pt x="0" y="6013704"/>
                </a:lnTo>
              </a:path>
            </a:pathLst>
          </a:custGeom>
          <a:ln w="13716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7" name="object 77"/>
          <p:cNvSpPr/>
          <p:nvPr/>
        </p:nvSpPr>
        <p:spPr>
          <a:xfrm>
            <a:off x="6845185" y="1376796"/>
            <a:ext cx="0" cy="4100513"/>
          </a:xfrm>
          <a:custGeom>
            <a:avLst/>
            <a:gdLst/>
            <a:ahLst/>
            <a:cxnLst/>
            <a:rect l="l" t="t" r="r" b="b"/>
            <a:pathLst>
              <a:path h="6014084">
                <a:moveTo>
                  <a:pt x="0" y="0"/>
                </a:moveTo>
                <a:lnTo>
                  <a:pt x="0" y="6013704"/>
                </a:lnTo>
              </a:path>
            </a:pathLst>
          </a:custGeom>
          <a:ln w="15239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3826626" y="5476010"/>
          <a:ext cx="4488006" cy="411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6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4">
                      <a:solidFill>
                        <a:srgbClr val="5D5D5D"/>
                      </a:solidFill>
                      <a:prstDash val="solid"/>
                    </a:lnL>
                    <a:lnR w="77723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3">
                      <a:solidFill>
                        <a:srgbClr val="5D5D5D"/>
                      </a:solidFill>
                      <a:prstDash val="solid"/>
                    </a:lnL>
                    <a:lnR w="77723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3">
                      <a:solidFill>
                        <a:srgbClr val="5D5D5D"/>
                      </a:solidFill>
                      <a:prstDash val="solid"/>
                    </a:lnL>
                    <a:lnR w="77724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object 79"/>
          <p:cNvSpPr/>
          <p:nvPr/>
        </p:nvSpPr>
        <p:spPr>
          <a:xfrm>
            <a:off x="2699212" y="5644342"/>
            <a:ext cx="158981" cy="14858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0" name="object 80"/>
          <p:cNvSpPr/>
          <p:nvPr/>
        </p:nvSpPr>
        <p:spPr>
          <a:xfrm>
            <a:off x="2878974" y="5682787"/>
            <a:ext cx="224444" cy="11326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1" name="object 81"/>
          <p:cNvSpPr/>
          <p:nvPr/>
        </p:nvSpPr>
        <p:spPr>
          <a:xfrm>
            <a:off x="3123160" y="5682788"/>
            <a:ext cx="100792" cy="11014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2" name="object 82"/>
          <p:cNvSpPr/>
          <p:nvPr/>
        </p:nvSpPr>
        <p:spPr>
          <a:xfrm>
            <a:off x="3301885" y="5762279"/>
            <a:ext cx="105208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3" name="object 83"/>
          <p:cNvSpPr/>
          <p:nvPr/>
        </p:nvSpPr>
        <p:spPr>
          <a:xfrm>
            <a:off x="3301885" y="5718637"/>
            <a:ext cx="105208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4" name="object 84"/>
          <p:cNvSpPr/>
          <p:nvPr/>
        </p:nvSpPr>
        <p:spPr>
          <a:xfrm>
            <a:off x="3477491" y="5647459"/>
            <a:ext cx="109105" cy="14547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5" name="object 85"/>
          <p:cNvSpPr/>
          <p:nvPr/>
        </p:nvSpPr>
        <p:spPr>
          <a:xfrm>
            <a:off x="4571654" y="436418"/>
            <a:ext cx="202623" cy="252845"/>
          </a:xfrm>
          <a:custGeom>
            <a:avLst/>
            <a:gdLst/>
            <a:ahLst/>
            <a:cxnLst/>
            <a:rect l="l" t="t" r="r" b="b"/>
            <a:pathLst>
              <a:path w="297179" h="370840">
                <a:moveTo>
                  <a:pt x="284089" y="310895"/>
                </a:moveTo>
                <a:lnTo>
                  <a:pt x="167640" y="310895"/>
                </a:lnTo>
                <a:lnTo>
                  <a:pt x="175260" y="309371"/>
                </a:lnTo>
                <a:lnTo>
                  <a:pt x="184404" y="307847"/>
                </a:lnTo>
                <a:lnTo>
                  <a:pt x="190500" y="306323"/>
                </a:lnTo>
                <a:lnTo>
                  <a:pt x="205740" y="300227"/>
                </a:lnTo>
                <a:lnTo>
                  <a:pt x="210312" y="295655"/>
                </a:lnTo>
                <a:lnTo>
                  <a:pt x="219456" y="283463"/>
                </a:lnTo>
                <a:lnTo>
                  <a:pt x="222504" y="275843"/>
                </a:lnTo>
                <a:lnTo>
                  <a:pt x="222504" y="257555"/>
                </a:lnTo>
                <a:lnTo>
                  <a:pt x="188976" y="228599"/>
                </a:lnTo>
                <a:lnTo>
                  <a:pt x="127373" y="211073"/>
                </a:lnTo>
                <a:lnTo>
                  <a:pt x="117348" y="208787"/>
                </a:lnTo>
                <a:lnTo>
                  <a:pt x="107322" y="206240"/>
                </a:lnTo>
                <a:lnTo>
                  <a:pt x="70151" y="192881"/>
                </a:lnTo>
                <a:lnTo>
                  <a:pt x="31813" y="164972"/>
                </a:lnTo>
                <a:lnTo>
                  <a:pt x="14478" y="129920"/>
                </a:lnTo>
                <a:lnTo>
                  <a:pt x="12192" y="108203"/>
                </a:lnTo>
                <a:lnTo>
                  <a:pt x="13025" y="94821"/>
                </a:lnTo>
                <a:lnTo>
                  <a:pt x="30432" y="51006"/>
                </a:lnTo>
                <a:lnTo>
                  <a:pt x="64335" y="20883"/>
                </a:lnTo>
                <a:lnTo>
                  <a:pt x="108323" y="4500"/>
                </a:lnTo>
                <a:lnTo>
                  <a:pt x="143256" y="0"/>
                </a:lnTo>
                <a:lnTo>
                  <a:pt x="156948" y="523"/>
                </a:lnTo>
                <a:lnTo>
                  <a:pt x="196596" y="6095"/>
                </a:lnTo>
                <a:lnTo>
                  <a:pt x="231781" y="20907"/>
                </a:lnTo>
                <a:lnTo>
                  <a:pt x="266533" y="52506"/>
                </a:lnTo>
                <a:lnTo>
                  <a:pt x="271839" y="60960"/>
                </a:lnTo>
                <a:lnTo>
                  <a:pt x="134112" y="60960"/>
                </a:lnTo>
                <a:lnTo>
                  <a:pt x="109728" y="67055"/>
                </a:lnTo>
                <a:lnTo>
                  <a:pt x="105156" y="70103"/>
                </a:lnTo>
                <a:lnTo>
                  <a:pt x="99060" y="73151"/>
                </a:lnTo>
                <a:lnTo>
                  <a:pt x="94488" y="77724"/>
                </a:lnTo>
                <a:lnTo>
                  <a:pt x="91440" y="82295"/>
                </a:lnTo>
                <a:lnTo>
                  <a:pt x="88392" y="88391"/>
                </a:lnTo>
                <a:lnTo>
                  <a:pt x="86897" y="94368"/>
                </a:lnTo>
                <a:lnTo>
                  <a:pt x="86868" y="108203"/>
                </a:lnTo>
                <a:lnTo>
                  <a:pt x="88392" y="114300"/>
                </a:lnTo>
                <a:lnTo>
                  <a:pt x="91440" y="118871"/>
                </a:lnTo>
                <a:lnTo>
                  <a:pt x="92964" y="123443"/>
                </a:lnTo>
                <a:lnTo>
                  <a:pt x="99060" y="126491"/>
                </a:lnTo>
                <a:lnTo>
                  <a:pt x="106680" y="129539"/>
                </a:lnTo>
                <a:lnTo>
                  <a:pt x="112966" y="132730"/>
                </a:lnTo>
                <a:lnTo>
                  <a:pt x="120396" y="135635"/>
                </a:lnTo>
                <a:lnTo>
                  <a:pt x="128968" y="138541"/>
                </a:lnTo>
                <a:lnTo>
                  <a:pt x="138684" y="141731"/>
                </a:lnTo>
                <a:lnTo>
                  <a:pt x="149804" y="144303"/>
                </a:lnTo>
                <a:lnTo>
                  <a:pt x="162496" y="147446"/>
                </a:lnTo>
                <a:lnTo>
                  <a:pt x="176617" y="151161"/>
                </a:lnTo>
                <a:lnTo>
                  <a:pt x="192024" y="155447"/>
                </a:lnTo>
                <a:lnTo>
                  <a:pt x="197167" y="156614"/>
                </a:lnTo>
                <a:lnTo>
                  <a:pt x="236982" y="168782"/>
                </a:lnTo>
                <a:lnTo>
                  <a:pt x="270891" y="191833"/>
                </a:lnTo>
                <a:lnTo>
                  <a:pt x="293941" y="230885"/>
                </a:lnTo>
                <a:lnTo>
                  <a:pt x="297179" y="257555"/>
                </a:lnTo>
                <a:lnTo>
                  <a:pt x="296608" y="269843"/>
                </a:lnTo>
                <a:lnTo>
                  <a:pt x="294894" y="281558"/>
                </a:lnTo>
                <a:lnTo>
                  <a:pt x="292036" y="292703"/>
                </a:lnTo>
                <a:lnTo>
                  <a:pt x="288036" y="303275"/>
                </a:lnTo>
                <a:lnTo>
                  <a:pt x="284089" y="310895"/>
                </a:lnTo>
                <a:close/>
              </a:path>
              <a:path w="297179" h="370840">
                <a:moveTo>
                  <a:pt x="284988" y="114300"/>
                </a:moveTo>
                <a:lnTo>
                  <a:pt x="210312" y="114300"/>
                </a:lnTo>
                <a:lnTo>
                  <a:pt x="209788" y="107465"/>
                </a:lnTo>
                <a:lnTo>
                  <a:pt x="208407" y="100774"/>
                </a:lnTo>
                <a:lnTo>
                  <a:pt x="182880" y="68579"/>
                </a:lnTo>
                <a:lnTo>
                  <a:pt x="140208" y="60960"/>
                </a:lnTo>
                <a:lnTo>
                  <a:pt x="271839" y="60960"/>
                </a:lnTo>
                <a:lnTo>
                  <a:pt x="272796" y="62483"/>
                </a:lnTo>
                <a:lnTo>
                  <a:pt x="277915" y="74223"/>
                </a:lnTo>
                <a:lnTo>
                  <a:pt x="281749" y="86677"/>
                </a:lnTo>
                <a:lnTo>
                  <a:pt x="284154" y="99988"/>
                </a:lnTo>
                <a:lnTo>
                  <a:pt x="284988" y="114300"/>
                </a:lnTo>
                <a:close/>
              </a:path>
              <a:path w="297179" h="370840">
                <a:moveTo>
                  <a:pt x="150876" y="370332"/>
                </a:moveTo>
                <a:lnTo>
                  <a:pt x="106941" y="367117"/>
                </a:lnTo>
                <a:lnTo>
                  <a:pt x="67627" y="355092"/>
                </a:lnTo>
                <a:lnTo>
                  <a:pt x="35123" y="333041"/>
                </a:lnTo>
                <a:lnTo>
                  <a:pt x="12192" y="301751"/>
                </a:lnTo>
                <a:lnTo>
                  <a:pt x="619" y="261675"/>
                </a:lnTo>
                <a:lnTo>
                  <a:pt x="0" y="245363"/>
                </a:lnTo>
                <a:lnTo>
                  <a:pt x="74676" y="245363"/>
                </a:lnTo>
                <a:lnTo>
                  <a:pt x="74985" y="254198"/>
                </a:lnTo>
                <a:lnTo>
                  <a:pt x="76009" y="262318"/>
                </a:lnTo>
                <a:lnTo>
                  <a:pt x="97536" y="295655"/>
                </a:lnTo>
                <a:lnTo>
                  <a:pt x="138112" y="310514"/>
                </a:lnTo>
                <a:lnTo>
                  <a:pt x="284089" y="310895"/>
                </a:lnTo>
                <a:lnTo>
                  <a:pt x="282868" y="313253"/>
                </a:lnTo>
                <a:lnTo>
                  <a:pt x="249364" y="345781"/>
                </a:lnTo>
                <a:lnTo>
                  <a:pt x="213360" y="362712"/>
                </a:lnTo>
                <a:lnTo>
                  <a:pt x="167711" y="369784"/>
                </a:lnTo>
                <a:lnTo>
                  <a:pt x="150876" y="3703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6" name="object 86"/>
          <p:cNvSpPr/>
          <p:nvPr/>
        </p:nvSpPr>
        <p:spPr>
          <a:xfrm>
            <a:off x="4784667" y="457200"/>
            <a:ext cx="112568" cy="228600"/>
          </a:xfrm>
          <a:custGeom>
            <a:avLst/>
            <a:gdLst/>
            <a:ahLst/>
            <a:cxnLst/>
            <a:rect l="l" t="t" r="r" b="b"/>
            <a:pathLst>
              <a:path w="165100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5100" h="335280">
                <a:moveTo>
                  <a:pt x="164592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4592" y="76200"/>
                </a:lnTo>
                <a:lnTo>
                  <a:pt x="164592" y="123444"/>
                </a:lnTo>
                <a:close/>
              </a:path>
              <a:path w="165100" h="335280">
                <a:moveTo>
                  <a:pt x="150876" y="335280"/>
                </a:moveTo>
                <a:lnTo>
                  <a:pt x="123444" y="335280"/>
                </a:lnTo>
                <a:lnTo>
                  <a:pt x="115443" y="335256"/>
                </a:lnTo>
                <a:lnTo>
                  <a:pt x="72151" y="327755"/>
                </a:lnTo>
                <a:lnTo>
                  <a:pt x="45886" y="300061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3652"/>
                </a:lnTo>
                <a:lnTo>
                  <a:pt x="114300" y="271272"/>
                </a:lnTo>
                <a:lnTo>
                  <a:pt x="118872" y="274319"/>
                </a:lnTo>
                <a:lnTo>
                  <a:pt x="121920" y="278892"/>
                </a:lnTo>
                <a:lnTo>
                  <a:pt x="131064" y="280416"/>
                </a:lnTo>
                <a:lnTo>
                  <a:pt x="164592" y="280416"/>
                </a:lnTo>
                <a:lnTo>
                  <a:pt x="164592" y="332232"/>
                </a:lnTo>
                <a:lnTo>
                  <a:pt x="158496" y="333756"/>
                </a:lnTo>
                <a:lnTo>
                  <a:pt x="150876" y="335280"/>
                </a:lnTo>
                <a:close/>
              </a:path>
              <a:path w="165100" h="335280">
                <a:moveTo>
                  <a:pt x="164592" y="280416"/>
                </a:moveTo>
                <a:lnTo>
                  <a:pt x="156972" y="280416"/>
                </a:lnTo>
                <a:lnTo>
                  <a:pt x="161544" y="278892"/>
                </a:lnTo>
                <a:lnTo>
                  <a:pt x="164592" y="278892"/>
                </a:lnTo>
                <a:lnTo>
                  <a:pt x="164592" y="2804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7" name="object 87"/>
          <p:cNvSpPr/>
          <p:nvPr/>
        </p:nvSpPr>
        <p:spPr>
          <a:xfrm>
            <a:off x="4912507" y="504998"/>
            <a:ext cx="170584" cy="184006"/>
          </a:xfrm>
          <a:custGeom>
            <a:avLst/>
            <a:gdLst/>
            <a:ahLst/>
            <a:cxnLst/>
            <a:rect l="l" t="t" r="r" b="b"/>
            <a:pathLst>
              <a:path w="250189" h="269875">
                <a:moveTo>
                  <a:pt x="77677" y="85344"/>
                </a:moveTo>
                <a:lnTo>
                  <a:pt x="7573" y="85344"/>
                </a:lnTo>
                <a:lnTo>
                  <a:pt x="9049" y="73342"/>
                </a:lnTo>
                <a:lnTo>
                  <a:pt x="25765" y="36504"/>
                </a:lnTo>
                <a:lnTo>
                  <a:pt x="56365" y="13144"/>
                </a:lnTo>
                <a:lnTo>
                  <a:pt x="85297" y="4572"/>
                </a:lnTo>
                <a:lnTo>
                  <a:pt x="95822" y="2571"/>
                </a:lnTo>
                <a:lnTo>
                  <a:pt x="106633" y="1143"/>
                </a:lnTo>
                <a:lnTo>
                  <a:pt x="117444" y="285"/>
                </a:lnTo>
                <a:lnTo>
                  <a:pt x="127969" y="0"/>
                </a:lnTo>
                <a:lnTo>
                  <a:pt x="137375" y="47"/>
                </a:lnTo>
                <a:lnTo>
                  <a:pt x="147209" y="381"/>
                </a:lnTo>
                <a:lnTo>
                  <a:pt x="157330" y="1285"/>
                </a:lnTo>
                <a:lnTo>
                  <a:pt x="167593" y="3048"/>
                </a:lnTo>
                <a:lnTo>
                  <a:pt x="176713" y="4500"/>
                </a:lnTo>
                <a:lnTo>
                  <a:pt x="217504" y="22669"/>
                </a:lnTo>
                <a:lnTo>
                  <a:pt x="236149" y="47244"/>
                </a:lnTo>
                <a:lnTo>
                  <a:pt x="124921" y="47244"/>
                </a:lnTo>
                <a:lnTo>
                  <a:pt x="114967" y="47791"/>
                </a:lnTo>
                <a:lnTo>
                  <a:pt x="79391" y="75652"/>
                </a:lnTo>
                <a:lnTo>
                  <a:pt x="77677" y="85344"/>
                </a:lnTo>
                <a:close/>
              </a:path>
              <a:path w="250189" h="269875">
                <a:moveTo>
                  <a:pt x="86821" y="269748"/>
                </a:moveTo>
                <a:lnTo>
                  <a:pt x="44696" y="262604"/>
                </a:lnTo>
                <a:lnTo>
                  <a:pt x="14050" y="239839"/>
                </a:lnTo>
                <a:lnTo>
                  <a:pt x="262" y="202644"/>
                </a:lnTo>
                <a:lnTo>
                  <a:pt x="0" y="192024"/>
                </a:lnTo>
                <a:lnTo>
                  <a:pt x="286" y="182689"/>
                </a:lnTo>
                <a:lnTo>
                  <a:pt x="15764" y="144399"/>
                </a:lnTo>
                <a:lnTo>
                  <a:pt x="54817" y="121920"/>
                </a:lnTo>
                <a:lnTo>
                  <a:pt x="78820" y="116347"/>
                </a:lnTo>
                <a:lnTo>
                  <a:pt x="86821" y="114300"/>
                </a:lnTo>
                <a:lnTo>
                  <a:pt x="94584" y="113395"/>
                </a:lnTo>
                <a:lnTo>
                  <a:pt x="109538" y="112156"/>
                </a:lnTo>
                <a:lnTo>
                  <a:pt x="117301" y="111252"/>
                </a:lnTo>
                <a:lnTo>
                  <a:pt x="158449" y="102108"/>
                </a:lnTo>
                <a:lnTo>
                  <a:pt x="163021" y="97536"/>
                </a:lnTo>
                <a:lnTo>
                  <a:pt x="167593" y="94488"/>
                </a:lnTo>
                <a:lnTo>
                  <a:pt x="170641" y="88392"/>
                </a:lnTo>
                <a:lnTo>
                  <a:pt x="170641" y="73152"/>
                </a:lnTo>
                <a:lnTo>
                  <a:pt x="169117" y="67056"/>
                </a:lnTo>
                <a:lnTo>
                  <a:pt x="166069" y="64008"/>
                </a:lnTo>
                <a:lnTo>
                  <a:pt x="159973" y="54864"/>
                </a:lnTo>
                <a:lnTo>
                  <a:pt x="156925" y="53340"/>
                </a:lnTo>
                <a:lnTo>
                  <a:pt x="152353" y="50292"/>
                </a:lnTo>
                <a:lnTo>
                  <a:pt x="147781" y="48768"/>
                </a:lnTo>
                <a:lnTo>
                  <a:pt x="141685" y="47244"/>
                </a:lnTo>
                <a:lnTo>
                  <a:pt x="236149" y="47244"/>
                </a:lnTo>
                <a:lnTo>
                  <a:pt x="237697" y="51244"/>
                </a:lnTo>
                <a:lnTo>
                  <a:pt x="239935" y="61412"/>
                </a:lnTo>
                <a:lnTo>
                  <a:pt x="240745" y="73152"/>
                </a:lnTo>
                <a:lnTo>
                  <a:pt x="240745" y="137160"/>
                </a:lnTo>
                <a:lnTo>
                  <a:pt x="170641" y="137160"/>
                </a:lnTo>
                <a:lnTo>
                  <a:pt x="167593" y="140208"/>
                </a:lnTo>
                <a:lnTo>
                  <a:pt x="144733" y="147828"/>
                </a:lnTo>
                <a:lnTo>
                  <a:pt x="138637" y="147828"/>
                </a:lnTo>
                <a:lnTo>
                  <a:pt x="134065" y="149352"/>
                </a:lnTo>
                <a:lnTo>
                  <a:pt x="127969" y="149352"/>
                </a:lnTo>
                <a:lnTo>
                  <a:pt x="123397" y="150876"/>
                </a:lnTo>
                <a:lnTo>
                  <a:pt x="117301" y="150876"/>
                </a:lnTo>
                <a:lnTo>
                  <a:pt x="111205" y="152400"/>
                </a:lnTo>
                <a:lnTo>
                  <a:pt x="106633" y="153924"/>
                </a:lnTo>
                <a:lnTo>
                  <a:pt x="100537" y="153924"/>
                </a:lnTo>
                <a:lnTo>
                  <a:pt x="95965" y="155448"/>
                </a:lnTo>
                <a:lnTo>
                  <a:pt x="91393" y="158496"/>
                </a:lnTo>
                <a:lnTo>
                  <a:pt x="86821" y="160020"/>
                </a:lnTo>
                <a:lnTo>
                  <a:pt x="70057" y="196596"/>
                </a:lnTo>
                <a:lnTo>
                  <a:pt x="73105" y="205740"/>
                </a:lnTo>
                <a:lnTo>
                  <a:pt x="76153" y="210312"/>
                </a:lnTo>
                <a:lnTo>
                  <a:pt x="82249" y="216408"/>
                </a:lnTo>
                <a:lnTo>
                  <a:pt x="95965" y="220980"/>
                </a:lnTo>
                <a:lnTo>
                  <a:pt x="102061" y="222504"/>
                </a:lnTo>
                <a:lnTo>
                  <a:pt x="240924" y="222504"/>
                </a:lnTo>
                <a:lnTo>
                  <a:pt x="240935" y="223075"/>
                </a:lnTo>
                <a:lnTo>
                  <a:pt x="241388" y="231243"/>
                </a:lnTo>
                <a:lnTo>
                  <a:pt x="242101" y="237744"/>
                </a:lnTo>
                <a:lnTo>
                  <a:pt x="172165" y="237744"/>
                </a:lnTo>
                <a:lnTo>
                  <a:pt x="132541" y="262127"/>
                </a:lnTo>
                <a:lnTo>
                  <a:pt x="98251" y="269200"/>
                </a:lnTo>
                <a:lnTo>
                  <a:pt x="86821" y="269748"/>
                </a:lnTo>
                <a:close/>
              </a:path>
              <a:path w="250189" h="269875">
                <a:moveTo>
                  <a:pt x="240924" y="222504"/>
                </a:moveTo>
                <a:lnTo>
                  <a:pt x="112729" y="222504"/>
                </a:lnTo>
                <a:lnTo>
                  <a:pt x="122444" y="221956"/>
                </a:lnTo>
                <a:lnTo>
                  <a:pt x="131017" y="220408"/>
                </a:lnTo>
                <a:lnTo>
                  <a:pt x="161497" y="199644"/>
                </a:lnTo>
                <a:lnTo>
                  <a:pt x="166069" y="192024"/>
                </a:lnTo>
                <a:lnTo>
                  <a:pt x="169117" y="179832"/>
                </a:lnTo>
                <a:lnTo>
                  <a:pt x="169117" y="172212"/>
                </a:lnTo>
                <a:lnTo>
                  <a:pt x="170641" y="167640"/>
                </a:lnTo>
                <a:lnTo>
                  <a:pt x="170641" y="137160"/>
                </a:lnTo>
                <a:lnTo>
                  <a:pt x="240745" y="137160"/>
                </a:lnTo>
                <a:lnTo>
                  <a:pt x="240869" y="219694"/>
                </a:lnTo>
                <a:lnTo>
                  <a:pt x="240924" y="222504"/>
                </a:lnTo>
                <a:close/>
              </a:path>
              <a:path w="250189" h="269875">
                <a:moveTo>
                  <a:pt x="249889" y="262127"/>
                </a:moveTo>
                <a:lnTo>
                  <a:pt x="178261" y="262127"/>
                </a:lnTo>
                <a:lnTo>
                  <a:pt x="176737" y="259080"/>
                </a:lnTo>
                <a:lnTo>
                  <a:pt x="175213" y="254508"/>
                </a:lnTo>
                <a:lnTo>
                  <a:pt x="175213" y="249936"/>
                </a:lnTo>
                <a:lnTo>
                  <a:pt x="173689" y="246887"/>
                </a:lnTo>
                <a:lnTo>
                  <a:pt x="173689" y="242316"/>
                </a:lnTo>
                <a:lnTo>
                  <a:pt x="172165" y="237744"/>
                </a:lnTo>
                <a:lnTo>
                  <a:pt x="242101" y="237744"/>
                </a:lnTo>
                <a:lnTo>
                  <a:pt x="242269" y="239268"/>
                </a:lnTo>
                <a:lnTo>
                  <a:pt x="243793" y="249936"/>
                </a:lnTo>
                <a:lnTo>
                  <a:pt x="245317" y="257556"/>
                </a:lnTo>
                <a:lnTo>
                  <a:pt x="249889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8" name="object 88"/>
          <p:cNvSpPr/>
          <p:nvPr/>
        </p:nvSpPr>
        <p:spPr>
          <a:xfrm>
            <a:off x="5113019" y="504998"/>
            <a:ext cx="164523" cy="178810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29876" y="42672"/>
                </a:moveTo>
                <a:lnTo>
                  <a:pt x="68580" y="42672"/>
                </a:lnTo>
                <a:lnTo>
                  <a:pt x="75771" y="32099"/>
                </a:lnTo>
                <a:lnTo>
                  <a:pt x="114157" y="6429"/>
                </a:lnTo>
                <a:lnTo>
                  <a:pt x="146304" y="0"/>
                </a:lnTo>
                <a:lnTo>
                  <a:pt x="160329" y="547"/>
                </a:lnTo>
                <a:lnTo>
                  <a:pt x="202144" y="12239"/>
                </a:lnTo>
                <a:lnTo>
                  <a:pt x="229876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29876" y="42672"/>
                </a:lnTo>
                <a:lnTo>
                  <a:pt x="230505" y="44005"/>
                </a:lnTo>
                <a:lnTo>
                  <a:pt x="233648" y="52744"/>
                </a:lnTo>
                <a:lnTo>
                  <a:pt x="234207" y="54864"/>
                </a:lnTo>
                <a:lnTo>
                  <a:pt x="124968" y="54864"/>
                </a:lnTo>
                <a:lnTo>
                  <a:pt x="111228" y="56007"/>
                </a:lnTo>
                <a:lnTo>
                  <a:pt x="77176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70092" y="103774"/>
                </a:lnTo>
                <a:lnTo>
                  <a:pt x="154328" y="64508"/>
                </a:lnTo>
                <a:lnTo>
                  <a:pt x="124968" y="54864"/>
                </a:lnTo>
                <a:lnTo>
                  <a:pt x="234207" y="54864"/>
                </a:lnTo>
                <a:lnTo>
                  <a:pt x="240506" y="93987"/>
                </a:lnTo>
                <a:lnTo>
                  <a:pt x="240756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9" name="object 89"/>
          <p:cNvSpPr/>
          <p:nvPr/>
        </p:nvSpPr>
        <p:spPr>
          <a:xfrm>
            <a:off x="5306291" y="442653"/>
            <a:ext cx="178810" cy="245485"/>
          </a:xfrm>
          <a:custGeom>
            <a:avLst/>
            <a:gdLst/>
            <a:ahLst/>
            <a:cxnLst/>
            <a:rect l="l" t="t" r="r" b="b"/>
            <a:pathLst>
              <a:path w="262254" h="360044">
                <a:moveTo>
                  <a:pt x="262128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262128" y="0"/>
                </a:lnTo>
                <a:lnTo>
                  <a:pt x="262128" y="129540"/>
                </a:lnTo>
                <a:close/>
              </a:path>
              <a:path w="262254" h="360044">
                <a:moveTo>
                  <a:pt x="114300" y="359664"/>
                </a:moveTo>
                <a:lnTo>
                  <a:pt x="75723" y="353877"/>
                </a:lnTo>
                <a:lnTo>
                  <a:pt x="35504" y="327993"/>
                </a:lnTo>
                <a:lnTo>
                  <a:pt x="10072" y="286583"/>
                </a:lnTo>
                <a:lnTo>
                  <a:pt x="309" y="236815"/>
                </a:lnTo>
                <a:lnTo>
                  <a:pt x="0" y="224028"/>
                </a:lnTo>
                <a:lnTo>
                  <a:pt x="309" y="210597"/>
                </a:lnTo>
                <a:lnTo>
                  <a:pt x="10072" y="161710"/>
                </a:lnTo>
                <a:lnTo>
                  <a:pt x="35504" y="122467"/>
                </a:lnTo>
                <a:lnTo>
                  <a:pt x="74866" y="96988"/>
                </a:lnTo>
                <a:lnTo>
                  <a:pt x="114300" y="89916"/>
                </a:lnTo>
                <a:lnTo>
                  <a:pt x="125468" y="90511"/>
                </a:lnTo>
                <a:lnTo>
                  <a:pt x="166711" y="105751"/>
                </a:lnTo>
                <a:lnTo>
                  <a:pt x="190500" y="129540"/>
                </a:lnTo>
                <a:lnTo>
                  <a:pt x="262128" y="129540"/>
                </a:lnTo>
                <a:lnTo>
                  <a:pt x="262128" y="143256"/>
                </a:lnTo>
                <a:lnTo>
                  <a:pt x="132588" y="143256"/>
                </a:lnTo>
                <a:lnTo>
                  <a:pt x="123753" y="143803"/>
                </a:lnTo>
                <a:lnTo>
                  <a:pt x="87534" y="163734"/>
                </a:lnTo>
                <a:lnTo>
                  <a:pt x="73152" y="195072"/>
                </a:lnTo>
                <a:lnTo>
                  <a:pt x="71389" y="202834"/>
                </a:lnTo>
                <a:lnTo>
                  <a:pt x="70554" y="209740"/>
                </a:lnTo>
                <a:lnTo>
                  <a:pt x="70472" y="210597"/>
                </a:lnTo>
                <a:lnTo>
                  <a:pt x="70161" y="217574"/>
                </a:lnTo>
                <a:lnTo>
                  <a:pt x="70161" y="233529"/>
                </a:lnTo>
                <a:lnTo>
                  <a:pt x="80438" y="275963"/>
                </a:lnTo>
                <a:lnTo>
                  <a:pt x="109656" y="304633"/>
                </a:lnTo>
                <a:lnTo>
                  <a:pt x="132588" y="307848"/>
                </a:lnTo>
                <a:lnTo>
                  <a:pt x="262128" y="307848"/>
                </a:lnTo>
                <a:lnTo>
                  <a:pt x="262128" y="321564"/>
                </a:lnTo>
                <a:lnTo>
                  <a:pt x="193548" y="321564"/>
                </a:lnTo>
                <a:lnTo>
                  <a:pt x="186380" y="331017"/>
                </a:lnTo>
                <a:lnTo>
                  <a:pt x="178498" y="338899"/>
                </a:lnTo>
                <a:lnTo>
                  <a:pt x="138303" y="357378"/>
                </a:lnTo>
                <a:lnTo>
                  <a:pt x="126587" y="359092"/>
                </a:lnTo>
                <a:lnTo>
                  <a:pt x="114300" y="359664"/>
                </a:lnTo>
                <a:close/>
              </a:path>
              <a:path w="262254" h="360044">
                <a:moveTo>
                  <a:pt x="262128" y="307848"/>
                </a:moveTo>
                <a:lnTo>
                  <a:pt x="132588" y="307848"/>
                </a:lnTo>
                <a:lnTo>
                  <a:pt x="140541" y="307538"/>
                </a:lnTo>
                <a:lnTo>
                  <a:pt x="148209" y="306514"/>
                </a:lnTo>
                <a:lnTo>
                  <a:pt x="179832" y="283464"/>
                </a:lnTo>
                <a:lnTo>
                  <a:pt x="192595" y="241363"/>
                </a:lnTo>
                <a:lnTo>
                  <a:pt x="193548" y="225552"/>
                </a:lnTo>
                <a:lnTo>
                  <a:pt x="193286" y="217574"/>
                </a:lnTo>
                <a:lnTo>
                  <a:pt x="182999" y="174926"/>
                </a:lnTo>
                <a:lnTo>
                  <a:pt x="155305" y="147756"/>
                </a:lnTo>
                <a:lnTo>
                  <a:pt x="132588" y="143256"/>
                </a:lnTo>
                <a:lnTo>
                  <a:pt x="262128" y="143256"/>
                </a:lnTo>
                <a:lnTo>
                  <a:pt x="262128" y="307848"/>
                </a:lnTo>
                <a:close/>
              </a:path>
              <a:path w="262254" h="360044">
                <a:moveTo>
                  <a:pt x="262128" y="353568"/>
                </a:moveTo>
                <a:lnTo>
                  <a:pt x="193548" y="353568"/>
                </a:lnTo>
                <a:lnTo>
                  <a:pt x="193548" y="321564"/>
                </a:lnTo>
                <a:lnTo>
                  <a:pt x="262128" y="321564"/>
                </a:lnTo>
                <a:lnTo>
                  <a:pt x="262128" y="35356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0" name="object 90"/>
          <p:cNvSpPr/>
          <p:nvPr/>
        </p:nvSpPr>
        <p:spPr>
          <a:xfrm>
            <a:off x="5513069" y="504998"/>
            <a:ext cx="169718" cy="184006"/>
          </a:xfrm>
          <a:custGeom>
            <a:avLst/>
            <a:gdLst/>
            <a:ahLst/>
            <a:cxnLst/>
            <a:rect l="l" t="t" r="r" b="b"/>
            <a:pathLst>
              <a:path w="248920" h="269875">
                <a:moveTo>
                  <a:pt x="77724" y="85344"/>
                </a:moveTo>
                <a:lnTo>
                  <a:pt x="7620" y="85344"/>
                </a:lnTo>
                <a:lnTo>
                  <a:pt x="8453" y="73342"/>
                </a:lnTo>
                <a:lnTo>
                  <a:pt x="25812" y="36504"/>
                </a:lnTo>
                <a:lnTo>
                  <a:pt x="65151" y="9144"/>
                </a:lnTo>
                <a:lnTo>
                  <a:pt x="85344" y="4572"/>
                </a:lnTo>
                <a:lnTo>
                  <a:pt x="95654" y="2571"/>
                </a:lnTo>
                <a:lnTo>
                  <a:pt x="106108" y="1143"/>
                </a:lnTo>
                <a:lnTo>
                  <a:pt x="116847" y="285"/>
                </a:lnTo>
                <a:lnTo>
                  <a:pt x="128016" y="0"/>
                </a:lnTo>
                <a:lnTo>
                  <a:pt x="137398" y="47"/>
                </a:lnTo>
                <a:lnTo>
                  <a:pt x="147066" y="381"/>
                </a:lnTo>
                <a:lnTo>
                  <a:pt x="156733" y="1285"/>
                </a:lnTo>
                <a:lnTo>
                  <a:pt x="166116" y="3048"/>
                </a:lnTo>
                <a:lnTo>
                  <a:pt x="176117" y="4500"/>
                </a:lnTo>
                <a:lnTo>
                  <a:pt x="217551" y="22669"/>
                </a:lnTo>
                <a:lnTo>
                  <a:pt x="236196" y="47244"/>
                </a:lnTo>
                <a:lnTo>
                  <a:pt x="123444" y="47244"/>
                </a:lnTo>
                <a:lnTo>
                  <a:pt x="113728" y="47791"/>
                </a:lnTo>
                <a:lnTo>
                  <a:pt x="79438" y="75652"/>
                </a:lnTo>
                <a:lnTo>
                  <a:pt x="77724" y="85344"/>
                </a:lnTo>
                <a:close/>
              </a:path>
              <a:path w="248920" h="269875">
                <a:moveTo>
                  <a:pt x="86868" y="269748"/>
                </a:moveTo>
                <a:lnTo>
                  <a:pt x="44100" y="262604"/>
                </a:lnTo>
                <a:lnTo>
                  <a:pt x="9810" y="233672"/>
                </a:lnTo>
                <a:lnTo>
                  <a:pt x="0" y="193548"/>
                </a:lnTo>
                <a:lnTo>
                  <a:pt x="333" y="182689"/>
                </a:lnTo>
                <a:lnTo>
                  <a:pt x="15811" y="144399"/>
                </a:lnTo>
                <a:lnTo>
                  <a:pt x="54864" y="121920"/>
                </a:lnTo>
                <a:lnTo>
                  <a:pt x="78224" y="116347"/>
                </a:lnTo>
                <a:lnTo>
                  <a:pt x="85344" y="114300"/>
                </a:lnTo>
                <a:lnTo>
                  <a:pt x="93345" y="113395"/>
                </a:lnTo>
                <a:lnTo>
                  <a:pt x="109347" y="112156"/>
                </a:lnTo>
                <a:lnTo>
                  <a:pt x="117348" y="111252"/>
                </a:lnTo>
                <a:lnTo>
                  <a:pt x="158496" y="102108"/>
                </a:lnTo>
                <a:lnTo>
                  <a:pt x="163068" y="97536"/>
                </a:lnTo>
                <a:lnTo>
                  <a:pt x="167640" y="94488"/>
                </a:lnTo>
                <a:lnTo>
                  <a:pt x="170688" y="88392"/>
                </a:lnTo>
                <a:lnTo>
                  <a:pt x="169164" y="80772"/>
                </a:lnTo>
                <a:lnTo>
                  <a:pt x="169164" y="67056"/>
                </a:lnTo>
                <a:lnTo>
                  <a:pt x="166116" y="64008"/>
                </a:lnTo>
                <a:lnTo>
                  <a:pt x="160020" y="54864"/>
                </a:lnTo>
                <a:lnTo>
                  <a:pt x="155448" y="53340"/>
                </a:lnTo>
                <a:lnTo>
                  <a:pt x="152400" y="50292"/>
                </a:lnTo>
                <a:lnTo>
                  <a:pt x="147828" y="48768"/>
                </a:lnTo>
                <a:lnTo>
                  <a:pt x="141732" y="47244"/>
                </a:lnTo>
                <a:lnTo>
                  <a:pt x="236196" y="47244"/>
                </a:lnTo>
                <a:lnTo>
                  <a:pt x="237744" y="51244"/>
                </a:lnTo>
                <a:lnTo>
                  <a:pt x="239982" y="61412"/>
                </a:lnTo>
                <a:lnTo>
                  <a:pt x="240792" y="73152"/>
                </a:lnTo>
                <a:lnTo>
                  <a:pt x="240792" y="137160"/>
                </a:lnTo>
                <a:lnTo>
                  <a:pt x="169164" y="137160"/>
                </a:lnTo>
                <a:lnTo>
                  <a:pt x="166116" y="140208"/>
                </a:lnTo>
                <a:lnTo>
                  <a:pt x="163068" y="141732"/>
                </a:lnTo>
                <a:lnTo>
                  <a:pt x="144780" y="147828"/>
                </a:lnTo>
                <a:lnTo>
                  <a:pt x="138684" y="147828"/>
                </a:lnTo>
                <a:lnTo>
                  <a:pt x="134112" y="149352"/>
                </a:lnTo>
                <a:lnTo>
                  <a:pt x="128016" y="149352"/>
                </a:lnTo>
                <a:lnTo>
                  <a:pt x="121920" y="150876"/>
                </a:lnTo>
                <a:lnTo>
                  <a:pt x="117348" y="150876"/>
                </a:lnTo>
                <a:lnTo>
                  <a:pt x="111252" y="152400"/>
                </a:lnTo>
                <a:lnTo>
                  <a:pt x="106680" y="153924"/>
                </a:lnTo>
                <a:lnTo>
                  <a:pt x="100584" y="153924"/>
                </a:lnTo>
                <a:lnTo>
                  <a:pt x="70104" y="178308"/>
                </a:lnTo>
                <a:lnTo>
                  <a:pt x="70104" y="201168"/>
                </a:lnTo>
                <a:lnTo>
                  <a:pt x="76200" y="210312"/>
                </a:lnTo>
                <a:lnTo>
                  <a:pt x="82296" y="216408"/>
                </a:lnTo>
                <a:lnTo>
                  <a:pt x="96012" y="220980"/>
                </a:lnTo>
                <a:lnTo>
                  <a:pt x="102108" y="222504"/>
                </a:lnTo>
                <a:lnTo>
                  <a:pt x="240971" y="222504"/>
                </a:lnTo>
                <a:lnTo>
                  <a:pt x="240982" y="223075"/>
                </a:lnTo>
                <a:lnTo>
                  <a:pt x="241434" y="231243"/>
                </a:lnTo>
                <a:lnTo>
                  <a:pt x="242148" y="237744"/>
                </a:lnTo>
                <a:lnTo>
                  <a:pt x="172212" y="237744"/>
                </a:lnTo>
                <a:lnTo>
                  <a:pt x="132588" y="262127"/>
                </a:lnTo>
                <a:lnTo>
                  <a:pt x="98298" y="269200"/>
                </a:lnTo>
                <a:lnTo>
                  <a:pt x="86868" y="269748"/>
                </a:lnTo>
                <a:close/>
              </a:path>
              <a:path w="248920" h="269875">
                <a:moveTo>
                  <a:pt x="240971" y="222504"/>
                </a:moveTo>
                <a:lnTo>
                  <a:pt x="112776" y="222504"/>
                </a:lnTo>
                <a:lnTo>
                  <a:pt x="122491" y="221956"/>
                </a:lnTo>
                <a:lnTo>
                  <a:pt x="131064" y="220408"/>
                </a:lnTo>
                <a:lnTo>
                  <a:pt x="161544" y="199644"/>
                </a:lnTo>
                <a:lnTo>
                  <a:pt x="166116" y="192024"/>
                </a:lnTo>
                <a:lnTo>
                  <a:pt x="169164" y="179832"/>
                </a:lnTo>
                <a:lnTo>
                  <a:pt x="169164" y="137160"/>
                </a:lnTo>
                <a:lnTo>
                  <a:pt x="240792" y="137160"/>
                </a:lnTo>
                <a:lnTo>
                  <a:pt x="240915" y="219694"/>
                </a:lnTo>
                <a:lnTo>
                  <a:pt x="240971" y="222504"/>
                </a:lnTo>
                <a:close/>
              </a:path>
              <a:path w="248920" h="269875">
                <a:moveTo>
                  <a:pt x="248412" y="262127"/>
                </a:moveTo>
                <a:lnTo>
                  <a:pt x="178308" y="262127"/>
                </a:lnTo>
                <a:lnTo>
                  <a:pt x="176784" y="259080"/>
                </a:lnTo>
                <a:lnTo>
                  <a:pt x="173736" y="249936"/>
                </a:lnTo>
                <a:lnTo>
                  <a:pt x="173736" y="242316"/>
                </a:lnTo>
                <a:lnTo>
                  <a:pt x="172212" y="237744"/>
                </a:lnTo>
                <a:lnTo>
                  <a:pt x="242148" y="237744"/>
                </a:lnTo>
                <a:lnTo>
                  <a:pt x="242316" y="239268"/>
                </a:lnTo>
                <a:lnTo>
                  <a:pt x="243840" y="249936"/>
                </a:lnTo>
                <a:lnTo>
                  <a:pt x="245364" y="257556"/>
                </a:lnTo>
                <a:lnTo>
                  <a:pt x="24841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1" name="object 91"/>
          <p:cNvSpPr/>
          <p:nvPr/>
        </p:nvSpPr>
        <p:spPr>
          <a:xfrm>
            <a:off x="5713614" y="503959"/>
            <a:ext cx="112568" cy="180109"/>
          </a:xfrm>
          <a:custGeom>
            <a:avLst/>
            <a:gdLst/>
            <a:ahLst/>
            <a:cxnLst/>
            <a:rect l="l" t="t" r="r" b="b"/>
            <a:pathLst>
              <a:path w="165100" h="264159">
                <a:moveTo>
                  <a:pt x="164592" y="54864"/>
                </a:moveTo>
                <a:lnTo>
                  <a:pt x="67056" y="54864"/>
                </a:lnTo>
                <a:lnTo>
                  <a:pt x="70104" y="47244"/>
                </a:lnTo>
                <a:lnTo>
                  <a:pt x="74676" y="39624"/>
                </a:lnTo>
                <a:lnTo>
                  <a:pt x="80772" y="33528"/>
                </a:lnTo>
                <a:lnTo>
                  <a:pt x="85367" y="28098"/>
                </a:lnTo>
                <a:lnTo>
                  <a:pt x="90106" y="23241"/>
                </a:lnTo>
                <a:lnTo>
                  <a:pt x="95130" y="18954"/>
                </a:lnTo>
                <a:lnTo>
                  <a:pt x="100584" y="15240"/>
                </a:lnTo>
                <a:lnTo>
                  <a:pt x="106680" y="10668"/>
                </a:lnTo>
                <a:lnTo>
                  <a:pt x="149352" y="0"/>
                </a:lnTo>
                <a:lnTo>
                  <a:pt x="153924" y="0"/>
                </a:lnTo>
                <a:lnTo>
                  <a:pt x="158496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59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38684" y="65532"/>
                </a:lnTo>
                <a:lnTo>
                  <a:pt x="129825" y="66079"/>
                </a:lnTo>
                <a:lnTo>
                  <a:pt x="89320" y="84510"/>
                </a:lnTo>
                <a:lnTo>
                  <a:pt x="71389" y="123825"/>
                </a:lnTo>
                <a:lnTo>
                  <a:pt x="70151" y="139827"/>
                </a:lnTo>
                <a:lnTo>
                  <a:pt x="70104" y="263651"/>
                </a:lnTo>
                <a:close/>
              </a:path>
              <a:path w="165100" h="264159">
                <a:moveTo>
                  <a:pt x="164592" y="68580"/>
                </a:moveTo>
                <a:lnTo>
                  <a:pt x="161544" y="68580"/>
                </a:lnTo>
                <a:lnTo>
                  <a:pt x="156972" y="67056"/>
                </a:lnTo>
                <a:lnTo>
                  <a:pt x="147828" y="67056"/>
                </a:lnTo>
                <a:lnTo>
                  <a:pt x="143256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2" name="object 92"/>
          <p:cNvSpPr/>
          <p:nvPr/>
        </p:nvSpPr>
        <p:spPr>
          <a:xfrm>
            <a:off x="5831032" y="442653"/>
            <a:ext cx="178810" cy="245485"/>
          </a:xfrm>
          <a:custGeom>
            <a:avLst/>
            <a:gdLst/>
            <a:ahLst/>
            <a:cxnLst/>
            <a:rect l="l" t="t" r="r" b="b"/>
            <a:pathLst>
              <a:path w="262254" h="360044">
                <a:moveTo>
                  <a:pt x="262128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262128" y="0"/>
                </a:lnTo>
                <a:lnTo>
                  <a:pt x="262128" y="129540"/>
                </a:lnTo>
                <a:close/>
              </a:path>
              <a:path w="262254" h="360044">
                <a:moveTo>
                  <a:pt x="115824" y="359664"/>
                </a:moveTo>
                <a:lnTo>
                  <a:pt x="76390" y="353877"/>
                </a:lnTo>
                <a:lnTo>
                  <a:pt x="36385" y="327993"/>
                </a:lnTo>
                <a:lnTo>
                  <a:pt x="11596" y="286583"/>
                </a:lnTo>
                <a:lnTo>
                  <a:pt x="547" y="236815"/>
                </a:lnTo>
                <a:lnTo>
                  <a:pt x="0" y="224028"/>
                </a:lnTo>
                <a:lnTo>
                  <a:pt x="547" y="210597"/>
                </a:lnTo>
                <a:lnTo>
                  <a:pt x="11596" y="161710"/>
                </a:lnTo>
                <a:lnTo>
                  <a:pt x="36385" y="122467"/>
                </a:lnTo>
                <a:lnTo>
                  <a:pt x="76366" y="96988"/>
                </a:lnTo>
                <a:lnTo>
                  <a:pt x="114300" y="89916"/>
                </a:lnTo>
                <a:lnTo>
                  <a:pt x="125706" y="90511"/>
                </a:lnTo>
                <a:lnTo>
                  <a:pt x="168211" y="105751"/>
                </a:lnTo>
                <a:lnTo>
                  <a:pt x="190500" y="129540"/>
                </a:lnTo>
                <a:lnTo>
                  <a:pt x="262128" y="129540"/>
                </a:lnTo>
                <a:lnTo>
                  <a:pt x="262128" y="143256"/>
                </a:lnTo>
                <a:lnTo>
                  <a:pt x="132588" y="143256"/>
                </a:lnTo>
                <a:lnTo>
                  <a:pt x="124634" y="143803"/>
                </a:lnTo>
                <a:lnTo>
                  <a:pt x="87772" y="163734"/>
                </a:lnTo>
                <a:lnTo>
                  <a:pt x="72032" y="202834"/>
                </a:lnTo>
                <a:lnTo>
                  <a:pt x="70104" y="225552"/>
                </a:lnTo>
                <a:lnTo>
                  <a:pt x="70389" y="233314"/>
                </a:lnTo>
                <a:lnTo>
                  <a:pt x="71247" y="240792"/>
                </a:lnTo>
                <a:lnTo>
                  <a:pt x="72675" y="248269"/>
                </a:lnTo>
                <a:lnTo>
                  <a:pt x="74676" y="256032"/>
                </a:lnTo>
                <a:lnTo>
                  <a:pt x="76342" y="262866"/>
                </a:lnTo>
                <a:lnTo>
                  <a:pt x="99488" y="297156"/>
                </a:lnTo>
                <a:lnTo>
                  <a:pt x="132588" y="307848"/>
                </a:lnTo>
                <a:lnTo>
                  <a:pt x="262128" y="307848"/>
                </a:lnTo>
                <a:lnTo>
                  <a:pt x="262128" y="321564"/>
                </a:lnTo>
                <a:lnTo>
                  <a:pt x="193548" y="321564"/>
                </a:lnTo>
                <a:lnTo>
                  <a:pt x="187261" y="331017"/>
                </a:lnTo>
                <a:lnTo>
                  <a:pt x="179832" y="338899"/>
                </a:lnTo>
                <a:lnTo>
                  <a:pt x="139827" y="357378"/>
                </a:lnTo>
                <a:lnTo>
                  <a:pt x="128111" y="359092"/>
                </a:lnTo>
                <a:lnTo>
                  <a:pt x="115824" y="359664"/>
                </a:lnTo>
                <a:close/>
              </a:path>
              <a:path w="262254" h="360044">
                <a:moveTo>
                  <a:pt x="262128" y="307848"/>
                </a:moveTo>
                <a:lnTo>
                  <a:pt x="132588" y="307848"/>
                </a:lnTo>
                <a:lnTo>
                  <a:pt x="141184" y="307538"/>
                </a:lnTo>
                <a:lnTo>
                  <a:pt x="148780" y="306514"/>
                </a:lnTo>
                <a:lnTo>
                  <a:pt x="181356" y="283464"/>
                </a:lnTo>
                <a:lnTo>
                  <a:pt x="190500" y="256032"/>
                </a:lnTo>
                <a:lnTo>
                  <a:pt x="192262" y="248912"/>
                </a:lnTo>
                <a:lnTo>
                  <a:pt x="193167" y="241363"/>
                </a:lnTo>
                <a:lnTo>
                  <a:pt x="193500" y="233529"/>
                </a:lnTo>
                <a:lnTo>
                  <a:pt x="193500" y="217574"/>
                </a:lnTo>
                <a:lnTo>
                  <a:pt x="193167" y="209740"/>
                </a:lnTo>
                <a:lnTo>
                  <a:pt x="192262" y="202191"/>
                </a:lnTo>
                <a:lnTo>
                  <a:pt x="190500" y="195072"/>
                </a:lnTo>
                <a:lnTo>
                  <a:pt x="189071" y="187594"/>
                </a:lnTo>
                <a:lnTo>
                  <a:pt x="166997" y="154590"/>
                </a:lnTo>
                <a:lnTo>
                  <a:pt x="132588" y="143256"/>
                </a:lnTo>
                <a:lnTo>
                  <a:pt x="262128" y="143256"/>
                </a:lnTo>
                <a:lnTo>
                  <a:pt x="262128" y="307848"/>
                </a:lnTo>
                <a:close/>
              </a:path>
              <a:path w="262254" h="360044">
                <a:moveTo>
                  <a:pt x="262128" y="353568"/>
                </a:moveTo>
                <a:lnTo>
                  <a:pt x="195072" y="353568"/>
                </a:lnTo>
                <a:lnTo>
                  <a:pt x="195072" y="321564"/>
                </a:lnTo>
                <a:lnTo>
                  <a:pt x="262128" y="321564"/>
                </a:lnTo>
                <a:lnTo>
                  <a:pt x="262128" y="35356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3" name="object 93"/>
          <p:cNvSpPr/>
          <p:nvPr/>
        </p:nvSpPr>
        <p:spPr>
          <a:xfrm>
            <a:off x="6143798" y="442652"/>
            <a:ext cx="214313" cy="241156"/>
          </a:xfrm>
          <a:custGeom>
            <a:avLst/>
            <a:gdLst/>
            <a:ahLst/>
            <a:cxnLst/>
            <a:rect l="l" t="t" r="r" b="b"/>
            <a:pathLst>
              <a:path w="314325" h="353694">
                <a:moveTo>
                  <a:pt x="153924" y="353568"/>
                </a:moveTo>
                <a:lnTo>
                  <a:pt x="0" y="353568"/>
                </a:lnTo>
                <a:lnTo>
                  <a:pt x="0" y="0"/>
                </a:lnTo>
                <a:lnTo>
                  <a:pt x="153924" y="0"/>
                </a:lnTo>
                <a:lnTo>
                  <a:pt x="170783" y="809"/>
                </a:lnTo>
                <a:lnTo>
                  <a:pt x="217932" y="10667"/>
                </a:lnTo>
                <a:lnTo>
                  <a:pt x="257151" y="33599"/>
                </a:lnTo>
                <a:lnTo>
                  <a:pt x="285973" y="65531"/>
                </a:lnTo>
                <a:lnTo>
                  <a:pt x="77724" y="65531"/>
                </a:lnTo>
                <a:lnTo>
                  <a:pt x="77724" y="288036"/>
                </a:lnTo>
                <a:lnTo>
                  <a:pt x="285192" y="288036"/>
                </a:lnTo>
                <a:lnTo>
                  <a:pt x="283797" y="290393"/>
                </a:lnTo>
                <a:lnTo>
                  <a:pt x="251460" y="323850"/>
                </a:lnTo>
                <a:lnTo>
                  <a:pt x="208359" y="345852"/>
                </a:lnTo>
                <a:lnTo>
                  <a:pt x="173021" y="352710"/>
                </a:lnTo>
                <a:lnTo>
                  <a:pt x="153924" y="353568"/>
                </a:lnTo>
                <a:close/>
              </a:path>
              <a:path w="314325" h="353694">
                <a:moveTo>
                  <a:pt x="285192" y="288036"/>
                </a:moveTo>
                <a:lnTo>
                  <a:pt x="147828" y="288036"/>
                </a:lnTo>
                <a:lnTo>
                  <a:pt x="156067" y="287750"/>
                </a:lnTo>
                <a:lnTo>
                  <a:pt x="164592" y="286893"/>
                </a:lnTo>
                <a:lnTo>
                  <a:pt x="202787" y="270605"/>
                </a:lnTo>
                <a:lnTo>
                  <a:pt x="228600" y="231648"/>
                </a:lnTo>
                <a:lnTo>
                  <a:pt x="236220" y="182880"/>
                </a:lnTo>
                <a:lnTo>
                  <a:pt x="235934" y="169687"/>
                </a:lnTo>
                <a:lnTo>
                  <a:pt x="228171" y="124110"/>
                </a:lnTo>
                <a:lnTo>
                  <a:pt x="207740" y="90106"/>
                </a:lnTo>
                <a:lnTo>
                  <a:pt x="172045" y="70675"/>
                </a:lnTo>
                <a:lnTo>
                  <a:pt x="134112" y="65531"/>
                </a:lnTo>
                <a:lnTo>
                  <a:pt x="285973" y="65531"/>
                </a:lnTo>
                <a:lnTo>
                  <a:pt x="307514" y="115895"/>
                </a:lnTo>
                <a:lnTo>
                  <a:pt x="313324" y="154138"/>
                </a:lnTo>
                <a:lnTo>
                  <a:pt x="313944" y="175260"/>
                </a:lnTo>
                <a:lnTo>
                  <a:pt x="313372" y="194381"/>
                </a:lnTo>
                <a:lnTo>
                  <a:pt x="304800" y="246888"/>
                </a:lnTo>
                <a:lnTo>
                  <a:pt x="291846" y="276796"/>
                </a:lnTo>
                <a:lnTo>
                  <a:pt x="285192" y="28803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4" name="object 94"/>
          <p:cNvSpPr/>
          <p:nvPr/>
        </p:nvSpPr>
        <p:spPr>
          <a:xfrm>
            <a:off x="6380711" y="503959"/>
            <a:ext cx="174048" cy="184006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8844" y="264604"/>
                </a:lnTo>
                <a:lnTo>
                  <a:pt x="53340" y="249174"/>
                </a:lnTo>
                <a:lnTo>
                  <a:pt x="20383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003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518" y="857"/>
                </a:lnTo>
                <a:lnTo>
                  <a:pt x="187452" y="13716"/>
                </a:lnTo>
                <a:lnTo>
                  <a:pt x="218741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866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085" y="217932"/>
                </a:lnTo>
                <a:lnTo>
                  <a:pt x="231648" y="224028"/>
                </a:lnTo>
                <a:lnTo>
                  <a:pt x="188499" y="258818"/>
                </a:lnTo>
                <a:lnTo>
                  <a:pt x="151923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70" y="96226"/>
                </a:lnTo>
                <a:lnTo>
                  <a:pt x="177736" y="85534"/>
                </a:lnTo>
                <a:lnTo>
                  <a:pt x="151257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085" y="217932"/>
                </a:moveTo>
                <a:lnTo>
                  <a:pt x="132588" y="217932"/>
                </a:lnTo>
                <a:lnTo>
                  <a:pt x="143446" y="217336"/>
                </a:lnTo>
                <a:lnTo>
                  <a:pt x="153162" y="215455"/>
                </a:lnTo>
                <a:lnTo>
                  <a:pt x="186094" y="190976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35" y="205787"/>
                </a:lnTo>
                <a:lnTo>
                  <a:pt x="235085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5" name="object 95"/>
          <p:cNvSpPr/>
          <p:nvPr/>
        </p:nvSpPr>
        <p:spPr>
          <a:xfrm>
            <a:off x="6566708" y="509154"/>
            <a:ext cx="172749" cy="174914"/>
          </a:xfrm>
          <a:custGeom>
            <a:avLst/>
            <a:gdLst/>
            <a:ahLst/>
            <a:cxnLst/>
            <a:rect l="l" t="t" r="r" b="b"/>
            <a:pathLst>
              <a:path w="253365" h="256540">
                <a:moveTo>
                  <a:pt x="166116" y="256031"/>
                </a:moveTo>
                <a:lnTo>
                  <a:pt x="88392" y="256031"/>
                </a:lnTo>
                <a:lnTo>
                  <a:pt x="0" y="0"/>
                </a:lnTo>
                <a:lnTo>
                  <a:pt x="74676" y="0"/>
                </a:lnTo>
                <a:lnTo>
                  <a:pt x="128016" y="175259"/>
                </a:lnTo>
                <a:lnTo>
                  <a:pt x="193520" y="175259"/>
                </a:lnTo>
                <a:lnTo>
                  <a:pt x="166116" y="256031"/>
                </a:lnTo>
                <a:close/>
              </a:path>
              <a:path w="253365" h="256540">
                <a:moveTo>
                  <a:pt x="193520" y="175259"/>
                </a:moveTo>
                <a:lnTo>
                  <a:pt x="129540" y="175259"/>
                </a:lnTo>
                <a:lnTo>
                  <a:pt x="182880" y="0"/>
                </a:lnTo>
                <a:lnTo>
                  <a:pt x="252984" y="0"/>
                </a:lnTo>
                <a:lnTo>
                  <a:pt x="193520" y="175259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6" name="object 96"/>
          <p:cNvSpPr/>
          <p:nvPr/>
        </p:nvSpPr>
        <p:spPr>
          <a:xfrm>
            <a:off x="6761018" y="442652"/>
            <a:ext cx="48058" cy="39831"/>
          </a:xfrm>
          <a:custGeom>
            <a:avLst/>
            <a:gdLst/>
            <a:ahLst/>
            <a:cxnLst/>
            <a:rect l="l" t="t" r="r" b="b"/>
            <a:pathLst>
              <a:path w="70484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7" name="object 97"/>
          <p:cNvSpPr/>
          <p:nvPr/>
        </p:nvSpPr>
        <p:spPr>
          <a:xfrm>
            <a:off x="6784917" y="509154"/>
            <a:ext cx="0" cy="174914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8" name="object 98"/>
          <p:cNvSpPr/>
          <p:nvPr/>
        </p:nvSpPr>
        <p:spPr>
          <a:xfrm>
            <a:off x="6839002" y="504998"/>
            <a:ext cx="170584" cy="184006"/>
          </a:xfrm>
          <a:custGeom>
            <a:avLst/>
            <a:gdLst/>
            <a:ahLst/>
            <a:cxnLst/>
            <a:rect l="l" t="t" r="r" b="b"/>
            <a:pathLst>
              <a:path w="250190" h="269875">
                <a:moveTo>
                  <a:pt x="77647" y="85344"/>
                </a:moveTo>
                <a:lnTo>
                  <a:pt x="7543" y="85344"/>
                </a:lnTo>
                <a:lnTo>
                  <a:pt x="9019" y="73342"/>
                </a:lnTo>
                <a:lnTo>
                  <a:pt x="25735" y="36504"/>
                </a:lnTo>
                <a:lnTo>
                  <a:pt x="56334" y="13144"/>
                </a:lnTo>
                <a:lnTo>
                  <a:pt x="85267" y="4572"/>
                </a:lnTo>
                <a:lnTo>
                  <a:pt x="95792" y="2571"/>
                </a:lnTo>
                <a:lnTo>
                  <a:pt x="106603" y="1143"/>
                </a:lnTo>
                <a:lnTo>
                  <a:pt x="117414" y="285"/>
                </a:lnTo>
                <a:lnTo>
                  <a:pt x="127939" y="0"/>
                </a:lnTo>
                <a:lnTo>
                  <a:pt x="137345" y="47"/>
                </a:lnTo>
                <a:lnTo>
                  <a:pt x="147179" y="381"/>
                </a:lnTo>
                <a:lnTo>
                  <a:pt x="157299" y="1285"/>
                </a:lnTo>
                <a:lnTo>
                  <a:pt x="167563" y="3048"/>
                </a:lnTo>
                <a:lnTo>
                  <a:pt x="176683" y="4500"/>
                </a:lnTo>
                <a:lnTo>
                  <a:pt x="185660" y="6667"/>
                </a:lnTo>
                <a:lnTo>
                  <a:pt x="194352" y="9691"/>
                </a:lnTo>
                <a:lnTo>
                  <a:pt x="202615" y="13716"/>
                </a:lnTo>
                <a:lnTo>
                  <a:pt x="210973" y="17692"/>
                </a:lnTo>
                <a:lnTo>
                  <a:pt x="236723" y="47244"/>
                </a:lnTo>
                <a:lnTo>
                  <a:pt x="124891" y="47244"/>
                </a:lnTo>
                <a:lnTo>
                  <a:pt x="115151" y="47791"/>
                </a:lnTo>
                <a:lnTo>
                  <a:pt x="82219" y="67246"/>
                </a:lnTo>
                <a:lnTo>
                  <a:pt x="79361" y="75652"/>
                </a:lnTo>
                <a:lnTo>
                  <a:pt x="77647" y="85344"/>
                </a:lnTo>
                <a:close/>
              </a:path>
              <a:path w="250190" h="269875">
                <a:moveTo>
                  <a:pt x="86791" y="269748"/>
                </a:moveTo>
                <a:lnTo>
                  <a:pt x="45524" y="262604"/>
                </a:lnTo>
                <a:lnTo>
                  <a:pt x="14020" y="239839"/>
                </a:lnTo>
                <a:lnTo>
                  <a:pt x="232" y="202644"/>
                </a:lnTo>
                <a:lnTo>
                  <a:pt x="0" y="192024"/>
                </a:lnTo>
                <a:lnTo>
                  <a:pt x="470" y="182689"/>
                </a:lnTo>
                <a:lnTo>
                  <a:pt x="16306" y="144399"/>
                </a:lnTo>
                <a:lnTo>
                  <a:pt x="54787" y="121920"/>
                </a:lnTo>
                <a:lnTo>
                  <a:pt x="78790" y="116347"/>
                </a:lnTo>
                <a:lnTo>
                  <a:pt x="86791" y="114300"/>
                </a:lnTo>
                <a:lnTo>
                  <a:pt x="94554" y="113395"/>
                </a:lnTo>
                <a:lnTo>
                  <a:pt x="109508" y="112156"/>
                </a:lnTo>
                <a:lnTo>
                  <a:pt x="117271" y="111252"/>
                </a:lnTo>
                <a:lnTo>
                  <a:pt x="158419" y="102108"/>
                </a:lnTo>
                <a:lnTo>
                  <a:pt x="162991" y="97536"/>
                </a:lnTo>
                <a:lnTo>
                  <a:pt x="167563" y="94488"/>
                </a:lnTo>
                <a:lnTo>
                  <a:pt x="170611" y="88392"/>
                </a:lnTo>
                <a:lnTo>
                  <a:pt x="170611" y="73152"/>
                </a:lnTo>
                <a:lnTo>
                  <a:pt x="169087" y="67056"/>
                </a:lnTo>
                <a:lnTo>
                  <a:pt x="166039" y="64008"/>
                </a:lnTo>
                <a:lnTo>
                  <a:pt x="164515" y="59436"/>
                </a:lnTo>
                <a:lnTo>
                  <a:pt x="159943" y="54864"/>
                </a:lnTo>
                <a:lnTo>
                  <a:pt x="156895" y="53340"/>
                </a:lnTo>
                <a:lnTo>
                  <a:pt x="152323" y="50292"/>
                </a:lnTo>
                <a:lnTo>
                  <a:pt x="147751" y="48768"/>
                </a:lnTo>
                <a:lnTo>
                  <a:pt x="141655" y="47244"/>
                </a:lnTo>
                <a:lnTo>
                  <a:pt x="236723" y="47244"/>
                </a:lnTo>
                <a:lnTo>
                  <a:pt x="238238" y="51244"/>
                </a:lnTo>
                <a:lnTo>
                  <a:pt x="240119" y="61412"/>
                </a:lnTo>
                <a:lnTo>
                  <a:pt x="240715" y="73152"/>
                </a:lnTo>
                <a:lnTo>
                  <a:pt x="240715" y="137160"/>
                </a:lnTo>
                <a:lnTo>
                  <a:pt x="170611" y="137160"/>
                </a:lnTo>
                <a:lnTo>
                  <a:pt x="167563" y="140208"/>
                </a:lnTo>
                <a:lnTo>
                  <a:pt x="144703" y="147828"/>
                </a:lnTo>
                <a:lnTo>
                  <a:pt x="140131" y="147828"/>
                </a:lnTo>
                <a:lnTo>
                  <a:pt x="134035" y="149352"/>
                </a:lnTo>
                <a:lnTo>
                  <a:pt x="127939" y="149352"/>
                </a:lnTo>
                <a:lnTo>
                  <a:pt x="123367" y="150876"/>
                </a:lnTo>
                <a:lnTo>
                  <a:pt x="117271" y="150876"/>
                </a:lnTo>
                <a:lnTo>
                  <a:pt x="111175" y="152400"/>
                </a:lnTo>
                <a:lnTo>
                  <a:pt x="106603" y="153924"/>
                </a:lnTo>
                <a:lnTo>
                  <a:pt x="100507" y="153924"/>
                </a:lnTo>
                <a:lnTo>
                  <a:pt x="95935" y="155448"/>
                </a:lnTo>
                <a:lnTo>
                  <a:pt x="91363" y="158496"/>
                </a:lnTo>
                <a:lnTo>
                  <a:pt x="86791" y="160020"/>
                </a:lnTo>
                <a:lnTo>
                  <a:pt x="70027" y="196596"/>
                </a:lnTo>
                <a:lnTo>
                  <a:pt x="73075" y="205740"/>
                </a:lnTo>
                <a:lnTo>
                  <a:pt x="76123" y="210312"/>
                </a:lnTo>
                <a:lnTo>
                  <a:pt x="82219" y="216408"/>
                </a:lnTo>
                <a:lnTo>
                  <a:pt x="91363" y="219456"/>
                </a:lnTo>
                <a:lnTo>
                  <a:pt x="97459" y="220980"/>
                </a:lnTo>
                <a:lnTo>
                  <a:pt x="102031" y="222504"/>
                </a:lnTo>
                <a:lnTo>
                  <a:pt x="240894" y="222504"/>
                </a:lnTo>
                <a:lnTo>
                  <a:pt x="240905" y="223075"/>
                </a:lnTo>
                <a:lnTo>
                  <a:pt x="241358" y="231243"/>
                </a:lnTo>
                <a:lnTo>
                  <a:pt x="242071" y="237744"/>
                </a:lnTo>
                <a:lnTo>
                  <a:pt x="173659" y="237744"/>
                </a:lnTo>
                <a:lnTo>
                  <a:pt x="164467" y="246054"/>
                </a:lnTo>
                <a:lnTo>
                  <a:pt x="122367" y="265247"/>
                </a:lnTo>
                <a:lnTo>
                  <a:pt x="98459" y="269200"/>
                </a:lnTo>
                <a:lnTo>
                  <a:pt x="86791" y="269748"/>
                </a:lnTo>
                <a:close/>
              </a:path>
              <a:path w="250190" h="269875">
                <a:moveTo>
                  <a:pt x="240894" y="222504"/>
                </a:moveTo>
                <a:lnTo>
                  <a:pt x="112699" y="222504"/>
                </a:lnTo>
                <a:lnTo>
                  <a:pt x="122414" y="221956"/>
                </a:lnTo>
                <a:lnTo>
                  <a:pt x="130987" y="220408"/>
                </a:lnTo>
                <a:lnTo>
                  <a:pt x="161467" y="199644"/>
                </a:lnTo>
                <a:lnTo>
                  <a:pt x="166039" y="192024"/>
                </a:lnTo>
                <a:lnTo>
                  <a:pt x="169087" y="179832"/>
                </a:lnTo>
                <a:lnTo>
                  <a:pt x="169087" y="172212"/>
                </a:lnTo>
                <a:lnTo>
                  <a:pt x="170611" y="167640"/>
                </a:lnTo>
                <a:lnTo>
                  <a:pt x="170611" y="137160"/>
                </a:lnTo>
                <a:lnTo>
                  <a:pt x="240715" y="137160"/>
                </a:lnTo>
                <a:lnTo>
                  <a:pt x="240838" y="219694"/>
                </a:lnTo>
                <a:lnTo>
                  <a:pt x="240894" y="222504"/>
                </a:lnTo>
                <a:close/>
              </a:path>
              <a:path w="250190" h="269875">
                <a:moveTo>
                  <a:pt x="249859" y="262127"/>
                </a:moveTo>
                <a:lnTo>
                  <a:pt x="178231" y="262127"/>
                </a:lnTo>
                <a:lnTo>
                  <a:pt x="176707" y="259080"/>
                </a:lnTo>
                <a:lnTo>
                  <a:pt x="175183" y="254508"/>
                </a:lnTo>
                <a:lnTo>
                  <a:pt x="175183" y="249936"/>
                </a:lnTo>
                <a:lnTo>
                  <a:pt x="173659" y="246887"/>
                </a:lnTo>
                <a:lnTo>
                  <a:pt x="173659" y="237744"/>
                </a:lnTo>
                <a:lnTo>
                  <a:pt x="242071" y="237744"/>
                </a:lnTo>
                <a:lnTo>
                  <a:pt x="242239" y="239268"/>
                </a:lnTo>
                <a:lnTo>
                  <a:pt x="243763" y="249936"/>
                </a:lnTo>
                <a:lnTo>
                  <a:pt x="245287" y="257556"/>
                </a:lnTo>
                <a:lnTo>
                  <a:pt x="249859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9" name="object 99"/>
          <p:cNvSpPr/>
          <p:nvPr/>
        </p:nvSpPr>
        <p:spPr>
          <a:xfrm>
            <a:off x="7023908" y="457200"/>
            <a:ext cx="112568" cy="228600"/>
          </a:xfrm>
          <a:custGeom>
            <a:avLst/>
            <a:gdLst/>
            <a:ahLst/>
            <a:cxnLst/>
            <a:rect l="l" t="t" r="r" b="b"/>
            <a:pathLst>
              <a:path w="165100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5100" h="335280">
                <a:moveTo>
                  <a:pt x="164592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4592" y="76200"/>
                </a:lnTo>
                <a:lnTo>
                  <a:pt x="164592" y="123444"/>
                </a:lnTo>
                <a:close/>
              </a:path>
              <a:path w="165100" h="335280">
                <a:moveTo>
                  <a:pt x="152400" y="335280"/>
                </a:moveTo>
                <a:lnTo>
                  <a:pt x="123444" y="335280"/>
                </a:lnTo>
                <a:lnTo>
                  <a:pt x="115466" y="335256"/>
                </a:lnTo>
                <a:lnTo>
                  <a:pt x="72818" y="327755"/>
                </a:lnTo>
                <a:lnTo>
                  <a:pt x="45886" y="300061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3652"/>
                </a:lnTo>
                <a:lnTo>
                  <a:pt x="114300" y="271272"/>
                </a:lnTo>
                <a:lnTo>
                  <a:pt x="118872" y="274319"/>
                </a:lnTo>
                <a:lnTo>
                  <a:pt x="121920" y="278892"/>
                </a:lnTo>
                <a:lnTo>
                  <a:pt x="131064" y="280416"/>
                </a:lnTo>
                <a:lnTo>
                  <a:pt x="164592" y="280416"/>
                </a:lnTo>
                <a:lnTo>
                  <a:pt x="164592" y="332232"/>
                </a:lnTo>
                <a:lnTo>
                  <a:pt x="152400" y="335280"/>
                </a:lnTo>
                <a:close/>
              </a:path>
              <a:path w="165100" h="335280">
                <a:moveTo>
                  <a:pt x="164592" y="280416"/>
                </a:moveTo>
                <a:lnTo>
                  <a:pt x="156972" y="280416"/>
                </a:lnTo>
                <a:lnTo>
                  <a:pt x="161544" y="278892"/>
                </a:lnTo>
                <a:lnTo>
                  <a:pt x="164592" y="278892"/>
                </a:lnTo>
                <a:lnTo>
                  <a:pt x="164592" y="2804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0" name="object 100"/>
          <p:cNvSpPr/>
          <p:nvPr/>
        </p:nvSpPr>
        <p:spPr>
          <a:xfrm>
            <a:off x="7160029" y="442652"/>
            <a:ext cx="48058" cy="39831"/>
          </a:xfrm>
          <a:custGeom>
            <a:avLst/>
            <a:gdLst/>
            <a:ahLst/>
            <a:cxnLst/>
            <a:rect l="l" t="t" r="r" b="b"/>
            <a:pathLst>
              <a:path w="70484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1" name="object 101"/>
          <p:cNvSpPr/>
          <p:nvPr/>
        </p:nvSpPr>
        <p:spPr>
          <a:xfrm>
            <a:off x="7183928" y="509154"/>
            <a:ext cx="0" cy="174914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2" name="object 102"/>
          <p:cNvSpPr/>
          <p:nvPr/>
        </p:nvSpPr>
        <p:spPr>
          <a:xfrm>
            <a:off x="7240038" y="503959"/>
            <a:ext cx="181841" cy="184006"/>
          </a:xfrm>
          <a:custGeom>
            <a:avLst/>
            <a:gdLst/>
            <a:ahLst/>
            <a:cxnLst/>
            <a:rect l="l" t="t" r="r" b="b"/>
            <a:pathLst>
              <a:path w="266700" h="269875">
                <a:moveTo>
                  <a:pt x="134112" y="269748"/>
                </a:moveTo>
                <a:lnTo>
                  <a:pt x="91249" y="264604"/>
                </a:lnTo>
                <a:lnTo>
                  <a:pt x="56197" y="249174"/>
                </a:lnTo>
                <a:lnTo>
                  <a:pt x="21717" y="214312"/>
                </a:lnTo>
                <a:lnTo>
                  <a:pt x="5143" y="179141"/>
                </a:lnTo>
                <a:lnTo>
                  <a:pt x="0" y="135636"/>
                </a:lnTo>
                <a:lnTo>
                  <a:pt x="571" y="121062"/>
                </a:lnTo>
                <a:lnTo>
                  <a:pt x="9144" y="80772"/>
                </a:lnTo>
                <a:lnTo>
                  <a:pt x="28860" y="46910"/>
                </a:lnTo>
                <a:lnTo>
                  <a:pt x="67222" y="15811"/>
                </a:lnTo>
                <a:lnTo>
                  <a:pt x="104394" y="2476"/>
                </a:lnTo>
                <a:lnTo>
                  <a:pt x="134112" y="0"/>
                </a:lnTo>
                <a:lnTo>
                  <a:pt x="148685" y="595"/>
                </a:lnTo>
                <a:lnTo>
                  <a:pt x="188976" y="10668"/>
                </a:lnTo>
                <a:lnTo>
                  <a:pt x="230124" y="38100"/>
                </a:lnTo>
                <a:lnTo>
                  <a:pt x="243361" y="53340"/>
                </a:lnTo>
                <a:lnTo>
                  <a:pt x="134112" y="53340"/>
                </a:lnTo>
                <a:lnTo>
                  <a:pt x="125277" y="53887"/>
                </a:lnTo>
                <a:lnTo>
                  <a:pt x="87558" y="73818"/>
                </a:lnTo>
                <a:lnTo>
                  <a:pt x="72032" y="113776"/>
                </a:lnTo>
                <a:lnTo>
                  <a:pt x="70104" y="135636"/>
                </a:lnTo>
                <a:lnTo>
                  <a:pt x="70365" y="143613"/>
                </a:lnTo>
                <a:lnTo>
                  <a:pt x="80652" y="186904"/>
                </a:lnTo>
                <a:lnTo>
                  <a:pt x="109894" y="214717"/>
                </a:lnTo>
                <a:lnTo>
                  <a:pt x="134112" y="217932"/>
                </a:lnTo>
                <a:lnTo>
                  <a:pt x="243456" y="217932"/>
                </a:lnTo>
                <a:lnTo>
                  <a:pt x="238696" y="224385"/>
                </a:lnTo>
                <a:lnTo>
                  <a:pt x="200977" y="255460"/>
                </a:lnTo>
                <a:lnTo>
                  <a:pt x="162687" y="267462"/>
                </a:lnTo>
                <a:lnTo>
                  <a:pt x="148685" y="269176"/>
                </a:lnTo>
                <a:lnTo>
                  <a:pt x="134112" y="269748"/>
                </a:lnTo>
                <a:close/>
              </a:path>
              <a:path w="266700" h="269875">
                <a:moveTo>
                  <a:pt x="243456" y="217932"/>
                </a:moveTo>
                <a:lnTo>
                  <a:pt x="134112" y="217932"/>
                </a:lnTo>
                <a:lnTo>
                  <a:pt x="142732" y="217622"/>
                </a:lnTo>
                <a:lnTo>
                  <a:pt x="150495" y="216598"/>
                </a:lnTo>
                <a:lnTo>
                  <a:pt x="182880" y="193548"/>
                </a:lnTo>
                <a:lnTo>
                  <a:pt x="193548" y="166116"/>
                </a:lnTo>
                <a:lnTo>
                  <a:pt x="195310" y="158996"/>
                </a:lnTo>
                <a:lnTo>
                  <a:pt x="196215" y="151447"/>
                </a:lnTo>
                <a:lnTo>
                  <a:pt x="196548" y="143613"/>
                </a:lnTo>
                <a:lnTo>
                  <a:pt x="196548" y="128539"/>
                </a:lnTo>
                <a:lnTo>
                  <a:pt x="196203" y="121062"/>
                </a:lnTo>
                <a:lnTo>
                  <a:pt x="195310" y="113776"/>
                </a:lnTo>
                <a:lnTo>
                  <a:pt x="193548" y="106680"/>
                </a:lnTo>
                <a:lnTo>
                  <a:pt x="192095" y="98964"/>
                </a:lnTo>
                <a:lnTo>
                  <a:pt x="170021" y="64674"/>
                </a:lnTo>
                <a:lnTo>
                  <a:pt x="134112" y="53340"/>
                </a:lnTo>
                <a:lnTo>
                  <a:pt x="243361" y="53340"/>
                </a:lnTo>
                <a:lnTo>
                  <a:pt x="261556" y="93630"/>
                </a:lnTo>
                <a:lnTo>
                  <a:pt x="266700" y="135636"/>
                </a:lnTo>
                <a:lnTo>
                  <a:pt x="266128" y="151090"/>
                </a:lnTo>
                <a:lnTo>
                  <a:pt x="257556" y="192024"/>
                </a:lnTo>
                <a:lnTo>
                  <a:pt x="246126" y="214312"/>
                </a:lnTo>
                <a:lnTo>
                  <a:pt x="243456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3" name="object 103"/>
          <p:cNvSpPr/>
          <p:nvPr/>
        </p:nvSpPr>
        <p:spPr>
          <a:xfrm>
            <a:off x="7452013" y="504998"/>
            <a:ext cx="164523" cy="178810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29609" y="42672"/>
                </a:moveTo>
                <a:lnTo>
                  <a:pt x="68580" y="42672"/>
                </a:lnTo>
                <a:lnTo>
                  <a:pt x="75771" y="32099"/>
                </a:lnTo>
                <a:lnTo>
                  <a:pt x="113942" y="6429"/>
                </a:lnTo>
                <a:lnTo>
                  <a:pt x="146304" y="0"/>
                </a:lnTo>
                <a:lnTo>
                  <a:pt x="160329" y="547"/>
                </a:lnTo>
                <a:lnTo>
                  <a:pt x="202120" y="12239"/>
                </a:lnTo>
                <a:lnTo>
                  <a:pt x="229609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29609" y="42672"/>
                </a:lnTo>
                <a:lnTo>
                  <a:pt x="230314" y="44005"/>
                </a:lnTo>
                <a:lnTo>
                  <a:pt x="233624" y="52744"/>
                </a:lnTo>
                <a:lnTo>
                  <a:pt x="234189" y="54864"/>
                </a:lnTo>
                <a:lnTo>
                  <a:pt x="124968" y="54864"/>
                </a:lnTo>
                <a:lnTo>
                  <a:pt x="111228" y="56007"/>
                </a:lnTo>
                <a:lnTo>
                  <a:pt x="77176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70092" y="103774"/>
                </a:lnTo>
                <a:lnTo>
                  <a:pt x="154328" y="64508"/>
                </a:lnTo>
                <a:lnTo>
                  <a:pt x="124968" y="54864"/>
                </a:lnTo>
                <a:lnTo>
                  <a:pt x="234189" y="54864"/>
                </a:lnTo>
                <a:lnTo>
                  <a:pt x="240506" y="93987"/>
                </a:lnTo>
                <a:lnTo>
                  <a:pt x="240756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4" name="object 104"/>
          <p:cNvSpPr/>
          <p:nvPr/>
        </p:nvSpPr>
        <p:spPr>
          <a:xfrm>
            <a:off x="8607483" y="3271059"/>
            <a:ext cx="224703" cy="279688"/>
          </a:xfrm>
          <a:custGeom>
            <a:avLst/>
            <a:gdLst/>
            <a:ahLst/>
            <a:cxnLst/>
            <a:rect l="l" t="t" r="r" b="b"/>
            <a:pathLst>
              <a:path w="329565" h="410210">
                <a:moveTo>
                  <a:pt x="140687" y="359664"/>
                </a:moveTo>
                <a:lnTo>
                  <a:pt x="105156" y="359664"/>
                </a:lnTo>
                <a:lnTo>
                  <a:pt x="108204" y="348996"/>
                </a:lnTo>
                <a:lnTo>
                  <a:pt x="126492" y="265176"/>
                </a:lnTo>
                <a:lnTo>
                  <a:pt x="201168" y="0"/>
                </a:lnTo>
                <a:lnTo>
                  <a:pt x="329184" y="0"/>
                </a:lnTo>
                <a:lnTo>
                  <a:pt x="329184" y="32004"/>
                </a:lnTo>
                <a:lnTo>
                  <a:pt x="233172" y="32004"/>
                </a:lnTo>
                <a:lnTo>
                  <a:pt x="140687" y="359664"/>
                </a:lnTo>
                <a:close/>
              </a:path>
              <a:path w="329565" h="410210">
                <a:moveTo>
                  <a:pt x="126492" y="409956"/>
                </a:moveTo>
                <a:lnTo>
                  <a:pt x="80772" y="409956"/>
                </a:lnTo>
                <a:lnTo>
                  <a:pt x="41148" y="262128"/>
                </a:lnTo>
                <a:lnTo>
                  <a:pt x="0" y="262128"/>
                </a:lnTo>
                <a:lnTo>
                  <a:pt x="0" y="230124"/>
                </a:lnTo>
                <a:lnTo>
                  <a:pt x="70104" y="230124"/>
                </a:lnTo>
                <a:lnTo>
                  <a:pt x="88392" y="292608"/>
                </a:lnTo>
                <a:lnTo>
                  <a:pt x="90439" y="298656"/>
                </a:lnTo>
                <a:lnTo>
                  <a:pt x="92202" y="305562"/>
                </a:lnTo>
                <a:lnTo>
                  <a:pt x="96012" y="323088"/>
                </a:lnTo>
                <a:lnTo>
                  <a:pt x="97393" y="333946"/>
                </a:lnTo>
                <a:lnTo>
                  <a:pt x="99060" y="343662"/>
                </a:lnTo>
                <a:lnTo>
                  <a:pt x="100726" y="352234"/>
                </a:lnTo>
                <a:lnTo>
                  <a:pt x="102108" y="359664"/>
                </a:lnTo>
                <a:lnTo>
                  <a:pt x="140687" y="359664"/>
                </a:lnTo>
                <a:lnTo>
                  <a:pt x="126492" y="409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5" name="object 105"/>
          <p:cNvSpPr/>
          <p:nvPr/>
        </p:nvSpPr>
        <p:spPr>
          <a:xfrm>
            <a:off x="8844476" y="3311583"/>
            <a:ext cx="163224" cy="243320"/>
          </a:xfrm>
          <a:custGeom>
            <a:avLst/>
            <a:gdLst/>
            <a:ahLst/>
            <a:cxnLst/>
            <a:rect l="l" t="t" r="r" b="b"/>
            <a:pathLst>
              <a:path w="239395" h="356870">
                <a:moveTo>
                  <a:pt x="121801" y="356616"/>
                </a:moveTo>
                <a:lnTo>
                  <a:pt x="71866" y="346971"/>
                </a:lnTo>
                <a:lnTo>
                  <a:pt x="37409" y="321754"/>
                </a:lnTo>
                <a:lnTo>
                  <a:pt x="15811" y="287369"/>
                </a:lnTo>
                <a:lnTo>
                  <a:pt x="4453" y="245364"/>
                </a:lnTo>
                <a:lnTo>
                  <a:pt x="167" y="201429"/>
                </a:lnTo>
                <a:lnTo>
                  <a:pt x="0" y="183546"/>
                </a:lnTo>
                <a:lnTo>
                  <a:pt x="371" y="171330"/>
                </a:lnTo>
                <a:lnTo>
                  <a:pt x="7501" y="117348"/>
                </a:lnTo>
                <a:lnTo>
                  <a:pt x="21431" y="71056"/>
                </a:lnTo>
                <a:lnTo>
                  <a:pt x="45791" y="33718"/>
                </a:lnTo>
                <a:lnTo>
                  <a:pt x="81653" y="8358"/>
                </a:lnTo>
                <a:lnTo>
                  <a:pt x="130945" y="0"/>
                </a:lnTo>
                <a:lnTo>
                  <a:pt x="151519" y="1428"/>
                </a:lnTo>
                <a:lnTo>
                  <a:pt x="199525" y="22860"/>
                </a:lnTo>
                <a:lnTo>
                  <a:pt x="211440" y="36576"/>
                </a:lnTo>
                <a:lnTo>
                  <a:pt x="127897" y="36576"/>
                </a:lnTo>
                <a:lnTo>
                  <a:pt x="115657" y="37409"/>
                </a:lnTo>
                <a:lnTo>
                  <a:pt x="77533" y="55935"/>
                </a:lnTo>
                <a:lnTo>
                  <a:pt x="55269" y="92630"/>
                </a:lnTo>
                <a:lnTo>
                  <a:pt x="44692" y="149733"/>
                </a:lnTo>
                <a:lnTo>
                  <a:pt x="42553" y="169164"/>
                </a:lnTo>
                <a:lnTo>
                  <a:pt x="44077" y="170688"/>
                </a:lnTo>
                <a:lnTo>
                  <a:pt x="85937" y="170688"/>
                </a:lnTo>
                <a:lnTo>
                  <a:pt x="80272" y="174307"/>
                </a:lnTo>
                <a:lnTo>
                  <a:pt x="56269" y="210311"/>
                </a:lnTo>
                <a:lnTo>
                  <a:pt x="53388" y="217431"/>
                </a:lnTo>
                <a:lnTo>
                  <a:pt x="51506" y="224980"/>
                </a:lnTo>
                <a:lnTo>
                  <a:pt x="50482" y="232814"/>
                </a:lnTo>
                <a:lnTo>
                  <a:pt x="50173" y="240792"/>
                </a:lnTo>
                <a:lnTo>
                  <a:pt x="50697" y="248769"/>
                </a:lnTo>
                <a:lnTo>
                  <a:pt x="61984" y="285369"/>
                </a:lnTo>
                <a:lnTo>
                  <a:pt x="92845" y="313944"/>
                </a:lnTo>
                <a:lnTo>
                  <a:pt x="124849" y="320040"/>
                </a:lnTo>
                <a:lnTo>
                  <a:pt x="211830" y="320040"/>
                </a:lnTo>
                <a:lnTo>
                  <a:pt x="207335" y="324707"/>
                </a:lnTo>
                <a:lnTo>
                  <a:pt x="166164" y="349543"/>
                </a:lnTo>
                <a:lnTo>
                  <a:pt x="138112" y="355782"/>
                </a:lnTo>
                <a:lnTo>
                  <a:pt x="121801" y="356616"/>
                </a:lnTo>
                <a:close/>
              </a:path>
              <a:path w="239395" h="356870">
                <a:moveTo>
                  <a:pt x="230005" y="89916"/>
                </a:moveTo>
                <a:lnTo>
                  <a:pt x="187333" y="89916"/>
                </a:lnTo>
                <a:lnTo>
                  <a:pt x="185333" y="78152"/>
                </a:lnTo>
                <a:lnTo>
                  <a:pt x="181618" y="67818"/>
                </a:lnTo>
                <a:lnTo>
                  <a:pt x="150757" y="40005"/>
                </a:lnTo>
                <a:lnTo>
                  <a:pt x="127897" y="36576"/>
                </a:lnTo>
                <a:lnTo>
                  <a:pt x="211440" y="36576"/>
                </a:lnTo>
                <a:lnTo>
                  <a:pt x="219908" y="51244"/>
                </a:lnTo>
                <a:lnTo>
                  <a:pt x="226314" y="69365"/>
                </a:lnTo>
                <a:lnTo>
                  <a:pt x="230005" y="89916"/>
                </a:lnTo>
                <a:close/>
              </a:path>
              <a:path w="239395" h="356870">
                <a:moveTo>
                  <a:pt x="85937" y="170688"/>
                </a:moveTo>
                <a:lnTo>
                  <a:pt x="44077" y="170688"/>
                </a:lnTo>
                <a:lnTo>
                  <a:pt x="52364" y="159210"/>
                </a:lnTo>
                <a:lnTo>
                  <a:pt x="92392" y="130754"/>
                </a:lnTo>
                <a:lnTo>
                  <a:pt x="132469" y="124968"/>
                </a:lnTo>
                <a:lnTo>
                  <a:pt x="144756" y="125515"/>
                </a:lnTo>
                <a:lnTo>
                  <a:pt x="187285" y="137469"/>
                </a:lnTo>
                <a:lnTo>
                  <a:pt x="215212" y="161544"/>
                </a:lnTo>
                <a:lnTo>
                  <a:pt x="124849" y="161544"/>
                </a:lnTo>
                <a:lnTo>
                  <a:pt x="115991" y="161853"/>
                </a:lnTo>
                <a:lnTo>
                  <a:pt x="107704" y="162877"/>
                </a:lnTo>
                <a:lnTo>
                  <a:pt x="99989" y="164758"/>
                </a:lnTo>
                <a:lnTo>
                  <a:pt x="92845" y="167640"/>
                </a:lnTo>
                <a:lnTo>
                  <a:pt x="86273" y="170473"/>
                </a:lnTo>
                <a:lnTo>
                  <a:pt x="85937" y="170688"/>
                </a:lnTo>
                <a:close/>
              </a:path>
              <a:path w="239395" h="356870">
                <a:moveTo>
                  <a:pt x="211830" y="320040"/>
                </a:moveTo>
                <a:lnTo>
                  <a:pt x="124849" y="320040"/>
                </a:lnTo>
                <a:lnTo>
                  <a:pt x="132826" y="319516"/>
                </a:lnTo>
                <a:lnTo>
                  <a:pt x="140660" y="318135"/>
                </a:lnTo>
                <a:lnTo>
                  <a:pt x="176665" y="295656"/>
                </a:lnTo>
                <a:lnTo>
                  <a:pt x="193810" y="256603"/>
                </a:lnTo>
                <a:lnTo>
                  <a:pt x="194905" y="232814"/>
                </a:lnTo>
                <a:lnTo>
                  <a:pt x="194572" y="224980"/>
                </a:lnTo>
                <a:lnTo>
                  <a:pt x="178189" y="184404"/>
                </a:lnTo>
                <a:lnTo>
                  <a:pt x="140660" y="162877"/>
                </a:lnTo>
                <a:lnTo>
                  <a:pt x="124849" y="161544"/>
                </a:lnTo>
                <a:lnTo>
                  <a:pt x="215212" y="161544"/>
                </a:lnTo>
                <a:lnTo>
                  <a:pt x="235934" y="204120"/>
                </a:lnTo>
                <a:lnTo>
                  <a:pt x="239103" y="240792"/>
                </a:lnTo>
                <a:lnTo>
                  <a:pt x="238855" y="248769"/>
                </a:lnTo>
                <a:lnTo>
                  <a:pt x="230838" y="288917"/>
                </a:lnTo>
                <a:lnTo>
                  <a:pt x="214765" y="316992"/>
                </a:lnTo>
                <a:lnTo>
                  <a:pt x="211830" y="320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6" name="object 106"/>
          <p:cNvSpPr/>
          <p:nvPr/>
        </p:nvSpPr>
        <p:spPr>
          <a:xfrm>
            <a:off x="9130145" y="3499658"/>
            <a:ext cx="170584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7" name="object 107"/>
          <p:cNvSpPr/>
          <p:nvPr/>
        </p:nvSpPr>
        <p:spPr>
          <a:xfrm>
            <a:off x="9130145" y="3431078"/>
            <a:ext cx="170584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8" name="object 108"/>
          <p:cNvSpPr/>
          <p:nvPr/>
        </p:nvSpPr>
        <p:spPr>
          <a:xfrm>
            <a:off x="9417973" y="3309505"/>
            <a:ext cx="173615" cy="241156"/>
          </a:xfrm>
          <a:custGeom>
            <a:avLst/>
            <a:gdLst/>
            <a:ahLst/>
            <a:cxnLst/>
            <a:rect l="l" t="t" r="r" b="b"/>
            <a:pathLst>
              <a:path w="254634" h="353695">
                <a:moveTo>
                  <a:pt x="74676" y="140208"/>
                </a:moveTo>
                <a:lnTo>
                  <a:pt x="7620" y="140208"/>
                </a:lnTo>
                <a:lnTo>
                  <a:pt x="7286" y="125634"/>
                </a:lnTo>
                <a:lnTo>
                  <a:pt x="13716" y="85344"/>
                </a:lnTo>
                <a:lnTo>
                  <a:pt x="30646" y="50196"/>
                </a:lnTo>
                <a:lnTo>
                  <a:pt x="66603" y="16049"/>
                </a:lnTo>
                <a:lnTo>
                  <a:pt x="104203" y="2476"/>
                </a:lnTo>
                <a:lnTo>
                  <a:pt x="134112" y="0"/>
                </a:lnTo>
                <a:lnTo>
                  <a:pt x="145518" y="333"/>
                </a:lnTo>
                <a:lnTo>
                  <a:pt x="156781" y="1524"/>
                </a:lnTo>
                <a:lnTo>
                  <a:pt x="167759" y="3857"/>
                </a:lnTo>
                <a:lnTo>
                  <a:pt x="178308" y="7620"/>
                </a:lnTo>
                <a:lnTo>
                  <a:pt x="189190" y="11358"/>
                </a:lnTo>
                <a:lnTo>
                  <a:pt x="224742" y="35480"/>
                </a:lnTo>
                <a:lnTo>
                  <a:pt x="241550" y="60960"/>
                </a:lnTo>
                <a:lnTo>
                  <a:pt x="129540" y="60960"/>
                </a:lnTo>
                <a:lnTo>
                  <a:pt x="122705" y="61269"/>
                </a:lnTo>
                <a:lnTo>
                  <a:pt x="90344" y="81414"/>
                </a:lnTo>
                <a:lnTo>
                  <a:pt x="77724" y="112776"/>
                </a:lnTo>
                <a:lnTo>
                  <a:pt x="75961" y="119634"/>
                </a:lnTo>
                <a:lnTo>
                  <a:pt x="75057" y="126492"/>
                </a:lnTo>
                <a:lnTo>
                  <a:pt x="74788" y="132016"/>
                </a:lnTo>
                <a:lnTo>
                  <a:pt x="74676" y="140208"/>
                </a:lnTo>
                <a:close/>
              </a:path>
              <a:path w="254634" h="353695">
                <a:moveTo>
                  <a:pt x="254508" y="353568"/>
                </a:moveTo>
                <a:lnTo>
                  <a:pt x="0" y="353568"/>
                </a:lnTo>
                <a:lnTo>
                  <a:pt x="571" y="338375"/>
                </a:lnTo>
                <a:lnTo>
                  <a:pt x="9144" y="300227"/>
                </a:lnTo>
                <a:lnTo>
                  <a:pt x="32004" y="260604"/>
                </a:lnTo>
                <a:lnTo>
                  <a:pt x="77366" y="220837"/>
                </a:lnTo>
                <a:lnTo>
                  <a:pt x="109728" y="198120"/>
                </a:lnTo>
                <a:lnTo>
                  <a:pt x="115466" y="194452"/>
                </a:lnTo>
                <a:lnTo>
                  <a:pt x="121348" y="190500"/>
                </a:lnTo>
                <a:lnTo>
                  <a:pt x="127515" y="186547"/>
                </a:lnTo>
                <a:lnTo>
                  <a:pt x="134112" y="182880"/>
                </a:lnTo>
                <a:lnTo>
                  <a:pt x="140684" y="178308"/>
                </a:lnTo>
                <a:lnTo>
                  <a:pt x="171545" y="148089"/>
                </a:lnTo>
                <a:lnTo>
                  <a:pt x="182880" y="114300"/>
                </a:lnTo>
                <a:lnTo>
                  <a:pt x="181998" y="102322"/>
                </a:lnTo>
                <a:lnTo>
                  <a:pt x="159972" y="68675"/>
                </a:lnTo>
                <a:lnTo>
                  <a:pt x="129540" y="60960"/>
                </a:lnTo>
                <a:lnTo>
                  <a:pt x="241550" y="60960"/>
                </a:lnTo>
                <a:lnTo>
                  <a:pt x="252984" y="108204"/>
                </a:lnTo>
                <a:lnTo>
                  <a:pt x="252412" y="120467"/>
                </a:lnTo>
                <a:lnTo>
                  <a:pt x="239863" y="161496"/>
                </a:lnTo>
                <a:lnTo>
                  <a:pt x="215360" y="192762"/>
                </a:lnTo>
                <a:lnTo>
                  <a:pt x="190499" y="211836"/>
                </a:lnTo>
                <a:lnTo>
                  <a:pt x="181379" y="218432"/>
                </a:lnTo>
                <a:lnTo>
                  <a:pt x="172402" y="224599"/>
                </a:lnTo>
                <a:lnTo>
                  <a:pt x="163710" y="230481"/>
                </a:lnTo>
                <a:lnTo>
                  <a:pt x="155448" y="236220"/>
                </a:lnTo>
                <a:lnTo>
                  <a:pt x="120396" y="260604"/>
                </a:lnTo>
                <a:lnTo>
                  <a:pt x="89916" y="292608"/>
                </a:lnTo>
                <a:lnTo>
                  <a:pt x="254508" y="292608"/>
                </a:lnTo>
                <a:lnTo>
                  <a:pt x="254508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9" name="object 109"/>
          <p:cNvSpPr/>
          <p:nvPr/>
        </p:nvSpPr>
        <p:spPr>
          <a:xfrm>
            <a:off x="9618519" y="3497581"/>
            <a:ext cx="54119" cy="53253"/>
          </a:xfrm>
          <a:custGeom>
            <a:avLst/>
            <a:gdLst/>
            <a:ahLst/>
            <a:cxnLst/>
            <a:rect l="l" t="t" r="r" b="b"/>
            <a:pathLst>
              <a:path w="79375" h="78104">
                <a:moveTo>
                  <a:pt x="0" y="0"/>
                </a:moveTo>
                <a:lnTo>
                  <a:pt x="79247" y="0"/>
                </a:lnTo>
                <a:lnTo>
                  <a:pt x="79247" y="77723"/>
                </a:lnTo>
                <a:lnTo>
                  <a:pt x="0" y="777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0" name="object 110"/>
          <p:cNvSpPr/>
          <p:nvPr/>
        </p:nvSpPr>
        <p:spPr>
          <a:xfrm>
            <a:off x="9697489" y="3313661"/>
            <a:ext cx="176645" cy="237259"/>
          </a:xfrm>
          <a:custGeom>
            <a:avLst/>
            <a:gdLst/>
            <a:ahLst/>
            <a:cxnLst/>
            <a:rect l="l" t="t" r="r" b="b"/>
            <a:pathLst>
              <a:path w="259080" h="347979">
                <a:moveTo>
                  <a:pt x="259080" y="266699"/>
                </a:moveTo>
                <a:lnTo>
                  <a:pt x="0" y="266699"/>
                </a:lnTo>
                <a:lnTo>
                  <a:pt x="0" y="201168"/>
                </a:lnTo>
                <a:lnTo>
                  <a:pt x="150876" y="0"/>
                </a:lnTo>
                <a:lnTo>
                  <a:pt x="213360" y="0"/>
                </a:lnTo>
                <a:lnTo>
                  <a:pt x="213360" y="88392"/>
                </a:lnTo>
                <a:lnTo>
                  <a:pt x="144780" y="88392"/>
                </a:lnTo>
                <a:lnTo>
                  <a:pt x="54864" y="208788"/>
                </a:lnTo>
                <a:lnTo>
                  <a:pt x="259080" y="208788"/>
                </a:lnTo>
                <a:lnTo>
                  <a:pt x="259080" y="266699"/>
                </a:lnTo>
                <a:close/>
              </a:path>
              <a:path w="259080" h="347979">
                <a:moveTo>
                  <a:pt x="213360" y="208788"/>
                </a:moveTo>
                <a:lnTo>
                  <a:pt x="146304" y="208788"/>
                </a:lnTo>
                <a:lnTo>
                  <a:pt x="146304" y="88392"/>
                </a:lnTo>
                <a:lnTo>
                  <a:pt x="213360" y="88392"/>
                </a:lnTo>
                <a:lnTo>
                  <a:pt x="213360" y="208788"/>
                </a:lnTo>
                <a:close/>
              </a:path>
              <a:path w="259080" h="347979">
                <a:moveTo>
                  <a:pt x="213360" y="347472"/>
                </a:moveTo>
                <a:lnTo>
                  <a:pt x="146304" y="347472"/>
                </a:lnTo>
                <a:lnTo>
                  <a:pt x="146304" y="266699"/>
                </a:lnTo>
                <a:lnTo>
                  <a:pt x="213360" y="266699"/>
                </a:lnTo>
                <a:lnTo>
                  <a:pt x="213360" y="347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1" name="object 111"/>
          <p:cNvSpPr/>
          <p:nvPr/>
        </p:nvSpPr>
        <p:spPr>
          <a:xfrm>
            <a:off x="9886603" y="3314700"/>
            <a:ext cx="175780" cy="240290"/>
          </a:xfrm>
          <a:custGeom>
            <a:avLst/>
            <a:gdLst/>
            <a:ahLst/>
            <a:cxnLst/>
            <a:rect l="l" t="t" r="r" b="b"/>
            <a:pathLst>
              <a:path w="257809" h="352425">
                <a:moveTo>
                  <a:pt x="73152" y="190500"/>
                </a:moveTo>
                <a:lnTo>
                  <a:pt x="10668" y="190500"/>
                </a:lnTo>
                <a:lnTo>
                  <a:pt x="44196" y="0"/>
                </a:lnTo>
                <a:lnTo>
                  <a:pt x="237744" y="0"/>
                </a:lnTo>
                <a:lnTo>
                  <a:pt x="237744" y="57912"/>
                </a:lnTo>
                <a:lnTo>
                  <a:pt x="94488" y="57912"/>
                </a:lnTo>
                <a:lnTo>
                  <a:pt x="80772" y="135636"/>
                </a:lnTo>
                <a:lnTo>
                  <a:pt x="221228" y="135636"/>
                </a:lnTo>
                <a:lnTo>
                  <a:pt x="221432" y="135802"/>
                </a:lnTo>
                <a:lnTo>
                  <a:pt x="228600" y="143256"/>
                </a:lnTo>
                <a:lnTo>
                  <a:pt x="235148" y="151780"/>
                </a:lnTo>
                <a:lnTo>
                  <a:pt x="240982" y="161163"/>
                </a:lnTo>
                <a:lnTo>
                  <a:pt x="241935" y="163068"/>
                </a:lnTo>
                <a:lnTo>
                  <a:pt x="126492" y="163068"/>
                </a:lnTo>
                <a:lnTo>
                  <a:pt x="117657" y="163377"/>
                </a:lnTo>
                <a:lnTo>
                  <a:pt x="78867" y="183951"/>
                </a:lnTo>
                <a:lnTo>
                  <a:pt x="73152" y="190500"/>
                </a:lnTo>
                <a:close/>
              </a:path>
              <a:path w="257809" h="352425">
                <a:moveTo>
                  <a:pt x="221228" y="135636"/>
                </a:moveTo>
                <a:lnTo>
                  <a:pt x="82296" y="135636"/>
                </a:lnTo>
                <a:lnTo>
                  <a:pt x="89415" y="129111"/>
                </a:lnTo>
                <a:lnTo>
                  <a:pt x="130111" y="111061"/>
                </a:lnTo>
                <a:lnTo>
                  <a:pt x="150876" y="109728"/>
                </a:lnTo>
                <a:lnTo>
                  <a:pt x="163139" y="110299"/>
                </a:lnTo>
                <a:lnTo>
                  <a:pt x="204811" y="123753"/>
                </a:lnTo>
                <a:lnTo>
                  <a:pt x="221228" y="135636"/>
                </a:lnTo>
                <a:close/>
              </a:path>
              <a:path w="257809" h="352425">
                <a:moveTo>
                  <a:pt x="237208" y="294131"/>
                </a:moveTo>
                <a:lnTo>
                  <a:pt x="126492" y="294131"/>
                </a:lnTo>
                <a:lnTo>
                  <a:pt x="133326" y="293608"/>
                </a:lnTo>
                <a:lnTo>
                  <a:pt x="140017" y="292227"/>
                </a:lnTo>
                <a:lnTo>
                  <a:pt x="179832" y="260604"/>
                </a:lnTo>
                <a:lnTo>
                  <a:pt x="182880" y="251460"/>
                </a:lnTo>
                <a:lnTo>
                  <a:pt x="185928" y="243840"/>
                </a:lnTo>
                <a:lnTo>
                  <a:pt x="187452" y="236219"/>
                </a:lnTo>
                <a:lnTo>
                  <a:pt x="187452" y="217931"/>
                </a:lnTo>
                <a:lnTo>
                  <a:pt x="185928" y="210312"/>
                </a:lnTo>
                <a:lnTo>
                  <a:pt x="182880" y="202692"/>
                </a:lnTo>
                <a:lnTo>
                  <a:pt x="179832" y="193548"/>
                </a:lnTo>
                <a:lnTo>
                  <a:pt x="176784" y="187452"/>
                </a:lnTo>
                <a:lnTo>
                  <a:pt x="170688" y="181356"/>
                </a:lnTo>
                <a:lnTo>
                  <a:pt x="166116" y="175260"/>
                </a:lnTo>
                <a:lnTo>
                  <a:pt x="126492" y="163068"/>
                </a:lnTo>
                <a:lnTo>
                  <a:pt x="241935" y="163068"/>
                </a:lnTo>
                <a:lnTo>
                  <a:pt x="255460" y="203073"/>
                </a:lnTo>
                <a:lnTo>
                  <a:pt x="257556" y="227076"/>
                </a:lnTo>
                <a:lnTo>
                  <a:pt x="256746" y="240506"/>
                </a:lnTo>
                <a:lnTo>
                  <a:pt x="254508" y="253365"/>
                </a:lnTo>
                <a:lnTo>
                  <a:pt x="251126" y="265652"/>
                </a:lnTo>
                <a:lnTo>
                  <a:pt x="246888" y="277368"/>
                </a:lnTo>
                <a:lnTo>
                  <a:pt x="240863" y="288488"/>
                </a:lnTo>
                <a:lnTo>
                  <a:pt x="237208" y="294131"/>
                </a:lnTo>
                <a:close/>
              </a:path>
              <a:path w="257809" h="352425">
                <a:moveTo>
                  <a:pt x="128016" y="352044"/>
                </a:moveTo>
                <a:lnTo>
                  <a:pt x="80772" y="344424"/>
                </a:lnTo>
                <a:lnTo>
                  <a:pt x="39624" y="324612"/>
                </a:lnTo>
                <a:lnTo>
                  <a:pt x="10668" y="289560"/>
                </a:lnTo>
                <a:lnTo>
                  <a:pt x="0" y="242316"/>
                </a:lnTo>
                <a:lnTo>
                  <a:pt x="70104" y="242316"/>
                </a:lnTo>
                <a:lnTo>
                  <a:pt x="72104" y="253174"/>
                </a:lnTo>
                <a:lnTo>
                  <a:pt x="75819" y="262890"/>
                </a:lnTo>
                <a:lnTo>
                  <a:pt x="105156" y="290512"/>
                </a:lnTo>
                <a:lnTo>
                  <a:pt x="126492" y="294131"/>
                </a:lnTo>
                <a:lnTo>
                  <a:pt x="237208" y="294131"/>
                </a:lnTo>
                <a:lnTo>
                  <a:pt x="234124" y="298894"/>
                </a:lnTo>
                <a:lnTo>
                  <a:pt x="199834" y="331660"/>
                </a:lnTo>
                <a:lnTo>
                  <a:pt x="154305" y="349758"/>
                </a:lnTo>
                <a:lnTo>
                  <a:pt x="141446" y="351472"/>
                </a:lnTo>
                <a:lnTo>
                  <a:pt x="128016" y="352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7404" y="1363288"/>
            <a:ext cx="202623" cy="252845"/>
          </a:xfrm>
          <a:custGeom>
            <a:avLst/>
            <a:gdLst/>
            <a:ahLst/>
            <a:cxnLst/>
            <a:rect l="l" t="t" r="r" b="b"/>
            <a:pathLst>
              <a:path w="297179" h="370839">
                <a:moveTo>
                  <a:pt x="284002" y="310895"/>
                </a:moveTo>
                <a:lnTo>
                  <a:pt x="167640" y="310895"/>
                </a:lnTo>
                <a:lnTo>
                  <a:pt x="175260" y="309371"/>
                </a:lnTo>
                <a:lnTo>
                  <a:pt x="184404" y="307847"/>
                </a:lnTo>
                <a:lnTo>
                  <a:pt x="190500" y="306323"/>
                </a:lnTo>
                <a:lnTo>
                  <a:pt x="198120" y="301751"/>
                </a:lnTo>
                <a:lnTo>
                  <a:pt x="205740" y="298703"/>
                </a:lnTo>
                <a:lnTo>
                  <a:pt x="214919" y="289512"/>
                </a:lnTo>
                <a:lnTo>
                  <a:pt x="219456" y="283463"/>
                </a:lnTo>
                <a:lnTo>
                  <a:pt x="222504" y="275843"/>
                </a:lnTo>
                <a:lnTo>
                  <a:pt x="222504" y="257555"/>
                </a:lnTo>
                <a:lnTo>
                  <a:pt x="188976" y="228599"/>
                </a:lnTo>
                <a:lnTo>
                  <a:pt x="127373" y="211073"/>
                </a:lnTo>
                <a:lnTo>
                  <a:pt x="117348" y="208787"/>
                </a:lnTo>
                <a:lnTo>
                  <a:pt x="107322" y="205597"/>
                </a:lnTo>
                <a:lnTo>
                  <a:pt x="70151" y="192000"/>
                </a:lnTo>
                <a:lnTo>
                  <a:pt x="38266" y="170783"/>
                </a:lnTo>
                <a:lnTo>
                  <a:pt x="14478" y="129730"/>
                </a:lnTo>
                <a:lnTo>
                  <a:pt x="12196" y="106608"/>
                </a:lnTo>
                <a:lnTo>
                  <a:pt x="13025" y="93511"/>
                </a:lnTo>
                <a:lnTo>
                  <a:pt x="30432" y="49696"/>
                </a:lnTo>
                <a:lnTo>
                  <a:pt x="64293" y="19597"/>
                </a:lnTo>
                <a:lnTo>
                  <a:pt x="108323" y="3214"/>
                </a:lnTo>
                <a:lnTo>
                  <a:pt x="143256" y="0"/>
                </a:lnTo>
                <a:lnTo>
                  <a:pt x="156948" y="309"/>
                </a:lnTo>
                <a:lnTo>
                  <a:pt x="196596" y="6095"/>
                </a:lnTo>
                <a:lnTo>
                  <a:pt x="242315" y="25907"/>
                </a:lnTo>
                <a:lnTo>
                  <a:pt x="271899" y="60960"/>
                </a:lnTo>
                <a:lnTo>
                  <a:pt x="128016" y="60960"/>
                </a:lnTo>
                <a:lnTo>
                  <a:pt x="115824" y="64007"/>
                </a:lnTo>
                <a:lnTo>
                  <a:pt x="109728" y="67055"/>
                </a:lnTo>
                <a:lnTo>
                  <a:pt x="105156" y="70103"/>
                </a:lnTo>
                <a:lnTo>
                  <a:pt x="99060" y="73151"/>
                </a:lnTo>
                <a:lnTo>
                  <a:pt x="94488" y="77724"/>
                </a:lnTo>
                <a:lnTo>
                  <a:pt x="88392" y="86867"/>
                </a:lnTo>
                <a:lnTo>
                  <a:pt x="86868" y="92963"/>
                </a:lnTo>
                <a:lnTo>
                  <a:pt x="86868" y="108203"/>
                </a:lnTo>
                <a:lnTo>
                  <a:pt x="88392" y="114300"/>
                </a:lnTo>
                <a:lnTo>
                  <a:pt x="91440" y="117348"/>
                </a:lnTo>
                <a:lnTo>
                  <a:pt x="92964" y="121919"/>
                </a:lnTo>
                <a:lnTo>
                  <a:pt x="99060" y="126491"/>
                </a:lnTo>
                <a:lnTo>
                  <a:pt x="106680" y="129539"/>
                </a:lnTo>
                <a:lnTo>
                  <a:pt x="112966" y="132707"/>
                </a:lnTo>
                <a:lnTo>
                  <a:pt x="120396" y="135445"/>
                </a:lnTo>
                <a:lnTo>
                  <a:pt x="128968" y="137898"/>
                </a:lnTo>
                <a:lnTo>
                  <a:pt x="138684" y="140207"/>
                </a:lnTo>
                <a:lnTo>
                  <a:pt x="149804" y="143636"/>
                </a:lnTo>
                <a:lnTo>
                  <a:pt x="162496" y="147065"/>
                </a:lnTo>
                <a:lnTo>
                  <a:pt x="176617" y="150494"/>
                </a:lnTo>
                <a:lnTo>
                  <a:pt x="192024" y="153923"/>
                </a:lnTo>
                <a:lnTo>
                  <a:pt x="197167" y="155328"/>
                </a:lnTo>
                <a:lnTo>
                  <a:pt x="210883" y="159281"/>
                </a:lnTo>
                <a:lnTo>
                  <a:pt x="219456" y="161543"/>
                </a:lnTo>
                <a:lnTo>
                  <a:pt x="228361" y="164377"/>
                </a:lnTo>
                <a:lnTo>
                  <a:pt x="263128" y="184570"/>
                </a:lnTo>
                <a:lnTo>
                  <a:pt x="290107" y="218765"/>
                </a:lnTo>
                <a:lnTo>
                  <a:pt x="297179" y="257555"/>
                </a:lnTo>
                <a:lnTo>
                  <a:pt x="296608" y="269628"/>
                </a:lnTo>
                <a:lnTo>
                  <a:pt x="294894" y="280987"/>
                </a:lnTo>
                <a:lnTo>
                  <a:pt x="292036" y="292060"/>
                </a:lnTo>
                <a:lnTo>
                  <a:pt x="288036" y="303275"/>
                </a:lnTo>
                <a:lnTo>
                  <a:pt x="284002" y="310895"/>
                </a:lnTo>
                <a:close/>
              </a:path>
              <a:path w="297179" h="370839">
                <a:moveTo>
                  <a:pt x="284988" y="114300"/>
                </a:moveTo>
                <a:lnTo>
                  <a:pt x="210312" y="114300"/>
                </a:lnTo>
                <a:lnTo>
                  <a:pt x="209788" y="106608"/>
                </a:lnTo>
                <a:lnTo>
                  <a:pt x="208407" y="99631"/>
                </a:lnTo>
                <a:lnTo>
                  <a:pt x="182880" y="68579"/>
                </a:lnTo>
                <a:lnTo>
                  <a:pt x="140208" y="60960"/>
                </a:lnTo>
                <a:lnTo>
                  <a:pt x="271899" y="60960"/>
                </a:lnTo>
                <a:lnTo>
                  <a:pt x="272796" y="62483"/>
                </a:lnTo>
                <a:lnTo>
                  <a:pt x="277915" y="73580"/>
                </a:lnTo>
                <a:lnTo>
                  <a:pt x="281749" y="86105"/>
                </a:lnTo>
                <a:lnTo>
                  <a:pt x="284154" y="99774"/>
                </a:lnTo>
                <a:lnTo>
                  <a:pt x="284988" y="114300"/>
                </a:lnTo>
                <a:close/>
              </a:path>
              <a:path w="297179" h="370839">
                <a:moveTo>
                  <a:pt x="150876" y="370332"/>
                </a:moveTo>
                <a:lnTo>
                  <a:pt x="106941" y="365831"/>
                </a:lnTo>
                <a:lnTo>
                  <a:pt x="67627" y="353758"/>
                </a:lnTo>
                <a:lnTo>
                  <a:pt x="35123" y="332827"/>
                </a:lnTo>
                <a:lnTo>
                  <a:pt x="12192" y="301751"/>
                </a:lnTo>
                <a:lnTo>
                  <a:pt x="619" y="261032"/>
                </a:lnTo>
                <a:lnTo>
                  <a:pt x="0" y="245363"/>
                </a:lnTo>
                <a:lnTo>
                  <a:pt x="74676" y="245363"/>
                </a:lnTo>
                <a:lnTo>
                  <a:pt x="74985" y="254198"/>
                </a:lnTo>
                <a:lnTo>
                  <a:pt x="76009" y="262318"/>
                </a:lnTo>
                <a:lnTo>
                  <a:pt x="97536" y="295655"/>
                </a:lnTo>
                <a:lnTo>
                  <a:pt x="138112" y="309943"/>
                </a:lnTo>
                <a:lnTo>
                  <a:pt x="153924" y="310895"/>
                </a:lnTo>
                <a:lnTo>
                  <a:pt x="284002" y="310895"/>
                </a:lnTo>
                <a:lnTo>
                  <a:pt x="282868" y="313039"/>
                </a:lnTo>
                <a:lnTo>
                  <a:pt x="249364" y="345757"/>
                </a:lnTo>
                <a:lnTo>
                  <a:pt x="213360" y="361188"/>
                </a:lnTo>
                <a:lnTo>
                  <a:pt x="167711" y="369760"/>
                </a:lnTo>
                <a:lnTo>
                  <a:pt x="150876" y="3703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/>
          <p:nvPr/>
        </p:nvSpPr>
        <p:spPr>
          <a:xfrm>
            <a:off x="5070417" y="1384068"/>
            <a:ext cx="112568" cy="228600"/>
          </a:xfrm>
          <a:custGeom>
            <a:avLst/>
            <a:gdLst/>
            <a:ahLst/>
            <a:cxnLst/>
            <a:rect l="l" t="t" r="r" b="b"/>
            <a:pathLst>
              <a:path w="165100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5100" h="335280">
                <a:moveTo>
                  <a:pt x="164592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4592" y="76200"/>
                </a:lnTo>
                <a:lnTo>
                  <a:pt x="164592" y="123444"/>
                </a:lnTo>
                <a:close/>
              </a:path>
              <a:path w="165100" h="335280">
                <a:moveTo>
                  <a:pt x="144780" y="335280"/>
                </a:moveTo>
                <a:lnTo>
                  <a:pt x="123444" y="335280"/>
                </a:lnTo>
                <a:lnTo>
                  <a:pt x="115443" y="335256"/>
                </a:lnTo>
                <a:lnTo>
                  <a:pt x="72151" y="327755"/>
                </a:lnTo>
                <a:lnTo>
                  <a:pt x="45886" y="300037"/>
                </a:lnTo>
                <a:lnTo>
                  <a:pt x="42672" y="274319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2128"/>
                </a:lnTo>
                <a:lnTo>
                  <a:pt x="114300" y="269748"/>
                </a:lnTo>
                <a:lnTo>
                  <a:pt x="118872" y="274319"/>
                </a:lnTo>
                <a:lnTo>
                  <a:pt x="121920" y="278892"/>
                </a:lnTo>
                <a:lnTo>
                  <a:pt x="131064" y="280416"/>
                </a:lnTo>
                <a:lnTo>
                  <a:pt x="164592" y="280416"/>
                </a:lnTo>
                <a:lnTo>
                  <a:pt x="164592" y="332232"/>
                </a:lnTo>
                <a:lnTo>
                  <a:pt x="158496" y="333756"/>
                </a:lnTo>
                <a:lnTo>
                  <a:pt x="150876" y="333756"/>
                </a:lnTo>
                <a:lnTo>
                  <a:pt x="144780" y="335280"/>
                </a:lnTo>
                <a:close/>
              </a:path>
              <a:path w="165100" h="335280">
                <a:moveTo>
                  <a:pt x="164592" y="280416"/>
                </a:moveTo>
                <a:lnTo>
                  <a:pt x="153924" y="280416"/>
                </a:lnTo>
                <a:lnTo>
                  <a:pt x="156972" y="278892"/>
                </a:lnTo>
                <a:lnTo>
                  <a:pt x="164592" y="278892"/>
                </a:lnTo>
                <a:lnTo>
                  <a:pt x="164592" y="28041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/>
          <p:nvPr/>
        </p:nvSpPr>
        <p:spPr>
          <a:xfrm>
            <a:off x="5198225" y="1430828"/>
            <a:ext cx="170584" cy="184006"/>
          </a:xfrm>
          <a:custGeom>
            <a:avLst/>
            <a:gdLst/>
            <a:ahLst/>
            <a:cxnLst/>
            <a:rect l="l" t="t" r="r" b="b"/>
            <a:pathLst>
              <a:path w="250190" h="269875">
                <a:moveTo>
                  <a:pt x="77724" y="86868"/>
                </a:moveTo>
                <a:lnTo>
                  <a:pt x="7620" y="86868"/>
                </a:lnTo>
                <a:lnTo>
                  <a:pt x="9096" y="74866"/>
                </a:lnTo>
                <a:lnTo>
                  <a:pt x="25812" y="38004"/>
                </a:lnTo>
                <a:lnTo>
                  <a:pt x="56411" y="14001"/>
                </a:lnTo>
                <a:lnTo>
                  <a:pt x="95869" y="2571"/>
                </a:lnTo>
                <a:lnTo>
                  <a:pt x="128016" y="0"/>
                </a:lnTo>
                <a:lnTo>
                  <a:pt x="137421" y="261"/>
                </a:lnTo>
                <a:lnTo>
                  <a:pt x="176760" y="4714"/>
                </a:lnTo>
                <a:lnTo>
                  <a:pt x="217551" y="24003"/>
                </a:lnTo>
                <a:lnTo>
                  <a:pt x="235640" y="47244"/>
                </a:lnTo>
                <a:lnTo>
                  <a:pt x="124968" y="47244"/>
                </a:lnTo>
                <a:lnTo>
                  <a:pt x="115014" y="47815"/>
                </a:lnTo>
                <a:lnTo>
                  <a:pt x="82296" y="68770"/>
                </a:lnTo>
                <a:lnTo>
                  <a:pt x="79438" y="77176"/>
                </a:lnTo>
                <a:lnTo>
                  <a:pt x="77724" y="86868"/>
                </a:lnTo>
                <a:close/>
              </a:path>
              <a:path w="250190" h="269875">
                <a:moveTo>
                  <a:pt x="86868" y="269748"/>
                </a:moveTo>
                <a:lnTo>
                  <a:pt x="44743" y="262604"/>
                </a:lnTo>
                <a:lnTo>
                  <a:pt x="9810" y="235172"/>
                </a:lnTo>
                <a:lnTo>
                  <a:pt x="0" y="193548"/>
                </a:lnTo>
                <a:lnTo>
                  <a:pt x="333" y="183570"/>
                </a:lnTo>
                <a:lnTo>
                  <a:pt x="15811" y="145351"/>
                </a:lnTo>
                <a:lnTo>
                  <a:pt x="54864" y="123444"/>
                </a:lnTo>
                <a:lnTo>
                  <a:pt x="62865" y="121181"/>
                </a:lnTo>
                <a:lnTo>
                  <a:pt x="102108" y="113728"/>
                </a:lnTo>
                <a:lnTo>
                  <a:pt x="117348" y="112776"/>
                </a:lnTo>
                <a:lnTo>
                  <a:pt x="125063" y="111633"/>
                </a:lnTo>
                <a:lnTo>
                  <a:pt x="163068" y="99060"/>
                </a:lnTo>
                <a:lnTo>
                  <a:pt x="170688" y="89916"/>
                </a:lnTo>
                <a:lnTo>
                  <a:pt x="170688" y="74676"/>
                </a:lnTo>
                <a:lnTo>
                  <a:pt x="141732" y="48768"/>
                </a:lnTo>
                <a:lnTo>
                  <a:pt x="137160" y="48768"/>
                </a:lnTo>
                <a:lnTo>
                  <a:pt x="131064" y="47244"/>
                </a:lnTo>
                <a:lnTo>
                  <a:pt x="235640" y="47244"/>
                </a:lnTo>
                <a:lnTo>
                  <a:pt x="237744" y="52578"/>
                </a:lnTo>
                <a:lnTo>
                  <a:pt x="239982" y="62293"/>
                </a:lnTo>
                <a:lnTo>
                  <a:pt x="240792" y="73152"/>
                </a:lnTo>
                <a:lnTo>
                  <a:pt x="240792" y="138684"/>
                </a:lnTo>
                <a:lnTo>
                  <a:pt x="170688" y="138684"/>
                </a:lnTo>
                <a:lnTo>
                  <a:pt x="167640" y="141732"/>
                </a:lnTo>
                <a:lnTo>
                  <a:pt x="149352" y="147828"/>
                </a:lnTo>
                <a:lnTo>
                  <a:pt x="144780" y="147828"/>
                </a:lnTo>
                <a:lnTo>
                  <a:pt x="138684" y="149352"/>
                </a:lnTo>
                <a:lnTo>
                  <a:pt x="134112" y="149352"/>
                </a:lnTo>
                <a:lnTo>
                  <a:pt x="128016" y="150876"/>
                </a:lnTo>
                <a:lnTo>
                  <a:pt x="123444" y="150876"/>
                </a:lnTo>
                <a:lnTo>
                  <a:pt x="111252" y="153924"/>
                </a:lnTo>
                <a:lnTo>
                  <a:pt x="106680" y="153924"/>
                </a:lnTo>
                <a:lnTo>
                  <a:pt x="100584" y="155448"/>
                </a:lnTo>
                <a:lnTo>
                  <a:pt x="91440" y="158496"/>
                </a:lnTo>
                <a:lnTo>
                  <a:pt x="82296" y="164592"/>
                </a:lnTo>
                <a:lnTo>
                  <a:pt x="79248" y="166116"/>
                </a:lnTo>
                <a:lnTo>
                  <a:pt x="73152" y="175260"/>
                </a:lnTo>
                <a:lnTo>
                  <a:pt x="71628" y="178308"/>
                </a:lnTo>
                <a:lnTo>
                  <a:pt x="70104" y="184404"/>
                </a:lnTo>
                <a:lnTo>
                  <a:pt x="70104" y="196596"/>
                </a:lnTo>
                <a:lnTo>
                  <a:pt x="71628" y="202692"/>
                </a:lnTo>
                <a:lnTo>
                  <a:pt x="73152" y="207264"/>
                </a:lnTo>
                <a:lnTo>
                  <a:pt x="76200" y="210312"/>
                </a:lnTo>
                <a:lnTo>
                  <a:pt x="79248" y="214884"/>
                </a:lnTo>
                <a:lnTo>
                  <a:pt x="82296" y="216408"/>
                </a:lnTo>
                <a:lnTo>
                  <a:pt x="86868" y="219456"/>
                </a:lnTo>
                <a:lnTo>
                  <a:pt x="96012" y="222504"/>
                </a:lnTo>
                <a:lnTo>
                  <a:pt x="102108" y="222504"/>
                </a:lnTo>
                <a:lnTo>
                  <a:pt x="106680" y="224028"/>
                </a:lnTo>
                <a:lnTo>
                  <a:pt x="241025" y="224028"/>
                </a:lnTo>
                <a:lnTo>
                  <a:pt x="241434" y="231267"/>
                </a:lnTo>
                <a:lnTo>
                  <a:pt x="242316" y="239268"/>
                </a:lnTo>
                <a:lnTo>
                  <a:pt x="172212" y="239268"/>
                </a:lnTo>
                <a:lnTo>
                  <a:pt x="132588" y="263651"/>
                </a:lnTo>
                <a:lnTo>
                  <a:pt x="98298" y="269438"/>
                </a:lnTo>
                <a:lnTo>
                  <a:pt x="86868" y="269748"/>
                </a:lnTo>
                <a:close/>
              </a:path>
              <a:path w="250190" h="269875">
                <a:moveTo>
                  <a:pt x="241025" y="224028"/>
                </a:moveTo>
                <a:lnTo>
                  <a:pt x="112776" y="224028"/>
                </a:lnTo>
                <a:lnTo>
                  <a:pt x="122491" y="223480"/>
                </a:lnTo>
                <a:lnTo>
                  <a:pt x="131064" y="221932"/>
                </a:lnTo>
                <a:lnTo>
                  <a:pt x="161544" y="199644"/>
                </a:lnTo>
                <a:lnTo>
                  <a:pt x="166116" y="193548"/>
                </a:lnTo>
                <a:lnTo>
                  <a:pt x="167640" y="187452"/>
                </a:lnTo>
                <a:lnTo>
                  <a:pt x="169164" y="179832"/>
                </a:lnTo>
                <a:lnTo>
                  <a:pt x="169164" y="173736"/>
                </a:lnTo>
                <a:lnTo>
                  <a:pt x="170688" y="169164"/>
                </a:lnTo>
                <a:lnTo>
                  <a:pt x="170688" y="138684"/>
                </a:lnTo>
                <a:lnTo>
                  <a:pt x="240792" y="138684"/>
                </a:lnTo>
                <a:lnTo>
                  <a:pt x="240904" y="219527"/>
                </a:lnTo>
                <a:lnTo>
                  <a:pt x="241025" y="224028"/>
                </a:lnTo>
                <a:close/>
              </a:path>
              <a:path w="250190" h="269875">
                <a:moveTo>
                  <a:pt x="249936" y="263651"/>
                </a:moveTo>
                <a:lnTo>
                  <a:pt x="178308" y="263651"/>
                </a:lnTo>
                <a:lnTo>
                  <a:pt x="176784" y="259080"/>
                </a:lnTo>
                <a:lnTo>
                  <a:pt x="175260" y="256032"/>
                </a:lnTo>
                <a:lnTo>
                  <a:pt x="175260" y="251460"/>
                </a:lnTo>
                <a:lnTo>
                  <a:pt x="173751" y="246935"/>
                </a:lnTo>
                <a:lnTo>
                  <a:pt x="173736" y="243840"/>
                </a:lnTo>
                <a:lnTo>
                  <a:pt x="172212" y="239268"/>
                </a:lnTo>
                <a:lnTo>
                  <a:pt x="242316" y="239268"/>
                </a:lnTo>
                <a:lnTo>
                  <a:pt x="243506" y="246935"/>
                </a:lnTo>
                <a:lnTo>
                  <a:pt x="244983" y="253746"/>
                </a:lnTo>
                <a:lnTo>
                  <a:pt x="247030" y="259413"/>
                </a:lnTo>
                <a:lnTo>
                  <a:pt x="249936" y="263651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/>
          <p:nvPr/>
        </p:nvSpPr>
        <p:spPr>
          <a:xfrm>
            <a:off x="5398769" y="1431868"/>
            <a:ext cx="164523" cy="178810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29876" y="42672"/>
                </a:moveTo>
                <a:lnTo>
                  <a:pt x="68580" y="42672"/>
                </a:lnTo>
                <a:lnTo>
                  <a:pt x="75771" y="32099"/>
                </a:lnTo>
                <a:lnTo>
                  <a:pt x="114157" y="5786"/>
                </a:lnTo>
                <a:lnTo>
                  <a:pt x="146304" y="0"/>
                </a:lnTo>
                <a:lnTo>
                  <a:pt x="160329" y="547"/>
                </a:lnTo>
                <a:lnTo>
                  <a:pt x="202144" y="11596"/>
                </a:lnTo>
                <a:lnTo>
                  <a:pt x="229876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6096"/>
                </a:lnTo>
                <a:lnTo>
                  <a:pt x="67056" y="6096"/>
                </a:lnTo>
                <a:lnTo>
                  <a:pt x="67056" y="42672"/>
                </a:lnTo>
                <a:lnTo>
                  <a:pt x="229876" y="42672"/>
                </a:lnTo>
                <a:lnTo>
                  <a:pt x="230505" y="44005"/>
                </a:lnTo>
                <a:lnTo>
                  <a:pt x="233648" y="52744"/>
                </a:lnTo>
                <a:lnTo>
                  <a:pt x="234207" y="54864"/>
                </a:lnTo>
                <a:lnTo>
                  <a:pt x="124968" y="54864"/>
                </a:lnTo>
                <a:lnTo>
                  <a:pt x="111228" y="55983"/>
                </a:lnTo>
                <a:lnTo>
                  <a:pt x="77176" y="81938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7348"/>
                </a:lnTo>
                <a:lnTo>
                  <a:pt x="170092" y="102465"/>
                </a:lnTo>
                <a:lnTo>
                  <a:pt x="154328" y="63222"/>
                </a:lnTo>
                <a:lnTo>
                  <a:pt x="124968" y="54864"/>
                </a:lnTo>
                <a:lnTo>
                  <a:pt x="234207" y="54864"/>
                </a:lnTo>
                <a:lnTo>
                  <a:pt x="240506" y="93773"/>
                </a:lnTo>
                <a:lnTo>
                  <a:pt x="240724" y="102465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" name="object 6"/>
          <p:cNvSpPr/>
          <p:nvPr/>
        </p:nvSpPr>
        <p:spPr>
          <a:xfrm>
            <a:off x="5592125" y="1369522"/>
            <a:ext cx="178810" cy="245485"/>
          </a:xfrm>
          <a:custGeom>
            <a:avLst/>
            <a:gdLst/>
            <a:ahLst/>
            <a:cxnLst/>
            <a:rect l="l" t="t" r="r" b="b"/>
            <a:pathLst>
              <a:path w="262254" h="360044">
                <a:moveTo>
                  <a:pt x="262005" y="128016"/>
                </a:moveTo>
                <a:lnTo>
                  <a:pt x="190377" y="128016"/>
                </a:lnTo>
                <a:lnTo>
                  <a:pt x="190377" y="0"/>
                </a:lnTo>
                <a:lnTo>
                  <a:pt x="262005" y="0"/>
                </a:lnTo>
                <a:lnTo>
                  <a:pt x="262005" y="128016"/>
                </a:lnTo>
                <a:close/>
              </a:path>
              <a:path w="262254" h="360044">
                <a:moveTo>
                  <a:pt x="114177" y="359664"/>
                </a:moveTo>
                <a:lnTo>
                  <a:pt x="75601" y="353877"/>
                </a:lnTo>
                <a:lnTo>
                  <a:pt x="35382" y="327350"/>
                </a:lnTo>
                <a:lnTo>
                  <a:pt x="9950" y="286583"/>
                </a:lnTo>
                <a:lnTo>
                  <a:pt x="1211" y="248983"/>
                </a:lnTo>
                <a:lnTo>
                  <a:pt x="0" y="217551"/>
                </a:lnTo>
                <a:lnTo>
                  <a:pt x="187" y="209954"/>
                </a:lnTo>
                <a:lnTo>
                  <a:pt x="9950" y="161710"/>
                </a:lnTo>
                <a:lnTo>
                  <a:pt x="35382" y="122229"/>
                </a:lnTo>
                <a:lnTo>
                  <a:pt x="74744" y="95702"/>
                </a:lnTo>
                <a:lnTo>
                  <a:pt x="114177" y="89916"/>
                </a:lnTo>
                <a:lnTo>
                  <a:pt x="125345" y="90487"/>
                </a:lnTo>
                <a:lnTo>
                  <a:pt x="166589" y="105084"/>
                </a:lnTo>
                <a:lnTo>
                  <a:pt x="190377" y="128016"/>
                </a:lnTo>
                <a:lnTo>
                  <a:pt x="262005" y="128016"/>
                </a:lnTo>
                <a:lnTo>
                  <a:pt x="262005" y="143256"/>
                </a:lnTo>
                <a:lnTo>
                  <a:pt x="132465" y="143256"/>
                </a:lnTo>
                <a:lnTo>
                  <a:pt x="123631" y="143803"/>
                </a:lnTo>
                <a:lnTo>
                  <a:pt x="87412" y="163734"/>
                </a:lnTo>
                <a:lnTo>
                  <a:pt x="83697" y="169164"/>
                </a:lnTo>
                <a:lnTo>
                  <a:pt x="79673" y="174926"/>
                </a:lnTo>
                <a:lnTo>
                  <a:pt x="76649" y="180975"/>
                </a:lnTo>
                <a:lnTo>
                  <a:pt x="74482" y="187594"/>
                </a:lnTo>
                <a:lnTo>
                  <a:pt x="73029" y="195072"/>
                </a:lnTo>
                <a:lnTo>
                  <a:pt x="71267" y="202191"/>
                </a:lnTo>
                <a:lnTo>
                  <a:pt x="70385" y="209550"/>
                </a:lnTo>
                <a:lnTo>
                  <a:pt x="70353" y="209954"/>
                </a:lnTo>
                <a:lnTo>
                  <a:pt x="70030" y="217551"/>
                </a:lnTo>
                <a:lnTo>
                  <a:pt x="70030" y="232671"/>
                </a:lnTo>
                <a:lnTo>
                  <a:pt x="70362" y="240030"/>
                </a:lnTo>
                <a:lnTo>
                  <a:pt x="71267" y="247411"/>
                </a:lnTo>
                <a:lnTo>
                  <a:pt x="73029" y="254508"/>
                </a:lnTo>
                <a:lnTo>
                  <a:pt x="74696" y="262223"/>
                </a:lnTo>
                <a:lnTo>
                  <a:pt x="98056" y="296513"/>
                </a:lnTo>
                <a:lnTo>
                  <a:pt x="132465" y="307848"/>
                </a:lnTo>
                <a:lnTo>
                  <a:pt x="262005" y="307848"/>
                </a:lnTo>
                <a:lnTo>
                  <a:pt x="262005" y="320040"/>
                </a:lnTo>
                <a:lnTo>
                  <a:pt x="193425" y="320040"/>
                </a:lnTo>
                <a:lnTo>
                  <a:pt x="186258" y="329731"/>
                </a:lnTo>
                <a:lnTo>
                  <a:pt x="178376" y="338137"/>
                </a:lnTo>
                <a:lnTo>
                  <a:pt x="138180" y="357378"/>
                </a:lnTo>
                <a:lnTo>
                  <a:pt x="126465" y="359092"/>
                </a:lnTo>
                <a:lnTo>
                  <a:pt x="114177" y="359664"/>
                </a:lnTo>
                <a:close/>
              </a:path>
              <a:path w="262254" h="360044">
                <a:moveTo>
                  <a:pt x="262005" y="307848"/>
                </a:moveTo>
                <a:lnTo>
                  <a:pt x="132465" y="307848"/>
                </a:lnTo>
                <a:lnTo>
                  <a:pt x="140419" y="307300"/>
                </a:lnTo>
                <a:lnTo>
                  <a:pt x="148086" y="305752"/>
                </a:lnTo>
                <a:lnTo>
                  <a:pt x="179709" y="281940"/>
                </a:lnTo>
                <a:lnTo>
                  <a:pt x="192490" y="240030"/>
                </a:lnTo>
                <a:lnTo>
                  <a:pt x="193425" y="225552"/>
                </a:lnTo>
                <a:lnTo>
                  <a:pt x="193163" y="217551"/>
                </a:lnTo>
                <a:lnTo>
                  <a:pt x="185615" y="180022"/>
                </a:lnTo>
                <a:lnTo>
                  <a:pt x="155182" y="147756"/>
                </a:lnTo>
                <a:lnTo>
                  <a:pt x="132465" y="143256"/>
                </a:lnTo>
                <a:lnTo>
                  <a:pt x="262005" y="143256"/>
                </a:lnTo>
                <a:lnTo>
                  <a:pt x="262005" y="307848"/>
                </a:lnTo>
                <a:close/>
              </a:path>
              <a:path w="262254" h="360044">
                <a:moveTo>
                  <a:pt x="262005" y="353568"/>
                </a:moveTo>
                <a:lnTo>
                  <a:pt x="193425" y="353568"/>
                </a:lnTo>
                <a:lnTo>
                  <a:pt x="193425" y="320040"/>
                </a:lnTo>
                <a:lnTo>
                  <a:pt x="262005" y="320040"/>
                </a:lnTo>
                <a:lnTo>
                  <a:pt x="262005" y="35356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5798819" y="1430828"/>
            <a:ext cx="169718" cy="184006"/>
          </a:xfrm>
          <a:custGeom>
            <a:avLst/>
            <a:gdLst/>
            <a:ahLst/>
            <a:cxnLst/>
            <a:rect l="l" t="t" r="r" b="b"/>
            <a:pathLst>
              <a:path w="248920" h="269875">
                <a:moveTo>
                  <a:pt x="77724" y="86868"/>
                </a:moveTo>
                <a:lnTo>
                  <a:pt x="7620" y="86868"/>
                </a:lnTo>
                <a:lnTo>
                  <a:pt x="8453" y="74866"/>
                </a:lnTo>
                <a:lnTo>
                  <a:pt x="25812" y="38004"/>
                </a:lnTo>
                <a:lnTo>
                  <a:pt x="55768" y="14001"/>
                </a:lnTo>
                <a:lnTo>
                  <a:pt x="95654" y="2571"/>
                </a:lnTo>
                <a:lnTo>
                  <a:pt x="128016" y="0"/>
                </a:lnTo>
                <a:lnTo>
                  <a:pt x="137398" y="261"/>
                </a:lnTo>
                <a:lnTo>
                  <a:pt x="176117" y="4714"/>
                </a:lnTo>
                <a:lnTo>
                  <a:pt x="217551" y="24003"/>
                </a:lnTo>
                <a:lnTo>
                  <a:pt x="235640" y="47244"/>
                </a:lnTo>
                <a:lnTo>
                  <a:pt x="123444" y="47244"/>
                </a:lnTo>
                <a:lnTo>
                  <a:pt x="113728" y="47815"/>
                </a:lnTo>
                <a:lnTo>
                  <a:pt x="79438" y="77176"/>
                </a:lnTo>
                <a:lnTo>
                  <a:pt x="77724" y="86868"/>
                </a:lnTo>
                <a:close/>
              </a:path>
              <a:path w="248920" h="269875">
                <a:moveTo>
                  <a:pt x="86868" y="269748"/>
                </a:moveTo>
                <a:lnTo>
                  <a:pt x="44100" y="262604"/>
                </a:lnTo>
                <a:lnTo>
                  <a:pt x="9810" y="235172"/>
                </a:lnTo>
                <a:lnTo>
                  <a:pt x="0" y="193548"/>
                </a:lnTo>
                <a:lnTo>
                  <a:pt x="333" y="183570"/>
                </a:lnTo>
                <a:lnTo>
                  <a:pt x="15811" y="145351"/>
                </a:lnTo>
                <a:lnTo>
                  <a:pt x="54864" y="123444"/>
                </a:lnTo>
                <a:lnTo>
                  <a:pt x="62841" y="121181"/>
                </a:lnTo>
                <a:lnTo>
                  <a:pt x="101346" y="113728"/>
                </a:lnTo>
                <a:lnTo>
                  <a:pt x="117348" y="112776"/>
                </a:lnTo>
                <a:lnTo>
                  <a:pt x="125063" y="111633"/>
                </a:lnTo>
                <a:lnTo>
                  <a:pt x="163068" y="99060"/>
                </a:lnTo>
                <a:lnTo>
                  <a:pt x="170688" y="89916"/>
                </a:lnTo>
                <a:lnTo>
                  <a:pt x="169164" y="82296"/>
                </a:lnTo>
                <a:lnTo>
                  <a:pt x="169164" y="68580"/>
                </a:lnTo>
                <a:lnTo>
                  <a:pt x="141732" y="48768"/>
                </a:lnTo>
                <a:lnTo>
                  <a:pt x="135636" y="48768"/>
                </a:lnTo>
                <a:lnTo>
                  <a:pt x="131064" y="47244"/>
                </a:lnTo>
                <a:lnTo>
                  <a:pt x="235640" y="47244"/>
                </a:lnTo>
                <a:lnTo>
                  <a:pt x="237744" y="52578"/>
                </a:lnTo>
                <a:lnTo>
                  <a:pt x="239982" y="62293"/>
                </a:lnTo>
                <a:lnTo>
                  <a:pt x="240792" y="73152"/>
                </a:lnTo>
                <a:lnTo>
                  <a:pt x="240792" y="138684"/>
                </a:lnTo>
                <a:lnTo>
                  <a:pt x="169164" y="138684"/>
                </a:lnTo>
                <a:lnTo>
                  <a:pt x="166116" y="141732"/>
                </a:lnTo>
                <a:lnTo>
                  <a:pt x="163068" y="143256"/>
                </a:lnTo>
                <a:lnTo>
                  <a:pt x="149352" y="147828"/>
                </a:lnTo>
                <a:lnTo>
                  <a:pt x="144780" y="147828"/>
                </a:lnTo>
                <a:lnTo>
                  <a:pt x="138684" y="149352"/>
                </a:lnTo>
                <a:lnTo>
                  <a:pt x="134112" y="149352"/>
                </a:lnTo>
                <a:lnTo>
                  <a:pt x="128016" y="150876"/>
                </a:lnTo>
                <a:lnTo>
                  <a:pt x="121920" y="150876"/>
                </a:lnTo>
                <a:lnTo>
                  <a:pt x="117348" y="152400"/>
                </a:lnTo>
                <a:lnTo>
                  <a:pt x="111252" y="153924"/>
                </a:lnTo>
                <a:lnTo>
                  <a:pt x="106680" y="153924"/>
                </a:lnTo>
                <a:lnTo>
                  <a:pt x="100584" y="155448"/>
                </a:lnTo>
                <a:lnTo>
                  <a:pt x="96012" y="156972"/>
                </a:lnTo>
                <a:lnTo>
                  <a:pt x="89916" y="158496"/>
                </a:lnTo>
                <a:lnTo>
                  <a:pt x="86868" y="161544"/>
                </a:lnTo>
                <a:lnTo>
                  <a:pt x="82296" y="164592"/>
                </a:lnTo>
                <a:lnTo>
                  <a:pt x="79248" y="166116"/>
                </a:lnTo>
                <a:lnTo>
                  <a:pt x="73152" y="175260"/>
                </a:lnTo>
                <a:lnTo>
                  <a:pt x="70104" y="178308"/>
                </a:lnTo>
                <a:lnTo>
                  <a:pt x="70104" y="202692"/>
                </a:lnTo>
                <a:lnTo>
                  <a:pt x="73152" y="207264"/>
                </a:lnTo>
                <a:lnTo>
                  <a:pt x="76200" y="210312"/>
                </a:lnTo>
                <a:lnTo>
                  <a:pt x="79248" y="214884"/>
                </a:lnTo>
                <a:lnTo>
                  <a:pt x="82296" y="216408"/>
                </a:lnTo>
                <a:lnTo>
                  <a:pt x="86868" y="219456"/>
                </a:lnTo>
                <a:lnTo>
                  <a:pt x="96012" y="222504"/>
                </a:lnTo>
                <a:lnTo>
                  <a:pt x="102108" y="222504"/>
                </a:lnTo>
                <a:lnTo>
                  <a:pt x="106680" y="224028"/>
                </a:lnTo>
                <a:lnTo>
                  <a:pt x="241025" y="224028"/>
                </a:lnTo>
                <a:lnTo>
                  <a:pt x="241434" y="231267"/>
                </a:lnTo>
                <a:lnTo>
                  <a:pt x="242316" y="239268"/>
                </a:lnTo>
                <a:lnTo>
                  <a:pt x="172212" y="239268"/>
                </a:lnTo>
                <a:lnTo>
                  <a:pt x="132588" y="263651"/>
                </a:lnTo>
                <a:lnTo>
                  <a:pt x="98298" y="269438"/>
                </a:lnTo>
                <a:lnTo>
                  <a:pt x="86868" y="269748"/>
                </a:lnTo>
                <a:close/>
              </a:path>
              <a:path w="248920" h="269875">
                <a:moveTo>
                  <a:pt x="241025" y="224028"/>
                </a:moveTo>
                <a:lnTo>
                  <a:pt x="112776" y="224028"/>
                </a:lnTo>
                <a:lnTo>
                  <a:pt x="122491" y="223480"/>
                </a:lnTo>
                <a:lnTo>
                  <a:pt x="131064" y="221932"/>
                </a:lnTo>
                <a:lnTo>
                  <a:pt x="161544" y="199644"/>
                </a:lnTo>
                <a:lnTo>
                  <a:pt x="166116" y="193548"/>
                </a:lnTo>
                <a:lnTo>
                  <a:pt x="167640" y="187452"/>
                </a:lnTo>
                <a:lnTo>
                  <a:pt x="169164" y="179832"/>
                </a:lnTo>
                <a:lnTo>
                  <a:pt x="169164" y="138684"/>
                </a:lnTo>
                <a:lnTo>
                  <a:pt x="240792" y="138684"/>
                </a:lnTo>
                <a:lnTo>
                  <a:pt x="240904" y="219527"/>
                </a:lnTo>
                <a:lnTo>
                  <a:pt x="241025" y="224028"/>
                </a:lnTo>
                <a:close/>
              </a:path>
              <a:path w="248920" h="269875">
                <a:moveTo>
                  <a:pt x="248412" y="263651"/>
                </a:moveTo>
                <a:lnTo>
                  <a:pt x="178308" y="263651"/>
                </a:lnTo>
                <a:lnTo>
                  <a:pt x="176784" y="259080"/>
                </a:lnTo>
                <a:lnTo>
                  <a:pt x="175260" y="256032"/>
                </a:lnTo>
                <a:lnTo>
                  <a:pt x="173736" y="251460"/>
                </a:lnTo>
                <a:lnTo>
                  <a:pt x="173736" y="243840"/>
                </a:lnTo>
                <a:lnTo>
                  <a:pt x="172212" y="239268"/>
                </a:lnTo>
                <a:lnTo>
                  <a:pt x="242316" y="239268"/>
                </a:lnTo>
                <a:lnTo>
                  <a:pt x="243840" y="249936"/>
                </a:lnTo>
                <a:lnTo>
                  <a:pt x="245364" y="259080"/>
                </a:lnTo>
                <a:lnTo>
                  <a:pt x="248412" y="263651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5999364" y="1430828"/>
            <a:ext cx="112568" cy="180109"/>
          </a:xfrm>
          <a:custGeom>
            <a:avLst/>
            <a:gdLst/>
            <a:ahLst/>
            <a:cxnLst/>
            <a:rect l="l" t="t" r="r" b="b"/>
            <a:pathLst>
              <a:path w="165100" h="264160">
                <a:moveTo>
                  <a:pt x="164592" y="54864"/>
                </a:moveTo>
                <a:lnTo>
                  <a:pt x="67056" y="54864"/>
                </a:lnTo>
                <a:lnTo>
                  <a:pt x="69627" y="49149"/>
                </a:lnTo>
                <a:lnTo>
                  <a:pt x="95130" y="18930"/>
                </a:lnTo>
                <a:lnTo>
                  <a:pt x="100584" y="15240"/>
                </a:lnTo>
                <a:lnTo>
                  <a:pt x="106680" y="10668"/>
                </a:lnTo>
                <a:lnTo>
                  <a:pt x="114300" y="6096"/>
                </a:lnTo>
                <a:lnTo>
                  <a:pt x="123444" y="4572"/>
                </a:lnTo>
                <a:lnTo>
                  <a:pt x="129420" y="2571"/>
                </a:lnTo>
                <a:lnTo>
                  <a:pt x="135826" y="1143"/>
                </a:lnTo>
                <a:lnTo>
                  <a:pt x="142517" y="285"/>
                </a:lnTo>
                <a:lnTo>
                  <a:pt x="149352" y="0"/>
                </a:lnTo>
                <a:lnTo>
                  <a:pt x="153924" y="0"/>
                </a:lnTo>
                <a:lnTo>
                  <a:pt x="158496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60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38684" y="65532"/>
                </a:lnTo>
                <a:lnTo>
                  <a:pt x="129825" y="65841"/>
                </a:lnTo>
                <a:lnTo>
                  <a:pt x="94297" y="79629"/>
                </a:lnTo>
                <a:lnTo>
                  <a:pt x="73152" y="115824"/>
                </a:lnTo>
                <a:lnTo>
                  <a:pt x="70151" y="138969"/>
                </a:lnTo>
                <a:lnTo>
                  <a:pt x="70104" y="263651"/>
                </a:lnTo>
                <a:close/>
              </a:path>
              <a:path w="165100" h="264160">
                <a:moveTo>
                  <a:pt x="164592" y="68580"/>
                </a:moveTo>
                <a:lnTo>
                  <a:pt x="161544" y="67056"/>
                </a:lnTo>
                <a:lnTo>
                  <a:pt x="156972" y="67056"/>
                </a:lnTo>
                <a:lnTo>
                  <a:pt x="152400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6116782" y="1369522"/>
            <a:ext cx="178810" cy="245485"/>
          </a:xfrm>
          <a:custGeom>
            <a:avLst/>
            <a:gdLst/>
            <a:ahLst/>
            <a:cxnLst/>
            <a:rect l="l" t="t" r="r" b="b"/>
            <a:pathLst>
              <a:path w="262254" h="360044">
                <a:moveTo>
                  <a:pt x="262128" y="128016"/>
                </a:moveTo>
                <a:lnTo>
                  <a:pt x="190500" y="128016"/>
                </a:lnTo>
                <a:lnTo>
                  <a:pt x="190500" y="0"/>
                </a:lnTo>
                <a:lnTo>
                  <a:pt x="262128" y="0"/>
                </a:lnTo>
                <a:lnTo>
                  <a:pt x="262128" y="128016"/>
                </a:lnTo>
                <a:close/>
              </a:path>
              <a:path w="262254" h="360044">
                <a:moveTo>
                  <a:pt x="115824" y="359664"/>
                </a:moveTo>
                <a:lnTo>
                  <a:pt x="76390" y="353877"/>
                </a:lnTo>
                <a:lnTo>
                  <a:pt x="36385" y="327350"/>
                </a:lnTo>
                <a:lnTo>
                  <a:pt x="11596" y="286583"/>
                </a:lnTo>
                <a:lnTo>
                  <a:pt x="2095" y="248983"/>
                </a:lnTo>
                <a:lnTo>
                  <a:pt x="0" y="222504"/>
                </a:lnTo>
                <a:lnTo>
                  <a:pt x="547" y="209954"/>
                </a:lnTo>
                <a:lnTo>
                  <a:pt x="11596" y="161710"/>
                </a:lnTo>
                <a:lnTo>
                  <a:pt x="36385" y="122229"/>
                </a:lnTo>
                <a:lnTo>
                  <a:pt x="76366" y="95702"/>
                </a:lnTo>
                <a:lnTo>
                  <a:pt x="114300" y="89916"/>
                </a:lnTo>
                <a:lnTo>
                  <a:pt x="125706" y="90487"/>
                </a:lnTo>
                <a:lnTo>
                  <a:pt x="168211" y="105084"/>
                </a:lnTo>
                <a:lnTo>
                  <a:pt x="190500" y="128016"/>
                </a:lnTo>
                <a:lnTo>
                  <a:pt x="262128" y="128016"/>
                </a:lnTo>
                <a:lnTo>
                  <a:pt x="262128" y="143256"/>
                </a:lnTo>
                <a:lnTo>
                  <a:pt x="132588" y="143256"/>
                </a:lnTo>
                <a:lnTo>
                  <a:pt x="124634" y="143803"/>
                </a:lnTo>
                <a:lnTo>
                  <a:pt x="87772" y="163734"/>
                </a:lnTo>
                <a:lnTo>
                  <a:pt x="72032" y="202191"/>
                </a:lnTo>
                <a:lnTo>
                  <a:pt x="70104" y="225552"/>
                </a:lnTo>
                <a:lnTo>
                  <a:pt x="70392" y="232671"/>
                </a:lnTo>
                <a:lnTo>
                  <a:pt x="71247" y="240030"/>
                </a:lnTo>
                <a:lnTo>
                  <a:pt x="72675" y="247411"/>
                </a:lnTo>
                <a:lnTo>
                  <a:pt x="74676" y="254508"/>
                </a:lnTo>
                <a:lnTo>
                  <a:pt x="76342" y="262223"/>
                </a:lnTo>
                <a:lnTo>
                  <a:pt x="99488" y="296513"/>
                </a:lnTo>
                <a:lnTo>
                  <a:pt x="132588" y="307848"/>
                </a:lnTo>
                <a:lnTo>
                  <a:pt x="262128" y="307848"/>
                </a:lnTo>
                <a:lnTo>
                  <a:pt x="262128" y="320040"/>
                </a:lnTo>
                <a:lnTo>
                  <a:pt x="193548" y="320040"/>
                </a:lnTo>
                <a:lnTo>
                  <a:pt x="187261" y="329731"/>
                </a:lnTo>
                <a:lnTo>
                  <a:pt x="179832" y="338137"/>
                </a:lnTo>
                <a:lnTo>
                  <a:pt x="139827" y="357378"/>
                </a:lnTo>
                <a:lnTo>
                  <a:pt x="128111" y="359092"/>
                </a:lnTo>
                <a:lnTo>
                  <a:pt x="115824" y="359664"/>
                </a:lnTo>
                <a:close/>
              </a:path>
              <a:path w="262254" h="360044">
                <a:moveTo>
                  <a:pt x="262128" y="307848"/>
                </a:moveTo>
                <a:lnTo>
                  <a:pt x="132588" y="307848"/>
                </a:lnTo>
                <a:lnTo>
                  <a:pt x="141184" y="307300"/>
                </a:lnTo>
                <a:lnTo>
                  <a:pt x="148780" y="305752"/>
                </a:lnTo>
                <a:lnTo>
                  <a:pt x="181356" y="281940"/>
                </a:lnTo>
                <a:lnTo>
                  <a:pt x="190500" y="256032"/>
                </a:lnTo>
                <a:lnTo>
                  <a:pt x="192262" y="248054"/>
                </a:lnTo>
                <a:lnTo>
                  <a:pt x="193167" y="240220"/>
                </a:lnTo>
                <a:lnTo>
                  <a:pt x="193500" y="232671"/>
                </a:lnTo>
                <a:lnTo>
                  <a:pt x="193500" y="217551"/>
                </a:lnTo>
                <a:lnTo>
                  <a:pt x="193167" y="209550"/>
                </a:lnTo>
                <a:lnTo>
                  <a:pt x="192262" y="201549"/>
                </a:lnTo>
                <a:lnTo>
                  <a:pt x="190500" y="193548"/>
                </a:lnTo>
                <a:lnTo>
                  <a:pt x="189071" y="186713"/>
                </a:lnTo>
                <a:lnTo>
                  <a:pt x="166997" y="154566"/>
                </a:lnTo>
                <a:lnTo>
                  <a:pt x="132588" y="143256"/>
                </a:lnTo>
                <a:lnTo>
                  <a:pt x="262128" y="143256"/>
                </a:lnTo>
                <a:lnTo>
                  <a:pt x="262128" y="307848"/>
                </a:lnTo>
                <a:close/>
              </a:path>
              <a:path w="262254" h="360044">
                <a:moveTo>
                  <a:pt x="262128" y="353568"/>
                </a:moveTo>
                <a:lnTo>
                  <a:pt x="195072" y="353568"/>
                </a:lnTo>
                <a:lnTo>
                  <a:pt x="195072" y="320040"/>
                </a:lnTo>
                <a:lnTo>
                  <a:pt x="262128" y="320040"/>
                </a:lnTo>
                <a:lnTo>
                  <a:pt x="262128" y="35356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/>
          <p:nvPr/>
        </p:nvSpPr>
        <p:spPr>
          <a:xfrm>
            <a:off x="6415000" y="1363288"/>
            <a:ext cx="202623" cy="252845"/>
          </a:xfrm>
          <a:custGeom>
            <a:avLst/>
            <a:gdLst/>
            <a:ahLst/>
            <a:cxnLst/>
            <a:rect l="l" t="t" r="r" b="b"/>
            <a:pathLst>
              <a:path w="297179" h="370839">
                <a:moveTo>
                  <a:pt x="284021" y="310895"/>
                </a:moveTo>
                <a:lnTo>
                  <a:pt x="167640" y="310895"/>
                </a:lnTo>
                <a:lnTo>
                  <a:pt x="176784" y="309371"/>
                </a:lnTo>
                <a:lnTo>
                  <a:pt x="192024" y="306323"/>
                </a:lnTo>
                <a:lnTo>
                  <a:pt x="198120" y="301751"/>
                </a:lnTo>
                <a:lnTo>
                  <a:pt x="205740" y="298703"/>
                </a:lnTo>
                <a:lnTo>
                  <a:pt x="211836" y="294131"/>
                </a:lnTo>
                <a:lnTo>
                  <a:pt x="216443" y="289512"/>
                </a:lnTo>
                <a:lnTo>
                  <a:pt x="220980" y="283463"/>
                </a:lnTo>
                <a:lnTo>
                  <a:pt x="222504" y="275843"/>
                </a:lnTo>
                <a:lnTo>
                  <a:pt x="222504" y="257555"/>
                </a:lnTo>
                <a:lnTo>
                  <a:pt x="188976" y="228599"/>
                </a:lnTo>
                <a:lnTo>
                  <a:pt x="127373" y="211073"/>
                </a:lnTo>
                <a:lnTo>
                  <a:pt x="117348" y="208787"/>
                </a:lnTo>
                <a:lnTo>
                  <a:pt x="107965" y="205597"/>
                </a:lnTo>
                <a:lnTo>
                  <a:pt x="70151" y="192000"/>
                </a:lnTo>
                <a:lnTo>
                  <a:pt x="38266" y="170783"/>
                </a:lnTo>
                <a:lnTo>
                  <a:pt x="14478" y="129730"/>
                </a:lnTo>
                <a:lnTo>
                  <a:pt x="12196" y="106608"/>
                </a:lnTo>
                <a:lnTo>
                  <a:pt x="13025" y="93511"/>
                </a:lnTo>
                <a:lnTo>
                  <a:pt x="30646" y="49696"/>
                </a:lnTo>
                <a:lnTo>
                  <a:pt x="64317" y="19597"/>
                </a:lnTo>
                <a:lnTo>
                  <a:pt x="108989" y="3214"/>
                </a:lnTo>
                <a:lnTo>
                  <a:pt x="144780" y="0"/>
                </a:lnTo>
                <a:lnTo>
                  <a:pt x="158234" y="309"/>
                </a:lnTo>
                <a:lnTo>
                  <a:pt x="196596" y="6095"/>
                </a:lnTo>
                <a:lnTo>
                  <a:pt x="242315" y="25907"/>
                </a:lnTo>
                <a:lnTo>
                  <a:pt x="273419" y="60960"/>
                </a:lnTo>
                <a:lnTo>
                  <a:pt x="128016" y="60960"/>
                </a:lnTo>
                <a:lnTo>
                  <a:pt x="115824" y="64007"/>
                </a:lnTo>
                <a:lnTo>
                  <a:pt x="109728" y="67055"/>
                </a:lnTo>
                <a:lnTo>
                  <a:pt x="105156" y="70103"/>
                </a:lnTo>
                <a:lnTo>
                  <a:pt x="99060" y="73151"/>
                </a:lnTo>
                <a:lnTo>
                  <a:pt x="96012" y="77724"/>
                </a:lnTo>
                <a:lnTo>
                  <a:pt x="91440" y="82295"/>
                </a:lnTo>
                <a:lnTo>
                  <a:pt x="88392" y="86867"/>
                </a:lnTo>
                <a:lnTo>
                  <a:pt x="86868" y="92963"/>
                </a:lnTo>
                <a:lnTo>
                  <a:pt x="86868" y="108203"/>
                </a:lnTo>
                <a:lnTo>
                  <a:pt x="88392" y="114300"/>
                </a:lnTo>
                <a:lnTo>
                  <a:pt x="91440" y="117348"/>
                </a:lnTo>
                <a:lnTo>
                  <a:pt x="94488" y="121919"/>
                </a:lnTo>
                <a:lnTo>
                  <a:pt x="99060" y="126491"/>
                </a:lnTo>
                <a:lnTo>
                  <a:pt x="106680" y="129539"/>
                </a:lnTo>
                <a:lnTo>
                  <a:pt x="112966" y="132707"/>
                </a:lnTo>
                <a:lnTo>
                  <a:pt x="120396" y="135445"/>
                </a:lnTo>
                <a:lnTo>
                  <a:pt x="128968" y="137898"/>
                </a:lnTo>
                <a:lnTo>
                  <a:pt x="138684" y="140207"/>
                </a:lnTo>
                <a:lnTo>
                  <a:pt x="149804" y="143636"/>
                </a:lnTo>
                <a:lnTo>
                  <a:pt x="162496" y="147065"/>
                </a:lnTo>
                <a:lnTo>
                  <a:pt x="176617" y="150494"/>
                </a:lnTo>
                <a:lnTo>
                  <a:pt x="192024" y="153923"/>
                </a:lnTo>
                <a:lnTo>
                  <a:pt x="198024" y="155328"/>
                </a:lnTo>
                <a:lnTo>
                  <a:pt x="237553" y="168211"/>
                </a:lnTo>
                <a:lnTo>
                  <a:pt x="270891" y="191833"/>
                </a:lnTo>
                <a:lnTo>
                  <a:pt x="293941" y="230314"/>
                </a:lnTo>
                <a:lnTo>
                  <a:pt x="297179" y="257555"/>
                </a:lnTo>
                <a:lnTo>
                  <a:pt x="296608" y="269628"/>
                </a:lnTo>
                <a:lnTo>
                  <a:pt x="294894" y="280987"/>
                </a:lnTo>
                <a:lnTo>
                  <a:pt x="292036" y="292060"/>
                </a:lnTo>
                <a:lnTo>
                  <a:pt x="288036" y="303275"/>
                </a:lnTo>
                <a:lnTo>
                  <a:pt x="284021" y="310895"/>
                </a:lnTo>
                <a:close/>
              </a:path>
              <a:path w="297179" h="370839">
                <a:moveTo>
                  <a:pt x="284988" y="114300"/>
                </a:moveTo>
                <a:lnTo>
                  <a:pt x="210312" y="114300"/>
                </a:lnTo>
                <a:lnTo>
                  <a:pt x="209788" y="106608"/>
                </a:lnTo>
                <a:lnTo>
                  <a:pt x="208407" y="99631"/>
                </a:lnTo>
                <a:lnTo>
                  <a:pt x="182880" y="68579"/>
                </a:lnTo>
                <a:lnTo>
                  <a:pt x="140208" y="60960"/>
                </a:lnTo>
                <a:lnTo>
                  <a:pt x="273419" y="60960"/>
                </a:lnTo>
                <a:lnTo>
                  <a:pt x="274320" y="62483"/>
                </a:lnTo>
                <a:lnTo>
                  <a:pt x="279201" y="73580"/>
                </a:lnTo>
                <a:lnTo>
                  <a:pt x="282511" y="86105"/>
                </a:lnTo>
                <a:lnTo>
                  <a:pt x="284392" y="99774"/>
                </a:lnTo>
                <a:lnTo>
                  <a:pt x="284988" y="114300"/>
                </a:lnTo>
                <a:close/>
              </a:path>
              <a:path w="297179" h="370839">
                <a:moveTo>
                  <a:pt x="150876" y="370332"/>
                </a:moveTo>
                <a:lnTo>
                  <a:pt x="108227" y="365831"/>
                </a:lnTo>
                <a:lnTo>
                  <a:pt x="68389" y="353758"/>
                </a:lnTo>
                <a:lnTo>
                  <a:pt x="35766" y="332827"/>
                </a:lnTo>
                <a:lnTo>
                  <a:pt x="12192" y="301751"/>
                </a:lnTo>
                <a:lnTo>
                  <a:pt x="833" y="261032"/>
                </a:lnTo>
                <a:lnTo>
                  <a:pt x="0" y="245363"/>
                </a:lnTo>
                <a:lnTo>
                  <a:pt x="74676" y="245363"/>
                </a:lnTo>
                <a:lnTo>
                  <a:pt x="75199" y="254198"/>
                </a:lnTo>
                <a:lnTo>
                  <a:pt x="76581" y="262318"/>
                </a:lnTo>
                <a:lnTo>
                  <a:pt x="99060" y="295655"/>
                </a:lnTo>
                <a:lnTo>
                  <a:pt x="138684" y="309943"/>
                </a:lnTo>
                <a:lnTo>
                  <a:pt x="153924" y="310895"/>
                </a:lnTo>
                <a:lnTo>
                  <a:pt x="284021" y="310895"/>
                </a:lnTo>
                <a:lnTo>
                  <a:pt x="282892" y="313039"/>
                </a:lnTo>
                <a:lnTo>
                  <a:pt x="250888" y="345757"/>
                </a:lnTo>
                <a:lnTo>
                  <a:pt x="214884" y="361188"/>
                </a:lnTo>
                <a:lnTo>
                  <a:pt x="168592" y="369760"/>
                </a:lnTo>
                <a:lnTo>
                  <a:pt x="150876" y="3703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" name="object 11"/>
          <p:cNvSpPr/>
          <p:nvPr/>
        </p:nvSpPr>
        <p:spPr>
          <a:xfrm>
            <a:off x="6638406" y="1430828"/>
            <a:ext cx="172749" cy="184006"/>
          </a:xfrm>
          <a:custGeom>
            <a:avLst/>
            <a:gdLst/>
            <a:ahLst/>
            <a:cxnLst/>
            <a:rect l="l" t="t" r="r" b="b"/>
            <a:pathLst>
              <a:path w="253365" h="269875">
                <a:moveTo>
                  <a:pt x="129540" y="269747"/>
                </a:moveTo>
                <a:lnTo>
                  <a:pt x="88820" y="264604"/>
                </a:lnTo>
                <a:lnTo>
                  <a:pt x="44481" y="241530"/>
                </a:lnTo>
                <a:lnTo>
                  <a:pt x="14263" y="203168"/>
                </a:lnTo>
                <a:lnTo>
                  <a:pt x="2286" y="166497"/>
                </a:lnTo>
                <a:lnTo>
                  <a:pt x="0" y="138684"/>
                </a:lnTo>
                <a:lnTo>
                  <a:pt x="571" y="124110"/>
                </a:lnTo>
                <a:lnTo>
                  <a:pt x="9144" y="83820"/>
                </a:lnTo>
                <a:lnTo>
                  <a:pt x="26074" y="49315"/>
                </a:lnTo>
                <a:lnTo>
                  <a:pt x="63531" y="16049"/>
                </a:lnTo>
                <a:lnTo>
                  <a:pt x="101155" y="2476"/>
                </a:lnTo>
                <a:lnTo>
                  <a:pt x="131064" y="0"/>
                </a:lnTo>
                <a:lnTo>
                  <a:pt x="142255" y="309"/>
                </a:lnTo>
                <a:lnTo>
                  <a:pt x="185261" y="9810"/>
                </a:lnTo>
                <a:lnTo>
                  <a:pt x="220194" y="30646"/>
                </a:lnTo>
                <a:lnTo>
                  <a:pt x="238269" y="53340"/>
                </a:lnTo>
                <a:lnTo>
                  <a:pt x="129540" y="53340"/>
                </a:lnTo>
                <a:lnTo>
                  <a:pt x="121824" y="53887"/>
                </a:lnTo>
                <a:lnTo>
                  <a:pt x="87534" y="75104"/>
                </a:lnTo>
                <a:lnTo>
                  <a:pt x="72032" y="115300"/>
                </a:lnTo>
                <a:lnTo>
                  <a:pt x="70104" y="137160"/>
                </a:lnTo>
                <a:lnTo>
                  <a:pt x="70365" y="144018"/>
                </a:lnTo>
                <a:lnTo>
                  <a:pt x="79795" y="185380"/>
                </a:lnTo>
                <a:lnTo>
                  <a:pt x="82296" y="192024"/>
                </a:lnTo>
                <a:lnTo>
                  <a:pt x="113157" y="215836"/>
                </a:lnTo>
                <a:lnTo>
                  <a:pt x="128016" y="217932"/>
                </a:lnTo>
                <a:lnTo>
                  <a:pt x="234814" y="217932"/>
                </a:lnTo>
                <a:lnTo>
                  <a:pt x="227909" y="228695"/>
                </a:lnTo>
                <a:lnTo>
                  <a:pt x="213360" y="243840"/>
                </a:lnTo>
                <a:lnTo>
                  <a:pt x="195333" y="254960"/>
                </a:lnTo>
                <a:lnTo>
                  <a:pt x="175450" y="263080"/>
                </a:lnTo>
                <a:lnTo>
                  <a:pt x="153566" y="268057"/>
                </a:lnTo>
                <a:lnTo>
                  <a:pt x="129540" y="269747"/>
                </a:lnTo>
                <a:close/>
              </a:path>
              <a:path w="253365" h="269875">
                <a:moveTo>
                  <a:pt x="251460" y="97536"/>
                </a:moveTo>
                <a:lnTo>
                  <a:pt x="182880" y="97536"/>
                </a:lnTo>
                <a:lnTo>
                  <a:pt x="176903" y="78414"/>
                </a:lnTo>
                <a:lnTo>
                  <a:pt x="165925" y="64579"/>
                </a:lnTo>
                <a:lnTo>
                  <a:pt x="150090" y="56173"/>
                </a:lnTo>
                <a:lnTo>
                  <a:pt x="129540" y="53340"/>
                </a:lnTo>
                <a:lnTo>
                  <a:pt x="238269" y="53340"/>
                </a:lnTo>
                <a:lnTo>
                  <a:pt x="239268" y="54864"/>
                </a:lnTo>
                <a:lnTo>
                  <a:pt x="244173" y="64317"/>
                </a:lnTo>
                <a:lnTo>
                  <a:pt x="247650" y="74485"/>
                </a:lnTo>
                <a:lnTo>
                  <a:pt x="249983" y="85510"/>
                </a:lnTo>
                <a:lnTo>
                  <a:pt x="251460" y="97536"/>
                </a:lnTo>
                <a:close/>
              </a:path>
              <a:path w="253365" h="269875">
                <a:moveTo>
                  <a:pt x="234814" y="217932"/>
                </a:moveTo>
                <a:lnTo>
                  <a:pt x="128016" y="217932"/>
                </a:lnTo>
                <a:lnTo>
                  <a:pt x="140636" y="217074"/>
                </a:lnTo>
                <a:lnTo>
                  <a:pt x="151257" y="214503"/>
                </a:lnTo>
                <a:lnTo>
                  <a:pt x="178879" y="187452"/>
                </a:lnTo>
                <a:lnTo>
                  <a:pt x="184404" y="166116"/>
                </a:lnTo>
                <a:lnTo>
                  <a:pt x="252984" y="166116"/>
                </a:lnTo>
                <a:lnTo>
                  <a:pt x="247864" y="189833"/>
                </a:lnTo>
                <a:lnTo>
                  <a:pt x="239458" y="210693"/>
                </a:lnTo>
                <a:lnTo>
                  <a:pt x="234814" y="2179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/>
          <p:nvPr/>
        </p:nvSpPr>
        <p:spPr>
          <a:xfrm>
            <a:off x="6832715" y="1430828"/>
            <a:ext cx="181841" cy="184006"/>
          </a:xfrm>
          <a:custGeom>
            <a:avLst/>
            <a:gdLst/>
            <a:ahLst/>
            <a:cxnLst/>
            <a:rect l="l" t="t" r="r" b="b"/>
            <a:pathLst>
              <a:path w="266700" h="269875">
                <a:moveTo>
                  <a:pt x="132588" y="269748"/>
                </a:moveTo>
                <a:lnTo>
                  <a:pt x="90582" y="264604"/>
                </a:lnTo>
                <a:lnTo>
                  <a:pt x="54864" y="249174"/>
                </a:lnTo>
                <a:lnTo>
                  <a:pt x="20574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0181"/>
                </a:lnTo>
                <a:lnTo>
                  <a:pt x="9144" y="79248"/>
                </a:lnTo>
                <a:lnTo>
                  <a:pt x="28003" y="46029"/>
                </a:lnTo>
                <a:lnTo>
                  <a:pt x="65722" y="15144"/>
                </a:lnTo>
                <a:lnTo>
                  <a:pt x="104013" y="2286"/>
                </a:lnTo>
                <a:lnTo>
                  <a:pt x="132588" y="0"/>
                </a:lnTo>
                <a:lnTo>
                  <a:pt x="147161" y="571"/>
                </a:lnTo>
                <a:lnTo>
                  <a:pt x="187452" y="9144"/>
                </a:lnTo>
                <a:lnTo>
                  <a:pt x="220670" y="28860"/>
                </a:lnTo>
                <a:lnTo>
                  <a:pt x="242831" y="53340"/>
                </a:lnTo>
                <a:lnTo>
                  <a:pt x="132588" y="53340"/>
                </a:lnTo>
                <a:lnTo>
                  <a:pt x="123753" y="53887"/>
                </a:lnTo>
                <a:lnTo>
                  <a:pt x="86891" y="73818"/>
                </a:lnTo>
                <a:lnTo>
                  <a:pt x="73152" y="105156"/>
                </a:lnTo>
                <a:lnTo>
                  <a:pt x="71389" y="112918"/>
                </a:lnTo>
                <a:lnTo>
                  <a:pt x="70485" y="120396"/>
                </a:lnTo>
                <a:lnTo>
                  <a:pt x="70151" y="127873"/>
                </a:lnTo>
                <a:lnTo>
                  <a:pt x="70151" y="143613"/>
                </a:lnTo>
                <a:lnTo>
                  <a:pt x="70485" y="151447"/>
                </a:lnTo>
                <a:lnTo>
                  <a:pt x="71389" y="158996"/>
                </a:lnTo>
                <a:lnTo>
                  <a:pt x="73152" y="166116"/>
                </a:lnTo>
                <a:lnTo>
                  <a:pt x="74580" y="172950"/>
                </a:lnTo>
                <a:lnTo>
                  <a:pt x="96654" y="206597"/>
                </a:lnTo>
                <a:lnTo>
                  <a:pt x="132588" y="217932"/>
                </a:lnTo>
                <a:lnTo>
                  <a:pt x="241785" y="217932"/>
                </a:lnTo>
                <a:lnTo>
                  <a:pt x="237815" y="223718"/>
                </a:lnTo>
                <a:lnTo>
                  <a:pt x="199477" y="255460"/>
                </a:lnTo>
                <a:lnTo>
                  <a:pt x="161163" y="267462"/>
                </a:lnTo>
                <a:lnTo>
                  <a:pt x="147161" y="269176"/>
                </a:lnTo>
                <a:lnTo>
                  <a:pt x="132588" y="269748"/>
                </a:lnTo>
                <a:close/>
              </a:path>
              <a:path w="266700" h="269875">
                <a:moveTo>
                  <a:pt x="241785" y="217932"/>
                </a:moveTo>
                <a:lnTo>
                  <a:pt x="132588" y="217932"/>
                </a:lnTo>
                <a:lnTo>
                  <a:pt x="141422" y="217384"/>
                </a:lnTo>
                <a:lnTo>
                  <a:pt x="149542" y="215836"/>
                </a:lnTo>
                <a:lnTo>
                  <a:pt x="182880" y="192024"/>
                </a:lnTo>
                <a:lnTo>
                  <a:pt x="195643" y="151447"/>
                </a:lnTo>
                <a:lnTo>
                  <a:pt x="196596" y="135636"/>
                </a:lnTo>
                <a:lnTo>
                  <a:pt x="196334" y="127873"/>
                </a:lnTo>
                <a:lnTo>
                  <a:pt x="186047" y="85224"/>
                </a:lnTo>
                <a:lnTo>
                  <a:pt x="156805" y="57840"/>
                </a:lnTo>
                <a:lnTo>
                  <a:pt x="132588" y="53340"/>
                </a:lnTo>
                <a:lnTo>
                  <a:pt x="242831" y="53340"/>
                </a:lnTo>
                <a:lnTo>
                  <a:pt x="260913" y="92130"/>
                </a:lnTo>
                <a:lnTo>
                  <a:pt x="266700" y="135636"/>
                </a:lnTo>
                <a:lnTo>
                  <a:pt x="266104" y="150209"/>
                </a:lnTo>
                <a:lnTo>
                  <a:pt x="256032" y="190500"/>
                </a:lnTo>
                <a:lnTo>
                  <a:pt x="244792" y="213550"/>
                </a:lnTo>
                <a:lnTo>
                  <a:pt x="241785" y="2179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" name="object 13"/>
          <p:cNvSpPr/>
          <p:nvPr/>
        </p:nvSpPr>
        <p:spPr>
          <a:xfrm>
            <a:off x="7043651" y="1430828"/>
            <a:ext cx="112568" cy="180109"/>
          </a:xfrm>
          <a:custGeom>
            <a:avLst/>
            <a:gdLst/>
            <a:ahLst/>
            <a:cxnLst/>
            <a:rect l="l" t="t" r="r" b="b"/>
            <a:pathLst>
              <a:path w="165100" h="264160">
                <a:moveTo>
                  <a:pt x="164592" y="54864"/>
                </a:moveTo>
                <a:lnTo>
                  <a:pt x="68580" y="54864"/>
                </a:lnTo>
                <a:lnTo>
                  <a:pt x="71127" y="49149"/>
                </a:lnTo>
                <a:lnTo>
                  <a:pt x="95130" y="18930"/>
                </a:lnTo>
                <a:lnTo>
                  <a:pt x="123444" y="4572"/>
                </a:lnTo>
                <a:lnTo>
                  <a:pt x="130063" y="2571"/>
                </a:lnTo>
                <a:lnTo>
                  <a:pt x="136398" y="1143"/>
                </a:lnTo>
                <a:lnTo>
                  <a:pt x="142732" y="285"/>
                </a:lnTo>
                <a:lnTo>
                  <a:pt x="149352" y="0"/>
                </a:lnTo>
                <a:lnTo>
                  <a:pt x="153924" y="0"/>
                </a:lnTo>
                <a:lnTo>
                  <a:pt x="160020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60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40208" y="65532"/>
                </a:lnTo>
                <a:lnTo>
                  <a:pt x="130468" y="65841"/>
                </a:lnTo>
                <a:lnTo>
                  <a:pt x="94869" y="79629"/>
                </a:lnTo>
                <a:lnTo>
                  <a:pt x="74676" y="115824"/>
                </a:lnTo>
                <a:lnTo>
                  <a:pt x="72675" y="122967"/>
                </a:lnTo>
                <a:lnTo>
                  <a:pt x="71247" y="130683"/>
                </a:lnTo>
                <a:lnTo>
                  <a:pt x="70389" y="138969"/>
                </a:lnTo>
                <a:lnTo>
                  <a:pt x="70104" y="147828"/>
                </a:lnTo>
                <a:lnTo>
                  <a:pt x="70104" y="263651"/>
                </a:lnTo>
                <a:close/>
              </a:path>
              <a:path w="165100" h="264160">
                <a:moveTo>
                  <a:pt x="164592" y="68580"/>
                </a:moveTo>
                <a:lnTo>
                  <a:pt x="161544" y="67056"/>
                </a:lnTo>
                <a:lnTo>
                  <a:pt x="158496" y="67056"/>
                </a:lnTo>
                <a:lnTo>
                  <a:pt x="153924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4" name="object 14"/>
          <p:cNvSpPr/>
          <p:nvPr/>
        </p:nvSpPr>
        <p:spPr>
          <a:xfrm>
            <a:off x="7161068" y="1430828"/>
            <a:ext cx="174048" cy="184006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8031"/>
                </a:lnTo>
                <a:lnTo>
                  <a:pt x="20383" y="212979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300"/>
                </a:lnTo>
                <a:lnTo>
                  <a:pt x="9144" y="82296"/>
                </a:lnTo>
                <a:lnTo>
                  <a:pt x="27360" y="48434"/>
                </a:lnTo>
                <a:lnTo>
                  <a:pt x="65698" y="16049"/>
                </a:lnTo>
                <a:lnTo>
                  <a:pt x="102489" y="2476"/>
                </a:lnTo>
                <a:lnTo>
                  <a:pt x="129540" y="0"/>
                </a:lnTo>
                <a:lnTo>
                  <a:pt x="145875" y="833"/>
                </a:lnTo>
                <a:lnTo>
                  <a:pt x="187452" y="12192"/>
                </a:lnTo>
                <a:lnTo>
                  <a:pt x="218527" y="36623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649"/>
                </a:lnTo>
                <a:lnTo>
                  <a:pt x="113157" y="54673"/>
                </a:lnTo>
                <a:lnTo>
                  <a:pt x="106584" y="56554"/>
                </a:lnTo>
                <a:lnTo>
                  <a:pt x="100584" y="59436"/>
                </a:lnTo>
                <a:lnTo>
                  <a:pt x="92964" y="62484"/>
                </a:lnTo>
                <a:lnTo>
                  <a:pt x="86868" y="67056"/>
                </a:lnTo>
                <a:lnTo>
                  <a:pt x="77724" y="79248"/>
                </a:lnTo>
                <a:lnTo>
                  <a:pt x="74676" y="85344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596" y="108204"/>
                </a:lnTo>
                <a:lnTo>
                  <a:pt x="252793" y="109108"/>
                </a:lnTo>
                <a:lnTo>
                  <a:pt x="254508" y="123063"/>
                </a:lnTo>
                <a:lnTo>
                  <a:pt x="255079" y="137588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4825" y="217932"/>
                </a:lnTo>
                <a:lnTo>
                  <a:pt x="231607" y="223504"/>
                </a:lnTo>
                <a:lnTo>
                  <a:pt x="188475" y="258818"/>
                </a:lnTo>
                <a:lnTo>
                  <a:pt x="151280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596" y="108204"/>
                </a:moveTo>
                <a:lnTo>
                  <a:pt x="184404" y="108204"/>
                </a:lnTo>
                <a:lnTo>
                  <a:pt x="181546" y="95345"/>
                </a:lnTo>
                <a:lnTo>
                  <a:pt x="177546" y="84201"/>
                </a:lnTo>
                <a:lnTo>
                  <a:pt x="150495" y="5676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596" y="108204"/>
                </a:lnTo>
                <a:close/>
              </a:path>
              <a:path w="255270" h="269875">
                <a:moveTo>
                  <a:pt x="234825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6094" y="190119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35" y="205573"/>
                </a:lnTo>
                <a:lnTo>
                  <a:pt x="234825" y="2179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5" name="object 15"/>
          <p:cNvSpPr/>
          <p:nvPr/>
        </p:nvSpPr>
        <p:spPr>
          <a:xfrm>
            <a:off x="4864678" y="1770611"/>
            <a:ext cx="74901" cy="313892"/>
          </a:xfrm>
          <a:custGeom>
            <a:avLst/>
            <a:gdLst/>
            <a:ahLst/>
            <a:cxnLst/>
            <a:rect l="l" t="t" r="r" b="b"/>
            <a:pathLst>
              <a:path w="109854" h="460375">
                <a:moveTo>
                  <a:pt x="109728" y="460248"/>
                </a:moveTo>
                <a:lnTo>
                  <a:pt x="77724" y="460248"/>
                </a:lnTo>
                <a:lnTo>
                  <a:pt x="68865" y="446293"/>
                </a:lnTo>
                <a:lnTo>
                  <a:pt x="60579" y="432054"/>
                </a:lnTo>
                <a:lnTo>
                  <a:pt x="52863" y="417814"/>
                </a:lnTo>
                <a:lnTo>
                  <a:pt x="45720" y="403860"/>
                </a:lnTo>
                <a:lnTo>
                  <a:pt x="38266" y="390144"/>
                </a:lnTo>
                <a:lnTo>
                  <a:pt x="21336" y="348996"/>
                </a:lnTo>
                <a:lnTo>
                  <a:pt x="8691" y="305704"/>
                </a:lnTo>
                <a:lnTo>
                  <a:pt x="6096" y="291084"/>
                </a:lnTo>
                <a:lnTo>
                  <a:pt x="3214" y="275963"/>
                </a:lnTo>
                <a:lnTo>
                  <a:pt x="1333" y="260413"/>
                </a:lnTo>
                <a:lnTo>
                  <a:pt x="309" y="244578"/>
                </a:lnTo>
                <a:lnTo>
                  <a:pt x="0" y="228600"/>
                </a:lnTo>
                <a:lnTo>
                  <a:pt x="1166" y="198882"/>
                </a:lnTo>
                <a:lnTo>
                  <a:pt x="10929" y="139446"/>
                </a:lnTo>
                <a:lnTo>
                  <a:pt x="30360" y="80581"/>
                </a:lnTo>
                <a:lnTo>
                  <a:pt x="59459" y="25717"/>
                </a:lnTo>
                <a:lnTo>
                  <a:pt x="77724" y="0"/>
                </a:lnTo>
                <a:lnTo>
                  <a:pt x="109728" y="0"/>
                </a:lnTo>
                <a:lnTo>
                  <a:pt x="92868" y="27670"/>
                </a:lnTo>
                <a:lnTo>
                  <a:pt x="78867" y="55626"/>
                </a:lnTo>
                <a:lnTo>
                  <a:pt x="59436" y="111252"/>
                </a:lnTo>
                <a:lnTo>
                  <a:pt x="47815" y="168783"/>
                </a:lnTo>
                <a:lnTo>
                  <a:pt x="44196" y="228600"/>
                </a:lnTo>
                <a:lnTo>
                  <a:pt x="45077" y="259151"/>
                </a:lnTo>
                <a:lnTo>
                  <a:pt x="52554" y="317968"/>
                </a:lnTo>
                <a:lnTo>
                  <a:pt x="67722" y="374523"/>
                </a:lnTo>
                <a:lnTo>
                  <a:pt x="92868" y="431673"/>
                </a:lnTo>
                <a:lnTo>
                  <a:pt x="109728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6" name="object 16"/>
          <p:cNvSpPr/>
          <p:nvPr/>
        </p:nvSpPr>
        <p:spPr>
          <a:xfrm>
            <a:off x="4946765" y="1839191"/>
            <a:ext cx="147638" cy="183140"/>
          </a:xfrm>
          <a:custGeom>
            <a:avLst/>
            <a:gdLst/>
            <a:ahLst/>
            <a:cxnLst/>
            <a:rect l="l" t="t" r="r" b="b"/>
            <a:pathLst>
              <a:path w="216535" h="268605">
                <a:moveTo>
                  <a:pt x="203089" y="231648"/>
                </a:moveTo>
                <a:lnTo>
                  <a:pt x="117348" y="231648"/>
                </a:lnTo>
                <a:lnTo>
                  <a:pt x="124968" y="230124"/>
                </a:lnTo>
                <a:lnTo>
                  <a:pt x="131064" y="230124"/>
                </a:lnTo>
                <a:lnTo>
                  <a:pt x="146304" y="227076"/>
                </a:lnTo>
                <a:lnTo>
                  <a:pt x="150876" y="224028"/>
                </a:lnTo>
                <a:lnTo>
                  <a:pt x="163068" y="217932"/>
                </a:lnTo>
                <a:lnTo>
                  <a:pt x="166116" y="211836"/>
                </a:lnTo>
                <a:lnTo>
                  <a:pt x="170688" y="207264"/>
                </a:lnTo>
                <a:lnTo>
                  <a:pt x="172212" y="201168"/>
                </a:lnTo>
                <a:lnTo>
                  <a:pt x="172104" y="192476"/>
                </a:lnTo>
                <a:lnTo>
                  <a:pt x="146494" y="160782"/>
                </a:lnTo>
                <a:lnTo>
                  <a:pt x="89916" y="144780"/>
                </a:lnTo>
                <a:lnTo>
                  <a:pt x="78771" y="142446"/>
                </a:lnTo>
                <a:lnTo>
                  <a:pt x="68199" y="139827"/>
                </a:lnTo>
                <a:lnTo>
                  <a:pt x="32385" y="123634"/>
                </a:lnTo>
                <a:lnTo>
                  <a:pt x="6929" y="84248"/>
                </a:lnTo>
                <a:lnTo>
                  <a:pt x="6096" y="73152"/>
                </a:lnTo>
                <a:lnTo>
                  <a:pt x="6667" y="63412"/>
                </a:lnTo>
                <a:lnTo>
                  <a:pt x="24765" y="27051"/>
                </a:lnTo>
                <a:lnTo>
                  <a:pt x="59078" y="5619"/>
                </a:lnTo>
                <a:lnTo>
                  <a:pt x="102108" y="0"/>
                </a:lnTo>
                <a:lnTo>
                  <a:pt x="112371" y="47"/>
                </a:lnTo>
                <a:lnTo>
                  <a:pt x="150590" y="5619"/>
                </a:lnTo>
                <a:lnTo>
                  <a:pt x="186309" y="27241"/>
                </a:lnTo>
                <a:lnTo>
                  <a:pt x="193616" y="36576"/>
                </a:lnTo>
                <a:lnTo>
                  <a:pt x="91440" y="36576"/>
                </a:lnTo>
                <a:lnTo>
                  <a:pt x="85344" y="38100"/>
                </a:lnTo>
                <a:lnTo>
                  <a:pt x="79248" y="38100"/>
                </a:lnTo>
                <a:lnTo>
                  <a:pt x="73152" y="39624"/>
                </a:lnTo>
                <a:lnTo>
                  <a:pt x="68580" y="42672"/>
                </a:lnTo>
                <a:lnTo>
                  <a:pt x="62484" y="45720"/>
                </a:lnTo>
                <a:lnTo>
                  <a:pt x="51816" y="56388"/>
                </a:lnTo>
                <a:lnTo>
                  <a:pt x="50292" y="62484"/>
                </a:lnTo>
                <a:lnTo>
                  <a:pt x="50292" y="76200"/>
                </a:lnTo>
                <a:lnTo>
                  <a:pt x="83700" y="101322"/>
                </a:lnTo>
                <a:lnTo>
                  <a:pt x="103632" y="106680"/>
                </a:lnTo>
                <a:lnTo>
                  <a:pt x="111394" y="108727"/>
                </a:lnTo>
                <a:lnTo>
                  <a:pt x="126349" y="112252"/>
                </a:lnTo>
                <a:lnTo>
                  <a:pt x="134112" y="114300"/>
                </a:lnTo>
                <a:lnTo>
                  <a:pt x="141874" y="115704"/>
                </a:lnTo>
                <a:lnTo>
                  <a:pt x="178117" y="127635"/>
                </a:lnTo>
                <a:lnTo>
                  <a:pt x="208787" y="155448"/>
                </a:lnTo>
                <a:lnTo>
                  <a:pt x="216408" y="187452"/>
                </a:lnTo>
                <a:lnTo>
                  <a:pt x="215836" y="198334"/>
                </a:lnTo>
                <a:lnTo>
                  <a:pt x="214122" y="208216"/>
                </a:lnTo>
                <a:lnTo>
                  <a:pt x="211264" y="217241"/>
                </a:lnTo>
                <a:lnTo>
                  <a:pt x="207263" y="225552"/>
                </a:lnTo>
                <a:lnTo>
                  <a:pt x="203089" y="231648"/>
                </a:lnTo>
                <a:close/>
              </a:path>
              <a:path w="216535" h="268605">
                <a:moveTo>
                  <a:pt x="205740" y="80772"/>
                </a:moveTo>
                <a:lnTo>
                  <a:pt x="163068" y="80772"/>
                </a:lnTo>
                <a:lnTo>
                  <a:pt x="163068" y="71628"/>
                </a:lnTo>
                <a:lnTo>
                  <a:pt x="153924" y="53340"/>
                </a:lnTo>
                <a:lnTo>
                  <a:pt x="149352" y="48768"/>
                </a:lnTo>
                <a:lnTo>
                  <a:pt x="131064" y="39624"/>
                </a:lnTo>
                <a:lnTo>
                  <a:pt x="118872" y="36576"/>
                </a:lnTo>
                <a:lnTo>
                  <a:pt x="193616" y="36576"/>
                </a:lnTo>
                <a:lnTo>
                  <a:pt x="196596" y="41148"/>
                </a:lnTo>
                <a:lnTo>
                  <a:pt x="199953" y="49482"/>
                </a:lnTo>
                <a:lnTo>
                  <a:pt x="202882" y="58674"/>
                </a:lnTo>
                <a:lnTo>
                  <a:pt x="204954" y="69008"/>
                </a:lnTo>
                <a:lnTo>
                  <a:pt x="205740" y="80772"/>
                </a:lnTo>
                <a:close/>
              </a:path>
              <a:path w="216535" h="268605">
                <a:moveTo>
                  <a:pt x="108204" y="268224"/>
                </a:moveTo>
                <a:lnTo>
                  <a:pt x="67056" y="263652"/>
                </a:lnTo>
                <a:lnTo>
                  <a:pt x="26955" y="243268"/>
                </a:lnTo>
                <a:lnTo>
                  <a:pt x="3619" y="202882"/>
                </a:lnTo>
                <a:lnTo>
                  <a:pt x="0" y="181356"/>
                </a:lnTo>
                <a:lnTo>
                  <a:pt x="42672" y="181356"/>
                </a:lnTo>
                <a:lnTo>
                  <a:pt x="42672" y="190500"/>
                </a:lnTo>
                <a:lnTo>
                  <a:pt x="45720" y="198120"/>
                </a:lnTo>
                <a:lnTo>
                  <a:pt x="77724" y="227076"/>
                </a:lnTo>
                <a:lnTo>
                  <a:pt x="86868" y="228600"/>
                </a:lnTo>
                <a:lnTo>
                  <a:pt x="102108" y="231648"/>
                </a:lnTo>
                <a:lnTo>
                  <a:pt x="203089" y="231648"/>
                </a:lnTo>
                <a:lnTo>
                  <a:pt x="202144" y="233029"/>
                </a:lnTo>
                <a:lnTo>
                  <a:pt x="165544" y="259270"/>
                </a:lnTo>
                <a:lnTo>
                  <a:pt x="146304" y="263652"/>
                </a:lnTo>
                <a:lnTo>
                  <a:pt x="136921" y="265652"/>
                </a:lnTo>
                <a:lnTo>
                  <a:pt x="127254" y="267081"/>
                </a:lnTo>
                <a:lnTo>
                  <a:pt x="117586" y="267938"/>
                </a:lnTo>
                <a:lnTo>
                  <a:pt x="108204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object 17"/>
          <p:cNvSpPr/>
          <p:nvPr/>
        </p:nvSpPr>
        <p:spPr>
          <a:xfrm>
            <a:off x="5107825" y="1791392"/>
            <a:ext cx="93518" cy="226868"/>
          </a:xfrm>
          <a:custGeom>
            <a:avLst/>
            <a:gdLst/>
            <a:ahLst/>
            <a:cxnLst/>
            <a:rect l="l" t="t" r="r" b="b"/>
            <a:pathLst>
              <a:path w="137160" h="332739">
                <a:moveTo>
                  <a:pt x="86868" y="76200"/>
                </a:moveTo>
                <a:lnTo>
                  <a:pt x="44196" y="76200"/>
                </a:lnTo>
                <a:lnTo>
                  <a:pt x="44196" y="0"/>
                </a:lnTo>
                <a:lnTo>
                  <a:pt x="86868" y="0"/>
                </a:lnTo>
                <a:lnTo>
                  <a:pt x="86868" y="76200"/>
                </a:lnTo>
                <a:close/>
              </a:path>
              <a:path w="137160" h="332739">
                <a:moveTo>
                  <a:pt x="137160" y="112776"/>
                </a:moveTo>
                <a:lnTo>
                  <a:pt x="0" y="112776"/>
                </a:lnTo>
                <a:lnTo>
                  <a:pt x="0" y="76200"/>
                </a:lnTo>
                <a:lnTo>
                  <a:pt x="137160" y="76200"/>
                </a:lnTo>
                <a:lnTo>
                  <a:pt x="137160" y="112776"/>
                </a:lnTo>
                <a:close/>
              </a:path>
              <a:path w="137160" h="332739">
                <a:moveTo>
                  <a:pt x="137160" y="332232"/>
                </a:moveTo>
                <a:lnTo>
                  <a:pt x="105156" y="332232"/>
                </a:lnTo>
                <a:lnTo>
                  <a:pt x="97440" y="331970"/>
                </a:lnTo>
                <a:lnTo>
                  <a:pt x="57912" y="321564"/>
                </a:lnTo>
                <a:lnTo>
                  <a:pt x="44457" y="284440"/>
                </a:lnTo>
                <a:lnTo>
                  <a:pt x="44196" y="275843"/>
                </a:lnTo>
                <a:lnTo>
                  <a:pt x="44196" y="112776"/>
                </a:lnTo>
                <a:lnTo>
                  <a:pt x="86868" y="112776"/>
                </a:lnTo>
                <a:lnTo>
                  <a:pt x="86868" y="283464"/>
                </a:lnTo>
                <a:lnTo>
                  <a:pt x="89916" y="289560"/>
                </a:lnTo>
                <a:lnTo>
                  <a:pt x="92964" y="291083"/>
                </a:lnTo>
                <a:lnTo>
                  <a:pt x="94488" y="292607"/>
                </a:lnTo>
                <a:lnTo>
                  <a:pt x="97536" y="294131"/>
                </a:lnTo>
                <a:lnTo>
                  <a:pt x="102108" y="294131"/>
                </a:lnTo>
                <a:lnTo>
                  <a:pt x="105156" y="295656"/>
                </a:lnTo>
                <a:lnTo>
                  <a:pt x="137160" y="295656"/>
                </a:lnTo>
                <a:lnTo>
                  <a:pt x="137160" y="332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8" name="object 18"/>
          <p:cNvSpPr/>
          <p:nvPr/>
        </p:nvSpPr>
        <p:spPr>
          <a:xfrm>
            <a:off x="5224202" y="1839191"/>
            <a:ext cx="164523" cy="183140"/>
          </a:xfrm>
          <a:custGeom>
            <a:avLst/>
            <a:gdLst/>
            <a:ahLst/>
            <a:cxnLst/>
            <a:rect l="l" t="t" r="r" b="b"/>
            <a:pathLst>
              <a:path w="241300" h="268605">
                <a:moveTo>
                  <a:pt x="51816" y="85344"/>
                </a:moveTo>
                <a:lnTo>
                  <a:pt x="9144" y="85344"/>
                </a:lnTo>
                <a:lnTo>
                  <a:pt x="9953" y="73556"/>
                </a:lnTo>
                <a:lnTo>
                  <a:pt x="24026" y="36718"/>
                </a:lnTo>
                <a:lnTo>
                  <a:pt x="58864" y="10287"/>
                </a:lnTo>
                <a:lnTo>
                  <a:pt x="96774" y="1143"/>
                </a:lnTo>
                <a:lnTo>
                  <a:pt x="117348" y="0"/>
                </a:lnTo>
                <a:lnTo>
                  <a:pt x="126253" y="23"/>
                </a:lnTo>
                <a:lnTo>
                  <a:pt x="168211" y="5714"/>
                </a:lnTo>
                <a:lnTo>
                  <a:pt x="200882" y="26979"/>
                </a:lnTo>
                <a:lnTo>
                  <a:pt x="207019" y="36576"/>
                </a:lnTo>
                <a:lnTo>
                  <a:pt x="115824" y="36576"/>
                </a:lnTo>
                <a:lnTo>
                  <a:pt x="102703" y="37147"/>
                </a:lnTo>
                <a:lnTo>
                  <a:pt x="63603" y="52339"/>
                </a:lnTo>
                <a:lnTo>
                  <a:pt x="53840" y="71866"/>
                </a:lnTo>
                <a:lnTo>
                  <a:pt x="51816" y="85344"/>
                </a:lnTo>
                <a:close/>
              </a:path>
              <a:path w="241300" h="268605">
                <a:moveTo>
                  <a:pt x="83820" y="268224"/>
                </a:moveTo>
                <a:lnTo>
                  <a:pt x="44100" y="261318"/>
                </a:lnTo>
                <a:lnTo>
                  <a:pt x="9810" y="235172"/>
                </a:lnTo>
                <a:lnTo>
                  <a:pt x="0" y="196596"/>
                </a:lnTo>
                <a:lnTo>
                  <a:pt x="547" y="185737"/>
                </a:lnTo>
                <a:lnTo>
                  <a:pt x="15811" y="147447"/>
                </a:lnTo>
                <a:lnTo>
                  <a:pt x="54864" y="124968"/>
                </a:lnTo>
                <a:lnTo>
                  <a:pt x="62865" y="122705"/>
                </a:lnTo>
                <a:lnTo>
                  <a:pt x="70866" y="120586"/>
                </a:lnTo>
                <a:lnTo>
                  <a:pt x="78867" y="118752"/>
                </a:lnTo>
                <a:lnTo>
                  <a:pt x="86868" y="117348"/>
                </a:lnTo>
                <a:lnTo>
                  <a:pt x="94869" y="115323"/>
                </a:lnTo>
                <a:lnTo>
                  <a:pt x="102870" y="113728"/>
                </a:lnTo>
                <a:lnTo>
                  <a:pt x="110871" y="112418"/>
                </a:lnTo>
                <a:lnTo>
                  <a:pt x="126587" y="110109"/>
                </a:lnTo>
                <a:lnTo>
                  <a:pt x="133731" y="108966"/>
                </a:lnTo>
                <a:lnTo>
                  <a:pt x="140303" y="107823"/>
                </a:lnTo>
                <a:lnTo>
                  <a:pt x="153924" y="105156"/>
                </a:lnTo>
                <a:lnTo>
                  <a:pt x="160020" y="100584"/>
                </a:lnTo>
                <a:lnTo>
                  <a:pt x="166116" y="97536"/>
                </a:lnTo>
                <a:lnTo>
                  <a:pt x="170688" y="92964"/>
                </a:lnTo>
                <a:lnTo>
                  <a:pt x="172212" y="86868"/>
                </a:lnTo>
                <a:lnTo>
                  <a:pt x="172212" y="70104"/>
                </a:lnTo>
                <a:lnTo>
                  <a:pt x="141732" y="38100"/>
                </a:lnTo>
                <a:lnTo>
                  <a:pt x="135636" y="38100"/>
                </a:lnTo>
                <a:lnTo>
                  <a:pt x="128016" y="36576"/>
                </a:lnTo>
                <a:lnTo>
                  <a:pt x="207019" y="36576"/>
                </a:lnTo>
                <a:lnTo>
                  <a:pt x="208859" y="40957"/>
                </a:lnTo>
                <a:lnTo>
                  <a:pt x="211264" y="49530"/>
                </a:lnTo>
                <a:lnTo>
                  <a:pt x="212812" y="59245"/>
                </a:lnTo>
                <a:lnTo>
                  <a:pt x="213360" y="70104"/>
                </a:lnTo>
                <a:lnTo>
                  <a:pt x="213360" y="129540"/>
                </a:lnTo>
                <a:lnTo>
                  <a:pt x="172212" y="129540"/>
                </a:lnTo>
                <a:lnTo>
                  <a:pt x="167640" y="134112"/>
                </a:lnTo>
                <a:lnTo>
                  <a:pt x="160020" y="137160"/>
                </a:lnTo>
                <a:lnTo>
                  <a:pt x="150876" y="138684"/>
                </a:lnTo>
                <a:lnTo>
                  <a:pt x="144899" y="139827"/>
                </a:lnTo>
                <a:lnTo>
                  <a:pt x="124968" y="143256"/>
                </a:lnTo>
                <a:lnTo>
                  <a:pt x="117228" y="143517"/>
                </a:lnTo>
                <a:lnTo>
                  <a:pt x="109918" y="144208"/>
                </a:lnTo>
                <a:lnTo>
                  <a:pt x="70104" y="153924"/>
                </a:lnTo>
                <a:lnTo>
                  <a:pt x="44738" y="185928"/>
                </a:lnTo>
                <a:lnTo>
                  <a:pt x="44196" y="199644"/>
                </a:lnTo>
                <a:lnTo>
                  <a:pt x="45720" y="205740"/>
                </a:lnTo>
                <a:lnTo>
                  <a:pt x="48768" y="210312"/>
                </a:lnTo>
                <a:lnTo>
                  <a:pt x="51816" y="216408"/>
                </a:lnTo>
                <a:lnTo>
                  <a:pt x="54864" y="219456"/>
                </a:lnTo>
                <a:lnTo>
                  <a:pt x="64008" y="225552"/>
                </a:lnTo>
                <a:lnTo>
                  <a:pt x="68580" y="227076"/>
                </a:lnTo>
                <a:lnTo>
                  <a:pt x="86868" y="231648"/>
                </a:lnTo>
                <a:lnTo>
                  <a:pt x="171047" y="231648"/>
                </a:lnTo>
                <a:lnTo>
                  <a:pt x="165187" y="238291"/>
                </a:lnTo>
                <a:lnTo>
                  <a:pt x="122396" y="263080"/>
                </a:lnTo>
                <a:lnTo>
                  <a:pt x="97250" y="267652"/>
                </a:lnTo>
                <a:lnTo>
                  <a:pt x="83820" y="268224"/>
                </a:lnTo>
                <a:close/>
              </a:path>
              <a:path w="241300" h="268605">
                <a:moveTo>
                  <a:pt x="171047" y="231648"/>
                </a:moveTo>
                <a:lnTo>
                  <a:pt x="94488" y="231648"/>
                </a:lnTo>
                <a:lnTo>
                  <a:pt x="104465" y="231124"/>
                </a:lnTo>
                <a:lnTo>
                  <a:pt x="113728" y="229743"/>
                </a:lnTo>
                <a:lnTo>
                  <a:pt x="149042" y="214622"/>
                </a:lnTo>
                <a:lnTo>
                  <a:pt x="153924" y="210312"/>
                </a:lnTo>
                <a:lnTo>
                  <a:pt x="160020" y="205740"/>
                </a:lnTo>
                <a:lnTo>
                  <a:pt x="164592" y="199644"/>
                </a:lnTo>
                <a:lnTo>
                  <a:pt x="167640" y="192024"/>
                </a:lnTo>
                <a:lnTo>
                  <a:pt x="170688" y="185928"/>
                </a:lnTo>
                <a:lnTo>
                  <a:pt x="172097" y="178879"/>
                </a:lnTo>
                <a:lnTo>
                  <a:pt x="172212" y="129540"/>
                </a:lnTo>
                <a:lnTo>
                  <a:pt x="213360" y="129540"/>
                </a:lnTo>
                <a:lnTo>
                  <a:pt x="213360" y="219456"/>
                </a:lnTo>
                <a:lnTo>
                  <a:pt x="216408" y="228600"/>
                </a:lnTo>
                <a:lnTo>
                  <a:pt x="173736" y="228600"/>
                </a:lnTo>
                <a:lnTo>
                  <a:pt x="171047" y="231648"/>
                </a:lnTo>
                <a:close/>
              </a:path>
              <a:path w="241300" h="268605">
                <a:moveTo>
                  <a:pt x="210312" y="268224"/>
                </a:moveTo>
                <a:lnTo>
                  <a:pt x="176212" y="246697"/>
                </a:lnTo>
                <a:lnTo>
                  <a:pt x="173736" y="228600"/>
                </a:lnTo>
                <a:lnTo>
                  <a:pt x="216408" y="228600"/>
                </a:lnTo>
                <a:lnTo>
                  <a:pt x="220980" y="231648"/>
                </a:lnTo>
                <a:lnTo>
                  <a:pt x="240792" y="231648"/>
                </a:lnTo>
                <a:lnTo>
                  <a:pt x="240792" y="260604"/>
                </a:lnTo>
                <a:lnTo>
                  <a:pt x="234529" y="263723"/>
                </a:lnTo>
                <a:lnTo>
                  <a:pt x="227266" y="266128"/>
                </a:lnTo>
                <a:lnTo>
                  <a:pt x="219146" y="267676"/>
                </a:lnTo>
                <a:lnTo>
                  <a:pt x="210312" y="268224"/>
                </a:lnTo>
                <a:close/>
              </a:path>
              <a:path w="241300" h="268605">
                <a:moveTo>
                  <a:pt x="240792" y="231648"/>
                </a:moveTo>
                <a:lnTo>
                  <a:pt x="231648" y="231648"/>
                </a:lnTo>
                <a:lnTo>
                  <a:pt x="240792" y="228600"/>
                </a:lnTo>
                <a:lnTo>
                  <a:pt x="240792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9" name="object 19"/>
          <p:cNvSpPr/>
          <p:nvPr/>
        </p:nvSpPr>
        <p:spPr>
          <a:xfrm>
            <a:off x="5415395" y="1839191"/>
            <a:ext cx="144607" cy="178810"/>
          </a:xfrm>
          <a:custGeom>
            <a:avLst/>
            <a:gdLst/>
            <a:ahLst/>
            <a:cxnLst/>
            <a:rect l="l" t="t" r="r" b="b"/>
            <a:pathLst>
              <a:path w="212090" h="262255">
                <a:moveTo>
                  <a:pt x="76912" y="45720"/>
                </a:moveTo>
                <a:lnTo>
                  <a:pt x="41148" y="45720"/>
                </a:lnTo>
                <a:lnTo>
                  <a:pt x="55721" y="25717"/>
                </a:lnTo>
                <a:lnTo>
                  <a:pt x="74295" y="11430"/>
                </a:lnTo>
                <a:lnTo>
                  <a:pt x="96869" y="2857"/>
                </a:lnTo>
                <a:lnTo>
                  <a:pt x="123444" y="0"/>
                </a:lnTo>
                <a:lnTo>
                  <a:pt x="135445" y="309"/>
                </a:lnTo>
                <a:lnTo>
                  <a:pt x="173164" y="9834"/>
                </a:lnTo>
                <a:lnTo>
                  <a:pt x="192024" y="25908"/>
                </a:lnTo>
                <a:lnTo>
                  <a:pt x="197191" y="32146"/>
                </a:lnTo>
                <a:lnTo>
                  <a:pt x="199792" y="36576"/>
                </a:lnTo>
                <a:lnTo>
                  <a:pt x="117348" y="36576"/>
                </a:lnTo>
                <a:lnTo>
                  <a:pt x="107608" y="36885"/>
                </a:lnTo>
                <a:lnTo>
                  <a:pt x="98869" y="37909"/>
                </a:lnTo>
                <a:lnTo>
                  <a:pt x="90987" y="39790"/>
                </a:lnTo>
                <a:lnTo>
                  <a:pt x="83820" y="42672"/>
                </a:lnTo>
                <a:lnTo>
                  <a:pt x="77247" y="45505"/>
                </a:lnTo>
                <a:lnTo>
                  <a:pt x="76912" y="45720"/>
                </a:lnTo>
                <a:close/>
              </a:path>
              <a:path w="212090" h="262255">
                <a:moveTo>
                  <a:pt x="42672" y="262127"/>
                </a:moveTo>
                <a:lnTo>
                  <a:pt x="0" y="262127"/>
                </a:lnTo>
                <a:lnTo>
                  <a:pt x="0" y="6096"/>
                </a:lnTo>
                <a:lnTo>
                  <a:pt x="39624" y="6096"/>
                </a:lnTo>
                <a:lnTo>
                  <a:pt x="39624" y="45720"/>
                </a:lnTo>
                <a:lnTo>
                  <a:pt x="76912" y="45720"/>
                </a:lnTo>
                <a:lnTo>
                  <a:pt x="49815" y="77009"/>
                </a:lnTo>
                <a:lnTo>
                  <a:pt x="42672" y="115824"/>
                </a:lnTo>
                <a:lnTo>
                  <a:pt x="42672" y="262127"/>
                </a:lnTo>
                <a:close/>
              </a:path>
              <a:path w="212090" h="262255">
                <a:moveTo>
                  <a:pt x="211836" y="262127"/>
                </a:moveTo>
                <a:lnTo>
                  <a:pt x="169164" y="262127"/>
                </a:lnTo>
                <a:lnTo>
                  <a:pt x="169164" y="88392"/>
                </a:lnTo>
                <a:lnTo>
                  <a:pt x="168306" y="76652"/>
                </a:lnTo>
                <a:lnTo>
                  <a:pt x="147780" y="44291"/>
                </a:lnTo>
                <a:lnTo>
                  <a:pt x="117348" y="36576"/>
                </a:lnTo>
                <a:lnTo>
                  <a:pt x="199792" y="36576"/>
                </a:lnTo>
                <a:lnTo>
                  <a:pt x="210693" y="73342"/>
                </a:lnTo>
                <a:lnTo>
                  <a:pt x="211803" y="91821"/>
                </a:lnTo>
                <a:lnTo>
                  <a:pt x="211836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object 20"/>
          <p:cNvSpPr/>
          <p:nvPr/>
        </p:nvSpPr>
        <p:spPr>
          <a:xfrm>
            <a:off x="5593079" y="1776845"/>
            <a:ext cx="165389" cy="245485"/>
          </a:xfrm>
          <a:custGeom>
            <a:avLst/>
            <a:gdLst/>
            <a:ahLst/>
            <a:cxnLst/>
            <a:rect l="l" t="t" r="r" b="b"/>
            <a:pathLst>
              <a:path w="242570" h="360044">
                <a:moveTo>
                  <a:pt x="242316" y="131064"/>
                </a:moveTo>
                <a:lnTo>
                  <a:pt x="199644" y="131064"/>
                </a:lnTo>
                <a:lnTo>
                  <a:pt x="199644" y="0"/>
                </a:lnTo>
                <a:lnTo>
                  <a:pt x="242316" y="0"/>
                </a:lnTo>
                <a:lnTo>
                  <a:pt x="242316" y="131064"/>
                </a:lnTo>
                <a:close/>
              </a:path>
              <a:path w="242570" h="360044">
                <a:moveTo>
                  <a:pt x="117348" y="359664"/>
                </a:moveTo>
                <a:lnTo>
                  <a:pt x="77271" y="352591"/>
                </a:lnTo>
                <a:lnTo>
                  <a:pt x="37242" y="327326"/>
                </a:lnTo>
                <a:lnTo>
                  <a:pt x="11596" y="287869"/>
                </a:lnTo>
                <a:lnTo>
                  <a:pt x="547" y="237696"/>
                </a:lnTo>
                <a:lnTo>
                  <a:pt x="0" y="224028"/>
                </a:lnTo>
                <a:lnTo>
                  <a:pt x="547" y="210573"/>
                </a:lnTo>
                <a:lnTo>
                  <a:pt x="7620" y="172212"/>
                </a:lnTo>
                <a:lnTo>
                  <a:pt x="28956" y="131064"/>
                </a:lnTo>
                <a:lnTo>
                  <a:pt x="65532" y="102108"/>
                </a:lnTo>
                <a:lnTo>
                  <a:pt x="102393" y="92035"/>
                </a:lnTo>
                <a:lnTo>
                  <a:pt x="115824" y="91440"/>
                </a:lnTo>
                <a:lnTo>
                  <a:pt x="129540" y="91440"/>
                </a:lnTo>
                <a:lnTo>
                  <a:pt x="167640" y="102108"/>
                </a:lnTo>
                <a:lnTo>
                  <a:pt x="196176" y="128016"/>
                </a:lnTo>
                <a:lnTo>
                  <a:pt x="120396" y="128016"/>
                </a:lnTo>
                <a:lnTo>
                  <a:pt x="110418" y="128563"/>
                </a:lnTo>
                <a:lnTo>
                  <a:pt x="71437" y="145923"/>
                </a:lnTo>
                <a:lnTo>
                  <a:pt x="51101" y="181641"/>
                </a:lnTo>
                <a:lnTo>
                  <a:pt x="44196" y="227076"/>
                </a:lnTo>
                <a:lnTo>
                  <a:pt x="44481" y="236196"/>
                </a:lnTo>
                <a:lnTo>
                  <a:pt x="55245" y="278511"/>
                </a:lnTo>
                <a:lnTo>
                  <a:pt x="80938" y="309967"/>
                </a:lnTo>
                <a:lnTo>
                  <a:pt x="123444" y="323088"/>
                </a:lnTo>
                <a:lnTo>
                  <a:pt x="195718" y="323088"/>
                </a:lnTo>
                <a:lnTo>
                  <a:pt x="192690" y="328850"/>
                </a:lnTo>
                <a:lnTo>
                  <a:pt x="154638" y="353877"/>
                </a:lnTo>
                <a:lnTo>
                  <a:pt x="130540" y="359068"/>
                </a:lnTo>
                <a:lnTo>
                  <a:pt x="117348" y="359664"/>
                </a:lnTo>
                <a:close/>
              </a:path>
              <a:path w="242570" h="360044">
                <a:moveTo>
                  <a:pt x="195718" y="323088"/>
                </a:moveTo>
                <a:lnTo>
                  <a:pt x="123444" y="323088"/>
                </a:lnTo>
                <a:lnTo>
                  <a:pt x="133445" y="322516"/>
                </a:lnTo>
                <a:lnTo>
                  <a:pt x="142875" y="320802"/>
                </a:lnTo>
                <a:lnTo>
                  <a:pt x="179346" y="298894"/>
                </a:lnTo>
                <a:lnTo>
                  <a:pt x="198120" y="260604"/>
                </a:lnTo>
                <a:lnTo>
                  <a:pt x="201123" y="227076"/>
                </a:lnTo>
                <a:lnTo>
                  <a:pt x="201120" y="224028"/>
                </a:lnTo>
                <a:lnTo>
                  <a:pt x="194024" y="180117"/>
                </a:lnTo>
                <a:lnTo>
                  <a:pt x="171831" y="145161"/>
                </a:lnTo>
                <a:lnTo>
                  <a:pt x="131278" y="128349"/>
                </a:lnTo>
                <a:lnTo>
                  <a:pt x="120396" y="128016"/>
                </a:lnTo>
                <a:lnTo>
                  <a:pt x="196176" y="128016"/>
                </a:lnTo>
                <a:lnTo>
                  <a:pt x="198120" y="131064"/>
                </a:lnTo>
                <a:lnTo>
                  <a:pt x="242316" y="131064"/>
                </a:lnTo>
                <a:lnTo>
                  <a:pt x="242316" y="318516"/>
                </a:lnTo>
                <a:lnTo>
                  <a:pt x="198120" y="318516"/>
                </a:lnTo>
                <a:lnTo>
                  <a:pt x="195718" y="323088"/>
                </a:lnTo>
                <a:close/>
              </a:path>
              <a:path w="242570" h="360044">
                <a:moveTo>
                  <a:pt x="242316" y="353568"/>
                </a:moveTo>
                <a:lnTo>
                  <a:pt x="199644" y="353568"/>
                </a:lnTo>
                <a:lnTo>
                  <a:pt x="201168" y="318516"/>
                </a:lnTo>
                <a:lnTo>
                  <a:pt x="242316" y="318516"/>
                </a:lnTo>
                <a:lnTo>
                  <a:pt x="242316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1" name="object 21"/>
          <p:cNvSpPr/>
          <p:nvPr/>
        </p:nvSpPr>
        <p:spPr>
          <a:xfrm>
            <a:off x="5793624" y="1839191"/>
            <a:ext cx="164523" cy="183140"/>
          </a:xfrm>
          <a:custGeom>
            <a:avLst/>
            <a:gdLst/>
            <a:ahLst/>
            <a:cxnLst/>
            <a:rect l="l" t="t" r="r" b="b"/>
            <a:pathLst>
              <a:path w="241300" h="268605">
                <a:moveTo>
                  <a:pt x="51816" y="85344"/>
                </a:moveTo>
                <a:lnTo>
                  <a:pt x="9144" y="85344"/>
                </a:lnTo>
                <a:lnTo>
                  <a:pt x="9929" y="73556"/>
                </a:lnTo>
                <a:lnTo>
                  <a:pt x="23383" y="36718"/>
                </a:lnTo>
                <a:lnTo>
                  <a:pt x="58864" y="10287"/>
                </a:lnTo>
                <a:lnTo>
                  <a:pt x="96774" y="1143"/>
                </a:lnTo>
                <a:lnTo>
                  <a:pt x="117348" y="0"/>
                </a:lnTo>
                <a:lnTo>
                  <a:pt x="126253" y="23"/>
                </a:lnTo>
                <a:lnTo>
                  <a:pt x="168211" y="5714"/>
                </a:lnTo>
                <a:lnTo>
                  <a:pt x="200239" y="26979"/>
                </a:lnTo>
                <a:lnTo>
                  <a:pt x="205857" y="36576"/>
                </a:lnTo>
                <a:lnTo>
                  <a:pt x="115824" y="36576"/>
                </a:lnTo>
                <a:lnTo>
                  <a:pt x="102703" y="37147"/>
                </a:lnTo>
                <a:lnTo>
                  <a:pt x="63603" y="52339"/>
                </a:lnTo>
                <a:lnTo>
                  <a:pt x="53840" y="71866"/>
                </a:lnTo>
                <a:lnTo>
                  <a:pt x="51816" y="85344"/>
                </a:lnTo>
                <a:close/>
              </a:path>
              <a:path w="241300" h="268605">
                <a:moveTo>
                  <a:pt x="83820" y="268224"/>
                </a:moveTo>
                <a:lnTo>
                  <a:pt x="44100" y="261318"/>
                </a:lnTo>
                <a:lnTo>
                  <a:pt x="9810" y="235172"/>
                </a:lnTo>
                <a:lnTo>
                  <a:pt x="0" y="196596"/>
                </a:lnTo>
                <a:lnTo>
                  <a:pt x="547" y="185737"/>
                </a:lnTo>
                <a:lnTo>
                  <a:pt x="15811" y="147447"/>
                </a:lnTo>
                <a:lnTo>
                  <a:pt x="54864" y="124968"/>
                </a:lnTo>
                <a:lnTo>
                  <a:pt x="62865" y="122705"/>
                </a:lnTo>
                <a:lnTo>
                  <a:pt x="70866" y="120586"/>
                </a:lnTo>
                <a:lnTo>
                  <a:pt x="78867" y="118752"/>
                </a:lnTo>
                <a:lnTo>
                  <a:pt x="86868" y="117348"/>
                </a:lnTo>
                <a:lnTo>
                  <a:pt x="94869" y="115323"/>
                </a:lnTo>
                <a:lnTo>
                  <a:pt x="102870" y="113728"/>
                </a:lnTo>
                <a:lnTo>
                  <a:pt x="110871" y="112418"/>
                </a:lnTo>
                <a:lnTo>
                  <a:pt x="126587" y="110109"/>
                </a:lnTo>
                <a:lnTo>
                  <a:pt x="133731" y="108966"/>
                </a:lnTo>
                <a:lnTo>
                  <a:pt x="140303" y="107823"/>
                </a:lnTo>
                <a:lnTo>
                  <a:pt x="153924" y="105156"/>
                </a:lnTo>
                <a:lnTo>
                  <a:pt x="160020" y="100584"/>
                </a:lnTo>
                <a:lnTo>
                  <a:pt x="164592" y="97536"/>
                </a:lnTo>
                <a:lnTo>
                  <a:pt x="169164" y="92964"/>
                </a:lnTo>
                <a:lnTo>
                  <a:pt x="172212" y="86868"/>
                </a:lnTo>
                <a:lnTo>
                  <a:pt x="172212" y="70104"/>
                </a:lnTo>
                <a:lnTo>
                  <a:pt x="141732" y="38100"/>
                </a:lnTo>
                <a:lnTo>
                  <a:pt x="135636" y="38100"/>
                </a:lnTo>
                <a:lnTo>
                  <a:pt x="128016" y="36576"/>
                </a:lnTo>
                <a:lnTo>
                  <a:pt x="205857" y="36576"/>
                </a:lnTo>
                <a:lnTo>
                  <a:pt x="208216" y="40957"/>
                </a:lnTo>
                <a:lnTo>
                  <a:pt x="211074" y="49530"/>
                </a:lnTo>
                <a:lnTo>
                  <a:pt x="212788" y="59245"/>
                </a:lnTo>
                <a:lnTo>
                  <a:pt x="213360" y="70104"/>
                </a:lnTo>
                <a:lnTo>
                  <a:pt x="213360" y="129540"/>
                </a:lnTo>
                <a:lnTo>
                  <a:pt x="172212" y="129540"/>
                </a:lnTo>
                <a:lnTo>
                  <a:pt x="167640" y="134112"/>
                </a:lnTo>
                <a:lnTo>
                  <a:pt x="160020" y="137160"/>
                </a:lnTo>
                <a:lnTo>
                  <a:pt x="150876" y="138684"/>
                </a:lnTo>
                <a:lnTo>
                  <a:pt x="144899" y="139827"/>
                </a:lnTo>
                <a:lnTo>
                  <a:pt x="124968" y="143256"/>
                </a:lnTo>
                <a:lnTo>
                  <a:pt x="117228" y="143517"/>
                </a:lnTo>
                <a:lnTo>
                  <a:pt x="109918" y="144208"/>
                </a:lnTo>
                <a:lnTo>
                  <a:pt x="70104" y="153924"/>
                </a:lnTo>
                <a:lnTo>
                  <a:pt x="44738" y="185928"/>
                </a:lnTo>
                <a:lnTo>
                  <a:pt x="44196" y="199644"/>
                </a:lnTo>
                <a:lnTo>
                  <a:pt x="45720" y="205740"/>
                </a:lnTo>
                <a:lnTo>
                  <a:pt x="48768" y="210312"/>
                </a:lnTo>
                <a:lnTo>
                  <a:pt x="51816" y="216408"/>
                </a:lnTo>
                <a:lnTo>
                  <a:pt x="54864" y="219456"/>
                </a:lnTo>
                <a:lnTo>
                  <a:pt x="64008" y="225552"/>
                </a:lnTo>
                <a:lnTo>
                  <a:pt x="68580" y="227076"/>
                </a:lnTo>
                <a:lnTo>
                  <a:pt x="86868" y="231648"/>
                </a:lnTo>
                <a:lnTo>
                  <a:pt x="170845" y="231648"/>
                </a:lnTo>
                <a:lnTo>
                  <a:pt x="164544" y="238291"/>
                </a:lnTo>
                <a:lnTo>
                  <a:pt x="122396" y="263080"/>
                </a:lnTo>
                <a:lnTo>
                  <a:pt x="97250" y="267652"/>
                </a:lnTo>
                <a:lnTo>
                  <a:pt x="83820" y="268224"/>
                </a:lnTo>
                <a:close/>
              </a:path>
              <a:path w="241300" h="268605">
                <a:moveTo>
                  <a:pt x="170845" y="231648"/>
                </a:moveTo>
                <a:lnTo>
                  <a:pt x="94488" y="231648"/>
                </a:lnTo>
                <a:lnTo>
                  <a:pt x="104251" y="231124"/>
                </a:lnTo>
                <a:lnTo>
                  <a:pt x="113157" y="229743"/>
                </a:lnTo>
                <a:lnTo>
                  <a:pt x="149042" y="214622"/>
                </a:lnTo>
                <a:lnTo>
                  <a:pt x="153924" y="210312"/>
                </a:lnTo>
                <a:lnTo>
                  <a:pt x="160020" y="205740"/>
                </a:lnTo>
                <a:lnTo>
                  <a:pt x="164592" y="199644"/>
                </a:lnTo>
                <a:lnTo>
                  <a:pt x="167640" y="192024"/>
                </a:lnTo>
                <a:lnTo>
                  <a:pt x="170688" y="185928"/>
                </a:lnTo>
                <a:lnTo>
                  <a:pt x="172097" y="178879"/>
                </a:lnTo>
                <a:lnTo>
                  <a:pt x="172212" y="129540"/>
                </a:lnTo>
                <a:lnTo>
                  <a:pt x="213360" y="129540"/>
                </a:lnTo>
                <a:lnTo>
                  <a:pt x="213360" y="219456"/>
                </a:lnTo>
                <a:lnTo>
                  <a:pt x="216408" y="228600"/>
                </a:lnTo>
                <a:lnTo>
                  <a:pt x="173736" y="228600"/>
                </a:lnTo>
                <a:lnTo>
                  <a:pt x="170845" y="231648"/>
                </a:lnTo>
                <a:close/>
              </a:path>
              <a:path w="241300" h="268605">
                <a:moveTo>
                  <a:pt x="210312" y="268224"/>
                </a:moveTo>
                <a:lnTo>
                  <a:pt x="176022" y="246697"/>
                </a:lnTo>
                <a:lnTo>
                  <a:pt x="173736" y="228600"/>
                </a:lnTo>
                <a:lnTo>
                  <a:pt x="216408" y="228600"/>
                </a:lnTo>
                <a:lnTo>
                  <a:pt x="220980" y="231648"/>
                </a:lnTo>
                <a:lnTo>
                  <a:pt x="240792" y="231648"/>
                </a:lnTo>
                <a:lnTo>
                  <a:pt x="240792" y="260604"/>
                </a:lnTo>
                <a:lnTo>
                  <a:pt x="234529" y="263723"/>
                </a:lnTo>
                <a:lnTo>
                  <a:pt x="227266" y="266128"/>
                </a:lnTo>
                <a:lnTo>
                  <a:pt x="219146" y="267676"/>
                </a:lnTo>
                <a:lnTo>
                  <a:pt x="210312" y="268224"/>
                </a:lnTo>
                <a:close/>
              </a:path>
              <a:path w="241300" h="268605">
                <a:moveTo>
                  <a:pt x="240792" y="231648"/>
                </a:moveTo>
                <a:lnTo>
                  <a:pt x="231648" y="231648"/>
                </a:lnTo>
                <a:lnTo>
                  <a:pt x="240792" y="228600"/>
                </a:lnTo>
                <a:lnTo>
                  <a:pt x="240792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2" name="object 22"/>
          <p:cNvSpPr/>
          <p:nvPr/>
        </p:nvSpPr>
        <p:spPr>
          <a:xfrm>
            <a:off x="5983778" y="1839191"/>
            <a:ext cx="91786" cy="178810"/>
          </a:xfrm>
          <a:custGeom>
            <a:avLst/>
            <a:gdLst/>
            <a:ahLst/>
            <a:cxnLst/>
            <a:rect l="l" t="t" r="r" b="b"/>
            <a:pathLst>
              <a:path w="134620" h="262255">
                <a:moveTo>
                  <a:pt x="75027" y="59436"/>
                </a:moveTo>
                <a:lnTo>
                  <a:pt x="39624" y="59436"/>
                </a:lnTo>
                <a:lnTo>
                  <a:pt x="47985" y="44505"/>
                </a:lnTo>
                <a:lnTo>
                  <a:pt x="77724" y="13716"/>
                </a:lnTo>
                <a:lnTo>
                  <a:pt x="117800" y="0"/>
                </a:lnTo>
                <a:lnTo>
                  <a:pt x="134112" y="0"/>
                </a:lnTo>
                <a:lnTo>
                  <a:pt x="134112" y="44196"/>
                </a:lnTo>
                <a:lnTo>
                  <a:pt x="122086" y="44505"/>
                </a:lnTo>
                <a:lnTo>
                  <a:pt x="111061" y="45529"/>
                </a:lnTo>
                <a:lnTo>
                  <a:pt x="100893" y="47410"/>
                </a:lnTo>
                <a:lnTo>
                  <a:pt x="91440" y="50292"/>
                </a:lnTo>
                <a:lnTo>
                  <a:pt x="82843" y="54268"/>
                </a:lnTo>
                <a:lnTo>
                  <a:pt x="75247" y="59245"/>
                </a:lnTo>
                <a:lnTo>
                  <a:pt x="75027" y="59436"/>
                </a:lnTo>
                <a:close/>
              </a:path>
              <a:path w="134620" h="262255">
                <a:moveTo>
                  <a:pt x="42672" y="262127"/>
                </a:moveTo>
                <a:lnTo>
                  <a:pt x="0" y="262127"/>
                </a:lnTo>
                <a:lnTo>
                  <a:pt x="0" y="6096"/>
                </a:lnTo>
                <a:lnTo>
                  <a:pt x="39624" y="6096"/>
                </a:lnTo>
                <a:lnTo>
                  <a:pt x="39624" y="59436"/>
                </a:lnTo>
                <a:lnTo>
                  <a:pt x="75027" y="59436"/>
                </a:lnTo>
                <a:lnTo>
                  <a:pt x="49839" y="94559"/>
                </a:lnTo>
                <a:lnTo>
                  <a:pt x="42957" y="135564"/>
                </a:lnTo>
                <a:lnTo>
                  <a:pt x="42672" y="147828"/>
                </a:lnTo>
                <a:lnTo>
                  <a:pt x="42672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3" name="object 23"/>
          <p:cNvSpPr/>
          <p:nvPr/>
        </p:nvSpPr>
        <p:spPr>
          <a:xfrm>
            <a:off x="6081453" y="1776845"/>
            <a:ext cx="165389" cy="245485"/>
          </a:xfrm>
          <a:custGeom>
            <a:avLst/>
            <a:gdLst/>
            <a:ahLst/>
            <a:cxnLst/>
            <a:rect l="l" t="t" r="r" b="b"/>
            <a:pathLst>
              <a:path w="242570" h="360044">
                <a:moveTo>
                  <a:pt x="242316" y="131064"/>
                </a:moveTo>
                <a:lnTo>
                  <a:pt x="199644" y="131064"/>
                </a:lnTo>
                <a:lnTo>
                  <a:pt x="199644" y="0"/>
                </a:lnTo>
                <a:lnTo>
                  <a:pt x="242316" y="0"/>
                </a:lnTo>
                <a:lnTo>
                  <a:pt x="242316" y="131064"/>
                </a:lnTo>
                <a:close/>
              </a:path>
              <a:path w="242570" h="360044">
                <a:moveTo>
                  <a:pt x="117348" y="359664"/>
                </a:moveTo>
                <a:lnTo>
                  <a:pt x="77271" y="352591"/>
                </a:lnTo>
                <a:lnTo>
                  <a:pt x="36385" y="327326"/>
                </a:lnTo>
                <a:lnTo>
                  <a:pt x="11596" y="287869"/>
                </a:lnTo>
                <a:lnTo>
                  <a:pt x="547" y="237696"/>
                </a:lnTo>
                <a:lnTo>
                  <a:pt x="0" y="224028"/>
                </a:lnTo>
                <a:lnTo>
                  <a:pt x="333" y="210573"/>
                </a:lnTo>
                <a:lnTo>
                  <a:pt x="7620" y="172212"/>
                </a:lnTo>
                <a:lnTo>
                  <a:pt x="28956" y="131064"/>
                </a:lnTo>
                <a:lnTo>
                  <a:pt x="65532" y="102108"/>
                </a:lnTo>
                <a:lnTo>
                  <a:pt x="115824" y="91440"/>
                </a:lnTo>
                <a:lnTo>
                  <a:pt x="129540" y="91440"/>
                </a:lnTo>
                <a:lnTo>
                  <a:pt x="152400" y="96011"/>
                </a:lnTo>
                <a:lnTo>
                  <a:pt x="167640" y="102108"/>
                </a:lnTo>
                <a:lnTo>
                  <a:pt x="173736" y="106680"/>
                </a:lnTo>
                <a:lnTo>
                  <a:pt x="181356" y="111252"/>
                </a:lnTo>
                <a:lnTo>
                  <a:pt x="185904" y="115847"/>
                </a:lnTo>
                <a:lnTo>
                  <a:pt x="190309" y="120586"/>
                </a:lnTo>
                <a:lnTo>
                  <a:pt x="194429" y="125610"/>
                </a:lnTo>
                <a:lnTo>
                  <a:pt x="196056" y="128016"/>
                </a:lnTo>
                <a:lnTo>
                  <a:pt x="120396" y="128016"/>
                </a:lnTo>
                <a:lnTo>
                  <a:pt x="110394" y="128563"/>
                </a:lnTo>
                <a:lnTo>
                  <a:pt x="71247" y="145923"/>
                </a:lnTo>
                <a:lnTo>
                  <a:pt x="49815" y="181641"/>
                </a:lnTo>
                <a:lnTo>
                  <a:pt x="44196" y="227076"/>
                </a:lnTo>
                <a:lnTo>
                  <a:pt x="44481" y="236196"/>
                </a:lnTo>
                <a:lnTo>
                  <a:pt x="54483" y="278511"/>
                </a:lnTo>
                <a:lnTo>
                  <a:pt x="80914" y="309967"/>
                </a:lnTo>
                <a:lnTo>
                  <a:pt x="123444" y="323088"/>
                </a:lnTo>
                <a:lnTo>
                  <a:pt x="195338" y="323088"/>
                </a:lnTo>
                <a:lnTo>
                  <a:pt x="191833" y="328850"/>
                </a:lnTo>
                <a:lnTo>
                  <a:pt x="154424" y="353877"/>
                </a:lnTo>
                <a:lnTo>
                  <a:pt x="129897" y="359068"/>
                </a:lnTo>
                <a:lnTo>
                  <a:pt x="117348" y="359664"/>
                </a:lnTo>
                <a:close/>
              </a:path>
              <a:path w="242570" h="360044">
                <a:moveTo>
                  <a:pt x="195338" y="323088"/>
                </a:moveTo>
                <a:lnTo>
                  <a:pt x="123444" y="323088"/>
                </a:lnTo>
                <a:lnTo>
                  <a:pt x="133421" y="322516"/>
                </a:lnTo>
                <a:lnTo>
                  <a:pt x="142684" y="320802"/>
                </a:lnTo>
                <a:lnTo>
                  <a:pt x="178035" y="298894"/>
                </a:lnTo>
                <a:lnTo>
                  <a:pt x="196596" y="260604"/>
                </a:lnTo>
                <a:lnTo>
                  <a:pt x="201120" y="224028"/>
                </a:lnTo>
                <a:lnTo>
                  <a:pt x="200882" y="216408"/>
                </a:lnTo>
                <a:lnTo>
                  <a:pt x="190881" y="171831"/>
                </a:lnTo>
                <a:lnTo>
                  <a:pt x="164663" y="140255"/>
                </a:lnTo>
                <a:lnTo>
                  <a:pt x="120396" y="128016"/>
                </a:lnTo>
                <a:lnTo>
                  <a:pt x="196056" y="128016"/>
                </a:lnTo>
                <a:lnTo>
                  <a:pt x="198120" y="131064"/>
                </a:lnTo>
                <a:lnTo>
                  <a:pt x="242316" y="131064"/>
                </a:lnTo>
                <a:lnTo>
                  <a:pt x="242316" y="318516"/>
                </a:lnTo>
                <a:lnTo>
                  <a:pt x="198120" y="318516"/>
                </a:lnTo>
                <a:lnTo>
                  <a:pt x="195338" y="323088"/>
                </a:lnTo>
                <a:close/>
              </a:path>
              <a:path w="242570" h="360044">
                <a:moveTo>
                  <a:pt x="242316" y="353568"/>
                </a:moveTo>
                <a:lnTo>
                  <a:pt x="199644" y="353568"/>
                </a:lnTo>
                <a:lnTo>
                  <a:pt x="199644" y="318516"/>
                </a:lnTo>
                <a:lnTo>
                  <a:pt x="242316" y="318516"/>
                </a:lnTo>
                <a:lnTo>
                  <a:pt x="242316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4" name="object 24"/>
          <p:cNvSpPr/>
          <p:nvPr/>
        </p:nvSpPr>
        <p:spPr>
          <a:xfrm>
            <a:off x="6292387" y="1776846"/>
            <a:ext cx="29441" cy="35502"/>
          </a:xfrm>
          <a:custGeom>
            <a:avLst/>
            <a:gdLst/>
            <a:ahLst/>
            <a:cxnLst/>
            <a:rect l="l" t="t" r="r" b="b"/>
            <a:pathLst>
              <a:path w="43179" h="52069">
                <a:moveTo>
                  <a:pt x="42672" y="51816"/>
                </a:moveTo>
                <a:lnTo>
                  <a:pt x="0" y="51816"/>
                </a:lnTo>
                <a:lnTo>
                  <a:pt x="0" y="0"/>
                </a:lnTo>
                <a:lnTo>
                  <a:pt x="42672" y="0"/>
                </a:lnTo>
                <a:lnTo>
                  <a:pt x="4267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5" name="object 25"/>
          <p:cNvSpPr/>
          <p:nvPr/>
        </p:nvSpPr>
        <p:spPr>
          <a:xfrm>
            <a:off x="6306935" y="1843347"/>
            <a:ext cx="0" cy="174914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6" name="object 26"/>
          <p:cNvSpPr/>
          <p:nvPr/>
        </p:nvSpPr>
        <p:spPr>
          <a:xfrm>
            <a:off x="6351616" y="1843346"/>
            <a:ext cx="147638" cy="174914"/>
          </a:xfrm>
          <a:custGeom>
            <a:avLst/>
            <a:gdLst/>
            <a:ahLst/>
            <a:cxnLst/>
            <a:rect l="l" t="t" r="r" b="b"/>
            <a:pathLst>
              <a:path w="216534" h="256539">
                <a:moveTo>
                  <a:pt x="216408" y="256032"/>
                </a:moveTo>
                <a:lnTo>
                  <a:pt x="0" y="256032"/>
                </a:lnTo>
                <a:lnTo>
                  <a:pt x="0" y="222504"/>
                </a:lnTo>
                <a:lnTo>
                  <a:pt x="153924" y="36576"/>
                </a:lnTo>
                <a:lnTo>
                  <a:pt x="9144" y="36576"/>
                </a:lnTo>
                <a:lnTo>
                  <a:pt x="9144" y="0"/>
                </a:lnTo>
                <a:lnTo>
                  <a:pt x="208788" y="0"/>
                </a:lnTo>
                <a:lnTo>
                  <a:pt x="208788" y="28956"/>
                </a:lnTo>
                <a:lnTo>
                  <a:pt x="51816" y="219456"/>
                </a:lnTo>
                <a:lnTo>
                  <a:pt x="216408" y="219456"/>
                </a:lnTo>
                <a:lnTo>
                  <a:pt x="216408" y="25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7" name="object 27"/>
          <p:cNvSpPr/>
          <p:nvPr/>
        </p:nvSpPr>
        <p:spPr>
          <a:xfrm>
            <a:off x="6518974" y="1839191"/>
            <a:ext cx="164523" cy="183140"/>
          </a:xfrm>
          <a:custGeom>
            <a:avLst/>
            <a:gdLst/>
            <a:ahLst/>
            <a:cxnLst/>
            <a:rect l="l" t="t" r="r" b="b"/>
            <a:pathLst>
              <a:path w="241300" h="268605">
                <a:moveTo>
                  <a:pt x="51722" y="85344"/>
                </a:moveTo>
                <a:lnTo>
                  <a:pt x="9050" y="85344"/>
                </a:lnTo>
                <a:lnTo>
                  <a:pt x="9621" y="73556"/>
                </a:lnTo>
                <a:lnTo>
                  <a:pt x="23075" y="36718"/>
                </a:lnTo>
                <a:lnTo>
                  <a:pt x="58199" y="10287"/>
                </a:lnTo>
                <a:lnTo>
                  <a:pt x="95537" y="1143"/>
                </a:lnTo>
                <a:lnTo>
                  <a:pt x="117254" y="0"/>
                </a:lnTo>
                <a:lnTo>
                  <a:pt x="125493" y="23"/>
                </a:lnTo>
                <a:lnTo>
                  <a:pt x="167927" y="5714"/>
                </a:lnTo>
                <a:lnTo>
                  <a:pt x="200145" y="26979"/>
                </a:lnTo>
                <a:lnTo>
                  <a:pt x="205763" y="36576"/>
                </a:lnTo>
                <a:lnTo>
                  <a:pt x="115730" y="36576"/>
                </a:lnTo>
                <a:lnTo>
                  <a:pt x="102585" y="37147"/>
                </a:lnTo>
                <a:lnTo>
                  <a:pt x="62652" y="52339"/>
                </a:lnTo>
                <a:lnTo>
                  <a:pt x="53079" y="71866"/>
                </a:lnTo>
                <a:lnTo>
                  <a:pt x="51722" y="85344"/>
                </a:lnTo>
                <a:close/>
              </a:path>
              <a:path w="241300" h="268605">
                <a:moveTo>
                  <a:pt x="83726" y="268224"/>
                </a:moveTo>
                <a:lnTo>
                  <a:pt x="44007" y="261318"/>
                </a:lnTo>
                <a:lnTo>
                  <a:pt x="9717" y="235172"/>
                </a:lnTo>
                <a:lnTo>
                  <a:pt x="0" y="193548"/>
                </a:lnTo>
                <a:lnTo>
                  <a:pt x="239" y="185737"/>
                </a:lnTo>
                <a:lnTo>
                  <a:pt x="15527" y="147447"/>
                </a:lnTo>
                <a:lnTo>
                  <a:pt x="54770" y="124968"/>
                </a:lnTo>
                <a:lnTo>
                  <a:pt x="61890" y="122705"/>
                </a:lnTo>
                <a:lnTo>
                  <a:pt x="69438" y="120586"/>
                </a:lnTo>
                <a:lnTo>
                  <a:pt x="77273" y="118752"/>
                </a:lnTo>
                <a:lnTo>
                  <a:pt x="85250" y="117348"/>
                </a:lnTo>
                <a:lnTo>
                  <a:pt x="94132" y="115323"/>
                </a:lnTo>
                <a:lnTo>
                  <a:pt x="102585" y="113728"/>
                </a:lnTo>
                <a:lnTo>
                  <a:pt x="110753" y="112418"/>
                </a:lnTo>
                <a:lnTo>
                  <a:pt x="126493" y="110109"/>
                </a:lnTo>
                <a:lnTo>
                  <a:pt x="133637" y="108966"/>
                </a:lnTo>
                <a:lnTo>
                  <a:pt x="140209" y="107823"/>
                </a:lnTo>
                <a:lnTo>
                  <a:pt x="153830" y="105156"/>
                </a:lnTo>
                <a:lnTo>
                  <a:pt x="159926" y="100584"/>
                </a:lnTo>
                <a:lnTo>
                  <a:pt x="164498" y="97536"/>
                </a:lnTo>
                <a:lnTo>
                  <a:pt x="169070" y="92964"/>
                </a:lnTo>
                <a:lnTo>
                  <a:pt x="172118" y="86868"/>
                </a:lnTo>
                <a:lnTo>
                  <a:pt x="172118" y="70104"/>
                </a:lnTo>
                <a:lnTo>
                  <a:pt x="170594" y="62483"/>
                </a:lnTo>
                <a:lnTo>
                  <a:pt x="166022" y="56388"/>
                </a:lnTo>
                <a:lnTo>
                  <a:pt x="162974" y="50292"/>
                </a:lnTo>
                <a:lnTo>
                  <a:pt x="153830" y="44195"/>
                </a:lnTo>
                <a:lnTo>
                  <a:pt x="141638" y="38100"/>
                </a:lnTo>
                <a:lnTo>
                  <a:pt x="135542" y="38100"/>
                </a:lnTo>
                <a:lnTo>
                  <a:pt x="127922" y="36576"/>
                </a:lnTo>
                <a:lnTo>
                  <a:pt x="205763" y="36576"/>
                </a:lnTo>
                <a:lnTo>
                  <a:pt x="208122" y="40957"/>
                </a:lnTo>
                <a:lnTo>
                  <a:pt x="210980" y="49530"/>
                </a:lnTo>
                <a:lnTo>
                  <a:pt x="212694" y="59245"/>
                </a:lnTo>
                <a:lnTo>
                  <a:pt x="213266" y="70104"/>
                </a:lnTo>
                <a:lnTo>
                  <a:pt x="213266" y="129540"/>
                </a:lnTo>
                <a:lnTo>
                  <a:pt x="172118" y="129540"/>
                </a:lnTo>
                <a:lnTo>
                  <a:pt x="166022" y="134112"/>
                </a:lnTo>
                <a:lnTo>
                  <a:pt x="159926" y="137160"/>
                </a:lnTo>
                <a:lnTo>
                  <a:pt x="130851" y="142113"/>
                </a:lnTo>
                <a:lnTo>
                  <a:pt x="123350" y="143256"/>
                </a:lnTo>
                <a:lnTo>
                  <a:pt x="116492" y="143517"/>
                </a:lnTo>
                <a:lnTo>
                  <a:pt x="109634" y="144208"/>
                </a:lnTo>
                <a:lnTo>
                  <a:pt x="62390" y="156972"/>
                </a:lnTo>
                <a:lnTo>
                  <a:pt x="44163" y="192024"/>
                </a:lnTo>
                <a:lnTo>
                  <a:pt x="44102" y="199644"/>
                </a:lnTo>
                <a:lnTo>
                  <a:pt x="45626" y="205740"/>
                </a:lnTo>
                <a:lnTo>
                  <a:pt x="48674" y="210312"/>
                </a:lnTo>
                <a:lnTo>
                  <a:pt x="50198" y="216408"/>
                </a:lnTo>
                <a:lnTo>
                  <a:pt x="63914" y="225552"/>
                </a:lnTo>
                <a:lnTo>
                  <a:pt x="68486" y="227076"/>
                </a:lnTo>
                <a:lnTo>
                  <a:pt x="86774" y="231648"/>
                </a:lnTo>
                <a:lnTo>
                  <a:pt x="170676" y="231648"/>
                </a:lnTo>
                <a:lnTo>
                  <a:pt x="164212" y="238291"/>
                </a:lnTo>
                <a:lnTo>
                  <a:pt x="121016" y="263080"/>
                </a:lnTo>
                <a:lnTo>
                  <a:pt x="96918" y="267652"/>
                </a:lnTo>
                <a:lnTo>
                  <a:pt x="83726" y="268224"/>
                </a:lnTo>
                <a:close/>
              </a:path>
              <a:path w="241300" h="268605">
                <a:moveTo>
                  <a:pt x="170676" y="231648"/>
                </a:moveTo>
                <a:lnTo>
                  <a:pt x="92870" y="231648"/>
                </a:lnTo>
                <a:lnTo>
                  <a:pt x="102871" y="231124"/>
                </a:lnTo>
                <a:lnTo>
                  <a:pt x="112301" y="229743"/>
                </a:lnTo>
                <a:lnTo>
                  <a:pt x="148734" y="214622"/>
                </a:lnTo>
                <a:lnTo>
                  <a:pt x="153830" y="210312"/>
                </a:lnTo>
                <a:lnTo>
                  <a:pt x="159926" y="205740"/>
                </a:lnTo>
                <a:lnTo>
                  <a:pt x="164498" y="199644"/>
                </a:lnTo>
                <a:lnTo>
                  <a:pt x="167546" y="192024"/>
                </a:lnTo>
                <a:lnTo>
                  <a:pt x="170594" y="185928"/>
                </a:lnTo>
                <a:lnTo>
                  <a:pt x="172004" y="178879"/>
                </a:lnTo>
                <a:lnTo>
                  <a:pt x="172118" y="129540"/>
                </a:lnTo>
                <a:lnTo>
                  <a:pt x="213266" y="129540"/>
                </a:lnTo>
                <a:lnTo>
                  <a:pt x="213266" y="219456"/>
                </a:lnTo>
                <a:lnTo>
                  <a:pt x="216314" y="228600"/>
                </a:lnTo>
                <a:lnTo>
                  <a:pt x="173642" y="228600"/>
                </a:lnTo>
                <a:lnTo>
                  <a:pt x="170676" y="231648"/>
                </a:lnTo>
                <a:close/>
              </a:path>
              <a:path w="241300" h="268605">
                <a:moveTo>
                  <a:pt x="210218" y="268224"/>
                </a:moveTo>
                <a:lnTo>
                  <a:pt x="175928" y="246697"/>
                </a:lnTo>
                <a:lnTo>
                  <a:pt x="173642" y="228600"/>
                </a:lnTo>
                <a:lnTo>
                  <a:pt x="216314" y="228600"/>
                </a:lnTo>
                <a:lnTo>
                  <a:pt x="219362" y="231648"/>
                </a:lnTo>
                <a:lnTo>
                  <a:pt x="240698" y="231648"/>
                </a:lnTo>
                <a:lnTo>
                  <a:pt x="240698" y="260604"/>
                </a:lnTo>
                <a:lnTo>
                  <a:pt x="234435" y="263723"/>
                </a:lnTo>
                <a:lnTo>
                  <a:pt x="227172" y="266128"/>
                </a:lnTo>
                <a:lnTo>
                  <a:pt x="219052" y="267676"/>
                </a:lnTo>
                <a:lnTo>
                  <a:pt x="210218" y="268224"/>
                </a:lnTo>
                <a:close/>
              </a:path>
              <a:path w="241300" h="268605">
                <a:moveTo>
                  <a:pt x="240698" y="231648"/>
                </a:moveTo>
                <a:lnTo>
                  <a:pt x="230030" y="231648"/>
                </a:lnTo>
                <a:lnTo>
                  <a:pt x="234602" y="230124"/>
                </a:lnTo>
                <a:lnTo>
                  <a:pt x="240698" y="228600"/>
                </a:lnTo>
                <a:lnTo>
                  <a:pt x="240698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8" name="object 28"/>
          <p:cNvSpPr/>
          <p:nvPr/>
        </p:nvSpPr>
        <p:spPr>
          <a:xfrm>
            <a:off x="6690360" y="1791392"/>
            <a:ext cx="92652" cy="226868"/>
          </a:xfrm>
          <a:custGeom>
            <a:avLst/>
            <a:gdLst/>
            <a:ahLst/>
            <a:cxnLst/>
            <a:rect l="l" t="t" r="r" b="b"/>
            <a:pathLst>
              <a:path w="135890" h="332739">
                <a:moveTo>
                  <a:pt x="85344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85344" y="0"/>
                </a:lnTo>
                <a:lnTo>
                  <a:pt x="85344" y="76200"/>
                </a:lnTo>
                <a:close/>
              </a:path>
              <a:path w="135890" h="332739">
                <a:moveTo>
                  <a:pt x="135636" y="112776"/>
                </a:moveTo>
                <a:lnTo>
                  <a:pt x="0" y="112776"/>
                </a:lnTo>
                <a:lnTo>
                  <a:pt x="0" y="76200"/>
                </a:lnTo>
                <a:lnTo>
                  <a:pt x="135636" y="76200"/>
                </a:lnTo>
                <a:lnTo>
                  <a:pt x="135636" y="112776"/>
                </a:lnTo>
                <a:close/>
              </a:path>
              <a:path w="135890" h="332739">
                <a:moveTo>
                  <a:pt x="135636" y="332232"/>
                </a:moveTo>
                <a:lnTo>
                  <a:pt x="103632" y="332232"/>
                </a:lnTo>
                <a:lnTo>
                  <a:pt x="95916" y="331970"/>
                </a:lnTo>
                <a:lnTo>
                  <a:pt x="57912" y="321564"/>
                </a:lnTo>
                <a:lnTo>
                  <a:pt x="44457" y="284440"/>
                </a:lnTo>
                <a:lnTo>
                  <a:pt x="42672" y="112776"/>
                </a:lnTo>
                <a:lnTo>
                  <a:pt x="85344" y="112776"/>
                </a:lnTo>
                <a:lnTo>
                  <a:pt x="85344" y="277368"/>
                </a:lnTo>
                <a:lnTo>
                  <a:pt x="86868" y="281940"/>
                </a:lnTo>
                <a:lnTo>
                  <a:pt x="86868" y="283464"/>
                </a:lnTo>
                <a:lnTo>
                  <a:pt x="89916" y="289560"/>
                </a:lnTo>
                <a:lnTo>
                  <a:pt x="91440" y="291083"/>
                </a:lnTo>
                <a:lnTo>
                  <a:pt x="97536" y="294131"/>
                </a:lnTo>
                <a:lnTo>
                  <a:pt x="100584" y="294131"/>
                </a:lnTo>
                <a:lnTo>
                  <a:pt x="105156" y="295656"/>
                </a:lnTo>
                <a:lnTo>
                  <a:pt x="135636" y="295656"/>
                </a:lnTo>
                <a:lnTo>
                  <a:pt x="135636" y="332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9" name="object 29"/>
          <p:cNvSpPr/>
          <p:nvPr/>
        </p:nvSpPr>
        <p:spPr>
          <a:xfrm>
            <a:off x="6817128" y="1776846"/>
            <a:ext cx="29441" cy="35502"/>
          </a:xfrm>
          <a:custGeom>
            <a:avLst/>
            <a:gdLst/>
            <a:ahLst/>
            <a:cxnLst/>
            <a:rect l="l" t="t" r="r" b="b"/>
            <a:pathLst>
              <a:path w="43179" h="52069">
                <a:moveTo>
                  <a:pt x="42672" y="51816"/>
                </a:moveTo>
                <a:lnTo>
                  <a:pt x="0" y="51816"/>
                </a:lnTo>
                <a:lnTo>
                  <a:pt x="0" y="0"/>
                </a:lnTo>
                <a:lnTo>
                  <a:pt x="42672" y="0"/>
                </a:lnTo>
                <a:lnTo>
                  <a:pt x="4267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0" name="object 30"/>
          <p:cNvSpPr/>
          <p:nvPr/>
        </p:nvSpPr>
        <p:spPr>
          <a:xfrm>
            <a:off x="6831676" y="1843347"/>
            <a:ext cx="0" cy="174914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1" name="object 31"/>
          <p:cNvSpPr/>
          <p:nvPr/>
        </p:nvSpPr>
        <p:spPr>
          <a:xfrm>
            <a:off x="6881552" y="1839191"/>
            <a:ext cx="169718" cy="183140"/>
          </a:xfrm>
          <a:custGeom>
            <a:avLst/>
            <a:gdLst/>
            <a:ahLst/>
            <a:cxnLst/>
            <a:rect l="l" t="t" r="r" b="b"/>
            <a:pathLst>
              <a:path w="248920" h="268605">
                <a:moveTo>
                  <a:pt x="123444" y="268224"/>
                </a:moveTo>
                <a:lnTo>
                  <a:pt x="82081" y="261794"/>
                </a:lnTo>
                <a:lnTo>
                  <a:pt x="40314" y="237410"/>
                </a:lnTo>
                <a:lnTo>
                  <a:pt x="11858" y="198596"/>
                </a:lnTo>
                <a:lnTo>
                  <a:pt x="2095" y="161353"/>
                </a:lnTo>
                <a:lnTo>
                  <a:pt x="0" y="134112"/>
                </a:lnTo>
                <a:lnTo>
                  <a:pt x="547" y="120419"/>
                </a:lnTo>
                <a:lnTo>
                  <a:pt x="7620" y="80772"/>
                </a:lnTo>
                <a:lnTo>
                  <a:pt x="32004" y="38100"/>
                </a:lnTo>
                <a:lnTo>
                  <a:pt x="70104" y="10667"/>
                </a:lnTo>
                <a:lnTo>
                  <a:pt x="108894" y="595"/>
                </a:lnTo>
                <a:lnTo>
                  <a:pt x="123444" y="0"/>
                </a:lnTo>
                <a:lnTo>
                  <a:pt x="138660" y="595"/>
                </a:lnTo>
                <a:lnTo>
                  <a:pt x="178308" y="10667"/>
                </a:lnTo>
                <a:lnTo>
                  <a:pt x="214930" y="36576"/>
                </a:lnTo>
                <a:lnTo>
                  <a:pt x="123444" y="36576"/>
                </a:lnTo>
                <a:lnTo>
                  <a:pt x="115466" y="36885"/>
                </a:lnTo>
                <a:lnTo>
                  <a:pt x="79438" y="50673"/>
                </a:lnTo>
                <a:lnTo>
                  <a:pt x="53768" y="83462"/>
                </a:lnTo>
                <a:lnTo>
                  <a:pt x="44505" y="122729"/>
                </a:lnTo>
                <a:lnTo>
                  <a:pt x="44196" y="134112"/>
                </a:lnTo>
                <a:lnTo>
                  <a:pt x="44505" y="145256"/>
                </a:lnTo>
                <a:lnTo>
                  <a:pt x="53768" y="184094"/>
                </a:lnTo>
                <a:lnTo>
                  <a:pt x="79438" y="216598"/>
                </a:lnTo>
                <a:lnTo>
                  <a:pt x="115466" y="231100"/>
                </a:lnTo>
                <a:lnTo>
                  <a:pt x="123444" y="231648"/>
                </a:lnTo>
                <a:lnTo>
                  <a:pt x="213533" y="231648"/>
                </a:lnTo>
                <a:lnTo>
                  <a:pt x="208097" y="237410"/>
                </a:lnTo>
                <a:lnTo>
                  <a:pt x="165663" y="261794"/>
                </a:lnTo>
                <a:lnTo>
                  <a:pt x="138660" y="267414"/>
                </a:lnTo>
                <a:lnTo>
                  <a:pt x="123444" y="268224"/>
                </a:lnTo>
                <a:close/>
              </a:path>
              <a:path w="248920" h="268605">
                <a:moveTo>
                  <a:pt x="213533" y="231648"/>
                </a:moveTo>
                <a:lnTo>
                  <a:pt x="123444" y="231648"/>
                </a:lnTo>
                <a:lnTo>
                  <a:pt x="131445" y="231100"/>
                </a:lnTo>
                <a:lnTo>
                  <a:pt x="139446" y="229552"/>
                </a:lnTo>
                <a:lnTo>
                  <a:pt x="174736" y="211383"/>
                </a:lnTo>
                <a:lnTo>
                  <a:pt x="198120" y="175260"/>
                </a:lnTo>
                <a:lnTo>
                  <a:pt x="204216" y="134112"/>
                </a:lnTo>
                <a:lnTo>
                  <a:pt x="203692" y="122729"/>
                </a:lnTo>
                <a:lnTo>
                  <a:pt x="194405" y="83462"/>
                </a:lnTo>
                <a:lnTo>
                  <a:pt x="168783" y="50673"/>
                </a:lnTo>
                <a:lnTo>
                  <a:pt x="131445" y="36885"/>
                </a:lnTo>
                <a:lnTo>
                  <a:pt x="123444" y="36576"/>
                </a:lnTo>
                <a:lnTo>
                  <a:pt x="214930" y="36576"/>
                </a:lnTo>
                <a:lnTo>
                  <a:pt x="235910" y="69389"/>
                </a:lnTo>
                <a:lnTo>
                  <a:pt x="246316" y="106870"/>
                </a:lnTo>
                <a:lnTo>
                  <a:pt x="248411" y="134112"/>
                </a:lnTo>
                <a:lnTo>
                  <a:pt x="247864" y="147804"/>
                </a:lnTo>
                <a:lnTo>
                  <a:pt x="240792" y="187452"/>
                </a:lnTo>
                <a:lnTo>
                  <a:pt x="216408" y="228600"/>
                </a:lnTo>
                <a:lnTo>
                  <a:pt x="213533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2" name="object 32"/>
          <p:cNvSpPr/>
          <p:nvPr/>
        </p:nvSpPr>
        <p:spPr>
          <a:xfrm>
            <a:off x="7084175" y="1839191"/>
            <a:ext cx="144607" cy="178810"/>
          </a:xfrm>
          <a:custGeom>
            <a:avLst/>
            <a:gdLst/>
            <a:ahLst/>
            <a:cxnLst/>
            <a:rect l="l" t="t" r="r" b="b"/>
            <a:pathLst>
              <a:path w="212090" h="262255">
                <a:moveTo>
                  <a:pt x="78436" y="45720"/>
                </a:moveTo>
                <a:lnTo>
                  <a:pt x="41148" y="45720"/>
                </a:lnTo>
                <a:lnTo>
                  <a:pt x="56602" y="25717"/>
                </a:lnTo>
                <a:lnTo>
                  <a:pt x="75628" y="11430"/>
                </a:lnTo>
                <a:lnTo>
                  <a:pt x="98369" y="2857"/>
                </a:lnTo>
                <a:lnTo>
                  <a:pt x="124968" y="0"/>
                </a:lnTo>
                <a:lnTo>
                  <a:pt x="136969" y="309"/>
                </a:lnTo>
                <a:lnTo>
                  <a:pt x="174688" y="9834"/>
                </a:lnTo>
                <a:lnTo>
                  <a:pt x="193548" y="25908"/>
                </a:lnTo>
                <a:lnTo>
                  <a:pt x="198715" y="32146"/>
                </a:lnTo>
                <a:lnTo>
                  <a:pt x="201316" y="36576"/>
                </a:lnTo>
                <a:lnTo>
                  <a:pt x="118872" y="36576"/>
                </a:lnTo>
                <a:lnTo>
                  <a:pt x="109132" y="36885"/>
                </a:lnTo>
                <a:lnTo>
                  <a:pt x="100393" y="37909"/>
                </a:lnTo>
                <a:lnTo>
                  <a:pt x="92511" y="39790"/>
                </a:lnTo>
                <a:lnTo>
                  <a:pt x="85344" y="42672"/>
                </a:lnTo>
                <a:lnTo>
                  <a:pt x="78771" y="45505"/>
                </a:lnTo>
                <a:lnTo>
                  <a:pt x="78436" y="45720"/>
                </a:lnTo>
                <a:close/>
              </a:path>
              <a:path w="212090" h="262255">
                <a:moveTo>
                  <a:pt x="42672" y="262127"/>
                </a:moveTo>
                <a:lnTo>
                  <a:pt x="0" y="262127"/>
                </a:lnTo>
                <a:lnTo>
                  <a:pt x="0" y="6096"/>
                </a:lnTo>
                <a:lnTo>
                  <a:pt x="41148" y="6096"/>
                </a:lnTo>
                <a:lnTo>
                  <a:pt x="41148" y="45720"/>
                </a:lnTo>
                <a:lnTo>
                  <a:pt x="78436" y="45720"/>
                </a:lnTo>
                <a:lnTo>
                  <a:pt x="50053" y="77009"/>
                </a:lnTo>
                <a:lnTo>
                  <a:pt x="42672" y="115824"/>
                </a:lnTo>
                <a:lnTo>
                  <a:pt x="42672" y="262127"/>
                </a:lnTo>
                <a:close/>
              </a:path>
              <a:path w="212090" h="262255">
                <a:moveTo>
                  <a:pt x="211836" y="262127"/>
                </a:moveTo>
                <a:lnTo>
                  <a:pt x="169164" y="262127"/>
                </a:lnTo>
                <a:lnTo>
                  <a:pt x="169164" y="88392"/>
                </a:lnTo>
                <a:lnTo>
                  <a:pt x="168306" y="76652"/>
                </a:lnTo>
                <a:lnTo>
                  <a:pt x="148018" y="44291"/>
                </a:lnTo>
                <a:lnTo>
                  <a:pt x="118872" y="36576"/>
                </a:lnTo>
                <a:lnTo>
                  <a:pt x="201316" y="36576"/>
                </a:lnTo>
                <a:lnTo>
                  <a:pt x="211574" y="82938"/>
                </a:lnTo>
                <a:lnTo>
                  <a:pt x="211716" y="88392"/>
                </a:lnTo>
                <a:lnTo>
                  <a:pt x="211836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3" name="object 33"/>
          <p:cNvSpPr/>
          <p:nvPr/>
        </p:nvSpPr>
        <p:spPr>
          <a:xfrm>
            <a:off x="7248352" y="1770611"/>
            <a:ext cx="74035" cy="313892"/>
          </a:xfrm>
          <a:custGeom>
            <a:avLst/>
            <a:gdLst/>
            <a:ahLst/>
            <a:cxnLst/>
            <a:rect l="l" t="t" r="r" b="b"/>
            <a:pathLst>
              <a:path w="108584" h="460375">
                <a:moveTo>
                  <a:pt x="30480" y="460248"/>
                </a:moveTo>
                <a:lnTo>
                  <a:pt x="0" y="460248"/>
                </a:lnTo>
                <a:lnTo>
                  <a:pt x="15978" y="431911"/>
                </a:lnTo>
                <a:lnTo>
                  <a:pt x="29527" y="403860"/>
                </a:lnTo>
                <a:lnTo>
                  <a:pt x="48768" y="347472"/>
                </a:lnTo>
                <a:lnTo>
                  <a:pt x="60388" y="290703"/>
                </a:lnTo>
                <a:lnTo>
                  <a:pt x="64008" y="231648"/>
                </a:lnTo>
                <a:lnTo>
                  <a:pt x="63126" y="201072"/>
                </a:lnTo>
                <a:lnTo>
                  <a:pt x="55649" y="141636"/>
                </a:lnTo>
                <a:lnTo>
                  <a:pt x="40505" y="84439"/>
                </a:lnTo>
                <a:lnTo>
                  <a:pt x="15978" y="28336"/>
                </a:lnTo>
                <a:lnTo>
                  <a:pt x="0" y="0"/>
                </a:lnTo>
                <a:lnTo>
                  <a:pt x="30480" y="0"/>
                </a:lnTo>
                <a:lnTo>
                  <a:pt x="39338" y="13715"/>
                </a:lnTo>
                <a:lnTo>
                  <a:pt x="47625" y="27432"/>
                </a:lnTo>
                <a:lnTo>
                  <a:pt x="55340" y="41148"/>
                </a:lnTo>
                <a:lnTo>
                  <a:pt x="62484" y="54864"/>
                </a:lnTo>
                <a:lnTo>
                  <a:pt x="69937" y="68603"/>
                </a:lnTo>
                <a:lnTo>
                  <a:pt x="76390" y="82486"/>
                </a:lnTo>
                <a:lnTo>
                  <a:pt x="81986" y="96654"/>
                </a:lnTo>
                <a:lnTo>
                  <a:pt x="86868" y="111252"/>
                </a:lnTo>
                <a:lnTo>
                  <a:pt x="92059" y="125229"/>
                </a:lnTo>
                <a:lnTo>
                  <a:pt x="103632" y="169164"/>
                </a:lnTo>
                <a:lnTo>
                  <a:pt x="107918" y="215669"/>
                </a:lnTo>
                <a:lnTo>
                  <a:pt x="108204" y="231648"/>
                </a:lnTo>
                <a:lnTo>
                  <a:pt x="107037" y="261127"/>
                </a:lnTo>
                <a:lnTo>
                  <a:pt x="97274" y="319516"/>
                </a:lnTo>
                <a:lnTo>
                  <a:pt x="77843" y="378166"/>
                </a:lnTo>
                <a:lnTo>
                  <a:pt x="48744" y="433649"/>
                </a:lnTo>
                <a:lnTo>
                  <a:pt x="30480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4" name="object 34"/>
          <p:cNvSpPr/>
          <p:nvPr/>
        </p:nvSpPr>
        <p:spPr>
          <a:xfrm>
            <a:off x="4250575" y="2968682"/>
            <a:ext cx="160193" cy="174914"/>
          </a:xfrm>
          <a:custGeom>
            <a:avLst/>
            <a:gdLst/>
            <a:ahLst/>
            <a:cxnLst/>
            <a:rect l="l" t="t" r="r" b="b"/>
            <a:pathLst>
              <a:path w="234950" h="256539">
                <a:moveTo>
                  <a:pt x="234696" y="256032"/>
                </a:moveTo>
                <a:lnTo>
                  <a:pt x="0" y="256032"/>
                </a:lnTo>
                <a:lnTo>
                  <a:pt x="0" y="202692"/>
                </a:lnTo>
                <a:lnTo>
                  <a:pt x="132588" y="53340"/>
                </a:lnTo>
                <a:lnTo>
                  <a:pt x="9144" y="53340"/>
                </a:lnTo>
                <a:lnTo>
                  <a:pt x="9144" y="0"/>
                </a:lnTo>
                <a:lnTo>
                  <a:pt x="225552" y="0"/>
                </a:lnTo>
                <a:lnTo>
                  <a:pt x="225552" y="53340"/>
                </a:lnTo>
                <a:lnTo>
                  <a:pt x="92964" y="202692"/>
                </a:lnTo>
                <a:lnTo>
                  <a:pt x="234696" y="202692"/>
                </a:lnTo>
                <a:lnTo>
                  <a:pt x="234696" y="2560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5" name="object 35"/>
          <p:cNvSpPr/>
          <p:nvPr/>
        </p:nvSpPr>
        <p:spPr>
          <a:xfrm>
            <a:off x="4435533" y="3051290"/>
            <a:ext cx="103043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0875" y="0"/>
                </a:lnTo>
              </a:path>
            </a:pathLst>
          </a:custGeom>
          <a:ln w="62483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6" name="object 36"/>
          <p:cNvSpPr/>
          <p:nvPr/>
        </p:nvSpPr>
        <p:spPr>
          <a:xfrm>
            <a:off x="4565419" y="2963487"/>
            <a:ext cx="162358" cy="184006"/>
          </a:xfrm>
          <a:custGeom>
            <a:avLst/>
            <a:gdLst/>
            <a:ahLst/>
            <a:cxnLst/>
            <a:rect l="l" t="t" r="r" b="b"/>
            <a:pathLst>
              <a:path w="238125" h="269875">
                <a:moveTo>
                  <a:pt x="227759" y="222503"/>
                </a:moveTo>
                <a:lnTo>
                  <a:pt x="131064" y="222503"/>
                </a:lnTo>
                <a:lnTo>
                  <a:pt x="137160" y="220979"/>
                </a:lnTo>
                <a:lnTo>
                  <a:pt x="146304" y="217931"/>
                </a:lnTo>
                <a:lnTo>
                  <a:pt x="150876" y="214883"/>
                </a:lnTo>
                <a:lnTo>
                  <a:pt x="155448" y="213359"/>
                </a:lnTo>
                <a:lnTo>
                  <a:pt x="160020" y="210311"/>
                </a:lnTo>
                <a:lnTo>
                  <a:pt x="166116" y="201167"/>
                </a:lnTo>
                <a:lnTo>
                  <a:pt x="167640" y="196595"/>
                </a:lnTo>
                <a:lnTo>
                  <a:pt x="167640" y="190499"/>
                </a:lnTo>
                <a:lnTo>
                  <a:pt x="134874" y="162448"/>
                </a:lnTo>
                <a:lnTo>
                  <a:pt x="86868" y="150875"/>
                </a:lnTo>
                <a:lnTo>
                  <a:pt x="79105" y="148589"/>
                </a:lnTo>
                <a:lnTo>
                  <a:pt x="64150" y="144017"/>
                </a:lnTo>
                <a:lnTo>
                  <a:pt x="56388" y="141731"/>
                </a:lnTo>
                <a:lnTo>
                  <a:pt x="49553" y="139398"/>
                </a:lnTo>
                <a:lnTo>
                  <a:pt x="15906" y="116681"/>
                </a:lnTo>
                <a:lnTo>
                  <a:pt x="6096" y="82295"/>
                </a:lnTo>
                <a:lnTo>
                  <a:pt x="6667" y="70294"/>
                </a:lnTo>
                <a:lnTo>
                  <a:pt x="20359" y="33694"/>
                </a:lnTo>
                <a:lnTo>
                  <a:pt x="58102" y="8762"/>
                </a:lnTo>
                <a:lnTo>
                  <a:pt x="96774" y="952"/>
                </a:lnTo>
                <a:lnTo>
                  <a:pt x="117348" y="0"/>
                </a:lnTo>
                <a:lnTo>
                  <a:pt x="127635" y="285"/>
                </a:lnTo>
                <a:lnTo>
                  <a:pt x="167616" y="6262"/>
                </a:lnTo>
                <a:lnTo>
                  <a:pt x="207645" y="28574"/>
                </a:lnTo>
                <a:lnTo>
                  <a:pt x="221735" y="47243"/>
                </a:lnTo>
                <a:lnTo>
                  <a:pt x="102108" y="47243"/>
                </a:lnTo>
                <a:lnTo>
                  <a:pt x="92964" y="50291"/>
                </a:lnTo>
                <a:lnTo>
                  <a:pt x="89916" y="51815"/>
                </a:lnTo>
                <a:lnTo>
                  <a:pt x="85344" y="53339"/>
                </a:lnTo>
                <a:lnTo>
                  <a:pt x="82296" y="54863"/>
                </a:lnTo>
                <a:lnTo>
                  <a:pt x="76200" y="60959"/>
                </a:lnTo>
                <a:lnTo>
                  <a:pt x="76200" y="77723"/>
                </a:lnTo>
                <a:lnTo>
                  <a:pt x="112966" y="99631"/>
                </a:lnTo>
                <a:lnTo>
                  <a:pt x="126492" y="102107"/>
                </a:lnTo>
                <a:lnTo>
                  <a:pt x="133588" y="104155"/>
                </a:lnTo>
                <a:lnTo>
                  <a:pt x="148351" y="107680"/>
                </a:lnTo>
                <a:lnTo>
                  <a:pt x="155448" y="109727"/>
                </a:lnTo>
                <a:lnTo>
                  <a:pt x="163210" y="111132"/>
                </a:lnTo>
                <a:lnTo>
                  <a:pt x="199453" y="123062"/>
                </a:lnTo>
                <a:lnTo>
                  <a:pt x="230123" y="150875"/>
                </a:lnTo>
                <a:lnTo>
                  <a:pt x="237649" y="179831"/>
                </a:lnTo>
                <a:lnTo>
                  <a:pt x="237644" y="182832"/>
                </a:lnTo>
                <a:lnTo>
                  <a:pt x="237022" y="192071"/>
                </a:lnTo>
                <a:lnTo>
                  <a:pt x="236900" y="193547"/>
                </a:lnTo>
                <a:lnTo>
                  <a:pt x="234696" y="204406"/>
                </a:lnTo>
                <a:lnTo>
                  <a:pt x="231314" y="214574"/>
                </a:lnTo>
                <a:lnTo>
                  <a:pt x="227759" y="222503"/>
                </a:lnTo>
                <a:close/>
              </a:path>
              <a:path w="238125" h="269875">
                <a:moveTo>
                  <a:pt x="231647" y="82295"/>
                </a:moveTo>
                <a:lnTo>
                  <a:pt x="164592" y="82295"/>
                </a:lnTo>
                <a:lnTo>
                  <a:pt x="162829" y="72866"/>
                </a:lnTo>
                <a:lnTo>
                  <a:pt x="159639" y="65150"/>
                </a:lnTo>
                <a:lnTo>
                  <a:pt x="124682" y="47791"/>
                </a:lnTo>
                <a:lnTo>
                  <a:pt x="115824" y="47243"/>
                </a:lnTo>
                <a:lnTo>
                  <a:pt x="221735" y="47243"/>
                </a:lnTo>
                <a:lnTo>
                  <a:pt x="223718" y="51220"/>
                </a:lnTo>
                <a:lnTo>
                  <a:pt x="227266" y="60769"/>
                </a:lnTo>
                <a:lnTo>
                  <a:pt x="229957" y="71175"/>
                </a:lnTo>
                <a:lnTo>
                  <a:pt x="231647" y="82295"/>
                </a:lnTo>
                <a:close/>
              </a:path>
              <a:path w="238125" h="269875">
                <a:moveTo>
                  <a:pt x="120396" y="269747"/>
                </a:moveTo>
                <a:lnTo>
                  <a:pt x="76200" y="265175"/>
                </a:lnTo>
                <a:lnTo>
                  <a:pt x="38100" y="249935"/>
                </a:lnTo>
                <a:lnTo>
                  <a:pt x="10668" y="222503"/>
                </a:lnTo>
                <a:lnTo>
                  <a:pt x="0" y="179831"/>
                </a:lnTo>
                <a:lnTo>
                  <a:pt x="67056" y="179831"/>
                </a:lnTo>
                <a:lnTo>
                  <a:pt x="67056" y="187451"/>
                </a:lnTo>
                <a:lnTo>
                  <a:pt x="68580" y="193547"/>
                </a:lnTo>
                <a:lnTo>
                  <a:pt x="71628" y="199643"/>
                </a:lnTo>
                <a:lnTo>
                  <a:pt x="77724" y="208787"/>
                </a:lnTo>
                <a:lnTo>
                  <a:pt x="83820" y="211835"/>
                </a:lnTo>
                <a:lnTo>
                  <a:pt x="88392" y="216407"/>
                </a:lnTo>
                <a:lnTo>
                  <a:pt x="106680" y="220979"/>
                </a:lnTo>
                <a:lnTo>
                  <a:pt x="114300" y="222503"/>
                </a:lnTo>
                <a:lnTo>
                  <a:pt x="227759" y="222503"/>
                </a:lnTo>
                <a:lnTo>
                  <a:pt x="227076" y="224027"/>
                </a:lnTo>
                <a:lnTo>
                  <a:pt x="192000" y="255746"/>
                </a:lnTo>
                <a:lnTo>
                  <a:pt x="152542" y="267176"/>
                </a:lnTo>
                <a:lnTo>
                  <a:pt x="130921" y="269462"/>
                </a:lnTo>
                <a:lnTo>
                  <a:pt x="120396" y="269747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7" name="object 37"/>
          <p:cNvSpPr/>
          <p:nvPr/>
        </p:nvSpPr>
        <p:spPr>
          <a:xfrm>
            <a:off x="4749338" y="2963487"/>
            <a:ext cx="172749" cy="184006"/>
          </a:xfrm>
          <a:custGeom>
            <a:avLst/>
            <a:gdLst/>
            <a:ahLst/>
            <a:cxnLst/>
            <a:rect l="l" t="t" r="r" b="b"/>
            <a:pathLst>
              <a:path w="253364" h="269875">
                <a:moveTo>
                  <a:pt x="129540" y="269747"/>
                </a:moveTo>
                <a:lnTo>
                  <a:pt x="88820" y="264604"/>
                </a:lnTo>
                <a:lnTo>
                  <a:pt x="44481" y="241530"/>
                </a:lnTo>
                <a:lnTo>
                  <a:pt x="14263" y="203168"/>
                </a:lnTo>
                <a:lnTo>
                  <a:pt x="2286" y="166497"/>
                </a:lnTo>
                <a:lnTo>
                  <a:pt x="0" y="138684"/>
                </a:lnTo>
                <a:lnTo>
                  <a:pt x="571" y="124110"/>
                </a:lnTo>
                <a:lnTo>
                  <a:pt x="9144" y="83820"/>
                </a:lnTo>
                <a:lnTo>
                  <a:pt x="26074" y="49315"/>
                </a:lnTo>
                <a:lnTo>
                  <a:pt x="63531" y="16049"/>
                </a:lnTo>
                <a:lnTo>
                  <a:pt x="101155" y="2476"/>
                </a:lnTo>
                <a:lnTo>
                  <a:pt x="131064" y="0"/>
                </a:lnTo>
                <a:lnTo>
                  <a:pt x="142255" y="309"/>
                </a:lnTo>
                <a:lnTo>
                  <a:pt x="185261" y="9810"/>
                </a:lnTo>
                <a:lnTo>
                  <a:pt x="219551" y="30646"/>
                </a:lnTo>
                <a:lnTo>
                  <a:pt x="238232" y="53340"/>
                </a:lnTo>
                <a:lnTo>
                  <a:pt x="129540" y="53340"/>
                </a:lnTo>
                <a:lnTo>
                  <a:pt x="121824" y="53887"/>
                </a:lnTo>
                <a:lnTo>
                  <a:pt x="87534" y="75104"/>
                </a:lnTo>
                <a:lnTo>
                  <a:pt x="72032" y="115300"/>
                </a:lnTo>
                <a:lnTo>
                  <a:pt x="70104" y="137160"/>
                </a:lnTo>
                <a:lnTo>
                  <a:pt x="70365" y="144018"/>
                </a:lnTo>
                <a:lnTo>
                  <a:pt x="79152" y="185380"/>
                </a:lnTo>
                <a:lnTo>
                  <a:pt x="106584" y="213431"/>
                </a:lnTo>
                <a:lnTo>
                  <a:pt x="128016" y="217932"/>
                </a:lnTo>
                <a:lnTo>
                  <a:pt x="234814" y="217932"/>
                </a:lnTo>
                <a:lnTo>
                  <a:pt x="227909" y="228695"/>
                </a:lnTo>
                <a:lnTo>
                  <a:pt x="213360" y="243840"/>
                </a:lnTo>
                <a:lnTo>
                  <a:pt x="195333" y="254960"/>
                </a:lnTo>
                <a:lnTo>
                  <a:pt x="175450" y="263080"/>
                </a:lnTo>
                <a:lnTo>
                  <a:pt x="153566" y="268057"/>
                </a:lnTo>
                <a:lnTo>
                  <a:pt x="129540" y="269747"/>
                </a:lnTo>
                <a:close/>
              </a:path>
              <a:path w="253364" h="269875">
                <a:moveTo>
                  <a:pt x="251460" y="97536"/>
                </a:moveTo>
                <a:lnTo>
                  <a:pt x="182880" y="97536"/>
                </a:lnTo>
                <a:lnTo>
                  <a:pt x="176903" y="78414"/>
                </a:lnTo>
                <a:lnTo>
                  <a:pt x="165925" y="64579"/>
                </a:lnTo>
                <a:lnTo>
                  <a:pt x="150090" y="56173"/>
                </a:lnTo>
                <a:lnTo>
                  <a:pt x="129540" y="53340"/>
                </a:lnTo>
                <a:lnTo>
                  <a:pt x="238232" y="53340"/>
                </a:lnTo>
                <a:lnTo>
                  <a:pt x="239268" y="54864"/>
                </a:lnTo>
                <a:lnTo>
                  <a:pt x="244173" y="64317"/>
                </a:lnTo>
                <a:lnTo>
                  <a:pt x="247650" y="74485"/>
                </a:lnTo>
                <a:lnTo>
                  <a:pt x="249983" y="85510"/>
                </a:lnTo>
                <a:lnTo>
                  <a:pt x="251460" y="97536"/>
                </a:lnTo>
                <a:close/>
              </a:path>
              <a:path w="253364" h="269875">
                <a:moveTo>
                  <a:pt x="234814" y="217932"/>
                </a:moveTo>
                <a:lnTo>
                  <a:pt x="128016" y="217932"/>
                </a:lnTo>
                <a:lnTo>
                  <a:pt x="140636" y="217074"/>
                </a:lnTo>
                <a:lnTo>
                  <a:pt x="151257" y="214503"/>
                </a:lnTo>
                <a:lnTo>
                  <a:pt x="178879" y="187452"/>
                </a:lnTo>
                <a:lnTo>
                  <a:pt x="184404" y="166116"/>
                </a:lnTo>
                <a:lnTo>
                  <a:pt x="252984" y="166116"/>
                </a:lnTo>
                <a:lnTo>
                  <a:pt x="247864" y="189833"/>
                </a:lnTo>
                <a:lnTo>
                  <a:pt x="239458" y="210693"/>
                </a:lnTo>
                <a:lnTo>
                  <a:pt x="234814" y="2179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8" name="object 38"/>
          <p:cNvSpPr/>
          <p:nvPr/>
        </p:nvSpPr>
        <p:spPr>
          <a:xfrm>
            <a:off x="4943647" y="2963487"/>
            <a:ext cx="181841" cy="184006"/>
          </a:xfrm>
          <a:custGeom>
            <a:avLst/>
            <a:gdLst/>
            <a:ahLst/>
            <a:cxnLst/>
            <a:rect l="l" t="t" r="r" b="b"/>
            <a:pathLst>
              <a:path w="266700" h="269875">
                <a:moveTo>
                  <a:pt x="132588" y="269748"/>
                </a:moveTo>
                <a:lnTo>
                  <a:pt x="90582" y="264604"/>
                </a:lnTo>
                <a:lnTo>
                  <a:pt x="54864" y="249174"/>
                </a:lnTo>
                <a:lnTo>
                  <a:pt x="20574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0181"/>
                </a:lnTo>
                <a:lnTo>
                  <a:pt x="9144" y="79248"/>
                </a:lnTo>
                <a:lnTo>
                  <a:pt x="28003" y="46029"/>
                </a:lnTo>
                <a:lnTo>
                  <a:pt x="65722" y="15144"/>
                </a:lnTo>
                <a:lnTo>
                  <a:pt x="104013" y="2286"/>
                </a:lnTo>
                <a:lnTo>
                  <a:pt x="132588" y="0"/>
                </a:lnTo>
                <a:lnTo>
                  <a:pt x="147161" y="571"/>
                </a:lnTo>
                <a:lnTo>
                  <a:pt x="187452" y="9144"/>
                </a:lnTo>
                <a:lnTo>
                  <a:pt x="220670" y="28860"/>
                </a:lnTo>
                <a:lnTo>
                  <a:pt x="242831" y="53340"/>
                </a:lnTo>
                <a:lnTo>
                  <a:pt x="132588" y="53340"/>
                </a:lnTo>
                <a:lnTo>
                  <a:pt x="123753" y="53887"/>
                </a:lnTo>
                <a:lnTo>
                  <a:pt x="86891" y="73818"/>
                </a:lnTo>
                <a:lnTo>
                  <a:pt x="73152" y="105156"/>
                </a:lnTo>
                <a:lnTo>
                  <a:pt x="71389" y="112918"/>
                </a:lnTo>
                <a:lnTo>
                  <a:pt x="70485" y="120396"/>
                </a:lnTo>
                <a:lnTo>
                  <a:pt x="70151" y="127873"/>
                </a:lnTo>
                <a:lnTo>
                  <a:pt x="70151" y="143613"/>
                </a:lnTo>
                <a:lnTo>
                  <a:pt x="70485" y="151447"/>
                </a:lnTo>
                <a:lnTo>
                  <a:pt x="71389" y="158996"/>
                </a:lnTo>
                <a:lnTo>
                  <a:pt x="73152" y="166116"/>
                </a:lnTo>
                <a:lnTo>
                  <a:pt x="74580" y="172950"/>
                </a:lnTo>
                <a:lnTo>
                  <a:pt x="96654" y="206597"/>
                </a:lnTo>
                <a:lnTo>
                  <a:pt x="132588" y="217932"/>
                </a:lnTo>
                <a:lnTo>
                  <a:pt x="241785" y="217932"/>
                </a:lnTo>
                <a:lnTo>
                  <a:pt x="237815" y="223718"/>
                </a:lnTo>
                <a:lnTo>
                  <a:pt x="199477" y="255460"/>
                </a:lnTo>
                <a:lnTo>
                  <a:pt x="161163" y="267462"/>
                </a:lnTo>
                <a:lnTo>
                  <a:pt x="147161" y="269176"/>
                </a:lnTo>
                <a:lnTo>
                  <a:pt x="132588" y="269748"/>
                </a:lnTo>
                <a:close/>
              </a:path>
              <a:path w="266700" h="269875">
                <a:moveTo>
                  <a:pt x="241785" y="217932"/>
                </a:moveTo>
                <a:lnTo>
                  <a:pt x="132588" y="217932"/>
                </a:lnTo>
                <a:lnTo>
                  <a:pt x="141422" y="217384"/>
                </a:lnTo>
                <a:lnTo>
                  <a:pt x="149542" y="215836"/>
                </a:lnTo>
                <a:lnTo>
                  <a:pt x="182880" y="192024"/>
                </a:lnTo>
                <a:lnTo>
                  <a:pt x="195643" y="151447"/>
                </a:lnTo>
                <a:lnTo>
                  <a:pt x="196596" y="135636"/>
                </a:lnTo>
                <a:lnTo>
                  <a:pt x="196334" y="127873"/>
                </a:lnTo>
                <a:lnTo>
                  <a:pt x="186047" y="85224"/>
                </a:lnTo>
                <a:lnTo>
                  <a:pt x="156805" y="57840"/>
                </a:lnTo>
                <a:lnTo>
                  <a:pt x="132588" y="53340"/>
                </a:lnTo>
                <a:lnTo>
                  <a:pt x="242831" y="53340"/>
                </a:lnTo>
                <a:lnTo>
                  <a:pt x="260913" y="92130"/>
                </a:lnTo>
                <a:lnTo>
                  <a:pt x="266700" y="135636"/>
                </a:lnTo>
                <a:lnTo>
                  <a:pt x="266104" y="150209"/>
                </a:lnTo>
                <a:lnTo>
                  <a:pt x="256032" y="190500"/>
                </a:lnTo>
                <a:lnTo>
                  <a:pt x="244792" y="213550"/>
                </a:lnTo>
                <a:lnTo>
                  <a:pt x="241785" y="2179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9" name="object 39"/>
          <p:cNvSpPr/>
          <p:nvPr/>
        </p:nvSpPr>
        <p:spPr>
          <a:xfrm>
            <a:off x="5154583" y="2963487"/>
            <a:ext cx="112568" cy="180109"/>
          </a:xfrm>
          <a:custGeom>
            <a:avLst/>
            <a:gdLst/>
            <a:ahLst/>
            <a:cxnLst/>
            <a:rect l="l" t="t" r="r" b="b"/>
            <a:pathLst>
              <a:path w="165100" h="264160">
                <a:moveTo>
                  <a:pt x="164592" y="54864"/>
                </a:moveTo>
                <a:lnTo>
                  <a:pt x="68580" y="54864"/>
                </a:lnTo>
                <a:lnTo>
                  <a:pt x="71127" y="49149"/>
                </a:lnTo>
                <a:lnTo>
                  <a:pt x="95130" y="18930"/>
                </a:lnTo>
                <a:lnTo>
                  <a:pt x="123444" y="4572"/>
                </a:lnTo>
                <a:lnTo>
                  <a:pt x="130063" y="2571"/>
                </a:lnTo>
                <a:lnTo>
                  <a:pt x="136398" y="1143"/>
                </a:lnTo>
                <a:lnTo>
                  <a:pt x="142732" y="285"/>
                </a:lnTo>
                <a:lnTo>
                  <a:pt x="149352" y="0"/>
                </a:lnTo>
                <a:lnTo>
                  <a:pt x="153924" y="0"/>
                </a:lnTo>
                <a:lnTo>
                  <a:pt x="160020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60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40208" y="65532"/>
                </a:lnTo>
                <a:lnTo>
                  <a:pt x="130468" y="65841"/>
                </a:lnTo>
                <a:lnTo>
                  <a:pt x="94869" y="79629"/>
                </a:lnTo>
                <a:lnTo>
                  <a:pt x="74676" y="115824"/>
                </a:lnTo>
                <a:lnTo>
                  <a:pt x="72675" y="122967"/>
                </a:lnTo>
                <a:lnTo>
                  <a:pt x="71247" y="130683"/>
                </a:lnTo>
                <a:lnTo>
                  <a:pt x="70389" y="138969"/>
                </a:lnTo>
                <a:lnTo>
                  <a:pt x="70104" y="147828"/>
                </a:lnTo>
                <a:lnTo>
                  <a:pt x="70104" y="263651"/>
                </a:lnTo>
                <a:close/>
              </a:path>
              <a:path w="165100" h="264160">
                <a:moveTo>
                  <a:pt x="164592" y="68580"/>
                </a:moveTo>
                <a:lnTo>
                  <a:pt x="161544" y="67056"/>
                </a:lnTo>
                <a:lnTo>
                  <a:pt x="158496" y="67056"/>
                </a:lnTo>
                <a:lnTo>
                  <a:pt x="153924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0" name="object 40"/>
          <p:cNvSpPr/>
          <p:nvPr/>
        </p:nvSpPr>
        <p:spPr>
          <a:xfrm>
            <a:off x="5272001" y="2963487"/>
            <a:ext cx="174048" cy="184006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8031"/>
                </a:lnTo>
                <a:lnTo>
                  <a:pt x="19812" y="212979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300"/>
                </a:lnTo>
                <a:lnTo>
                  <a:pt x="9144" y="82296"/>
                </a:lnTo>
                <a:lnTo>
                  <a:pt x="27360" y="48434"/>
                </a:lnTo>
                <a:lnTo>
                  <a:pt x="65698" y="16049"/>
                </a:lnTo>
                <a:lnTo>
                  <a:pt x="102489" y="2476"/>
                </a:lnTo>
                <a:lnTo>
                  <a:pt x="129540" y="0"/>
                </a:lnTo>
                <a:lnTo>
                  <a:pt x="145875" y="833"/>
                </a:lnTo>
                <a:lnTo>
                  <a:pt x="187452" y="12192"/>
                </a:lnTo>
                <a:lnTo>
                  <a:pt x="218527" y="36623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649"/>
                </a:lnTo>
                <a:lnTo>
                  <a:pt x="113157" y="54673"/>
                </a:lnTo>
                <a:lnTo>
                  <a:pt x="106584" y="56554"/>
                </a:lnTo>
                <a:lnTo>
                  <a:pt x="100584" y="59436"/>
                </a:lnTo>
                <a:lnTo>
                  <a:pt x="92964" y="62484"/>
                </a:lnTo>
                <a:lnTo>
                  <a:pt x="86868" y="67056"/>
                </a:lnTo>
                <a:lnTo>
                  <a:pt x="77724" y="79248"/>
                </a:lnTo>
                <a:lnTo>
                  <a:pt x="74676" y="85344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596" y="108204"/>
                </a:lnTo>
                <a:lnTo>
                  <a:pt x="252793" y="109108"/>
                </a:lnTo>
                <a:lnTo>
                  <a:pt x="254508" y="123063"/>
                </a:lnTo>
                <a:lnTo>
                  <a:pt x="255079" y="137588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4825" y="217932"/>
                </a:lnTo>
                <a:lnTo>
                  <a:pt x="231607" y="223504"/>
                </a:lnTo>
                <a:lnTo>
                  <a:pt x="188475" y="258818"/>
                </a:lnTo>
                <a:lnTo>
                  <a:pt x="151280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596" y="108204"/>
                </a:moveTo>
                <a:lnTo>
                  <a:pt x="184404" y="108204"/>
                </a:lnTo>
                <a:lnTo>
                  <a:pt x="181546" y="95345"/>
                </a:lnTo>
                <a:lnTo>
                  <a:pt x="177546" y="84201"/>
                </a:lnTo>
                <a:lnTo>
                  <a:pt x="150495" y="5676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596" y="108204"/>
                </a:lnTo>
                <a:close/>
              </a:path>
              <a:path w="255270" h="269875">
                <a:moveTo>
                  <a:pt x="234825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6094" y="190119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35" y="205573"/>
                </a:lnTo>
                <a:lnTo>
                  <a:pt x="234825" y="2179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1" name="object 41"/>
          <p:cNvSpPr/>
          <p:nvPr/>
        </p:nvSpPr>
        <p:spPr>
          <a:xfrm>
            <a:off x="5566063" y="3092334"/>
            <a:ext cx="170584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2" name="object 42"/>
          <p:cNvSpPr/>
          <p:nvPr/>
        </p:nvSpPr>
        <p:spPr>
          <a:xfrm>
            <a:off x="5566063" y="3023754"/>
            <a:ext cx="170584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3" name="object 43"/>
          <p:cNvSpPr/>
          <p:nvPr/>
        </p:nvSpPr>
        <p:spPr>
          <a:xfrm>
            <a:off x="5862205" y="2895947"/>
            <a:ext cx="74901" cy="313892"/>
          </a:xfrm>
          <a:custGeom>
            <a:avLst/>
            <a:gdLst/>
            <a:ahLst/>
            <a:cxnLst/>
            <a:rect l="l" t="t" r="r" b="b"/>
            <a:pathLst>
              <a:path w="109854" h="460375">
                <a:moveTo>
                  <a:pt x="109728" y="460248"/>
                </a:moveTo>
                <a:lnTo>
                  <a:pt x="77724" y="460248"/>
                </a:lnTo>
                <a:lnTo>
                  <a:pt x="68865" y="446532"/>
                </a:lnTo>
                <a:lnTo>
                  <a:pt x="45720" y="405384"/>
                </a:lnTo>
                <a:lnTo>
                  <a:pt x="26431" y="362950"/>
                </a:lnTo>
                <a:lnTo>
                  <a:pt x="21336" y="348996"/>
                </a:lnTo>
                <a:lnTo>
                  <a:pt x="16168" y="335018"/>
                </a:lnTo>
                <a:lnTo>
                  <a:pt x="12001" y="320611"/>
                </a:lnTo>
                <a:lnTo>
                  <a:pt x="8691" y="305919"/>
                </a:lnTo>
                <a:lnTo>
                  <a:pt x="6096" y="291084"/>
                </a:lnTo>
                <a:lnTo>
                  <a:pt x="3214" y="275963"/>
                </a:lnTo>
                <a:lnTo>
                  <a:pt x="1333" y="260413"/>
                </a:lnTo>
                <a:lnTo>
                  <a:pt x="309" y="244578"/>
                </a:lnTo>
                <a:lnTo>
                  <a:pt x="0" y="228600"/>
                </a:lnTo>
                <a:lnTo>
                  <a:pt x="1166" y="199120"/>
                </a:lnTo>
                <a:lnTo>
                  <a:pt x="10929" y="140731"/>
                </a:lnTo>
                <a:lnTo>
                  <a:pt x="30360" y="81867"/>
                </a:lnTo>
                <a:lnTo>
                  <a:pt x="59459" y="25955"/>
                </a:lnTo>
                <a:lnTo>
                  <a:pt x="77724" y="0"/>
                </a:lnTo>
                <a:lnTo>
                  <a:pt x="109728" y="0"/>
                </a:lnTo>
                <a:lnTo>
                  <a:pt x="92868" y="28336"/>
                </a:lnTo>
                <a:lnTo>
                  <a:pt x="78867" y="56388"/>
                </a:lnTo>
                <a:lnTo>
                  <a:pt x="59436" y="112776"/>
                </a:lnTo>
                <a:lnTo>
                  <a:pt x="47815" y="168973"/>
                </a:lnTo>
                <a:lnTo>
                  <a:pt x="44196" y="228600"/>
                </a:lnTo>
                <a:lnTo>
                  <a:pt x="45077" y="259175"/>
                </a:lnTo>
                <a:lnTo>
                  <a:pt x="52554" y="318611"/>
                </a:lnTo>
                <a:lnTo>
                  <a:pt x="68580" y="375165"/>
                </a:lnTo>
                <a:lnTo>
                  <a:pt x="93726" y="431696"/>
                </a:lnTo>
                <a:lnTo>
                  <a:pt x="109728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4" name="object 44"/>
          <p:cNvSpPr/>
          <p:nvPr/>
        </p:nvSpPr>
        <p:spPr>
          <a:xfrm>
            <a:off x="5937019" y="2968682"/>
            <a:ext cx="169718" cy="174914"/>
          </a:xfrm>
          <a:custGeom>
            <a:avLst/>
            <a:gdLst/>
            <a:ahLst/>
            <a:cxnLst/>
            <a:rect l="l" t="t" r="r" b="b"/>
            <a:pathLst>
              <a:path w="248920" h="256539">
                <a:moveTo>
                  <a:pt x="51816" y="256031"/>
                </a:moveTo>
                <a:lnTo>
                  <a:pt x="0" y="256031"/>
                </a:lnTo>
                <a:lnTo>
                  <a:pt x="96012" y="121920"/>
                </a:lnTo>
                <a:lnTo>
                  <a:pt x="7620" y="0"/>
                </a:lnTo>
                <a:lnTo>
                  <a:pt x="60960" y="0"/>
                </a:lnTo>
                <a:lnTo>
                  <a:pt x="121920" y="89916"/>
                </a:lnTo>
                <a:lnTo>
                  <a:pt x="170015" y="89916"/>
                </a:lnTo>
                <a:lnTo>
                  <a:pt x="149352" y="117348"/>
                </a:lnTo>
                <a:lnTo>
                  <a:pt x="172212" y="149352"/>
                </a:lnTo>
                <a:lnTo>
                  <a:pt x="121920" y="149352"/>
                </a:lnTo>
                <a:lnTo>
                  <a:pt x="51816" y="256031"/>
                </a:lnTo>
                <a:close/>
              </a:path>
              <a:path w="248920" h="256539">
                <a:moveTo>
                  <a:pt x="170015" y="89916"/>
                </a:moveTo>
                <a:lnTo>
                  <a:pt x="121920" y="89916"/>
                </a:lnTo>
                <a:lnTo>
                  <a:pt x="185927" y="0"/>
                </a:lnTo>
                <a:lnTo>
                  <a:pt x="237744" y="0"/>
                </a:lnTo>
                <a:lnTo>
                  <a:pt x="170015" y="89916"/>
                </a:lnTo>
                <a:close/>
              </a:path>
              <a:path w="248920" h="256539">
                <a:moveTo>
                  <a:pt x="248412" y="256031"/>
                </a:moveTo>
                <a:lnTo>
                  <a:pt x="193548" y="256031"/>
                </a:lnTo>
                <a:lnTo>
                  <a:pt x="121920" y="149352"/>
                </a:lnTo>
                <a:lnTo>
                  <a:pt x="172212" y="149352"/>
                </a:lnTo>
                <a:lnTo>
                  <a:pt x="248412" y="256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5" name="object 45"/>
          <p:cNvSpPr/>
          <p:nvPr/>
        </p:nvSpPr>
        <p:spPr>
          <a:xfrm>
            <a:off x="6219652" y="3050251"/>
            <a:ext cx="98714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41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6" name="object 46"/>
          <p:cNvSpPr/>
          <p:nvPr/>
        </p:nvSpPr>
        <p:spPr>
          <a:xfrm>
            <a:off x="6450330" y="2964526"/>
            <a:ext cx="245485" cy="178810"/>
          </a:xfrm>
          <a:custGeom>
            <a:avLst/>
            <a:gdLst/>
            <a:ahLst/>
            <a:cxnLst/>
            <a:rect l="l" t="t" r="r" b="b"/>
            <a:pathLst>
              <a:path w="360045" h="262254">
                <a:moveTo>
                  <a:pt x="79248" y="44196"/>
                </a:moveTo>
                <a:lnTo>
                  <a:pt x="41148" y="44196"/>
                </a:lnTo>
                <a:lnTo>
                  <a:pt x="56578" y="25074"/>
                </a:lnTo>
                <a:lnTo>
                  <a:pt x="75438" y="11239"/>
                </a:lnTo>
                <a:lnTo>
                  <a:pt x="97726" y="2833"/>
                </a:lnTo>
                <a:lnTo>
                  <a:pt x="123444" y="0"/>
                </a:lnTo>
                <a:lnTo>
                  <a:pt x="134826" y="595"/>
                </a:lnTo>
                <a:lnTo>
                  <a:pt x="175545" y="16121"/>
                </a:lnTo>
                <a:lnTo>
                  <a:pt x="190696" y="36576"/>
                </a:lnTo>
                <a:lnTo>
                  <a:pt x="109728" y="36576"/>
                </a:lnTo>
                <a:lnTo>
                  <a:pt x="101107" y="37123"/>
                </a:lnTo>
                <a:lnTo>
                  <a:pt x="93345" y="38671"/>
                </a:lnTo>
                <a:lnTo>
                  <a:pt x="86153" y="41076"/>
                </a:lnTo>
                <a:lnTo>
                  <a:pt x="79248" y="44196"/>
                </a:lnTo>
                <a:close/>
              </a:path>
              <a:path w="360045" h="262254">
                <a:moveTo>
                  <a:pt x="233299" y="44196"/>
                </a:moveTo>
                <a:lnTo>
                  <a:pt x="193548" y="44196"/>
                </a:lnTo>
                <a:lnTo>
                  <a:pt x="200715" y="34242"/>
                </a:lnTo>
                <a:lnTo>
                  <a:pt x="238529" y="6429"/>
                </a:lnTo>
                <a:lnTo>
                  <a:pt x="274319" y="0"/>
                </a:lnTo>
                <a:lnTo>
                  <a:pt x="283440" y="285"/>
                </a:lnTo>
                <a:lnTo>
                  <a:pt x="323469" y="9525"/>
                </a:lnTo>
                <a:lnTo>
                  <a:pt x="351289" y="36576"/>
                </a:lnTo>
                <a:lnTo>
                  <a:pt x="266700" y="36576"/>
                </a:lnTo>
                <a:lnTo>
                  <a:pt x="252436" y="37719"/>
                </a:lnTo>
                <a:lnTo>
                  <a:pt x="239458" y="41148"/>
                </a:lnTo>
                <a:lnTo>
                  <a:pt x="233299" y="44196"/>
                </a:lnTo>
                <a:close/>
              </a:path>
              <a:path w="360045" h="262254">
                <a:moveTo>
                  <a:pt x="42672" y="262127"/>
                </a:moveTo>
                <a:lnTo>
                  <a:pt x="0" y="262127"/>
                </a:lnTo>
                <a:lnTo>
                  <a:pt x="0" y="6096"/>
                </a:lnTo>
                <a:lnTo>
                  <a:pt x="39624" y="6096"/>
                </a:lnTo>
                <a:lnTo>
                  <a:pt x="39624" y="44196"/>
                </a:lnTo>
                <a:lnTo>
                  <a:pt x="79248" y="44196"/>
                </a:lnTo>
                <a:lnTo>
                  <a:pt x="72699" y="47910"/>
                </a:lnTo>
                <a:lnTo>
                  <a:pt x="66865" y="52197"/>
                </a:lnTo>
                <a:lnTo>
                  <a:pt x="61888" y="57054"/>
                </a:lnTo>
                <a:lnTo>
                  <a:pt x="57912" y="62484"/>
                </a:lnTo>
                <a:lnTo>
                  <a:pt x="51816" y="68580"/>
                </a:lnTo>
                <a:lnTo>
                  <a:pt x="45720" y="83820"/>
                </a:lnTo>
                <a:lnTo>
                  <a:pt x="44196" y="91440"/>
                </a:lnTo>
                <a:lnTo>
                  <a:pt x="42672" y="97536"/>
                </a:lnTo>
                <a:lnTo>
                  <a:pt x="42672" y="262127"/>
                </a:lnTo>
                <a:close/>
              </a:path>
              <a:path w="360045" h="262254">
                <a:moveTo>
                  <a:pt x="201167" y="262127"/>
                </a:moveTo>
                <a:lnTo>
                  <a:pt x="158496" y="262127"/>
                </a:lnTo>
                <a:lnTo>
                  <a:pt x="158496" y="85344"/>
                </a:lnTo>
                <a:lnTo>
                  <a:pt x="156972" y="77724"/>
                </a:lnTo>
                <a:lnTo>
                  <a:pt x="155448" y="71628"/>
                </a:lnTo>
                <a:lnTo>
                  <a:pt x="153924" y="64008"/>
                </a:lnTo>
                <a:lnTo>
                  <a:pt x="152400" y="57912"/>
                </a:lnTo>
                <a:lnTo>
                  <a:pt x="147828" y="53340"/>
                </a:lnTo>
                <a:lnTo>
                  <a:pt x="144780" y="47244"/>
                </a:lnTo>
                <a:lnTo>
                  <a:pt x="140208" y="44196"/>
                </a:lnTo>
                <a:lnTo>
                  <a:pt x="128016" y="38100"/>
                </a:lnTo>
                <a:lnTo>
                  <a:pt x="120396" y="36576"/>
                </a:lnTo>
                <a:lnTo>
                  <a:pt x="190696" y="36576"/>
                </a:lnTo>
                <a:lnTo>
                  <a:pt x="193548" y="44196"/>
                </a:lnTo>
                <a:lnTo>
                  <a:pt x="233299" y="44196"/>
                </a:lnTo>
                <a:lnTo>
                  <a:pt x="227909" y="46863"/>
                </a:lnTo>
                <a:lnTo>
                  <a:pt x="202287" y="88082"/>
                </a:lnTo>
                <a:lnTo>
                  <a:pt x="201167" y="102108"/>
                </a:lnTo>
                <a:lnTo>
                  <a:pt x="201167" y="262127"/>
                </a:lnTo>
                <a:close/>
              </a:path>
              <a:path w="360045" h="262254">
                <a:moveTo>
                  <a:pt x="359663" y="262127"/>
                </a:moveTo>
                <a:lnTo>
                  <a:pt x="316992" y="262127"/>
                </a:lnTo>
                <a:lnTo>
                  <a:pt x="316992" y="85344"/>
                </a:lnTo>
                <a:lnTo>
                  <a:pt x="315467" y="77724"/>
                </a:lnTo>
                <a:lnTo>
                  <a:pt x="313943" y="71628"/>
                </a:lnTo>
                <a:lnTo>
                  <a:pt x="313943" y="64008"/>
                </a:lnTo>
                <a:lnTo>
                  <a:pt x="310896" y="57912"/>
                </a:lnTo>
                <a:lnTo>
                  <a:pt x="274391" y="36861"/>
                </a:lnTo>
                <a:lnTo>
                  <a:pt x="266700" y="36576"/>
                </a:lnTo>
                <a:lnTo>
                  <a:pt x="351289" y="36576"/>
                </a:lnTo>
                <a:lnTo>
                  <a:pt x="359663" y="74676"/>
                </a:lnTo>
                <a:lnTo>
                  <a:pt x="359663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7" name="object 47"/>
          <p:cNvSpPr/>
          <p:nvPr/>
        </p:nvSpPr>
        <p:spPr>
          <a:xfrm>
            <a:off x="6728806" y="2964526"/>
            <a:ext cx="161059" cy="183140"/>
          </a:xfrm>
          <a:custGeom>
            <a:avLst/>
            <a:gdLst/>
            <a:ahLst/>
            <a:cxnLst/>
            <a:rect l="l" t="t" r="r" b="b"/>
            <a:pathLst>
              <a:path w="236220" h="268604">
                <a:moveTo>
                  <a:pt x="121920" y="268224"/>
                </a:moveTo>
                <a:lnTo>
                  <a:pt x="81200" y="262437"/>
                </a:lnTo>
                <a:lnTo>
                  <a:pt x="39671" y="238696"/>
                </a:lnTo>
                <a:lnTo>
                  <a:pt x="13144" y="199477"/>
                </a:lnTo>
                <a:lnTo>
                  <a:pt x="2285" y="161925"/>
                </a:lnTo>
                <a:lnTo>
                  <a:pt x="0" y="134112"/>
                </a:lnTo>
                <a:lnTo>
                  <a:pt x="571" y="119538"/>
                </a:lnTo>
                <a:lnTo>
                  <a:pt x="9144" y="79248"/>
                </a:lnTo>
                <a:lnTo>
                  <a:pt x="33528" y="38100"/>
                </a:lnTo>
                <a:lnTo>
                  <a:pt x="71628" y="10668"/>
                </a:lnTo>
                <a:lnTo>
                  <a:pt x="120396" y="0"/>
                </a:lnTo>
                <a:lnTo>
                  <a:pt x="136707" y="857"/>
                </a:lnTo>
                <a:lnTo>
                  <a:pt x="176784" y="13716"/>
                </a:lnTo>
                <a:lnTo>
                  <a:pt x="203409" y="36576"/>
                </a:lnTo>
                <a:lnTo>
                  <a:pt x="117348" y="36576"/>
                </a:lnTo>
                <a:lnTo>
                  <a:pt x="109608" y="36885"/>
                </a:lnTo>
                <a:lnTo>
                  <a:pt x="70389" y="53387"/>
                </a:lnTo>
                <a:lnTo>
                  <a:pt x="48053" y="87653"/>
                </a:lnTo>
                <a:lnTo>
                  <a:pt x="44196" y="109728"/>
                </a:lnTo>
                <a:lnTo>
                  <a:pt x="233591" y="109728"/>
                </a:lnTo>
                <a:lnTo>
                  <a:pt x="233648" y="110085"/>
                </a:lnTo>
                <a:lnTo>
                  <a:pt x="235077" y="122491"/>
                </a:lnTo>
                <a:lnTo>
                  <a:pt x="235934" y="134612"/>
                </a:lnTo>
                <a:lnTo>
                  <a:pt x="236220" y="146304"/>
                </a:lnTo>
                <a:lnTo>
                  <a:pt x="44196" y="146304"/>
                </a:lnTo>
                <a:lnTo>
                  <a:pt x="44481" y="154519"/>
                </a:lnTo>
                <a:lnTo>
                  <a:pt x="54483" y="193167"/>
                </a:lnTo>
                <a:lnTo>
                  <a:pt x="88392" y="224028"/>
                </a:lnTo>
                <a:lnTo>
                  <a:pt x="123444" y="231648"/>
                </a:lnTo>
                <a:lnTo>
                  <a:pt x="209731" y="231648"/>
                </a:lnTo>
                <a:lnTo>
                  <a:pt x="207859" y="234291"/>
                </a:lnTo>
                <a:lnTo>
                  <a:pt x="195072" y="246888"/>
                </a:lnTo>
                <a:lnTo>
                  <a:pt x="179570" y="256008"/>
                </a:lnTo>
                <a:lnTo>
                  <a:pt x="162496" y="262699"/>
                </a:lnTo>
                <a:lnTo>
                  <a:pt x="143422" y="266819"/>
                </a:lnTo>
                <a:lnTo>
                  <a:pt x="121920" y="268224"/>
                </a:lnTo>
                <a:close/>
              </a:path>
              <a:path w="236220" h="268604">
                <a:moveTo>
                  <a:pt x="233591" y="109728"/>
                </a:moveTo>
                <a:lnTo>
                  <a:pt x="192024" y="109728"/>
                </a:lnTo>
                <a:lnTo>
                  <a:pt x="191500" y="101988"/>
                </a:lnTo>
                <a:lnTo>
                  <a:pt x="190119" y="94678"/>
                </a:lnTo>
                <a:lnTo>
                  <a:pt x="164306" y="53387"/>
                </a:lnTo>
                <a:lnTo>
                  <a:pt x="146304" y="42672"/>
                </a:lnTo>
                <a:lnTo>
                  <a:pt x="140065" y="39790"/>
                </a:lnTo>
                <a:lnTo>
                  <a:pt x="132969" y="37909"/>
                </a:lnTo>
                <a:lnTo>
                  <a:pt x="125301" y="36885"/>
                </a:lnTo>
                <a:lnTo>
                  <a:pt x="117348" y="36576"/>
                </a:lnTo>
                <a:lnTo>
                  <a:pt x="203409" y="36576"/>
                </a:lnTo>
                <a:lnTo>
                  <a:pt x="224790" y="72771"/>
                </a:lnTo>
                <a:lnTo>
                  <a:pt x="231648" y="97536"/>
                </a:lnTo>
                <a:lnTo>
                  <a:pt x="233591" y="109728"/>
                </a:lnTo>
                <a:close/>
              </a:path>
              <a:path w="236220" h="268604">
                <a:moveTo>
                  <a:pt x="209731" y="231648"/>
                </a:moveTo>
                <a:lnTo>
                  <a:pt x="123444" y="231648"/>
                </a:lnTo>
                <a:lnTo>
                  <a:pt x="136564" y="230814"/>
                </a:lnTo>
                <a:lnTo>
                  <a:pt x="148399" y="228409"/>
                </a:lnTo>
                <a:lnTo>
                  <a:pt x="182499" y="203263"/>
                </a:lnTo>
                <a:lnTo>
                  <a:pt x="190500" y="181356"/>
                </a:lnTo>
                <a:lnTo>
                  <a:pt x="231648" y="181356"/>
                </a:lnTo>
                <a:lnTo>
                  <a:pt x="226575" y="201668"/>
                </a:lnTo>
                <a:lnTo>
                  <a:pt x="218503" y="219265"/>
                </a:lnTo>
                <a:lnTo>
                  <a:pt x="209731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8" name="object 48"/>
          <p:cNvSpPr/>
          <p:nvPr/>
        </p:nvSpPr>
        <p:spPr>
          <a:xfrm>
            <a:off x="6909608" y="2964527"/>
            <a:ext cx="164523" cy="183140"/>
          </a:xfrm>
          <a:custGeom>
            <a:avLst/>
            <a:gdLst/>
            <a:ahLst/>
            <a:cxnLst/>
            <a:rect l="l" t="t" r="r" b="b"/>
            <a:pathLst>
              <a:path w="241300" h="268604">
                <a:moveTo>
                  <a:pt x="51816" y="85344"/>
                </a:moveTo>
                <a:lnTo>
                  <a:pt x="9144" y="85344"/>
                </a:lnTo>
                <a:lnTo>
                  <a:pt x="10596" y="74223"/>
                </a:lnTo>
                <a:lnTo>
                  <a:pt x="24693" y="38004"/>
                </a:lnTo>
                <a:lnTo>
                  <a:pt x="59245" y="10287"/>
                </a:lnTo>
                <a:lnTo>
                  <a:pt x="97155" y="1143"/>
                </a:lnTo>
                <a:lnTo>
                  <a:pt x="118872" y="0"/>
                </a:lnTo>
                <a:lnTo>
                  <a:pt x="127111" y="261"/>
                </a:lnTo>
                <a:lnTo>
                  <a:pt x="168783" y="6476"/>
                </a:lnTo>
                <a:lnTo>
                  <a:pt x="200882" y="27836"/>
                </a:lnTo>
                <a:lnTo>
                  <a:pt x="206514" y="36576"/>
                </a:lnTo>
                <a:lnTo>
                  <a:pt x="115824" y="36576"/>
                </a:lnTo>
                <a:lnTo>
                  <a:pt x="103560" y="37171"/>
                </a:lnTo>
                <a:lnTo>
                  <a:pt x="63603" y="53197"/>
                </a:lnTo>
                <a:lnTo>
                  <a:pt x="53840" y="72532"/>
                </a:lnTo>
                <a:lnTo>
                  <a:pt x="51816" y="85344"/>
                </a:lnTo>
                <a:close/>
              </a:path>
              <a:path w="241300" h="268604">
                <a:moveTo>
                  <a:pt x="85344" y="268224"/>
                </a:moveTo>
                <a:lnTo>
                  <a:pt x="76461" y="267938"/>
                </a:lnTo>
                <a:lnTo>
                  <a:pt x="68008" y="267081"/>
                </a:lnTo>
                <a:lnTo>
                  <a:pt x="59840" y="265652"/>
                </a:lnTo>
                <a:lnTo>
                  <a:pt x="51816" y="263652"/>
                </a:lnTo>
                <a:lnTo>
                  <a:pt x="44338" y="261961"/>
                </a:lnTo>
                <a:lnTo>
                  <a:pt x="11334" y="236672"/>
                </a:lnTo>
                <a:lnTo>
                  <a:pt x="0" y="196596"/>
                </a:lnTo>
                <a:lnTo>
                  <a:pt x="551" y="185928"/>
                </a:lnTo>
                <a:lnTo>
                  <a:pt x="16954" y="147637"/>
                </a:lnTo>
                <a:lnTo>
                  <a:pt x="54864" y="124968"/>
                </a:lnTo>
                <a:lnTo>
                  <a:pt x="86868" y="117348"/>
                </a:lnTo>
                <a:lnTo>
                  <a:pt x="95750" y="115347"/>
                </a:lnTo>
                <a:lnTo>
                  <a:pt x="104203" y="113919"/>
                </a:lnTo>
                <a:lnTo>
                  <a:pt x="112371" y="113061"/>
                </a:lnTo>
                <a:lnTo>
                  <a:pt x="120396" y="112776"/>
                </a:lnTo>
                <a:lnTo>
                  <a:pt x="127254" y="111609"/>
                </a:lnTo>
                <a:lnTo>
                  <a:pt x="134112" y="110299"/>
                </a:lnTo>
                <a:lnTo>
                  <a:pt x="140970" y="108704"/>
                </a:lnTo>
                <a:lnTo>
                  <a:pt x="147828" y="106680"/>
                </a:lnTo>
                <a:lnTo>
                  <a:pt x="155448" y="105156"/>
                </a:lnTo>
                <a:lnTo>
                  <a:pt x="161544" y="102108"/>
                </a:lnTo>
                <a:lnTo>
                  <a:pt x="170688" y="92964"/>
                </a:lnTo>
                <a:lnTo>
                  <a:pt x="172212" y="86868"/>
                </a:lnTo>
                <a:lnTo>
                  <a:pt x="172212" y="70104"/>
                </a:lnTo>
                <a:lnTo>
                  <a:pt x="153924" y="44195"/>
                </a:lnTo>
                <a:lnTo>
                  <a:pt x="149352" y="41148"/>
                </a:lnTo>
                <a:lnTo>
                  <a:pt x="143256" y="39624"/>
                </a:lnTo>
                <a:lnTo>
                  <a:pt x="135636" y="38100"/>
                </a:lnTo>
                <a:lnTo>
                  <a:pt x="129540" y="36576"/>
                </a:lnTo>
                <a:lnTo>
                  <a:pt x="206514" y="36576"/>
                </a:lnTo>
                <a:lnTo>
                  <a:pt x="209502" y="42457"/>
                </a:lnTo>
                <a:lnTo>
                  <a:pt x="211836" y="50863"/>
                </a:lnTo>
                <a:lnTo>
                  <a:pt x="213026" y="60126"/>
                </a:lnTo>
                <a:lnTo>
                  <a:pt x="213360" y="70104"/>
                </a:lnTo>
                <a:lnTo>
                  <a:pt x="213360" y="129540"/>
                </a:lnTo>
                <a:lnTo>
                  <a:pt x="172212" y="129540"/>
                </a:lnTo>
                <a:lnTo>
                  <a:pt x="167640" y="134112"/>
                </a:lnTo>
                <a:lnTo>
                  <a:pt x="160020" y="137160"/>
                </a:lnTo>
                <a:lnTo>
                  <a:pt x="152400" y="138684"/>
                </a:lnTo>
                <a:lnTo>
                  <a:pt x="103751" y="146685"/>
                </a:lnTo>
                <a:lnTo>
                  <a:pt x="96012" y="147828"/>
                </a:lnTo>
                <a:lnTo>
                  <a:pt x="89177" y="148994"/>
                </a:lnTo>
                <a:lnTo>
                  <a:pt x="51816" y="169164"/>
                </a:lnTo>
                <a:lnTo>
                  <a:pt x="44196" y="201168"/>
                </a:lnTo>
                <a:lnTo>
                  <a:pt x="45720" y="207264"/>
                </a:lnTo>
                <a:lnTo>
                  <a:pt x="54864" y="220980"/>
                </a:lnTo>
                <a:lnTo>
                  <a:pt x="59436" y="222504"/>
                </a:lnTo>
                <a:lnTo>
                  <a:pt x="64008" y="225552"/>
                </a:lnTo>
                <a:lnTo>
                  <a:pt x="70104" y="228600"/>
                </a:lnTo>
                <a:lnTo>
                  <a:pt x="82296" y="231648"/>
                </a:lnTo>
                <a:lnTo>
                  <a:pt x="171047" y="231648"/>
                </a:lnTo>
                <a:lnTo>
                  <a:pt x="165187" y="238291"/>
                </a:lnTo>
                <a:lnTo>
                  <a:pt x="122420" y="263080"/>
                </a:lnTo>
                <a:lnTo>
                  <a:pt x="97893" y="267652"/>
                </a:lnTo>
                <a:lnTo>
                  <a:pt x="85344" y="268224"/>
                </a:lnTo>
                <a:close/>
              </a:path>
              <a:path w="241300" h="268604">
                <a:moveTo>
                  <a:pt x="171047" y="231648"/>
                </a:moveTo>
                <a:lnTo>
                  <a:pt x="94488" y="231648"/>
                </a:lnTo>
                <a:lnTo>
                  <a:pt x="104465" y="231338"/>
                </a:lnTo>
                <a:lnTo>
                  <a:pt x="113728" y="230314"/>
                </a:lnTo>
                <a:lnTo>
                  <a:pt x="122134" y="228433"/>
                </a:lnTo>
                <a:lnTo>
                  <a:pt x="129540" y="225552"/>
                </a:lnTo>
                <a:lnTo>
                  <a:pt x="136993" y="222980"/>
                </a:lnTo>
                <a:lnTo>
                  <a:pt x="143446" y="219837"/>
                </a:lnTo>
                <a:lnTo>
                  <a:pt x="149042" y="216122"/>
                </a:lnTo>
                <a:lnTo>
                  <a:pt x="153924" y="211836"/>
                </a:lnTo>
                <a:lnTo>
                  <a:pt x="161544" y="205740"/>
                </a:lnTo>
                <a:lnTo>
                  <a:pt x="166116" y="199644"/>
                </a:lnTo>
                <a:lnTo>
                  <a:pt x="169164" y="192024"/>
                </a:lnTo>
                <a:lnTo>
                  <a:pt x="172128" y="186094"/>
                </a:lnTo>
                <a:lnTo>
                  <a:pt x="172212" y="129540"/>
                </a:lnTo>
                <a:lnTo>
                  <a:pt x="213360" y="129540"/>
                </a:lnTo>
                <a:lnTo>
                  <a:pt x="213360" y="213360"/>
                </a:lnTo>
                <a:lnTo>
                  <a:pt x="214884" y="219456"/>
                </a:lnTo>
                <a:lnTo>
                  <a:pt x="216408" y="224028"/>
                </a:lnTo>
                <a:lnTo>
                  <a:pt x="216408" y="228600"/>
                </a:lnTo>
                <a:lnTo>
                  <a:pt x="173736" y="228600"/>
                </a:lnTo>
                <a:lnTo>
                  <a:pt x="171047" y="231648"/>
                </a:lnTo>
                <a:close/>
              </a:path>
              <a:path w="241300" h="268604">
                <a:moveTo>
                  <a:pt x="210312" y="268224"/>
                </a:moveTo>
                <a:lnTo>
                  <a:pt x="176784" y="246697"/>
                </a:lnTo>
                <a:lnTo>
                  <a:pt x="173736" y="228600"/>
                </a:lnTo>
                <a:lnTo>
                  <a:pt x="216408" y="228600"/>
                </a:lnTo>
                <a:lnTo>
                  <a:pt x="220980" y="231648"/>
                </a:lnTo>
                <a:lnTo>
                  <a:pt x="240792" y="231648"/>
                </a:lnTo>
                <a:lnTo>
                  <a:pt x="240792" y="262128"/>
                </a:lnTo>
                <a:lnTo>
                  <a:pt x="235386" y="265009"/>
                </a:lnTo>
                <a:lnTo>
                  <a:pt x="228409" y="266890"/>
                </a:lnTo>
                <a:lnTo>
                  <a:pt x="220003" y="267914"/>
                </a:lnTo>
                <a:lnTo>
                  <a:pt x="210312" y="268224"/>
                </a:lnTo>
                <a:close/>
              </a:path>
              <a:path w="241300" h="268604">
                <a:moveTo>
                  <a:pt x="240792" y="231648"/>
                </a:moveTo>
                <a:lnTo>
                  <a:pt x="231648" y="231648"/>
                </a:lnTo>
                <a:lnTo>
                  <a:pt x="240792" y="228600"/>
                </a:lnTo>
                <a:lnTo>
                  <a:pt x="240792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9" name="object 49"/>
          <p:cNvSpPr/>
          <p:nvPr/>
        </p:nvSpPr>
        <p:spPr>
          <a:xfrm>
            <a:off x="7100800" y="2964526"/>
            <a:ext cx="144607" cy="178810"/>
          </a:xfrm>
          <a:custGeom>
            <a:avLst/>
            <a:gdLst/>
            <a:ahLst/>
            <a:cxnLst/>
            <a:rect l="l" t="t" r="r" b="b"/>
            <a:pathLst>
              <a:path w="212090" h="262254">
                <a:moveTo>
                  <a:pt x="76011" y="47244"/>
                </a:moveTo>
                <a:lnTo>
                  <a:pt x="41148" y="47244"/>
                </a:lnTo>
                <a:lnTo>
                  <a:pt x="55935" y="26360"/>
                </a:lnTo>
                <a:lnTo>
                  <a:pt x="74866" y="11620"/>
                </a:lnTo>
                <a:lnTo>
                  <a:pt x="97512" y="2881"/>
                </a:lnTo>
                <a:lnTo>
                  <a:pt x="123444" y="0"/>
                </a:lnTo>
                <a:lnTo>
                  <a:pt x="135683" y="547"/>
                </a:lnTo>
                <a:lnTo>
                  <a:pt x="173831" y="11334"/>
                </a:lnTo>
                <a:lnTo>
                  <a:pt x="199777" y="36576"/>
                </a:lnTo>
                <a:lnTo>
                  <a:pt x="117348" y="36576"/>
                </a:lnTo>
                <a:lnTo>
                  <a:pt x="108489" y="36885"/>
                </a:lnTo>
                <a:lnTo>
                  <a:pt x="100203" y="37909"/>
                </a:lnTo>
                <a:lnTo>
                  <a:pt x="92487" y="39790"/>
                </a:lnTo>
                <a:lnTo>
                  <a:pt x="85344" y="42672"/>
                </a:lnTo>
                <a:lnTo>
                  <a:pt x="77890" y="46148"/>
                </a:lnTo>
                <a:lnTo>
                  <a:pt x="76011" y="47244"/>
                </a:lnTo>
                <a:close/>
              </a:path>
              <a:path w="212090" h="262254">
                <a:moveTo>
                  <a:pt x="42672" y="262127"/>
                </a:moveTo>
                <a:lnTo>
                  <a:pt x="0" y="262127"/>
                </a:lnTo>
                <a:lnTo>
                  <a:pt x="0" y="6096"/>
                </a:lnTo>
                <a:lnTo>
                  <a:pt x="39624" y="6096"/>
                </a:lnTo>
                <a:lnTo>
                  <a:pt x="39624" y="47244"/>
                </a:lnTo>
                <a:lnTo>
                  <a:pt x="76011" y="47244"/>
                </a:lnTo>
                <a:lnTo>
                  <a:pt x="49815" y="77866"/>
                </a:lnTo>
                <a:lnTo>
                  <a:pt x="42672" y="117348"/>
                </a:lnTo>
                <a:lnTo>
                  <a:pt x="42672" y="262127"/>
                </a:lnTo>
                <a:close/>
              </a:path>
              <a:path w="212090" h="262254">
                <a:moveTo>
                  <a:pt x="211836" y="262127"/>
                </a:moveTo>
                <a:lnTo>
                  <a:pt x="169164" y="262127"/>
                </a:lnTo>
                <a:lnTo>
                  <a:pt x="169164" y="88392"/>
                </a:lnTo>
                <a:lnTo>
                  <a:pt x="168306" y="76652"/>
                </a:lnTo>
                <a:lnTo>
                  <a:pt x="147994" y="44291"/>
                </a:lnTo>
                <a:lnTo>
                  <a:pt x="117348" y="36576"/>
                </a:lnTo>
                <a:lnTo>
                  <a:pt x="199777" y="36576"/>
                </a:lnTo>
                <a:lnTo>
                  <a:pt x="210693" y="73533"/>
                </a:lnTo>
                <a:lnTo>
                  <a:pt x="211822" y="92487"/>
                </a:lnTo>
                <a:lnTo>
                  <a:pt x="211836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0" name="object 50"/>
          <p:cNvSpPr/>
          <p:nvPr/>
        </p:nvSpPr>
        <p:spPr>
          <a:xfrm>
            <a:off x="7263939" y="2895947"/>
            <a:ext cx="74901" cy="313892"/>
          </a:xfrm>
          <a:custGeom>
            <a:avLst/>
            <a:gdLst/>
            <a:ahLst/>
            <a:cxnLst/>
            <a:rect l="l" t="t" r="r" b="b"/>
            <a:pathLst>
              <a:path w="109854" h="460375">
                <a:moveTo>
                  <a:pt x="32004" y="460248"/>
                </a:moveTo>
                <a:lnTo>
                  <a:pt x="0" y="460248"/>
                </a:lnTo>
                <a:lnTo>
                  <a:pt x="16644" y="431934"/>
                </a:lnTo>
                <a:lnTo>
                  <a:pt x="30289" y="404050"/>
                </a:lnTo>
                <a:lnTo>
                  <a:pt x="50292" y="348996"/>
                </a:lnTo>
                <a:lnTo>
                  <a:pt x="61341" y="291464"/>
                </a:lnTo>
                <a:lnTo>
                  <a:pt x="65532" y="231647"/>
                </a:lnTo>
                <a:lnTo>
                  <a:pt x="64436" y="201072"/>
                </a:lnTo>
                <a:lnTo>
                  <a:pt x="56530" y="141636"/>
                </a:lnTo>
                <a:lnTo>
                  <a:pt x="41148" y="85082"/>
                </a:lnTo>
                <a:lnTo>
                  <a:pt x="16002" y="28551"/>
                </a:lnTo>
                <a:lnTo>
                  <a:pt x="0" y="0"/>
                </a:lnTo>
                <a:lnTo>
                  <a:pt x="32004" y="0"/>
                </a:lnTo>
                <a:lnTo>
                  <a:pt x="56864" y="41147"/>
                </a:lnTo>
                <a:lnTo>
                  <a:pt x="77343" y="83058"/>
                </a:lnTo>
                <a:lnTo>
                  <a:pt x="92916" y="125872"/>
                </a:lnTo>
                <a:lnTo>
                  <a:pt x="106513" y="184284"/>
                </a:lnTo>
                <a:lnTo>
                  <a:pt x="109728" y="231647"/>
                </a:lnTo>
                <a:lnTo>
                  <a:pt x="108346" y="261365"/>
                </a:lnTo>
                <a:lnTo>
                  <a:pt x="98155" y="320802"/>
                </a:lnTo>
                <a:lnTo>
                  <a:pt x="79367" y="379666"/>
                </a:lnTo>
                <a:lnTo>
                  <a:pt x="50268" y="434530"/>
                </a:lnTo>
                <a:lnTo>
                  <a:pt x="32004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1" name="object 51"/>
          <p:cNvSpPr/>
          <p:nvPr/>
        </p:nvSpPr>
        <p:spPr>
          <a:xfrm>
            <a:off x="7348105" y="2895947"/>
            <a:ext cx="124691" cy="252845"/>
          </a:xfrm>
          <a:custGeom>
            <a:avLst/>
            <a:gdLst/>
            <a:ahLst/>
            <a:cxnLst/>
            <a:rect l="l" t="t" r="r" b="b"/>
            <a:pathLst>
              <a:path w="182879" h="370839">
                <a:moveTo>
                  <a:pt x="36576" y="370331"/>
                </a:moveTo>
                <a:lnTo>
                  <a:pt x="0" y="370331"/>
                </a:lnTo>
                <a:lnTo>
                  <a:pt x="146304" y="0"/>
                </a:lnTo>
                <a:lnTo>
                  <a:pt x="182880" y="0"/>
                </a:lnTo>
                <a:lnTo>
                  <a:pt x="36576" y="3703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2" name="object 52"/>
          <p:cNvSpPr/>
          <p:nvPr/>
        </p:nvSpPr>
        <p:spPr>
          <a:xfrm>
            <a:off x="7476951" y="2964526"/>
            <a:ext cx="147638" cy="183140"/>
          </a:xfrm>
          <a:custGeom>
            <a:avLst/>
            <a:gdLst/>
            <a:ahLst/>
            <a:cxnLst/>
            <a:rect l="l" t="t" r="r" b="b"/>
            <a:pathLst>
              <a:path w="216534" h="268604">
                <a:moveTo>
                  <a:pt x="203827" y="231648"/>
                </a:moveTo>
                <a:lnTo>
                  <a:pt x="124968" y="231648"/>
                </a:lnTo>
                <a:lnTo>
                  <a:pt x="131064" y="230124"/>
                </a:lnTo>
                <a:lnTo>
                  <a:pt x="138684" y="228600"/>
                </a:lnTo>
                <a:lnTo>
                  <a:pt x="144780" y="227076"/>
                </a:lnTo>
                <a:lnTo>
                  <a:pt x="150876" y="224028"/>
                </a:lnTo>
                <a:lnTo>
                  <a:pt x="156972" y="222504"/>
                </a:lnTo>
                <a:lnTo>
                  <a:pt x="163068" y="217932"/>
                </a:lnTo>
                <a:lnTo>
                  <a:pt x="166116" y="213360"/>
                </a:lnTo>
                <a:lnTo>
                  <a:pt x="170688" y="207264"/>
                </a:lnTo>
                <a:lnTo>
                  <a:pt x="172212" y="201168"/>
                </a:lnTo>
                <a:lnTo>
                  <a:pt x="153757" y="164877"/>
                </a:lnTo>
                <a:lnTo>
                  <a:pt x="129540" y="155448"/>
                </a:lnTo>
                <a:lnTo>
                  <a:pt x="120134" y="152280"/>
                </a:lnTo>
                <a:lnTo>
                  <a:pt x="110299" y="149542"/>
                </a:lnTo>
                <a:lnTo>
                  <a:pt x="100179" y="147089"/>
                </a:lnTo>
                <a:lnTo>
                  <a:pt x="89916" y="144780"/>
                </a:lnTo>
                <a:lnTo>
                  <a:pt x="78771" y="143113"/>
                </a:lnTo>
                <a:lnTo>
                  <a:pt x="68199" y="140589"/>
                </a:lnTo>
                <a:lnTo>
                  <a:pt x="32385" y="123825"/>
                </a:lnTo>
                <a:lnTo>
                  <a:pt x="6929" y="84891"/>
                </a:lnTo>
                <a:lnTo>
                  <a:pt x="6185" y="71628"/>
                </a:lnTo>
                <a:lnTo>
                  <a:pt x="6667" y="63412"/>
                </a:lnTo>
                <a:lnTo>
                  <a:pt x="24765" y="27050"/>
                </a:lnTo>
                <a:lnTo>
                  <a:pt x="59078" y="6905"/>
                </a:lnTo>
                <a:lnTo>
                  <a:pt x="102108" y="0"/>
                </a:lnTo>
                <a:lnTo>
                  <a:pt x="112371" y="261"/>
                </a:lnTo>
                <a:lnTo>
                  <a:pt x="150590" y="5619"/>
                </a:lnTo>
                <a:lnTo>
                  <a:pt x="186309" y="27241"/>
                </a:lnTo>
                <a:lnTo>
                  <a:pt x="193616" y="36576"/>
                </a:lnTo>
                <a:lnTo>
                  <a:pt x="91440" y="36576"/>
                </a:lnTo>
                <a:lnTo>
                  <a:pt x="73152" y="41147"/>
                </a:lnTo>
                <a:lnTo>
                  <a:pt x="50292" y="62484"/>
                </a:lnTo>
                <a:lnTo>
                  <a:pt x="50292" y="76200"/>
                </a:lnTo>
                <a:lnTo>
                  <a:pt x="83700" y="101346"/>
                </a:lnTo>
                <a:lnTo>
                  <a:pt x="111394" y="109370"/>
                </a:lnTo>
                <a:lnTo>
                  <a:pt x="118872" y="110680"/>
                </a:lnTo>
                <a:lnTo>
                  <a:pt x="126349" y="112275"/>
                </a:lnTo>
                <a:lnTo>
                  <a:pt x="134112" y="114300"/>
                </a:lnTo>
                <a:lnTo>
                  <a:pt x="141231" y="116371"/>
                </a:lnTo>
                <a:lnTo>
                  <a:pt x="148780" y="118300"/>
                </a:lnTo>
                <a:lnTo>
                  <a:pt x="184523" y="132230"/>
                </a:lnTo>
                <a:lnTo>
                  <a:pt x="208787" y="156972"/>
                </a:lnTo>
                <a:lnTo>
                  <a:pt x="212550" y="163234"/>
                </a:lnTo>
                <a:lnTo>
                  <a:pt x="214884" y="170497"/>
                </a:lnTo>
                <a:lnTo>
                  <a:pt x="216074" y="178617"/>
                </a:lnTo>
                <a:lnTo>
                  <a:pt x="216408" y="187452"/>
                </a:lnTo>
                <a:lnTo>
                  <a:pt x="215836" y="198572"/>
                </a:lnTo>
                <a:lnTo>
                  <a:pt x="214122" y="208978"/>
                </a:lnTo>
                <a:lnTo>
                  <a:pt x="211264" y="218527"/>
                </a:lnTo>
                <a:lnTo>
                  <a:pt x="207263" y="227076"/>
                </a:lnTo>
                <a:lnTo>
                  <a:pt x="203827" y="231648"/>
                </a:lnTo>
                <a:close/>
              </a:path>
              <a:path w="216534" h="268604">
                <a:moveTo>
                  <a:pt x="205740" y="80772"/>
                </a:moveTo>
                <a:lnTo>
                  <a:pt x="163068" y="80772"/>
                </a:lnTo>
                <a:lnTo>
                  <a:pt x="163068" y="71628"/>
                </a:lnTo>
                <a:lnTo>
                  <a:pt x="156972" y="59436"/>
                </a:lnTo>
                <a:lnTo>
                  <a:pt x="117348" y="38100"/>
                </a:lnTo>
                <a:lnTo>
                  <a:pt x="111252" y="36576"/>
                </a:lnTo>
                <a:lnTo>
                  <a:pt x="193616" y="36576"/>
                </a:lnTo>
                <a:lnTo>
                  <a:pt x="196596" y="41147"/>
                </a:lnTo>
                <a:lnTo>
                  <a:pt x="199739" y="49696"/>
                </a:lnTo>
                <a:lnTo>
                  <a:pt x="202311" y="59245"/>
                </a:lnTo>
                <a:lnTo>
                  <a:pt x="204311" y="69651"/>
                </a:lnTo>
                <a:lnTo>
                  <a:pt x="205740" y="80772"/>
                </a:lnTo>
                <a:close/>
              </a:path>
              <a:path w="216534" h="268604">
                <a:moveTo>
                  <a:pt x="108204" y="268224"/>
                </a:moveTo>
                <a:lnTo>
                  <a:pt x="67056" y="263652"/>
                </a:lnTo>
                <a:lnTo>
                  <a:pt x="26741" y="243292"/>
                </a:lnTo>
                <a:lnTo>
                  <a:pt x="3619" y="203073"/>
                </a:lnTo>
                <a:lnTo>
                  <a:pt x="0" y="181356"/>
                </a:lnTo>
                <a:lnTo>
                  <a:pt x="42672" y="181356"/>
                </a:lnTo>
                <a:lnTo>
                  <a:pt x="42672" y="190500"/>
                </a:lnTo>
                <a:lnTo>
                  <a:pt x="48768" y="205740"/>
                </a:lnTo>
                <a:lnTo>
                  <a:pt x="53340" y="211836"/>
                </a:lnTo>
                <a:lnTo>
                  <a:pt x="57912" y="216408"/>
                </a:lnTo>
                <a:lnTo>
                  <a:pt x="64008" y="220980"/>
                </a:lnTo>
                <a:lnTo>
                  <a:pt x="71628" y="224028"/>
                </a:lnTo>
                <a:lnTo>
                  <a:pt x="77724" y="227076"/>
                </a:lnTo>
                <a:lnTo>
                  <a:pt x="86868" y="228600"/>
                </a:lnTo>
                <a:lnTo>
                  <a:pt x="102108" y="231648"/>
                </a:lnTo>
                <a:lnTo>
                  <a:pt x="203827" y="231648"/>
                </a:lnTo>
                <a:lnTo>
                  <a:pt x="173950" y="255746"/>
                </a:lnTo>
                <a:lnTo>
                  <a:pt x="136921" y="266295"/>
                </a:lnTo>
                <a:lnTo>
                  <a:pt x="117586" y="267962"/>
                </a:lnTo>
                <a:lnTo>
                  <a:pt x="108204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3" name="object 53"/>
          <p:cNvSpPr/>
          <p:nvPr/>
        </p:nvSpPr>
        <p:spPr>
          <a:xfrm>
            <a:off x="7638010" y="2916728"/>
            <a:ext cx="93518" cy="226868"/>
          </a:xfrm>
          <a:custGeom>
            <a:avLst/>
            <a:gdLst/>
            <a:ahLst/>
            <a:cxnLst/>
            <a:rect l="l" t="t" r="r" b="b"/>
            <a:pathLst>
              <a:path w="137159" h="332739">
                <a:moveTo>
                  <a:pt x="86868" y="76200"/>
                </a:moveTo>
                <a:lnTo>
                  <a:pt x="44196" y="76200"/>
                </a:lnTo>
                <a:lnTo>
                  <a:pt x="44196" y="0"/>
                </a:lnTo>
                <a:lnTo>
                  <a:pt x="86868" y="0"/>
                </a:lnTo>
                <a:lnTo>
                  <a:pt x="86868" y="76200"/>
                </a:lnTo>
                <a:close/>
              </a:path>
              <a:path w="137159" h="332739">
                <a:moveTo>
                  <a:pt x="137160" y="112776"/>
                </a:moveTo>
                <a:lnTo>
                  <a:pt x="0" y="112776"/>
                </a:lnTo>
                <a:lnTo>
                  <a:pt x="0" y="76200"/>
                </a:lnTo>
                <a:lnTo>
                  <a:pt x="137160" y="76200"/>
                </a:lnTo>
                <a:lnTo>
                  <a:pt x="137160" y="112776"/>
                </a:lnTo>
                <a:close/>
              </a:path>
              <a:path w="137159" h="332739">
                <a:moveTo>
                  <a:pt x="137160" y="332232"/>
                </a:moveTo>
                <a:lnTo>
                  <a:pt x="105156" y="332232"/>
                </a:lnTo>
                <a:lnTo>
                  <a:pt x="97440" y="332208"/>
                </a:lnTo>
                <a:lnTo>
                  <a:pt x="57912" y="321564"/>
                </a:lnTo>
                <a:lnTo>
                  <a:pt x="53340" y="318516"/>
                </a:lnTo>
                <a:lnTo>
                  <a:pt x="44196" y="275843"/>
                </a:lnTo>
                <a:lnTo>
                  <a:pt x="44196" y="112776"/>
                </a:lnTo>
                <a:lnTo>
                  <a:pt x="86868" y="112776"/>
                </a:lnTo>
                <a:lnTo>
                  <a:pt x="86868" y="284988"/>
                </a:lnTo>
                <a:lnTo>
                  <a:pt x="88392" y="288036"/>
                </a:lnTo>
                <a:lnTo>
                  <a:pt x="91440" y="291083"/>
                </a:lnTo>
                <a:lnTo>
                  <a:pt x="97536" y="294131"/>
                </a:lnTo>
                <a:lnTo>
                  <a:pt x="102108" y="295656"/>
                </a:lnTo>
                <a:lnTo>
                  <a:pt x="137160" y="295656"/>
                </a:lnTo>
                <a:lnTo>
                  <a:pt x="137160" y="332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4" name="object 54"/>
          <p:cNvSpPr/>
          <p:nvPr/>
        </p:nvSpPr>
        <p:spPr>
          <a:xfrm>
            <a:off x="7754388" y="2902181"/>
            <a:ext cx="165389" cy="245485"/>
          </a:xfrm>
          <a:custGeom>
            <a:avLst/>
            <a:gdLst/>
            <a:ahLst/>
            <a:cxnLst/>
            <a:rect l="l" t="t" r="r" b="b"/>
            <a:pathLst>
              <a:path w="242570" h="360045">
                <a:moveTo>
                  <a:pt x="242316" y="131064"/>
                </a:moveTo>
                <a:lnTo>
                  <a:pt x="199644" y="131064"/>
                </a:lnTo>
                <a:lnTo>
                  <a:pt x="199644" y="0"/>
                </a:lnTo>
                <a:lnTo>
                  <a:pt x="242316" y="0"/>
                </a:lnTo>
                <a:lnTo>
                  <a:pt x="242316" y="131064"/>
                </a:lnTo>
                <a:close/>
              </a:path>
              <a:path w="242570" h="360045">
                <a:moveTo>
                  <a:pt x="117348" y="359664"/>
                </a:moveTo>
                <a:lnTo>
                  <a:pt x="77271" y="353877"/>
                </a:lnTo>
                <a:lnTo>
                  <a:pt x="37028" y="328636"/>
                </a:lnTo>
                <a:lnTo>
                  <a:pt x="11596" y="288750"/>
                </a:lnTo>
                <a:lnTo>
                  <a:pt x="547" y="239006"/>
                </a:lnTo>
                <a:lnTo>
                  <a:pt x="0" y="225552"/>
                </a:lnTo>
                <a:lnTo>
                  <a:pt x="547" y="211883"/>
                </a:lnTo>
                <a:lnTo>
                  <a:pt x="7620" y="173736"/>
                </a:lnTo>
                <a:lnTo>
                  <a:pt x="28956" y="131064"/>
                </a:lnTo>
                <a:lnTo>
                  <a:pt x="65532" y="102108"/>
                </a:lnTo>
                <a:lnTo>
                  <a:pt x="115824" y="91440"/>
                </a:lnTo>
                <a:lnTo>
                  <a:pt x="129540" y="91440"/>
                </a:lnTo>
                <a:lnTo>
                  <a:pt x="144780" y="94488"/>
                </a:lnTo>
                <a:lnTo>
                  <a:pt x="167640" y="103632"/>
                </a:lnTo>
                <a:lnTo>
                  <a:pt x="173736" y="106680"/>
                </a:lnTo>
                <a:lnTo>
                  <a:pt x="181356" y="112776"/>
                </a:lnTo>
                <a:lnTo>
                  <a:pt x="187452" y="117348"/>
                </a:lnTo>
                <a:lnTo>
                  <a:pt x="193548" y="123444"/>
                </a:lnTo>
                <a:lnTo>
                  <a:pt x="196291" y="128016"/>
                </a:lnTo>
                <a:lnTo>
                  <a:pt x="120396" y="128016"/>
                </a:lnTo>
                <a:lnTo>
                  <a:pt x="110418" y="128587"/>
                </a:lnTo>
                <a:lnTo>
                  <a:pt x="71437" y="146113"/>
                </a:lnTo>
                <a:lnTo>
                  <a:pt x="50458" y="181641"/>
                </a:lnTo>
                <a:lnTo>
                  <a:pt x="48768" y="190500"/>
                </a:lnTo>
                <a:lnTo>
                  <a:pt x="46767" y="199644"/>
                </a:lnTo>
                <a:lnTo>
                  <a:pt x="45339" y="208788"/>
                </a:lnTo>
                <a:lnTo>
                  <a:pt x="44481" y="217932"/>
                </a:lnTo>
                <a:lnTo>
                  <a:pt x="44196" y="227076"/>
                </a:lnTo>
                <a:lnTo>
                  <a:pt x="44481" y="236220"/>
                </a:lnTo>
                <a:lnTo>
                  <a:pt x="54483" y="279463"/>
                </a:lnTo>
                <a:lnTo>
                  <a:pt x="80914" y="310848"/>
                </a:lnTo>
                <a:lnTo>
                  <a:pt x="123444" y="323088"/>
                </a:lnTo>
                <a:lnTo>
                  <a:pt x="196142" y="323088"/>
                </a:lnTo>
                <a:lnTo>
                  <a:pt x="191833" y="329731"/>
                </a:lnTo>
                <a:lnTo>
                  <a:pt x="154424" y="354520"/>
                </a:lnTo>
                <a:lnTo>
                  <a:pt x="129897" y="359092"/>
                </a:lnTo>
                <a:lnTo>
                  <a:pt x="117348" y="359664"/>
                </a:lnTo>
                <a:close/>
              </a:path>
              <a:path w="242570" h="360045">
                <a:moveTo>
                  <a:pt x="196142" y="323088"/>
                </a:moveTo>
                <a:lnTo>
                  <a:pt x="123444" y="323088"/>
                </a:lnTo>
                <a:lnTo>
                  <a:pt x="133421" y="322516"/>
                </a:lnTo>
                <a:lnTo>
                  <a:pt x="142684" y="320802"/>
                </a:lnTo>
                <a:lnTo>
                  <a:pt x="177998" y="299156"/>
                </a:lnTo>
                <a:lnTo>
                  <a:pt x="196596" y="260604"/>
                </a:lnTo>
                <a:lnTo>
                  <a:pt x="201168" y="225552"/>
                </a:lnTo>
                <a:lnTo>
                  <a:pt x="200882" y="216408"/>
                </a:lnTo>
                <a:lnTo>
                  <a:pt x="190881" y="172593"/>
                </a:lnTo>
                <a:lnTo>
                  <a:pt x="164663" y="140493"/>
                </a:lnTo>
                <a:lnTo>
                  <a:pt x="120396" y="128016"/>
                </a:lnTo>
                <a:lnTo>
                  <a:pt x="196291" y="128016"/>
                </a:lnTo>
                <a:lnTo>
                  <a:pt x="198120" y="131064"/>
                </a:lnTo>
                <a:lnTo>
                  <a:pt x="242316" y="131064"/>
                </a:lnTo>
                <a:lnTo>
                  <a:pt x="242316" y="320040"/>
                </a:lnTo>
                <a:lnTo>
                  <a:pt x="198120" y="320040"/>
                </a:lnTo>
                <a:lnTo>
                  <a:pt x="196142" y="323088"/>
                </a:lnTo>
                <a:close/>
              </a:path>
              <a:path w="242570" h="360045">
                <a:moveTo>
                  <a:pt x="242316" y="353568"/>
                </a:moveTo>
                <a:lnTo>
                  <a:pt x="199644" y="353568"/>
                </a:lnTo>
                <a:lnTo>
                  <a:pt x="199644" y="320040"/>
                </a:lnTo>
                <a:lnTo>
                  <a:pt x="242316" y="320040"/>
                </a:lnTo>
                <a:lnTo>
                  <a:pt x="242316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668368-E934-4EC2-B77D-FC49CCA04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326" y="1960306"/>
            <a:ext cx="7393349" cy="37278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19CA3F3-2D67-4EB2-B0BB-0971EDFFCACF}"/>
              </a:ext>
            </a:extLst>
          </p:cNvPr>
          <p:cNvSpPr txBox="1">
            <a:spLocks/>
          </p:cNvSpPr>
          <p:nvPr/>
        </p:nvSpPr>
        <p:spPr>
          <a:xfrm>
            <a:off x="4044336" y="752786"/>
            <a:ext cx="4103327" cy="952343"/>
          </a:xfrm>
          <a:prstGeom prst="rect">
            <a:avLst/>
          </a:prstGeom>
        </p:spPr>
        <p:txBody>
          <a:bodyPr vert="horz" lIns="79490" tIns="39745" rIns="79490" bIns="39745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16" b="1" dirty="0">
                <a:solidFill>
                  <a:schemeClr val="accent1"/>
                </a:solidFill>
                <a:latin typeface="+mn-lt"/>
              </a:rPr>
              <a:t>Empirical Rule</a:t>
            </a:r>
          </a:p>
        </p:txBody>
      </p:sp>
    </p:spTree>
    <p:extLst>
      <p:ext uri="{BB962C8B-B14F-4D97-AF65-F5344CB8AC3E}">
        <p14:creationId xmlns:p14="http://schemas.microsoft.com/office/powerpoint/2010/main" val="207749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8676" y="1349605"/>
            <a:ext cx="8686373" cy="3927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6D48E5-392F-4E6E-8180-8BC933E3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585609"/>
              </p:ext>
            </p:extLst>
          </p:nvPr>
        </p:nvGraphicFramePr>
        <p:xfrm>
          <a:off x="4743544" y="934910"/>
          <a:ext cx="2704911" cy="291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773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302138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</a:tblGrid>
              <a:tr h="577509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Measure</a:t>
                      </a:r>
                    </a:p>
                  </a:txBody>
                  <a:tcPr marL="62345" marR="62345" marT="31173" marB="3117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Qty</a:t>
                      </a:r>
                    </a:p>
                  </a:txBody>
                  <a:tcPr marL="62345" marR="62345" marT="31173" marB="3117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70420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GPA</a:t>
                      </a:r>
                    </a:p>
                  </a:txBody>
                  <a:tcPr marL="62345" marR="62345" marT="31173" marB="31173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3.75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70420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TOEFL</a:t>
                      </a:r>
                    </a:p>
                  </a:txBody>
                  <a:tcPr marL="62345" marR="62345" marT="31173" marB="31173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112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92641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GRE</a:t>
                      </a:r>
                    </a:p>
                  </a:txBody>
                  <a:tcPr marL="62345" marR="62345" marT="31173" marB="31173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301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012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6D48E5-392F-4E6E-8180-8BC933E3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02544"/>
              </p:ext>
            </p:extLst>
          </p:nvPr>
        </p:nvGraphicFramePr>
        <p:xfrm>
          <a:off x="4743544" y="934910"/>
          <a:ext cx="2704911" cy="291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773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302138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</a:tblGrid>
              <a:tr h="577509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Measure</a:t>
                      </a:r>
                    </a:p>
                  </a:txBody>
                  <a:tcPr marL="62345" marR="62345" marT="31173" marB="3117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Qty</a:t>
                      </a:r>
                    </a:p>
                  </a:txBody>
                  <a:tcPr marL="62345" marR="62345" marT="31173" marB="3117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70420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GPA</a:t>
                      </a:r>
                    </a:p>
                  </a:txBody>
                  <a:tcPr marL="62345" marR="62345" marT="31173" marB="31173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3.75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70420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TOEFL</a:t>
                      </a:r>
                    </a:p>
                  </a:txBody>
                  <a:tcPr marL="62345" marR="62345" marT="31173" marB="31173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112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92641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GRE</a:t>
                      </a:r>
                    </a:p>
                  </a:txBody>
                  <a:tcPr marL="62345" marR="62345" marT="31173" marB="31173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301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C448B2-DBAF-4DB3-8E41-5F29CA6A8995}"/>
              </a:ext>
            </a:extLst>
          </p:cNvPr>
          <p:cNvCxnSpPr>
            <a:cxnSpLocks/>
          </p:cNvCxnSpPr>
          <p:nvPr/>
        </p:nvCxnSpPr>
        <p:spPr>
          <a:xfrm>
            <a:off x="1108364" y="5507182"/>
            <a:ext cx="7637318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69FF307-3F4D-4A21-8FE4-F4A0B0E8FC7D}"/>
              </a:ext>
            </a:extLst>
          </p:cNvPr>
          <p:cNvSpPr/>
          <p:nvPr/>
        </p:nvSpPr>
        <p:spPr>
          <a:xfrm>
            <a:off x="1004455" y="5507182"/>
            <a:ext cx="2056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C8657-1D2D-4BF8-B56B-BE627E5DCE92}"/>
              </a:ext>
            </a:extLst>
          </p:cNvPr>
          <p:cNvSpPr/>
          <p:nvPr/>
        </p:nvSpPr>
        <p:spPr>
          <a:xfrm>
            <a:off x="10408227" y="5014356"/>
            <a:ext cx="935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E73737"/>
                </a:solidFill>
              </a:rPr>
              <a:t>301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502F29-7CF8-462F-8B0E-225F0A313E9B}"/>
              </a:ext>
            </a:extLst>
          </p:cNvPr>
          <p:cNvSpPr/>
          <p:nvPr/>
        </p:nvSpPr>
        <p:spPr>
          <a:xfrm>
            <a:off x="1108364" y="5014356"/>
            <a:ext cx="750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E73737"/>
                </a:solidFill>
              </a:rPr>
              <a:t>3.75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449960-19D4-4038-AA59-C3065DF69018}"/>
              </a:ext>
            </a:extLst>
          </p:cNvPr>
          <p:cNvSpPr/>
          <p:nvPr/>
        </p:nvSpPr>
        <p:spPr>
          <a:xfrm>
            <a:off x="7834514" y="5014356"/>
            <a:ext cx="649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E73737"/>
                </a:solidFill>
              </a:rPr>
              <a:t>112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486761-BDF3-47FC-9743-CF3A240AE67A}"/>
              </a:ext>
            </a:extLst>
          </p:cNvPr>
          <p:cNvCxnSpPr>
            <a:cxnSpLocks/>
          </p:cNvCxnSpPr>
          <p:nvPr/>
        </p:nvCxnSpPr>
        <p:spPr>
          <a:xfrm>
            <a:off x="9576954" y="5507182"/>
            <a:ext cx="150668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D54374-8E6A-401E-AABD-6BB8FC31D058}"/>
              </a:ext>
            </a:extLst>
          </p:cNvPr>
          <p:cNvCxnSpPr>
            <a:cxnSpLocks/>
          </p:cNvCxnSpPr>
          <p:nvPr/>
        </p:nvCxnSpPr>
        <p:spPr>
          <a:xfrm>
            <a:off x="8901546" y="5507182"/>
            <a:ext cx="10390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1A1B21-F4C3-4FDB-84B4-3BF031D4651B}"/>
              </a:ext>
            </a:extLst>
          </p:cNvPr>
          <p:cNvCxnSpPr>
            <a:cxnSpLocks/>
          </p:cNvCxnSpPr>
          <p:nvPr/>
        </p:nvCxnSpPr>
        <p:spPr>
          <a:xfrm>
            <a:off x="9109364" y="5507182"/>
            <a:ext cx="10390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6D0E59-56F2-45B8-A34F-CF443ECD323B}"/>
              </a:ext>
            </a:extLst>
          </p:cNvPr>
          <p:cNvCxnSpPr>
            <a:cxnSpLocks/>
          </p:cNvCxnSpPr>
          <p:nvPr/>
        </p:nvCxnSpPr>
        <p:spPr>
          <a:xfrm>
            <a:off x="9317182" y="5507182"/>
            <a:ext cx="10390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35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6D48E5-392F-4E6E-8180-8BC933E3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228891"/>
              </p:ext>
            </p:extLst>
          </p:nvPr>
        </p:nvGraphicFramePr>
        <p:xfrm>
          <a:off x="4094931" y="934910"/>
          <a:ext cx="4002138" cy="3265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054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30054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  <a:gridCol w="1300542">
                  <a:extLst>
                    <a:ext uri="{9D8B030D-6E8A-4147-A177-3AD203B41FA5}">
                      <a16:colId xmlns:a16="http://schemas.microsoft.com/office/drawing/2014/main" val="4130843835"/>
                    </a:ext>
                  </a:extLst>
                </a:gridCol>
              </a:tblGrid>
              <a:tr h="577509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Measure</a:t>
                      </a:r>
                    </a:p>
                  </a:txBody>
                  <a:tcPr marL="62345" marR="62345" marT="31173" marB="3117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Qty</a:t>
                      </a:r>
                    </a:p>
                  </a:txBody>
                  <a:tcPr marL="62345" marR="62345" marT="31173" marB="3117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Standardized</a:t>
                      </a:r>
                    </a:p>
                    <a:p>
                      <a:pPr algn="ctr"/>
                      <a:r>
                        <a:rPr lang="en-US" sz="1600" dirty="0"/>
                        <a:t>(z-score)</a:t>
                      </a:r>
                    </a:p>
                    <a:p>
                      <a:pPr algn="ctr"/>
                      <a:endParaRPr lang="en-US" sz="2500" dirty="0"/>
                    </a:p>
                  </a:txBody>
                  <a:tcPr marL="62345" marR="62345" marT="31173" marB="3117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70420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GPA</a:t>
                      </a:r>
                    </a:p>
                  </a:txBody>
                  <a:tcPr marL="62345" marR="62345" marT="31173" marB="31173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3.75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1.18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70420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TOEFL</a:t>
                      </a:r>
                    </a:p>
                  </a:txBody>
                  <a:tcPr marL="62345" marR="62345" marT="31173" marB="31173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112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1.53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92641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GRE</a:t>
                      </a:r>
                    </a:p>
                  </a:txBody>
                  <a:tcPr marL="62345" marR="62345" marT="31173" marB="31173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301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-.14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11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0533B-59BD-42C4-8A1F-9501E103C3EA}"/>
              </a:ext>
            </a:extLst>
          </p:cNvPr>
          <p:cNvSpPr/>
          <p:nvPr/>
        </p:nvSpPr>
        <p:spPr>
          <a:xfrm>
            <a:off x="1506220" y="1174834"/>
            <a:ext cx="9179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What is Data Science?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0D983A-AB65-42C5-AD7F-9C8D8D8AB64C}"/>
              </a:ext>
            </a:extLst>
          </p:cNvPr>
          <p:cNvSpPr/>
          <p:nvPr/>
        </p:nvSpPr>
        <p:spPr>
          <a:xfrm>
            <a:off x="3506470" y="2280151"/>
            <a:ext cx="5179060" cy="92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Descriptive</a:t>
            </a:r>
          </a:p>
        </p:txBody>
      </p:sp>
    </p:spTree>
    <p:extLst>
      <p:ext uri="{BB962C8B-B14F-4D97-AF65-F5344CB8AC3E}">
        <p14:creationId xmlns:p14="http://schemas.microsoft.com/office/powerpoint/2010/main" val="1814014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6D48E5-392F-4E6E-8180-8BC933E3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93870"/>
              </p:ext>
            </p:extLst>
          </p:nvPr>
        </p:nvGraphicFramePr>
        <p:xfrm>
          <a:off x="4094931" y="934910"/>
          <a:ext cx="4002138" cy="3265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054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30054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  <a:gridCol w="1300542">
                  <a:extLst>
                    <a:ext uri="{9D8B030D-6E8A-4147-A177-3AD203B41FA5}">
                      <a16:colId xmlns:a16="http://schemas.microsoft.com/office/drawing/2014/main" val="4130843835"/>
                    </a:ext>
                  </a:extLst>
                </a:gridCol>
              </a:tblGrid>
              <a:tr h="577509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Measure</a:t>
                      </a:r>
                    </a:p>
                  </a:txBody>
                  <a:tcPr marL="62345" marR="62345" marT="31173" marB="3117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Qty</a:t>
                      </a:r>
                    </a:p>
                  </a:txBody>
                  <a:tcPr marL="62345" marR="62345" marT="31173" marB="3117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Standardized</a:t>
                      </a:r>
                    </a:p>
                    <a:p>
                      <a:pPr algn="ctr"/>
                      <a:r>
                        <a:rPr lang="en-US" sz="1600" dirty="0"/>
                        <a:t>(z-score)</a:t>
                      </a:r>
                    </a:p>
                    <a:p>
                      <a:pPr algn="ctr"/>
                      <a:endParaRPr lang="en-US" sz="2500" dirty="0"/>
                    </a:p>
                  </a:txBody>
                  <a:tcPr marL="62345" marR="62345" marT="31173" marB="3117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70420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GPA</a:t>
                      </a:r>
                    </a:p>
                  </a:txBody>
                  <a:tcPr marL="62345" marR="62345" marT="31173" marB="31173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3.75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1.18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70420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TOEFL</a:t>
                      </a:r>
                    </a:p>
                  </a:txBody>
                  <a:tcPr marL="62345" marR="62345" marT="31173" marB="31173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112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1.53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92641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GRE</a:t>
                      </a:r>
                    </a:p>
                  </a:txBody>
                  <a:tcPr marL="62345" marR="62345" marT="31173" marB="31173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301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-.14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724B30-29AA-4348-9258-D31277E12014}"/>
              </a:ext>
            </a:extLst>
          </p:cNvPr>
          <p:cNvCxnSpPr>
            <a:cxnSpLocks/>
          </p:cNvCxnSpPr>
          <p:nvPr/>
        </p:nvCxnSpPr>
        <p:spPr>
          <a:xfrm>
            <a:off x="1108364" y="5507182"/>
            <a:ext cx="9975273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0FB5EB-F192-46AC-AC95-A49678652347}"/>
              </a:ext>
            </a:extLst>
          </p:cNvPr>
          <p:cNvSpPr/>
          <p:nvPr/>
        </p:nvSpPr>
        <p:spPr>
          <a:xfrm>
            <a:off x="6081157" y="5450154"/>
            <a:ext cx="2056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000" b="1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63EBE3C-1323-4E92-B338-C2CA6586B7B5}"/>
                  </a:ext>
                </a:extLst>
              </p:cNvPr>
              <p:cNvSpPr/>
              <p:nvPr/>
            </p:nvSpPr>
            <p:spPr>
              <a:xfrm>
                <a:off x="744682" y="5559137"/>
                <a:ext cx="829149" cy="386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1909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63EBE3C-1323-4E92-B338-C2CA6586B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82" y="5559137"/>
                <a:ext cx="829149" cy="3861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A45E37-603F-404A-A376-97CCF5EA53D9}"/>
                  </a:ext>
                </a:extLst>
              </p:cNvPr>
              <p:cNvSpPr/>
              <p:nvPr/>
            </p:nvSpPr>
            <p:spPr>
              <a:xfrm>
                <a:off x="3186546" y="5559137"/>
                <a:ext cx="829149" cy="386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sz="1909" b="1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1909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909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endParaRPr lang="en-US" sz="1909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A45E37-603F-404A-A376-97CCF5EA5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46" y="5559137"/>
                <a:ext cx="829149" cy="386131"/>
              </a:xfrm>
              <a:prstGeom prst="rect">
                <a:avLst/>
              </a:prstGeom>
              <a:blipFill>
                <a:blip r:embed="rId3"/>
                <a:stretch>
                  <a:fillRect t="-7937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E3266-CDC2-403B-A0F0-ABC511A0D23E}"/>
                  </a:ext>
                </a:extLst>
              </p:cNvPr>
              <p:cNvSpPr/>
              <p:nvPr/>
            </p:nvSpPr>
            <p:spPr>
              <a:xfrm>
                <a:off x="10618170" y="5559137"/>
                <a:ext cx="829149" cy="386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1909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E3266-CDC2-403B-A0F0-ABC511A0D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170" y="5559137"/>
                <a:ext cx="829149" cy="386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E83B610-E2FE-4E8B-8403-370E3123B909}"/>
                  </a:ext>
                </a:extLst>
              </p:cNvPr>
              <p:cNvSpPr/>
              <p:nvPr/>
            </p:nvSpPr>
            <p:spPr>
              <a:xfrm>
                <a:off x="8330046" y="5559137"/>
                <a:ext cx="829149" cy="386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1909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E83B610-E2FE-4E8B-8403-370E3123B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046" y="5559137"/>
                <a:ext cx="829149" cy="3861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755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6D48E5-392F-4E6E-8180-8BC933E3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5380"/>
              </p:ext>
            </p:extLst>
          </p:nvPr>
        </p:nvGraphicFramePr>
        <p:xfrm>
          <a:off x="4094931" y="934910"/>
          <a:ext cx="4002138" cy="3265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054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30054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  <a:gridCol w="1300542">
                  <a:extLst>
                    <a:ext uri="{9D8B030D-6E8A-4147-A177-3AD203B41FA5}">
                      <a16:colId xmlns:a16="http://schemas.microsoft.com/office/drawing/2014/main" val="4130843835"/>
                    </a:ext>
                  </a:extLst>
                </a:gridCol>
              </a:tblGrid>
              <a:tr h="577509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Measure</a:t>
                      </a:r>
                    </a:p>
                  </a:txBody>
                  <a:tcPr marL="62345" marR="62345" marT="31173" marB="3117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Qty</a:t>
                      </a:r>
                    </a:p>
                  </a:txBody>
                  <a:tcPr marL="62345" marR="62345" marT="31173" marB="3117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Standardized</a:t>
                      </a:r>
                    </a:p>
                    <a:p>
                      <a:pPr algn="ctr"/>
                      <a:r>
                        <a:rPr lang="en-US" sz="1600" dirty="0"/>
                        <a:t>(z-score)</a:t>
                      </a:r>
                    </a:p>
                    <a:p>
                      <a:pPr algn="ctr"/>
                      <a:endParaRPr lang="en-US" sz="2500" dirty="0"/>
                    </a:p>
                  </a:txBody>
                  <a:tcPr marL="62345" marR="62345" marT="31173" marB="3117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70420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GPA</a:t>
                      </a:r>
                    </a:p>
                  </a:txBody>
                  <a:tcPr marL="62345" marR="62345" marT="31173" marB="31173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3.75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1.18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70420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TOEFL</a:t>
                      </a:r>
                    </a:p>
                  </a:txBody>
                  <a:tcPr marL="62345" marR="62345" marT="31173" marB="31173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112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1.53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92641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GRE</a:t>
                      </a:r>
                    </a:p>
                  </a:txBody>
                  <a:tcPr marL="62345" marR="62345" marT="31173" marB="31173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301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-.14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724B30-29AA-4348-9258-D31277E12014}"/>
              </a:ext>
            </a:extLst>
          </p:cNvPr>
          <p:cNvCxnSpPr>
            <a:cxnSpLocks/>
          </p:cNvCxnSpPr>
          <p:nvPr/>
        </p:nvCxnSpPr>
        <p:spPr>
          <a:xfrm>
            <a:off x="1108364" y="5507182"/>
            <a:ext cx="9975273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0FB5EB-F192-46AC-AC95-A49678652347}"/>
              </a:ext>
            </a:extLst>
          </p:cNvPr>
          <p:cNvSpPr/>
          <p:nvPr/>
        </p:nvSpPr>
        <p:spPr>
          <a:xfrm>
            <a:off x="6081157" y="5450154"/>
            <a:ext cx="2056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000" b="1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63EBE3C-1323-4E92-B338-C2CA6586B7B5}"/>
                  </a:ext>
                </a:extLst>
              </p:cNvPr>
              <p:cNvSpPr/>
              <p:nvPr/>
            </p:nvSpPr>
            <p:spPr>
              <a:xfrm>
                <a:off x="744682" y="5559137"/>
                <a:ext cx="829149" cy="386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1909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63EBE3C-1323-4E92-B338-C2CA6586B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82" y="5559137"/>
                <a:ext cx="829149" cy="3861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A45E37-603F-404A-A376-97CCF5EA53D9}"/>
                  </a:ext>
                </a:extLst>
              </p:cNvPr>
              <p:cNvSpPr/>
              <p:nvPr/>
            </p:nvSpPr>
            <p:spPr>
              <a:xfrm>
                <a:off x="3186546" y="5559137"/>
                <a:ext cx="829149" cy="386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sz="1909" b="1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1909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909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endParaRPr lang="en-US" sz="1909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A45E37-603F-404A-A376-97CCF5EA5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46" y="5559137"/>
                <a:ext cx="829149" cy="386131"/>
              </a:xfrm>
              <a:prstGeom prst="rect">
                <a:avLst/>
              </a:prstGeom>
              <a:blipFill>
                <a:blip r:embed="rId3"/>
                <a:stretch>
                  <a:fillRect t="-7937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E3266-CDC2-403B-A0F0-ABC511A0D23E}"/>
                  </a:ext>
                </a:extLst>
              </p:cNvPr>
              <p:cNvSpPr/>
              <p:nvPr/>
            </p:nvSpPr>
            <p:spPr>
              <a:xfrm>
                <a:off x="10618170" y="5559137"/>
                <a:ext cx="829149" cy="386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1909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E3266-CDC2-403B-A0F0-ABC511A0D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170" y="5559137"/>
                <a:ext cx="829149" cy="386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E83B610-E2FE-4E8B-8403-370E3123B909}"/>
                  </a:ext>
                </a:extLst>
              </p:cNvPr>
              <p:cNvSpPr/>
              <p:nvPr/>
            </p:nvSpPr>
            <p:spPr>
              <a:xfrm>
                <a:off x="8330046" y="5559137"/>
                <a:ext cx="829149" cy="386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1909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E83B610-E2FE-4E8B-8403-370E3123B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046" y="5559137"/>
                <a:ext cx="829149" cy="3861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9AC80A1-DD15-4ABE-A076-775223BA38CA}"/>
              </a:ext>
            </a:extLst>
          </p:cNvPr>
          <p:cNvSpPr/>
          <p:nvPr/>
        </p:nvSpPr>
        <p:spPr>
          <a:xfrm>
            <a:off x="5351779" y="5027811"/>
            <a:ext cx="762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E73737"/>
                </a:solidFill>
              </a:rPr>
              <a:t>301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D7CFF-1055-4B01-A80A-35BEF0F9EF2E}"/>
              </a:ext>
            </a:extLst>
          </p:cNvPr>
          <p:cNvSpPr/>
          <p:nvPr/>
        </p:nvSpPr>
        <p:spPr>
          <a:xfrm>
            <a:off x="5289643" y="5761881"/>
            <a:ext cx="8291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-.14</a:t>
            </a:r>
          </a:p>
        </p:txBody>
      </p:sp>
    </p:spTree>
    <p:extLst>
      <p:ext uri="{BB962C8B-B14F-4D97-AF65-F5344CB8AC3E}">
        <p14:creationId xmlns:p14="http://schemas.microsoft.com/office/powerpoint/2010/main" val="334927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6D48E5-392F-4E6E-8180-8BC933E385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94931" y="934910"/>
          <a:ext cx="4002138" cy="3265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054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30054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  <a:gridCol w="1300542">
                  <a:extLst>
                    <a:ext uri="{9D8B030D-6E8A-4147-A177-3AD203B41FA5}">
                      <a16:colId xmlns:a16="http://schemas.microsoft.com/office/drawing/2014/main" val="4130843835"/>
                    </a:ext>
                  </a:extLst>
                </a:gridCol>
              </a:tblGrid>
              <a:tr h="577509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Measure</a:t>
                      </a:r>
                    </a:p>
                  </a:txBody>
                  <a:tcPr marL="62345" marR="62345" marT="31173" marB="3117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Qty</a:t>
                      </a:r>
                    </a:p>
                  </a:txBody>
                  <a:tcPr marL="62345" marR="62345" marT="31173" marB="3117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Standardized</a:t>
                      </a:r>
                    </a:p>
                    <a:p>
                      <a:pPr algn="ctr"/>
                      <a:r>
                        <a:rPr lang="en-US" sz="1600" dirty="0"/>
                        <a:t>(z-score)</a:t>
                      </a:r>
                    </a:p>
                    <a:p>
                      <a:pPr algn="ctr"/>
                      <a:endParaRPr lang="en-US" sz="2500" dirty="0"/>
                    </a:p>
                  </a:txBody>
                  <a:tcPr marL="62345" marR="62345" marT="31173" marB="3117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70420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GPA</a:t>
                      </a:r>
                    </a:p>
                  </a:txBody>
                  <a:tcPr marL="62345" marR="62345" marT="31173" marB="31173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3.75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1.18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70420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TOEFL</a:t>
                      </a:r>
                    </a:p>
                  </a:txBody>
                  <a:tcPr marL="62345" marR="62345" marT="31173" marB="31173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112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1.53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92641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GRE</a:t>
                      </a:r>
                    </a:p>
                  </a:txBody>
                  <a:tcPr marL="62345" marR="62345" marT="31173" marB="31173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301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-.14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724B30-29AA-4348-9258-D31277E12014}"/>
              </a:ext>
            </a:extLst>
          </p:cNvPr>
          <p:cNvCxnSpPr>
            <a:cxnSpLocks/>
          </p:cNvCxnSpPr>
          <p:nvPr/>
        </p:nvCxnSpPr>
        <p:spPr>
          <a:xfrm>
            <a:off x="1108364" y="5507182"/>
            <a:ext cx="9975273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0FB5EB-F192-46AC-AC95-A49678652347}"/>
              </a:ext>
            </a:extLst>
          </p:cNvPr>
          <p:cNvSpPr/>
          <p:nvPr/>
        </p:nvSpPr>
        <p:spPr>
          <a:xfrm>
            <a:off x="6081157" y="5450154"/>
            <a:ext cx="2056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000" b="1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63EBE3C-1323-4E92-B338-C2CA6586B7B5}"/>
                  </a:ext>
                </a:extLst>
              </p:cNvPr>
              <p:cNvSpPr/>
              <p:nvPr/>
            </p:nvSpPr>
            <p:spPr>
              <a:xfrm>
                <a:off x="744682" y="5559137"/>
                <a:ext cx="829149" cy="386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1909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63EBE3C-1323-4E92-B338-C2CA6586B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82" y="5559137"/>
                <a:ext cx="829149" cy="3861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A45E37-603F-404A-A376-97CCF5EA53D9}"/>
                  </a:ext>
                </a:extLst>
              </p:cNvPr>
              <p:cNvSpPr/>
              <p:nvPr/>
            </p:nvSpPr>
            <p:spPr>
              <a:xfrm>
                <a:off x="3186546" y="5559137"/>
                <a:ext cx="829149" cy="386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sz="1909" b="1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1909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909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endParaRPr lang="en-US" sz="1909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A45E37-603F-404A-A376-97CCF5EA5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46" y="5559137"/>
                <a:ext cx="829149" cy="386131"/>
              </a:xfrm>
              <a:prstGeom prst="rect">
                <a:avLst/>
              </a:prstGeom>
              <a:blipFill>
                <a:blip r:embed="rId3"/>
                <a:stretch>
                  <a:fillRect t="-7937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E3266-CDC2-403B-A0F0-ABC511A0D23E}"/>
                  </a:ext>
                </a:extLst>
              </p:cNvPr>
              <p:cNvSpPr/>
              <p:nvPr/>
            </p:nvSpPr>
            <p:spPr>
              <a:xfrm>
                <a:off x="10618170" y="5559137"/>
                <a:ext cx="829149" cy="386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1909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E3266-CDC2-403B-A0F0-ABC511A0D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170" y="5559137"/>
                <a:ext cx="829149" cy="386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E83B610-E2FE-4E8B-8403-370E3123B909}"/>
                  </a:ext>
                </a:extLst>
              </p:cNvPr>
              <p:cNvSpPr/>
              <p:nvPr/>
            </p:nvSpPr>
            <p:spPr>
              <a:xfrm>
                <a:off x="8330046" y="5559137"/>
                <a:ext cx="829149" cy="386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1909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E83B610-E2FE-4E8B-8403-370E3123B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046" y="5559137"/>
                <a:ext cx="829149" cy="3861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8FD7CFF-1055-4B01-A80A-35BEF0F9EF2E}"/>
              </a:ext>
            </a:extLst>
          </p:cNvPr>
          <p:cNvSpPr/>
          <p:nvPr/>
        </p:nvSpPr>
        <p:spPr>
          <a:xfrm>
            <a:off x="5289643" y="5761881"/>
            <a:ext cx="8291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-.14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7D2BC-26BC-416F-8E43-DC3081293C9B}"/>
              </a:ext>
            </a:extLst>
          </p:cNvPr>
          <p:cNvSpPr/>
          <p:nvPr/>
        </p:nvSpPr>
        <p:spPr>
          <a:xfrm>
            <a:off x="8450579" y="5037971"/>
            <a:ext cx="829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E73737"/>
                </a:solidFill>
              </a:rPr>
              <a:t>3.75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CD1E6E-5D57-4228-B71C-DF815C9F7FE0}"/>
              </a:ext>
            </a:extLst>
          </p:cNvPr>
          <p:cNvSpPr/>
          <p:nvPr/>
        </p:nvSpPr>
        <p:spPr>
          <a:xfrm>
            <a:off x="8449403" y="5772041"/>
            <a:ext cx="9485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1.18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FFD268-81A8-4326-AE47-D1F2B37559E6}"/>
              </a:ext>
            </a:extLst>
          </p:cNvPr>
          <p:cNvSpPr/>
          <p:nvPr/>
        </p:nvSpPr>
        <p:spPr>
          <a:xfrm>
            <a:off x="5351779" y="5027811"/>
            <a:ext cx="762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E73737"/>
                </a:solidFill>
              </a:rPr>
              <a:t>301</a:t>
            </a:r>
          </a:p>
        </p:txBody>
      </p:sp>
    </p:spTree>
    <p:extLst>
      <p:ext uri="{BB962C8B-B14F-4D97-AF65-F5344CB8AC3E}">
        <p14:creationId xmlns:p14="http://schemas.microsoft.com/office/powerpoint/2010/main" val="4212804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6D48E5-392F-4E6E-8180-8BC933E385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94931" y="934910"/>
          <a:ext cx="4002138" cy="3265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054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30054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  <a:gridCol w="1300542">
                  <a:extLst>
                    <a:ext uri="{9D8B030D-6E8A-4147-A177-3AD203B41FA5}">
                      <a16:colId xmlns:a16="http://schemas.microsoft.com/office/drawing/2014/main" val="4130843835"/>
                    </a:ext>
                  </a:extLst>
                </a:gridCol>
              </a:tblGrid>
              <a:tr h="577509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Measure</a:t>
                      </a:r>
                    </a:p>
                  </a:txBody>
                  <a:tcPr marL="62345" marR="62345" marT="31173" marB="3117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Qty</a:t>
                      </a:r>
                    </a:p>
                  </a:txBody>
                  <a:tcPr marL="62345" marR="62345" marT="31173" marB="3117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Standardized</a:t>
                      </a:r>
                    </a:p>
                    <a:p>
                      <a:pPr algn="ctr"/>
                      <a:r>
                        <a:rPr lang="en-US" sz="1600" dirty="0"/>
                        <a:t>(z-score)</a:t>
                      </a:r>
                    </a:p>
                    <a:p>
                      <a:pPr algn="ctr"/>
                      <a:endParaRPr lang="en-US" sz="2500" dirty="0"/>
                    </a:p>
                  </a:txBody>
                  <a:tcPr marL="62345" marR="62345" marT="31173" marB="31173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70420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GPA</a:t>
                      </a:r>
                    </a:p>
                  </a:txBody>
                  <a:tcPr marL="62345" marR="62345" marT="31173" marB="31173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3.75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1.18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70420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TOEFL</a:t>
                      </a:r>
                    </a:p>
                  </a:txBody>
                  <a:tcPr marL="62345" marR="62345" marT="31173" marB="31173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112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1.53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92641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GRE</a:t>
                      </a:r>
                    </a:p>
                  </a:txBody>
                  <a:tcPr marL="62345" marR="62345" marT="31173" marB="31173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301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-.14</a:t>
                      </a:r>
                    </a:p>
                  </a:txBody>
                  <a:tcPr marL="62345" marR="62345" marT="31173" marB="3117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724B30-29AA-4348-9258-D31277E12014}"/>
              </a:ext>
            </a:extLst>
          </p:cNvPr>
          <p:cNvCxnSpPr>
            <a:cxnSpLocks/>
          </p:cNvCxnSpPr>
          <p:nvPr/>
        </p:nvCxnSpPr>
        <p:spPr>
          <a:xfrm>
            <a:off x="1108364" y="5507182"/>
            <a:ext cx="9975273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0FB5EB-F192-46AC-AC95-A49678652347}"/>
              </a:ext>
            </a:extLst>
          </p:cNvPr>
          <p:cNvSpPr/>
          <p:nvPr/>
        </p:nvSpPr>
        <p:spPr>
          <a:xfrm>
            <a:off x="6081157" y="5450154"/>
            <a:ext cx="2056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000" b="1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63EBE3C-1323-4E92-B338-C2CA6586B7B5}"/>
                  </a:ext>
                </a:extLst>
              </p:cNvPr>
              <p:cNvSpPr/>
              <p:nvPr/>
            </p:nvSpPr>
            <p:spPr>
              <a:xfrm>
                <a:off x="744682" y="5559137"/>
                <a:ext cx="829149" cy="386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1909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63EBE3C-1323-4E92-B338-C2CA6586B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82" y="5559137"/>
                <a:ext cx="829149" cy="3861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A45E37-603F-404A-A376-97CCF5EA53D9}"/>
                  </a:ext>
                </a:extLst>
              </p:cNvPr>
              <p:cNvSpPr/>
              <p:nvPr/>
            </p:nvSpPr>
            <p:spPr>
              <a:xfrm>
                <a:off x="3186546" y="5559137"/>
                <a:ext cx="829149" cy="386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sz="1909" b="1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1909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909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endParaRPr lang="en-US" sz="1909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A45E37-603F-404A-A376-97CCF5EA5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46" y="5559137"/>
                <a:ext cx="829149" cy="386131"/>
              </a:xfrm>
              <a:prstGeom prst="rect">
                <a:avLst/>
              </a:prstGeom>
              <a:blipFill>
                <a:blip r:embed="rId3"/>
                <a:stretch>
                  <a:fillRect t="-7937" b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E3266-CDC2-403B-A0F0-ABC511A0D23E}"/>
                  </a:ext>
                </a:extLst>
              </p:cNvPr>
              <p:cNvSpPr/>
              <p:nvPr/>
            </p:nvSpPr>
            <p:spPr>
              <a:xfrm>
                <a:off x="10618170" y="5559137"/>
                <a:ext cx="829149" cy="386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1909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E3266-CDC2-403B-A0F0-ABC511A0D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170" y="5559137"/>
                <a:ext cx="829149" cy="386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E83B610-E2FE-4E8B-8403-370E3123B909}"/>
                  </a:ext>
                </a:extLst>
              </p:cNvPr>
              <p:cNvSpPr/>
              <p:nvPr/>
            </p:nvSpPr>
            <p:spPr>
              <a:xfrm>
                <a:off x="8330046" y="5559137"/>
                <a:ext cx="829149" cy="386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909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1909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E83B610-E2FE-4E8B-8403-370E3123B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046" y="5559137"/>
                <a:ext cx="829149" cy="3861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8FD7CFF-1055-4B01-A80A-35BEF0F9EF2E}"/>
              </a:ext>
            </a:extLst>
          </p:cNvPr>
          <p:cNvSpPr/>
          <p:nvPr/>
        </p:nvSpPr>
        <p:spPr>
          <a:xfrm>
            <a:off x="5289643" y="5761881"/>
            <a:ext cx="8291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-.14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E7D2BC-26BC-416F-8E43-DC3081293C9B}"/>
              </a:ext>
            </a:extLst>
          </p:cNvPr>
          <p:cNvSpPr/>
          <p:nvPr/>
        </p:nvSpPr>
        <p:spPr>
          <a:xfrm>
            <a:off x="8450579" y="5037971"/>
            <a:ext cx="829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E73737"/>
                </a:solidFill>
              </a:rPr>
              <a:t>3.75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CD1E6E-5D57-4228-B71C-DF815C9F7FE0}"/>
              </a:ext>
            </a:extLst>
          </p:cNvPr>
          <p:cNvSpPr/>
          <p:nvPr/>
        </p:nvSpPr>
        <p:spPr>
          <a:xfrm>
            <a:off x="8449403" y="5772041"/>
            <a:ext cx="9485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1.18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FFD268-81A8-4326-AE47-D1F2B37559E6}"/>
              </a:ext>
            </a:extLst>
          </p:cNvPr>
          <p:cNvSpPr/>
          <p:nvPr/>
        </p:nvSpPr>
        <p:spPr>
          <a:xfrm>
            <a:off x="5351779" y="5027811"/>
            <a:ext cx="762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E73737"/>
                </a:solidFill>
              </a:rPr>
              <a:t>301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C053C7-6A91-49D3-B2A7-8213D6975C84}"/>
              </a:ext>
            </a:extLst>
          </p:cNvPr>
          <p:cNvSpPr/>
          <p:nvPr/>
        </p:nvSpPr>
        <p:spPr>
          <a:xfrm>
            <a:off x="9430768" y="5025197"/>
            <a:ext cx="829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rgbClr val="E73737"/>
                </a:solidFill>
              </a:rPr>
              <a:t>112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560A44-3C1A-4D40-92CE-8AE87ED455C5}"/>
              </a:ext>
            </a:extLst>
          </p:cNvPr>
          <p:cNvSpPr/>
          <p:nvPr/>
        </p:nvSpPr>
        <p:spPr>
          <a:xfrm>
            <a:off x="9430768" y="5761881"/>
            <a:ext cx="9485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1.53</a:t>
            </a:r>
          </a:p>
        </p:txBody>
      </p:sp>
    </p:spTree>
    <p:extLst>
      <p:ext uri="{BB962C8B-B14F-4D97-AF65-F5344CB8AC3E}">
        <p14:creationId xmlns:p14="http://schemas.microsoft.com/office/powerpoint/2010/main" val="1538673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0533B-59BD-42C4-8A1F-9501E103C3EA}"/>
              </a:ext>
            </a:extLst>
          </p:cNvPr>
          <p:cNvSpPr/>
          <p:nvPr/>
        </p:nvSpPr>
        <p:spPr>
          <a:xfrm>
            <a:off x="1506220" y="483954"/>
            <a:ext cx="9179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The Data Science Process</a:t>
            </a:r>
          </a:p>
        </p:txBody>
      </p:sp>
    </p:spTree>
    <p:extLst>
      <p:ext uri="{BB962C8B-B14F-4D97-AF65-F5344CB8AC3E}">
        <p14:creationId xmlns:p14="http://schemas.microsoft.com/office/powerpoint/2010/main" val="1636234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0533B-59BD-42C4-8A1F-9501E103C3EA}"/>
              </a:ext>
            </a:extLst>
          </p:cNvPr>
          <p:cNvSpPr/>
          <p:nvPr/>
        </p:nvSpPr>
        <p:spPr>
          <a:xfrm>
            <a:off x="1506220" y="483954"/>
            <a:ext cx="9179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The Data Science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839451-915E-4C28-96AF-5DC269F21432}"/>
              </a:ext>
            </a:extLst>
          </p:cNvPr>
          <p:cNvSpPr/>
          <p:nvPr/>
        </p:nvSpPr>
        <p:spPr>
          <a:xfrm>
            <a:off x="3506470" y="1589271"/>
            <a:ext cx="517906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the question</a:t>
            </a:r>
          </a:p>
        </p:txBody>
      </p:sp>
    </p:spTree>
    <p:extLst>
      <p:ext uri="{BB962C8B-B14F-4D97-AF65-F5344CB8AC3E}">
        <p14:creationId xmlns:p14="http://schemas.microsoft.com/office/powerpoint/2010/main" val="1451454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0533B-59BD-42C4-8A1F-9501E103C3EA}"/>
              </a:ext>
            </a:extLst>
          </p:cNvPr>
          <p:cNvSpPr/>
          <p:nvPr/>
        </p:nvSpPr>
        <p:spPr>
          <a:xfrm>
            <a:off x="1506220" y="483954"/>
            <a:ext cx="9179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The Data Science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839451-915E-4C28-96AF-5DC269F21432}"/>
              </a:ext>
            </a:extLst>
          </p:cNvPr>
          <p:cNvSpPr/>
          <p:nvPr/>
        </p:nvSpPr>
        <p:spPr>
          <a:xfrm>
            <a:off x="3506470" y="1589271"/>
            <a:ext cx="5179060" cy="1493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the question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the data</a:t>
            </a:r>
          </a:p>
        </p:txBody>
      </p:sp>
    </p:spTree>
    <p:extLst>
      <p:ext uri="{BB962C8B-B14F-4D97-AF65-F5344CB8AC3E}">
        <p14:creationId xmlns:p14="http://schemas.microsoft.com/office/powerpoint/2010/main" val="572383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0533B-59BD-42C4-8A1F-9501E103C3EA}"/>
              </a:ext>
            </a:extLst>
          </p:cNvPr>
          <p:cNvSpPr/>
          <p:nvPr/>
        </p:nvSpPr>
        <p:spPr>
          <a:xfrm>
            <a:off x="1506220" y="483954"/>
            <a:ext cx="9179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The Data Science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839451-915E-4C28-96AF-5DC269F21432}"/>
              </a:ext>
            </a:extLst>
          </p:cNvPr>
          <p:cNvSpPr/>
          <p:nvPr/>
        </p:nvSpPr>
        <p:spPr>
          <a:xfrm>
            <a:off x="3506470" y="1589271"/>
            <a:ext cx="5179060" cy="223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the question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the data</a:t>
            </a:r>
          </a:p>
          <a:p>
            <a:pPr marL="742950" indent="-742950">
              <a:lnSpc>
                <a:spcPct val="150000"/>
              </a:lnSpc>
              <a:buAutoNum type="arabicPeriod" startAt="3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 the data</a:t>
            </a:r>
          </a:p>
        </p:txBody>
      </p:sp>
    </p:spTree>
    <p:extLst>
      <p:ext uri="{BB962C8B-B14F-4D97-AF65-F5344CB8AC3E}">
        <p14:creationId xmlns:p14="http://schemas.microsoft.com/office/powerpoint/2010/main" val="944793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0533B-59BD-42C4-8A1F-9501E103C3EA}"/>
              </a:ext>
            </a:extLst>
          </p:cNvPr>
          <p:cNvSpPr/>
          <p:nvPr/>
        </p:nvSpPr>
        <p:spPr>
          <a:xfrm>
            <a:off x="1506220" y="483954"/>
            <a:ext cx="9179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The Data Science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839451-915E-4C28-96AF-5DC269F21432}"/>
              </a:ext>
            </a:extLst>
          </p:cNvPr>
          <p:cNvSpPr/>
          <p:nvPr/>
        </p:nvSpPr>
        <p:spPr>
          <a:xfrm>
            <a:off x="3506470" y="1589271"/>
            <a:ext cx="5179060" cy="297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the question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the data</a:t>
            </a:r>
          </a:p>
          <a:p>
            <a:pPr marL="742950" indent="-742950">
              <a:lnSpc>
                <a:spcPct val="150000"/>
              </a:lnSpc>
              <a:buAutoNum type="arabicPeriod" startAt="3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 the data</a:t>
            </a:r>
          </a:p>
          <a:p>
            <a:pPr marL="742950" indent="-742950">
              <a:lnSpc>
                <a:spcPct val="150000"/>
              </a:lnSpc>
              <a:buAutoNum type="arabicPeriod" startAt="3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Explore the data</a:t>
            </a:r>
          </a:p>
        </p:txBody>
      </p:sp>
    </p:spTree>
    <p:extLst>
      <p:ext uri="{BB962C8B-B14F-4D97-AF65-F5344CB8AC3E}">
        <p14:creationId xmlns:p14="http://schemas.microsoft.com/office/powerpoint/2010/main" val="3053843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0533B-59BD-42C4-8A1F-9501E103C3EA}"/>
              </a:ext>
            </a:extLst>
          </p:cNvPr>
          <p:cNvSpPr/>
          <p:nvPr/>
        </p:nvSpPr>
        <p:spPr>
          <a:xfrm>
            <a:off x="1506220" y="483954"/>
            <a:ext cx="9179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The Data Science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839451-915E-4C28-96AF-5DC269F21432}"/>
              </a:ext>
            </a:extLst>
          </p:cNvPr>
          <p:cNvSpPr/>
          <p:nvPr/>
        </p:nvSpPr>
        <p:spPr>
          <a:xfrm>
            <a:off x="3506470" y="1589271"/>
            <a:ext cx="5179060" cy="37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the question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the data</a:t>
            </a:r>
          </a:p>
          <a:p>
            <a:pPr marL="742950" indent="-742950">
              <a:lnSpc>
                <a:spcPct val="150000"/>
              </a:lnSpc>
              <a:buAutoNum type="arabicPeriod" startAt="3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 the data</a:t>
            </a:r>
          </a:p>
          <a:p>
            <a:pPr marL="742950" indent="-742950">
              <a:lnSpc>
                <a:spcPct val="150000"/>
              </a:lnSpc>
              <a:buAutoNum type="arabicPeriod" startAt="3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Explore the data</a:t>
            </a:r>
          </a:p>
          <a:p>
            <a:pPr marL="742950" indent="-742950">
              <a:lnSpc>
                <a:spcPct val="150000"/>
              </a:lnSpc>
              <a:buAutoNum type="arabicPeriod" startAt="3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the data</a:t>
            </a:r>
          </a:p>
        </p:txBody>
      </p:sp>
    </p:spTree>
    <p:extLst>
      <p:ext uri="{BB962C8B-B14F-4D97-AF65-F5344CB8AC3E}">
        <p14:creationId xmlns:p14="http://schemas.microsoft.com/office/powerpoint/2010/main" val="253112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0533B-59BD-42C4-8A1F-9501E103C3EA}"/>
              </a:ext>
            </a:extLst>
          </p:cNvPr>
          <p:cNvSpPr/>
          <p:nvPr/>
        </p:nvSpPr>
        <p:spPr>
          <a:xfrm>
            <a:off x="1506220" y="1174834"/>
            <a:ext cx="9179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What is Data Science?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0D983A-AB65-42C5-AD7F-9C8D8D8AB64C}"/>
              </a:ext>
            </a:extLst>
          </p:cNvPr>
          <p:cNvSpPr/>
          <p:nvPr/>
        </p:nvSpPr>
        <p:spPr>
          <a:xfrm>
            <a:off x="3506470" y="2280151"/>
            <a:ext cx="5179060" cy="1843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Descriptive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Explorative</a:t>
            </a:r>
          </a:p>
        </p:txBody>
      </p:sp>
    </p:spTree>
    <p:extLst>
      <p:ext uri="{BB962C8B-B14F-4D97-AF65-F5344CB8AC3E}">
        <p14:creationId xmlns:p14="http://schemas.microsoft.com/office/powerpoint/2010/main" val="2689730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0533B-59BD-42C4-8A1F-9501E103C3EA}"/>
              </a:ext>
            </a:extLst>
          </p:cNvPr>
          <p:cNvSpPr/>
          <p:nvPr/>
        </p:nvSpPr>
        <p:spPr>
          <a:xfrm>
            <a:off x="1506220" y="483954"/>
            <a:ext cx="9179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The Data Science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839451-915E-4C28-96AF-5DC269F21432}"/>
              </a:ext>
            </a:extLst>
          </p:cNvPr>
          <p:cNvSpPr/>
          <p:nvPr/>
        </p:nvSpPr>
        <p:spPr>
          <a:xfrm>
            <a:off x="3506470" y="1589271"/>
            <a:ext cx="5179060" cy="4448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the question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the data</a:t>
            </a:r>
          </a:p>
          <a:p>
            <a:pPr marL="742950" indent="-742950">
              <a:lnSpc>
                <a:spcPct val="150000"/>
              </a:lnSpc>
              <a:buAutoNum type="arabicPeriod" startAt="3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 the data</a:t>
            </a:r>
          </a:p>
          <a:p>
            <a:pPr marL="742950" indent="-742950">
              <a:lnSpc>
                <a:spcPct val="150000"/>
              </a:lnSpc>
              <a:buAutoNum type="arabicPeriod" startAt="3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Explore the data</a:t>
            </a:r>
          </a:p>
          <a:p>
            <a:pPr marL="742950" indent="-742950">
              <a:lnSpc>
                <a:spcPct val="150000"/>
              </a:lnSpc>
              <a:buAutoNum type="arabicPeriod" startAt="3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the data</a:t>
            </a:r>
          </a:p>
          <a:p>
            <a:pPr marL="742950" indent="-742950">
              <a:lnSpc>
                <a:spcPct val="150000"/>
              </a:lnSpc>
              <a:buAutoNum type="arabicPeriod" startAt="3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Communicate the results</a:t>
            </a:r>
          </a:p>
        </p:txBody>
      </p:sp>
    </p:spTree>
    <p:extLst>
      <p:ext uri="{BB962C8B-B14F-4D97-AF65-F5344CB8AC3E}">
        <p14:creationId xmlns:p14="http://schemas.microsoft.com/office/powerpoint/2010/main" val="1527900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0533B-59BD-42C4-8A1F-9501E103C3EA}"/>
              </a:ext>
            </a:extLst>
          </p:cNvPr>
          <p:cNvSpPr/>
          <p:nvPr/>
        </p:nvSpPr>
        <p:spPr>
          <a:xfrm>
            <a:off x="1506220" y="483954"/>
            <a:ext cx="9179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The Data Science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839451-915E-4C28-96AF-5DC269F21432}"/>
              </a:ext>
            </a:extLst>
          </p:cNvPr>
          <p:cNvSpPr/>
          <p:nvPr/>
        </p:nvSpPr>
        <p:spPr>
          <a:xfrm>
            <a:off x="3506470" y="1589271"/>
            <a:ext cx="5179060" cy="4448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accent1"/>
                </a:solidFill>
              </a:rPr>
              <a:t>Identify the question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accent1"/>
                </a:solidFill>
              </a:rPr>
              <a:t>Get the data</a:t>
            </a:r>
          </a:p>
          <a:p>
            <a:pPr marL="742950" indent="-742950">
              <a:lnSpc>
                <a:spcPct val="150000"/>
              </a:lnSpc>
              <a:buAutoNum type="arabicPeriod" startAt="3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 the data</a:t>
            </a:r>
          </a:p>
          <a:p>
            <a:pPr marL="742950" indent="-742950">
              <a:lnSpc>
                <a:spcPct val="150000"/>
              </a:lnSpc>
              <a:buAutoNum type="arabicPeriod" startAt="3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Explore the data</a:t>
            </a:r>
          </a:p>
          <a:p>
            <a:pPr marL="742950" indent="-742950">
              <a:lnSpc>
                <a:spcPct val="150000"/>
              </a:lnSpc>
              <a:buAutoNum type="arabicPeriod" startAt="3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the data</a:t>
            </a:r>
          </a:p>
          <a:p>
            <a:pPr marL="742950" indent="-742950">
              <a:lnSpc>
                <a:spcPct val="150000"/>
              </a:lnSpc>
              <a:buAutoNum type="arabicPeriod" startAt="3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Communicate the results</a:t>
            </a:r>
          </a:p>
        </p:txBody>
      </p:sp>
    </p:spTree>
    <p:extLst>
      <p:ext uri="{BB962C8B-B14F-4D97-AF65-F5344CB8AC3E}">
        <p14:creationId xmlns:p14="http://schemas.microsoft.com/office/powerpoint/2010/main" val="1531027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C6B13C-12CE-42DF-A5E2-61C8292FF349}"/>
              </a:ext>
            </a:extLst>
          </p:cNvPr>
          <p:cNvSpPr/>
          <p:nvPr/>
        </p:nvSpPr>
        <p:spPr>
          <a:xfrm>
            <a:off x="1506220" y="1540594"/>
            <a:ext cx="9179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Identify the question</a:t>
            </a:r>
          </a:p>
        </p:txBody>
      </p:sp>
    </p:spTree>
    <p:extLst>
      <p:ext uri="{BB962C8B-B14F-4D97-AF65-F5344CB8AC3E}">
        <p14:creationId xmlns:p14="http://schemas.microsoft.com/office/powerpoint/2010/main" val="580569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E15BAE-18C1-444D-A0B2-2C6A57143E14}"/>
              </a:ext>
            </a:extLst>
          </p:cNvPr>
          <p:cNvSpPr/>
          <p:nvPr/>
        </p:nvSpPr>
        <p:spPr>
          <a:xfrm>
            <a:off x="1506220" y="1540594"/>
            <a:ext cx="9179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Identify the question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702455-2EBB-45B3-B880-4F67D688B3F6}"/>
              </a:ext>
            </a:extLst>
          </p:cNvPr>
          <p:cNvSpPr/>
          <p:nvPr/>
        </p:nvSpPr>
        <p:spPr>
          <a:xfrm>
            <a:off x="4410075" y="2668354"/>
            <a:ext cx="33718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Answerable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Actionable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Narrow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</a:t>
            </a:r>
          </a:p>
        </p:txBody>
      </p:sp>
    </p:spTree>
    <p:extLst>
      <p:ext uri="{BB962C8B-B14F-4D97-AF65-F5344CB8AC3E}">
        <p14:creationId xmlns:p14="http://schemas.microsoft.com/office/powerpoint/2010/main" val="1508664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C6B13C-12CE-42DF-A5E2-61C8292FF349}"/>
              </a:ext>
            </a:extLst>
          </p:cNvPr>
          <p:cNvSpPr/>
          <p:nvPr/>
        </p:nvSpPr>
        <p:spPr>
          <a:xfrm>
            <a:off x="1506220" y="1540594"/>
            <a:ext cx="9179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Get the data</a:t>
            </a:r>
          </a:p>
        </p:txBody>
      </p:sp>
    </p:spTree>
    <p:extLst>
      <p:ext uri="{BB962C8B-B14F-4D97-AF65-F5344CB8AC3E}">
        <p14:creationId xmlns:p14="http://schemas.microsoft.com/office/powerpoint/2010/main" val="2142636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346B22-C2F0-4B16-8199-BFC48798E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32" y="0"/>
            <a:ext cx="9149535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099307-EC12-453B-B039-2C63F2549BFB}"/>
              </a:ext>
            </a:extLst>
          </p:cNvPr>
          <p:cNvSpPr/>
          <p:nvPr/>
        </p:nvSpPr>
        <p:spPr>
          <a:xfrm>
            <a:off x="1056640" y="0"/>
            <a:ext cx="9367520" cy="1026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576F47-05F5-424C-954A-261D03910AFE}"/>
              </a:ext>
            </a:extLst>
          </p:cNvPr>
          <p:cNvSpPr/>
          <p:nvPr/>
        </p:nvSpPr>
        <p:spPr>
          <a:xfrm>
            <a:off x="1506220" y="138514"/>
            <a:ext cx="9179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3005276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99E86E-82C0-4746-A91E-919A1E76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06" y="0"/>
            <a:ext cx="9102587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689FAA-3D85-449F-B4C6-3FF308A882B5}"/>
              </a:ext>
            </a:extLst>
          </p:cNvPr>
          <p:cNvSpPr/>
          <p:nvPr/>
        </p:nvSpPr>
        <p:spPr>
          <a:xfrm>
            <a:off x="1056640" y="0"/>
            <a:ext cx="9367520" cy="1026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28B30-13E3-454E-AF0B-7F0151D654C2}"/>
              </a:ext>
            </a:extLst>
          </p:cNvPr>
          <p:cNvSpPr/>
          <p:nvPr/>
        </p:nvSpPr>
        <p:spPr>
          <a:xfrm>
            <a:off x="1506220" y="138514"/>
            <a:ext cx="9179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3554388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0533B-59BD-42C4-8A1F-9501E103C3EA}"/>
              </a:ext>
            </a:extLst>
          </p:cNvPr>
          <p:cNvSpPr/>
          <p:nvPr/>
        </p:nvSpPr>
        <p:spPr>
          <a:xfrm>
            <a:off x="1506220" y="483954"/>
            <a:ext cx="9179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The Data Science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839451-915E-4C28-96AF-5DC269F21432}"/>
              </a:ext>
            </a:extLst>
          </p:cNvPr>
          <p:cNvSpPr/>
          <p:nvPr/>
        </p:nvSpPr>
        <p:spPr>
          <a:xfrm>
            <a:off x="3506470" y="1589271"/>
            <a:ext cx="5179060" cy="4448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the question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the data</a:t>
            </a:r>
          </a:p>
          <a:p>
            <a:pPr marL="742950" indent="-742950">
              <a:lnSpc>
                <a:spcPct val="150000"/>
              </a:lnSpc>
              <a:buAutoNum type="arabicPeriod" startAt="3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 the data</a:t>
            </a:r>
          </a:p>
          <a:p>
            <a:pPr marL="742950" indent="-742950">
              <a:lnSpc>
                <a:spcPct val="150000"/>
              </a:lnSpc>
              <a:buAutoNum type="arabicPeriod" startAt="3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Explore the data</a:t>
            </a:r>
          </a:p>
          <a:p>
            <a:pPr marL="742950" indent="-742950">
              <a:lnSpc>
                <a:spcPct val="150000"/>
              </a:lnSpc>
              <a:buAutoNum type="arabicPeriod" startAt="3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the data</a:t>
            </a:r>
          </a:p>
          <a:p>
            <a:pPr marL="742950" indent="-742950">
              <a:lnSpc>
                <a:spcPct val="150000"/>
              </a:lnSpc>
              <a:buAutoNum type="arabicPeriod" startAt="3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Communicate the results</a:t>
            </a:r>
          </a:p>
        </p:txBody>
      </p:sp>
    </p:spTree>
    <p:extLst>
      <p:ext uri="{BB962C8B-B14F-4D97-AF65-F5344CB8AC3E}">
        <p14:creationId xmlns:p14="http://schemas.microsoft.com/office/powerpoint/2010/main" val="7040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0533B-59BD-42C4-8A1F-9501E103C3EA}"/>
              </a:ext>
            </a:extLst>
          </p:cNvPr>
          <p:cNvSpPr/>
          <p:nvPr/>
        </p:nvSpPr>
        <p:spPr>
          <a:xfrm>
            <a:off x="1506220" y="483954"/>
            <a:ext cx="9179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The Data Science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839451-915E-4C28-96AF-5DC269F21432}"/>
              </a:ext>
            </a:extLst>
          </p:cNvPr>
          <p:cNvSpPr/>
          <p:nvPr/>
        </p:nvSpPr>
        <p:spPr>
          <a:xfrm>
            <a:off x="3506470" y="1589271"/>
            <a:ext cx="5179060" cy="4448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the question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the data</a:t>
            </a:r>
          </a:p>
          <a:p>
            <a:pPr marL="742950" indent="-742950">
              <a:lnSpc>
                <a:spcPct val="150000"/>
              </a:lnSpc>
              <a:buAutoNum type="arabicPeriod" startAt="3"/>
            </a:pPr>
            <a:r>
              <a:rPr lang="en-US" sz="3200" b="1" dirty="0">
                <a:solidFill>
                  <a:schemeClr val="accent1"/>
                </a:solidFill>
              </a:rPr>
              <a:t>Clean the data</a:t>
            </a:r>
          </a:p>
          <a:p>
            <a:pPr marL="742950" indent="-742950">
              <a:lnSpc>
                <a:spcPct val="150000"/>
              </a:lnSpc>
              <a:buAutoNum type="arabicPeriod" startAt="3"/>
            </a:pPr>
            <a:r>
              <a:rPr lang="en-US" sz="3200" b="1" dirty="0">
                <a:solidFill>
                  <a:schemeClr val="accent1"/>
                </a:solidFill>
              </a:rPr>
              <a:t>Explore the data</a:t>
            </a:r>
          </a:p>
          <a:p>
            <a:pPr marL="742950" indent="-742950">
              <a:lnSpc>
                <a:spcPct val="150000"/>
              </a:lnSpc>
              <a:buAutoNum type="arabicPeriod" startAt="3"/>
            </a:pPr>
            <a:r>
              <a:rPr lang="en-US" sz="3200" b="1" dirty="0">
                <a:solidFill>
                  <a:schemeClr val="accent1"/>
                </a:solidFill>
              </a:rPr>
              <a:t>Model the data</a:t>
            </a:r>
          </a:p>
          <a:p>
            <a:pPr marL="742950" indent="-742950">
              <a:lnSpc>
                <a:spcPct val="150000"/>
              </a:lnSpc>
              <a:buAutoNum type="arabicPeriod" startAt="3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Communicate the results</a:t>
            </a:r>
          </a:p>
        </p:txBody>
      </p:sp>
    </p:spTree>
    <p:extLst>
      <p:ext uri="{BB962C8B-B14F-4D97-AF65-F5344CB8AC3E}">
        <p14:creationId xmlns:p14="http://schemas.microsoft.com/office/powerpoint/2010/main" val="2708784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6B3BE57-0729-43DB-AA63-25B8E97536CC}"/>
              </a:ext>
            </a:extLst>
          </p:cNvPr>
          <p:cNvSpPr/>
          <p:nvPr/>
        </p:nvSpPr>
        <p:spPr>
          <a:xfrm>
            <a:off x="1219200" y="504274"/>
            <a:ext cx="975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1"/>
                </a:solidFill>
              </a:rPr>
              <a:t>Python Libraries for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DF613-90C7-45DC-B412-F85A4031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117" y="2071608"/>
            <a:ext cx="1214814" cy="558803"/>
          </a:xfrm>
          <a:prstGeom prst="rect">
            <a:avLst/>
          </a:prstGeom>
        </p:spPr>
      </p:pic>
      <p:pic>
        <p:nvPicPr>
          <p:cNvPr id="6" name="Picture 4" descr="elated image">
            <a:extLst>
              <a:ext uri="{FF2B5EF4-FFF2-40B4-BE49-F238E27FC236}">
                <a16:creationId xmlns:a16="http://schemas.microsoft.com/office/drawing/2014/main" id="{AA272850-FC20-4C0D-AC7C-9A67F1A78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117" y="2992458"/>
            <a:ext cx="1283892" cy="64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mage result for numpy logo">
            <a:extLst>
              <a:ext uri="{FF2B5EF4-FFF2-40B4-BE49-F238E27FC236}">
                <a16:creationId xmlns:a16="http://schemas.microsoft.com/office/drawing/2014/main" id="{4481C01A-26E1-4AC4-82FF-11748F8F5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23" y="4002206"/>
            <a:ext cx="1277886" cy="44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E98DBF-1785-4789-8C4D-B419073C1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1" y="4811513"/>
            <a:ext cx="1246350" cy="422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47E87C-AEB0-4AB0-AE9B-EE6FA095D4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4580" y="5595648"/>
            <a:ext cx="1246351" cy="6030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AFBFD2-DC75-4590-9F44-F1451FC0902E}"/>
              </a:ext>
            </a:extLst>
          </p:cNvPr>
          <p:cNvSpPr/>
          <p:nvPr/>
        </p:nvSpPr>
        <p:spPr>
          <a:xfrm>
            <a:off x="5768520" y="1953460"/>
            <a:ext cx="20208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Pandas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B508A-707B-4965-8596-BD4120F29471}"/>
              </a:ext>
            </a:extLst>
          </p:cNvPr>
          <p:cNvSpPr/>
          <p:nvPr/>
        </p:nvSpPr>
        <p:spPr>
          <a:xfrm>
            <a:off x="5768519" y="2886509"/>
            <a:ext cx="20208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SciPy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42DF40-3141-49F3-8763-0E34F241BB84}"/>
              </a:ext>
            </a:extLst>
          </p:cNvPr>
          <p:cNvSpPr/>
          <p:nvPr/>
        </p:nvSpPr>
        <p:spPr>
          <a:xfrm>
            <a:off x="5768518" y="3826243"/>
            <a:ext cx="20208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NumPy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51BF5B-8B96-440D-91A8-40F47F163473}"/>
              </a:ext>
            </a:extLst>
          </p:cNvPr>
          <p:cNvSpPr/>
          <p:nvPr/>
        </p:nvSpPr>
        <p:spPr>
          <a:xfrm>
            <a:off x="5768518" y="4646486"/>
            <a:ext cx="31045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Matplotlib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1CD6D4-BE24-4A80-9E9B-0D0F603A126E}"/>
              </a:ext>
            </a:extLst>
          </p:cNvPr>
          <p:cNvSpPr/>
          <p:nvPr/>
        </p:nvSpPr>
        <p:spPr>
          <a:xfrm>
            <a:off x="5768517" y="5517203"/>
            <a:ext cx="31045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Scikit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93934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0533B-59BD-42C4-8A1F-9501E103C3EA}"/>
              </a:ext>
            </a:extLst>
          </p:cNvPr>
          <p:cNvSpPr/>
          <p:nvPr/>
        </p:nvSpPr>
        <p:spPr>
          <a:xfrm>
            <a:off x="1506220" y="1174834"/>
            <a:ext cx="9179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What is Data Science?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0D983A-AB65-42C5-AD7F-9C8D8D8AB64C}"/>
              </a:ext>
            </a:extLst>
          </p:cNvPr>
          <p:cNvSpPr/>
          <p:nvPr/>
        </p:nvSpPr>
        <p:spPr>
          <a:xfrm>
            <a:off x="3506470" y="2280151"/>
            <a:ext cx="5179060" cy="2766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Descriptive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Explorative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Predictive</a:t>
            </a:r>
          </a:p>
        </p:txBody>
      </p:sp>
    </p:spTree>
    <p:extLst>
      <p:ext uri="{BB962C8B-B14F-4D97-AF65-F5344CB8AC3E}">
        <p14:creationId xmlns:p14="http://schemas.microsoft.com/office/powerpoint/2010/main" val="4096319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45BB7-8D63-45D2-ADD1-27260A5483F1}"/>
              </a:ext>
            </a:extLst>
          </p:cNvPr>
          <p:cNvSpPr txBox="1">
            <a:spLocks/>
          </p:cNvSpPr>
          <p:nvPr/>
        </p:nvSpPr>
        <p:spPr>
          <a:xfrm>
            <a:off x="4169832" y="2068447"/>
            <a:ext cx="3852335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Prepare the Data </a:t>
            </a:r>
          </a:p>
        </p:txBody>
      </p:sp>
    </p:spTree>
    <p:extLst>
      <p:ext uri="{BB962C8B-B14F-4D97-AF65-F5344CB8AC3E}">
        <p14:creationId xmlns:p14="http://schemas.microsoft.com/office/powerpoint/2010/main" val="1984836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B45BB7-8D63-45D2-ADD1-27260A5483F1}"/>
              </a:ext>
            </a:extLst>
          </p:cNvPr>
          <p:cNvSpPr txBox="1">
            <a:spLocks/>
          </p:cNvSpPr>
          <p:nvPr/>
        </p:nvSpPr>
        <p:spPr>
          <a:xfrm>
            <a:off x="4169832" y="595247"/>
            <a:ext cx="3852335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3 Types of Data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C276E6C-9F2A-4B07-B77E-76873F1FDFF0}"/>
              </a:ext>
            </a:extLst>
          </p:cNvPr>
          <p:cNvSpPr txBox="1">
            <a:spLocks/>
          </p:cNvSpPr>
          <p:nvPr/>
        </p:nvSpPr>
        <p:spPr>
          <a:xfrm>
            <a:off x="2697478" y="2027806"/>
            <a:ext cx="7127241" cy="423494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E73737"/>
                </a:solidFill>
                <a:latin typeface="+mn-lt"/>
              </a:rPr>
              <a:t>Numerical</a:t>
            </a:r>
          </a:p>
          <a:p>
            <a:pPr algn="l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Discrete:		10, 15, IQ, SAT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Continuous:		.005, 3.1415, GPA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E73737"/>
                </a:solidFill>
                <a:latin typeface="+mn-lt"/>
              </a:rPr>
              <a:t>Categorical</a:t>
            </a:r>
            <a:r>
              <a:rPr lang="en-US" sz="4000" b="1" dirty="0">
                <a:solidFill>
                  <a:schemeClr val="accent1"/>
                </a:solidFill>
                <a:latin typeface="+mn-lt"/>
              </a:rPr>
              <a:t>	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Gender, Nationality</a:t>
            </a:r>
            <a:endParaRPr lang="en-US" sz="2800" b="1" dirty="0">
              <a:solidFill>
                <a:schemeClr val="accent1"/>
              </a:solidFill>
              <a:latin typeface="+mn-l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E73737"/>
                </a:solidFill>
                <a:latin typeface="+mn-lt"/>
              </a:rPr>
              <a:t>Ordinal</a:t>
            </a:r>
            <a:r>
              <a:rPr lang="en-US" sz="4000" b="1" dirty="0">
                <a:solidFill>
                  <a:schemeClr val="accent1"/>
                </a:solidFill>
                <a:latin typeface="+mn-lt"/>
              </a:rPr>
              <a:t>		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1st, 2nd, star rating</a:t>
            </a:r>
            <a:endParaRPr lang="en-US" sz="2800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12278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2C6F1F-C913-49A4-A973-2FBB29FA4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501"/>
              </p:ext>
            </p:extLst>
          </p:nvPr>
        </p:nvGraphicFramePr>
        <p:xfrm>
          <a:off x="2032000" y="1295399"/>
          <a:ext cx="8128002" cy="48344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7035240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90141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291813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31463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886579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6567121"/>
                    </a:ext>
                  </a:extLst>
                </a:gridCol>
              </a:tblGrid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TOEFL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Admitted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240191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62958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99293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6410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20834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5623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331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1F7BCF1-466E-4371-A9F2-FDD62343D633}"/>
              </a:ext>
            </a:extLst>
          </p:cNvPr>
          <p:cNvSpPr txBox="1">
            <a:spLocks/>
          </p:cNvSpPr>
          <p:nvPr/>
        </p:nvSpPr>
        <p:spPr>
          <a:xfrm>
            <a:off x="2887556" y="180382"/>
            <a:ext cx="6416888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Graduate School Application</a:t>
            </a:r>
          </a:p>
        </p:txBody>
      </p:sp>
    </p:spTree>
    <p:extLst>
      <p:ext uri="{BB962C8B-B14F-4D97-AF65-F5344CB8AC3E}">
        <p14:creationId xmlns:p14="http://schemas.microsoft.com/office/powerpoint/2010/main" val="22442918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2C6F1F-C913-49A4-A973-2FBB29FA4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94485"/>
              </p:ext>
            </p:extLst>
          </p:nvPr>
        </p:nvGraphicFramePr>
        <p:xfrm>
          <a:off x="2032000" y="1295399"/>
          <a:ext cx="8128002" cy="48344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7035240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90141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291813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31463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886579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6567121"/>
                    </a:ext>
                  </a:extLst>
                </a:gridCol>
              </a:tblGrid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TOEFL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Admitted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240191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62958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99293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6410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20834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5623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331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1F7BCF1-466E-4371-A9F2-FDD62343D633}"/>
              </a:ext>
            </a:extLst>
          </p:cNvPr>
          <p:cNvSpPr txBox="1">
            <a:spLocks/>
          </p:cNvSpPr>
          <p:nvPr/>
        </p:nvSpPr>
        <p:spPr>
          <a:xfrm>
            <a:off x="2887556" y="180382"/>
            <a:ext cx="6416888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Graduate School Application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A90F49-C7B7-414E-A5D5-C9D11010214A}"/>
              </a:ext>
            </a:extLst>
          </p:cNvPr>
          <p:cNvSpPr/>
          <p:nvPr/>
        </p:nvSpPr>
        <p:spPr>
          <a:xfrm>
            <a:off x="404087" y="1405374"/>
            <a:ext cx="1008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Features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4E14680-11FB-4206-832E-16D534E10BDC}"/>
              </a:ext>
            </a:extLst>
          </p:cNvPr>
          <p:cNvSpPr/>
          <p:nvPr/>
        </p:nvSpPr>
        <p:spPr>
          <a:xfrm>
            <a:off x="1432560" y="1508760"/>
            <a:ext cx="477518" cy="228600"/>
          </a:xfrm>
          <a:prstGeom prst="rightArrow">
            <a:avLst/>
          </a:prstGeom>
          <a:solidFill>
            <a:srgbClr val="E737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6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2C6F1F-C913-49A4-A973-2FBB29FA4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048875"/>
              </p:ext>
            </p:extLst>
          </p:nvPr>
        </p:nvGraphicFramePr>
        <p:xfrm>
          <a:off x="2032000" y="1295399"/>
          <a:ext cx="8128002" cy="48344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7035240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90141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291813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31463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886579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6567121"/>
                    </a:ext>
                  </a:extLst>
                </a:gridCol>
              </a:tblGrid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TOEFL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Admitted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240191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62958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99293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6410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20834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5623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331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1F7BCF1-466E-4371-A9F2-FDD62343D633}"/>
              </a:ext>
            </a:extLst>
          </p:cNvPr>
          <p:cNvSpPr txBox="1">
            <a:spLocks/>
          </p:cNvSpPr>
          <p:nvPr/>
        </p:nvSpPr>
        <p:spPr>
          <a:xfrm>
            <a:off x="2887556" y="180382"/>
            <a:ext cx="6416888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Graduate School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29631-F633-4D82-B157-44F951EEAE3E}"/>
              </a:ext>
            </a:extLst>
          </p:cNvPr>
          <p:cNvSpPr/>
          <p:nvPr/>
        </p:nvSpPr>
        <p:spPr>
          <a:xfrm>
            <a:off x="10848567" y="1438394"/>
            <a:ext cx="1008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Target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AD821B8-5B9E-4665-8311-EFC7EB80D751}"/>
              </a:ext>
            </a:extLst>
          </p:cNvPr>
          <p:cNvSpPr/>
          <p:nvPr/>
        </p:nvSpPr>
        <p:spPr>
          <a:xfrm rot="10800000">
            <a:off x="10316325" y="1508760"/>
            <a:ext cx="477518" cy="228600"/>
          </a:xfrm>
          <a:prstGeom prst="rightArrow">
            <a:avLst/>
          </a:prstGeom>
          <a:solidFill>
            <a:srgbClr val="E737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562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2C6F1F-C913-49A4-A973-2FBB29FA4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252588"/>
              </p:ext>
            </p:extLst>
          </p:nvPr>
        </p:nvGraphicFramePr>
        <p:xfrm>
          <a:off x="2032000" y="1295399"/>
          <a:ext cx="8128002" cy="48344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7035240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90141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291813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31463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886579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6567121"/>
                    </a:ext>
                  </a:extLst>
                </a:gridCol>
              </a:tblGrid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TOEFL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Admitted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240191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62958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Black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314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699293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6410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20834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5623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331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1F7BCF1-466E-4371-A9F2-FDD62343D633}"/>
              </a:ext>
            </a:extLst>
          </p:cNvPr>
          <p:cNvSpPr txBox="1">
            <a:spLocks/>
          </p:cNvSpPr>
          <p:nvPr/>
        </p:nvSpPr>
        <p:spPr>
          <a:xfrm>
            <a:off x="2887556" y="180382"/>
            <a:ext cx="6416888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Graduate School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0BCAD2-8AD1-4470-B1FA-03ED2F9F8E38}"/>
              </a:ext>
            </a:extLst>
          </p:cNvPr>
          <p:cNvSpPr/>
          <p:nvPr/>
        </p:nvSpPr>
        <p:spPr>
          <a:xfrm>
            <a:off x="444727" y="2797294"/>
            <a:ext cx="1008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Sample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3E1E7E7-8BCC-4748-B00F-0D52BC709894}"/>
              </a:ext>
            </a:extLst>
          </p:cNvPr>
          <p:cNvSpPr/>
          <p:nvPr/>
        </p:nvSpPr>
        <p:spPr>
          <a:xfrm>
            <a:off x="1381760" y="2900680"/>
            <a:ext cx="477518" cy="228600"/>
          </a:xfrm>
          <a:prstGeom prst="rightArrow">
            <a:avLst/>
          </a:prstGeom>
          <a:solidFill>
            <a:srgbClr val="E737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07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2C6F1F-C913-49A4-A973-2FBB29FA414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95399"/>
          <a:ext cx="8128002" cy="48344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7035240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90141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291813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31463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886579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6567121"/>
                    </a:ext>
                  </a:extLst>
                </a:gridCol>
              </a:tblGrid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TOEFL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Admitted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240191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62958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99293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6410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20834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5623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331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1F7BCF1-466E-4371-A9F2-FDD62343D633}"/>
              </a:ext>
            </a:extLst>
          </p:cNvPr>
          <p:cNvSpPr txBox="1">
            <a:spLocks/>
          </p:cNvSpPr>
          <p:nvPr/>
        </p:nvSpPr>
        <p:spPr>
          <a:xfrm>
            <a:off x="2887556" y="180382"/>
            <a:ext cx="6416888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Graduate School Application</a:t>
            </a:r>
          </a:p>
        </p:txBody>
      </p:sp>
    </p:spTree>
    <p:extLst>
      <p:ext uri="{BB962C8B-B14F-4D97-AF65-F5344CB8AC3E}">
        <p14:creationId xmlns:p14="http://schemas.microsoft.com/office/powerpoint/2010/main" val="41359826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D4F4-952B-47ED-911D-C5ABD5F5C4D1}"/>
              </a:ext>
            </a:extLst>
          </p:cNvPr>
          <p:cNvSpPr txBox="1">
            <a:spLocks/>
          </p:cNvSpPr>
          <p:nvPr/>
        </p:nvSpPr>
        <p:spPr>
          <a:xfrm>
            <a:off x="2243665" y="2068447"/>
            <a:ext cx="7857067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Transform the Data </a:t>
            </a:r>
          </a:p>
        </p:txBody>
      </p:sp>
    </p:spTree>
    <p:extLst>
      <p:ext uri="{BB962C8B-B14F-4D97-AF65-F5344CB8AC3E}">
        <p14:creationId xmlns:p14="http://schemas.microsoft.com/office/powerpoint/2010/main" val="4008072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2C6F1F-C913-49A4-A973-2FBB29FA4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08623"/>
              </p:ext>
            </p:extLst>
          </p:nvPr>
        </p:nvGraphicFramePr>
        <p:xfrm>
          <a:off x="2032000" y="1295399"/>
          <a:ext cx="8128002" cy="48344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7035240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90141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291813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31463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886579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6567121"/>
                    </a:ext>
                  </a:extLst>
                </a:gridCol>
              </a:tblGrid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TOEFL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Admitted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240191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62958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99293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6410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20834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5623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331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1F7BCF1-466E-4371-A9F2-FDD62343D633}"/>
              </a:ext>
            </a:extLst>
          </p:cNvPr>
          <p:cNvSpPr txBox="1">
            <a:spLocks/>
          </p:cNvSpPr>
          <p:nvPr/>
        </p:nvSpPr>
        <p:spPr>
          <a:xfrm>
            <a:off x="2887556" y="180382"/>
            <a:ext cx="6416888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Graduate School Application</a:t>
            </a:r>
          </a:p>
        </p:txBody>
      </p:sp>
    </p:spTree>
    <p:extLst>
      <p:ext uri="{BB962C8B-B14F-4D97-AF65-F5344CB8AC3E}">
        <p14:creationId xmlns:p14="http://schemas.microsoft.com/office/powerpoint/2010/main" val="34771746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6E2DAA-E351-4C40-BE9B-606BC86C589A}"/>
              </a:ext>
            </a:extLst>
          </p:cNvPr>
          <p:cNvSpPr txBox="1">
            <a:spLocks/>
          </p:cNvSpPr>
          <p:nvPr/>
        </p:nvSpPr>
        <p:spPr>
          <a:xfrm>
            <a:off x="3826931" y="2068499"/>
            <a:ext cx="4538136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159873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0533B-59BD-42C4-8A1F-9501E103C3EA}"/>
              </a:ext>
            </a:extLst>
          </p:cNvPr>
          <p:cNvSpPr/>
          <p:nvPr/>
        </p:nvSpPr>
        <p:spPr>
          <a:xfrm>
            <a:off x="1506220" y="1174834"/>
            <a:ext cx="9179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What is Data Science?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0D983A-AB65-42C5-AD7F-9C8D8D8AB64C}"/>
              </a:ext>
            </a:extLst>
          </p:cNvPr>
          <p:cNvSpPr/>
          <p:nvPr/>
        </p:nvSpPr>
        <p:spPr>
          <a:xfrm>
            <a:off x="3506470" y="2280151"/>
            <a:ext cx="5179060" cy="369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Descriptive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Explorative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Predictive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Prescriptive</a:t>
            </a:r>
          </a:p>
        </p:txBody>
      </p:sp>
    </p:spTree>
    <p:extLst>
      <p:ext uri="{BB962C8B-B14F-4D97-AF65-F5344CB8AC3E}">
        <p14:creationId xmlns:p14="http://schemas.microsoft.com/office/powerpoint/2010/main" val="1982654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2C6F1F-C913-49A4-A973-2FBB29FA414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95399"/>
          <a:ext cx="8128002" cy="48344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7035240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90141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291813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031463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886579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6567121"/>
                    </a:ext>
                  </a:extLst>
                </a:gridCol>
              </a:tblGrid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TOEFL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Admitted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240191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62958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99293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6410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20834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5623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331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1F7BCF1-466E-4371-A9F2-FDD62343D633}"/>
              </a:ext>
            </a:extLst>
          </p:cNvPr>
          <p:cNvSpPr txBox="1">
            <a:spLocks/>
          </p:cNvSpPr>
          <p:nvPr/>
        </p:nvSpPr>
        <p:spPr>
          <a:xfrm>
            <a:off x="2887556" y="180382"/>
            <a:ext cx="6416888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Graduate School Application</a:t>
            </a:r>
          </a:p>
        </p:txBody>
      </p:sp>
    </p:spTree>
    <p:extLst>
      <p:ext uri="{BB962C8B-B14F-4D97-AF65-F5344CB8AC3E}">
        <p14:creationId xmlns:p14="http://schemas.microsoft.com/office/powerpoint/2010/main" val="3480039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2C6F1F-C913-49A4-A973-2FBB29FA4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92986"/>
              </p:ext>
            </p:extLst>
          </p:nvPr>
        </p:nvGraphicFramePr>
        <p:xfrm>
          <a:off x="1176869" y="1295399"/>
          <a:ext cx="9838260" cy="48344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3140">
                  <a:extLst>
                    <a:ext uri="{9D8B030D-6E8A-4147-A177-3AD203B41FA5}">
                      <a16:colId xmlns:a16="http://schemas.microsoft.com/office/drawing/2014/main" val="3703524063"/>
                    </a:ext>
                  </a:extLst>
                </a:gridCol>
                <a:gridCol w="1093140">
                  <a:extLst>
                    <a:ext uri="{9D8B030D-6E8A-4147-A177-3AD203B41FA5}">
                      <a16:colId xmlns:a16="http://schemas.microsoft.com/office/drawing/2014/main" val="1819014123"/>
                    </a:ext>
                  </a:extLst>
                </a:gridCol>
                <a:gridCol w="1093140">
                  <a:extLst>
                    <a:ext uri="{9D8B030D-6E8A-4147-A177-3AD203B41FA5}">
                      <a16:colId xmlns:a16="http://schemas.microsoft.com/office/drawing/2014/main" val="1929181398"/>
                    </a:ext>
                  </a:extLst>
                </a:gridCol>
                <a:gridCol w="1093140">
                  <a:extLst>
                    <a:ext uri="{9D8B030D-6E8A-4147-A177-3AD203B41FA5}">
                      <a16:colId xmlns:a16="http://schemas.microsoft.com/office/drawing/2014/main" val="1503146336"/>
                    </a:ext>
                  </a:extLst>
                </a:gridCol>
                <a:gridCol w="1093140">
                  <a:extLst>
                    <a:ext uri="{9D8B030D-6E8A-4147-A177-3AD203B41FA5}">
                      <a16:colId xmlns:a16="http://schemas.microsoft.com/office/drawing/2014/main" val="1225387673"/>
                    </a:ext>
                  </a:extLst>
                </a:gridCol>
                <a:gridCol w="1093140">
                  <a:extLst>
                    <a:ext uri="{9D8B030D-6E8A-4147-A177-3AD203B41FA5}">
                      <a16:colId xmlns:a16="http://schemas.microsoft.com/office/drawing/2014/main" val="1120961537"/>
                    </a:ext>
                  </a:extLst>
                </a:gridCol>
                <a:gridCol w="1093140">
                  <a:extLst>
                    <a:ext uri="{9D8B030D-6E8A-4147-A177-3AD203B41FA5}">
                      <a16:colId xmlns:a16="http://schemas.microsoft.com/office/drawing/2014/main" val="3053770040"/>
                    </a:ext>
                  </a:extLst>
                </a:gridCol>
                <a:gridCol w="1093140">
                  <a:extLst>
                    <a:ext uri="{9D8B030D-6E8A-4147-A177-3AD203B41FA5}">
                      <a16:colId xmlns:a16="http://schemas.microsoft.com/office/drawing/2014/main" val="4088657921"/>
                    </a:ext>
                  </a:extLst>
                </a:gridCol>
                <a:gridCol w="1093140">
                  <a:extLst>
                    <a:ext uri="{9D8B030D-6E8A-4147-A177-3AD203B41FA5}">
                      <a16:colId xmlns:a16="http://schemas.microsoft.com/office/drawing/2014/main" val="2886567121"/>
                    </a:ext>
                  </a:extLst>
                </a:gridCol>
              </a:tblGrid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TOEFL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Race-W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Race-B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Race-H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Race-O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Admitted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240191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62958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99293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6410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20834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5623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3314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C9634B2-09F8-40B8-81CC-3CA373558880}"/>
              </a:ext>
            </a:extLst>
          </p:cNvPr>
          <p:cNvSpPr txBox="1">
            <a:spLocks/>
          </p:cNvSpPr>
          <p:nvPr/>
        </p:nvSpPr>
        <p:spPr>
          <a:xfrm>
            <a:off x="2887556" y="180382"/>
            <a:ext cx="6416888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Graduate School Application</a:t>
            </a:r>
          </a:p>
        </p:txBody>
      </p:sp>
    </p:spTree>
    <p:extLst>
      <p:ext uri="{BB962C8B-B14F-4D97-AF65-F5344CB8AC3E}">
        <p14:creationId xmlns:p14="http://schemas.microsoft.com/office/powerpoint/2010/main" val="3186112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2C6F1F-C913-49A4-A973-2FBB29FA4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08483"/>
              </p:ext>
            </p:extLst>
          </p:nvPr>
        </p:nvGraphicFramePr>
        <p:xfrm>
          <a:off x="1176869" y="1295399"/>
          <a:ext cx="9838260" cy="48344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3140">
                  <a:extLst>
                    <a:ext uri="{9D8B030D-6E8A-4147-A177-3AD203B41FA5}">
                      <a16:colId xmlns:a16="http://schemas.microsoft.com/office/drawing/2014/main" val="3703524063"/>
                    </a:ext>
                  </a:extLst>
                </a:gridCol>
                <a:gridCol w="1093140">
                  <a:extLst>
                    <a:ext uri="{9D8B030D-6E8A-4147-A177-3AD203B41FA5}">
                      <a16:colId xmlns:a16="http://schemas.microsoft.com/office/drawing/2014/main" val="1819014123"/>
                    </a:ext>
                  </a:extLst>
                </a:gridCol>
                <a:gridCol w="1093140">
                  <a:extLst>
                    <a:ext uri="{9D8B030D-6E8A-4147-A177-3AD203B41FA5}">
                      <a16:colId xmlns:a16="http://schemas.microsoft.com/office/drawing/2014/main" val="1929181398"/>
                    </a:ext>
                  </a:extLst>
                </a:gridCol>
                <a:gridCol w="1093140">
                  <a:extLst>
                    <a:ext uri="{9D8B030D-6E8A-4147-A177-3AD203B41FA5}">
                      <a16:colId xmlns:a16="http://schemas.microsoft.com/office/drawing/2014/main" val="1503146336"/>
                    </a:ext>
                  </a:extLst>
                </a:gridCol>
                <a:gridCol w="1093140">
                  <a:extLst>
                    <a:ext uri="{9D8B030D-6E8A-4147-A177-3AD203B41FA5}">
                      <a16:colId xmlns:a16="http://schemas.microsoft.com/office/drawing/2014/main" val="1225387673"/>
                    </a:ext>
                  </a:extLst>
                </a:gridCol>
                <a:gridCol w="1093140">
                  <a:extLst>
                    <a:ext uri="{9D8B030D-6E8A-4147-A177-3AD203B41FA5}">
                      <a16:colId xmlns:a16="http://schemas.microsoft.com/office/drawing/2014/main" val="1120961537"/>
                    </a:ext>
                  </a:extLst>
                </a:gridCol>
                <a:gridCol w="1093140">
                  <a:extLst>
                    <a:ext uri="{9D8B030D-6E8A-4147-A177-3AD203B41FA5}">
                      <a16:colId xmlns:a16="http://schemas.microsoft.com/office/drawing/2014/main" val="3053770040"/>
                    </a:ext>
                  </a:extLst>
                </a:gridCol>
                <a:gridCol w="1093140">
                  <a:extLst>
                    <a:ext uri="{9D8B030D-6E8A-4147-A177-3AD203B41FA5}">
                      <a16:colId xmlns:a16="http://schemas.microsoft.com/office/drawing/2014/main" val="4088657921"/>
                    </a:ext>
                  </a:extLst>
                </a:gridCol>
                <a:gridCol w="1093140">
                  <a:extLst>
                    <a:ext uri="{9D8B030D-6E8A-4147-A177-3AD203B41FA5}">
                      <a16:colId xmlns:a16="http://schemas.microsoft.com/office/drawing/2014/main" val="2886567121"/>
                    </a:ext>
                  </a:extLst>
                </a:gridCol>
              </a:tblGrid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TOEFL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Race-W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Race-B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Race-H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Race-O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Admitted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240191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62958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99293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6410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20834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5623"/>
                  </a:ext>
                </a:extLst>
              </a:tr>
              <a:tr h="6906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3314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314F20D-40C9-4D60-BFC2-AEC97DB35291}"/>
              </a:ext>
            </a:extLst>
          </p:cNvPr>
          <p:cNvSpPr txBox="1">
            <a:spLocks/>
          </p:cNvSpPr>
          <p:nvPr/>
        </p:nvSpPr>
        <p:spPr>
          <a:xfrm>
            <a:off x="2887556" y="180382"/>
            <a:ext cx="6416888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Graduate School Application</a:t>
            </a:r>
          </a:p>
        </p:txBody>
      </p:sp>
    </p:spTree>
    <p:extLst>
      <p:ext uri="{BB962C8B-B14F-4D97-AF65-F5344CB8AC3E}">
        <p14:creationId xmlns:p14="http://schemas.microsoft.com/office/powerpoint/2010/main" val="26049397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D4F4-952B-47ED-911D-C5ABD5F5C4D1}"/>
              </a:ext>
            </a:extLst>
          </p:cNvPr>
          <p:cNvSpPr txBox="1">
            <a:spLocks/>
          </p:cNvSpPr>
          <p:nvPr/>
        </p:nvSpPr>
        <p:spPr>
          <a:xfrm>
            <a:off x="2243665" y="2068447"/>
            <a:ext cx="7857067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DataFrame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61668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2C6F1F-C913-49A4-A973-2FBB29FA4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407458"/>
              </p:ext>
            </p:extLst>
          </p:nvPr>
        </p:nvGraphicFramePr>
        <p:xfrm>
          <a:off x="1741597" y="1484645"/>
          <a:ext cx="8708805" cy="42794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7645">
                  <a:extLst>
                    <a:ext uri="{9D8B030D-6E8A-4147-A177-3AD203B41FA5}">
                      <a16:colId xmlns:a16="http://schemas.microsoft.com/office/drawing/2014/main" val="3703524063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1819014123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1929181398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1503146336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1225387673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1120961537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3053770040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4088657921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2886567121"/>
                    </a:ext>
                  </a:extLst>
                </a:gridCol>
              </a:tblGrid>
              <a:tr h="611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GPA</a:t>
                      </a:r>
                    </a:p>
                  </a:txBody>
                  <a:tcPr marL="80943" marR="80943" marT="40471" marB="40471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TOEFL</a:t>
                      </a:r>
                    </a:p>
                  </a:txBody>
                  <a:tcPr marL="80943" marR="80943" marT="40471" marB="40471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LOR</a:t>
                      </a:r>
                    </a:p>
                  </a:txBody>
                  <a:tcPr marL="80943" marR="80943" marT="40471" marB="40471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Race-W</a:t>
                      </a:r>
                    </a:p>
                  </a:txBody>
                  <a:tcPr marL="80943" marR="80943" marT="40471" marB="40471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Race-B</a:t>
                      </a:r>
                    </a:p>
                  </a:txBody>
                  <a:tcPr marL="80943" marR="80943" marT="40471" marB="40471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Race-H</a:t>
                      </a:r>
                    </a:p>
                  </a:txBody>
                  <a:tcPr marL="80943" marR="80943" marT="40471" marB="40471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Race-O</a:t>
                      </a:r>
                    </a:p>
                  </a:txBody>
                  <a:tcPr marL="80943" marR="80943" marT="40471" marB="40471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</a:t>
                      </a:r>
                    </a:p>
                  </a:txBody>
                  <a:tcPr marL="80943" marR="80943" marT="40471" marB="40471"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Admitted</a:t>
                      </a:r>
                    </a:p>
                  </a:txBody>
                  <a:tcPr marL="80943" marR="80943" marT="40471" marB="40471">
                    <a:solidFill>
                      <a:srgbClr val="E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240191"/>
                  </a:ext>
                </a:extLst>
              </a:tr>
              <a:tr h="611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3.89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108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337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/>
                </a:tc>
                <a:extLst>
                  <a:ext uri="{0D108BD9-81ED-4DB2-BD59-A6C34878D82A}">
                    <a16:rowId xmlns:a16="http://schemas.microsoft.com/office/drawing/2014/main" val="2563462958"/>
                  </a:ext>
                </a:extLst>
              </a:tr>
              <a:tr h="611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3.22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118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314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/>
                </a:tc>
                <a:extLst>
                  <a:ext uri="{0D108BD9-81ED-4DB2-BD59-A6C34878D82A}">
                    <a16:rowId xmlns:a16="http://schemas.microsoft.com/office/drawing/2014/main" val="3029699293"/>
                  </a:ext>
                </a:extLst>
              </a:tr>
              <a:tr h="611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3.74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110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323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/>
                </a:tc>
                <a:extLst>
                  <a:ext uri="{0D108BD9-81ED-4DB2-BD59-A6C34878D82A}">
                    <a16:rowId xmlns:a16="http://schemas.microsoft.com/office/drawing/2014/main" val="400806410"/>
                  </a:ext>
                </a:extLst>
              </a:tr>
              <a:tr h="611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3.56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98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3.5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331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/>
                </a:tc>
                <a:extLst>
                  <a:ext uri="{0D108BD9-81ED-4DB2-BD59-A6C34878D82A}">
                    <a16:rowId xmlns:a16="http://schemas.microsoft.com/office/drawing/2014/main" val="1090320834"/>
                  </a:ext>
                </a:extLst>
              </a:tr>
              <a:tr h="611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3.91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103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319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/>
                </a:tc>
                <a:extLst>
                  <a:ext uri="{0D108BD9-81ED-4DB2-BD59-A6C34878D82A}">
                    <a16:rowId xmlns:a16="http://schemas.microsoft.com/office/drawing/2014/main" val="3072055623"/>
                  </a:ext>
                </a:extLst>
              </a:tr>
              <a:tr h="611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3.43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111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4.5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324</a:t>
                      </a:r>
                    </a:p>
                  </a:txBody>
                  <a:tcPr marL="80943" marR="80943" marT="40471" marB="404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/>
                </a:tc>
                <a:extLst>
                  <a:ext uri="{0D108BD9-81ED-4DB2-BD59-A6C34878D82A}">
                    <a16:rowId xmlns:a16="http://schemas.microsoft.com/office/drawing/2014/main" val="3686443314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314F20D-40C9-4D60-BFC2-AEC97DB35291}"/>
              </a:ext>
            </a:extLst>
          </p:cNvPr>
          <p:cNvSpPr txBox="1">
            <a:spLocks/>
          </p:cNvSpPr>
          <p:nvPr/>
        </p:nvSpPr>
        <p:spPr>
          <a:xfrm>
            <a:off x="2887556" y="180382"/>
            <a:ext cx="6416888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Graduate School Application</a:t>
            </a:r>
          </a:p>
        </p:txBody>
      </p:sp>
    </p:spTree>
    <p:extLst>
      <p:ext uri="{BB962C8B-B14F-4D97-AF65-F5344CB8AC3E}">
        <p14:creationId xmlns:p14="http://schemas.microsoft.com/office/powerpoint/2010/main" val="4409404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2C6F1F-C913-49A4-A973-2FBB29FA4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2477"/>
              </p:ext>
            </p:extLst>
          </p:nvPr>
        </p:nvGraphicFramePr>
        <p:xfrm>
          <a:off x="1741597" y="1484645"/>
          <a:ext cx="8708805" cy="42794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7645">
                  <a:extLst>
                    <a:ext uri="{9D8B030D-6E8A-4147-A177-3AD203B41FA5}">
                      <a16:colId xmlns:a16="http://schemas.microsoft.com/office/drawing/2014/main" val="3703524063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1819014123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1929181398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1503146336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1225387673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1120961537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3053770040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4088657921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2886567121"/>
                    </a:ext>
                  </a:extLst>
                </a:gridCol>
              </a:tblGrid>
              <a:tr h="611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GPA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TOEFL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LOR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Race-W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Race-B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Race-H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Race-O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Admitted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240191"/>
                  </a:ext>
                </a:extLst>
              </a:tr>
              <a:tr h="611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3.89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108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337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62958"/>
                  </a:ext>
                </a:extLst>
              </a:tr>
              <a:tr h="611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3.22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118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314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699293"/>
                  </a:ext>
                </a:extLst>
              </a:tr>
              <a:tr h="611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3.74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323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06410"/>
                  </a:ext>
                </a:extLst>
              </a:tr>
              <a:tr h="611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3.56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98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3.5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20834"/>
                  </a:ext>
                </a:extLst>
              </a:tr>
              <a:tr h="611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3.91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103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319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55623"/>
                  </a:ext>
                </a:extLst>
              </a:tr>
              <a:tr h="611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3.43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4.5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324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43314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314F20D-40C9-4D60-BFC2-AEC97DB35291}"/>
              </a:ext>
            </a:extLst>
          </p:cNvPr>
          <p:cNvSpPr txBox="1">
            <a:spLocks/>
          </p:cNvSpPr>
          <p:nvPr/>
        </p:nvSpPr>
        <p:spPr>
          <a:xfrm>
            <a:off x="2887556" y="180382"/>
            <a:ext cx="6416888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Graduate School Application</a:t>
            </a:r>
          </a:p>
        </p:txBody>
      </p:sp>
    </p:spTree>
    <p:extLst>
      <p:ext uri="{BB962C8B-B14F-4D97-AF65-F5344CB8AC3E}">
        <p14:creationId xmlns:p14="http://schemas.microsoft.com/office/powerpoint/2010/main" val="17763941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14F20D-40C9-4D60-BFC2-AEC97DB35291}"/>
              </a:ext>
            </a:extLst>
          </p:cNvPr>
          <p:cNvSpPr txBox="1">
            <a:spLocks/>
          </p:cNvSpPr>
          <p:nvPr/>
        </p:nvSpPr>
        <p:spPr>
          <a:xfrm>
            <a:off x="2887556" y="180382"/>
            <a:ext cx="6416888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Graduate School Application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5AAEB5-9426-4933-9E33-5D6111FB3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025055"/>
              </p:ext>
            </p:extLst>
          </p:nvPr>
        </p:nvGraphicFramePr>
        <p:xfrm>
          <a:off x="3082717" y="1474485"/>
          <a:ext cx="8708805" cy="42468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7645">
                  <a:extLst>
                    <a:ext uri="{9D8B030D-6E8A-4147-A177-3AD203B41FA5}">
                      <a16:colId xmlns:a16="http://schemas.microsoft.com/office/drawing/2014/main" val="3703524063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1819014123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1929181398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1503146336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1225387673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1120961537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3053770040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4088657921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2886567121"/>
                    </a:ext>
                  </a:extLst>
                </a:gridCol>
              </a:tblGrid>
              <a:tr h="6066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GPA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TOEFL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LOR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Race-W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Race-B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Race-H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Race-O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Admitted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240191"/>
                  </a:ext>
                </a:extLst>
              </a:tr>
              <a:tr h="6066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3.89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108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337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62958"/>
                  </a:ext>
                </a:extLst>
              </a:tr>
              <a:tr h="6066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3.22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118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314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699293"/>
                  </a:ext>
                </a:extLst>
              </a:tr>
              <a:tr h="6066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3.74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323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06410"/>
                  </a:ext>
                </a:extLst>
              </a:tr>
              <a:tr h="6066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3.56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98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3.5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20834"/>
                  </a:ext>
                </a:extLst>
              </a:tr>
              <a:tr h="6066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3.91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103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319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55623"/>
                  </a:ext>
                </a:extLst>
              </a:tr>
              <a:tr h="6066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3.43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4.5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324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433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F2108C2-90B9-4851-B8D3-3654C048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841796"/>
              </p:ext>
            </p:extLst>
          </p:nvPr>
        </p:nvGraphicFramePr>
        <p:xfrm>
          <a:off x="1741597" y="1484645"/>
          <a:ext cx="8708805" cy="42793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7645">
                  <a:extLst>
                    <a:ext uri="{9D8B030D-6E8A-4147-A177-3AD203B41FA5}">
                      <a16:colId xmlns:a16="http://schemas.microsoft.com/office/drawing/2014/main" val="3703524063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1819014123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1929181398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1503146336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1225387673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1120961537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3053770040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4088657921"/>
                    </a:ext>
                  </a:extLst>
                </a:gridCol>
                <a:gridCol w="967645">
                  <a:extLst>
                    <a:ext uri="{9D8B030D-6E8A-4147-A177-3AD203B41FA5}">
                      <a16:colId xmlns:a16="http://schemas.microsoft.com/office/drawing/2014/main" val="2886567121"/>
                    </a:ext>
                  </a:extLst>
                </a:gridCol>
              </a:tblGrid>
              <a:tr h="6113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GPA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TOEFL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LOR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Race-W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Race-B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Race-H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Race-O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GRE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Admitted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240191"/>
                  </a:ext>
                </a:extLst>
              </a:tr>
              <a:tr h="6113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3.89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108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337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62958"/>
                  </a:ext>
                </a:extLst>
              </a:tr>
              <a:tr h="6113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3.22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118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314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699293"/>
                  </a:ext>
                </a:extLst>
              </a:tr>
              <a:tr h="6113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3.74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323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06410"/>
                  </a:ext>
                </a:extLst>
              </a:tr>
              <a:tr h="6113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3.56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98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3.5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20834"/>
                  </a:ext>
                </a:extLst>
              </a:tr>
              <a:tr h="6113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3.91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103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319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55623"/>
                  </a:ext>
                </a:extLst>
              </a:tr>
              <a:tr h="6113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3.43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4.5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324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80943" marR="80943" marT="40471" marB="4047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4331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569D16A-A926-453B-9CB0-B93D31EEECF7}"/>
              </a:ext>
            </a:extLst>
          </p:cNvPr>
          <p:cNvSpPr/>
          <p:nvPr/>
        </p:nvSpPr>
        <p:spPr>
          <a:xfrm>
            <a:off x="921048" y="3244334"/>
            <a:ext cx="10703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= </a:t>
            </a:r>
            <a:endParaRPr lang="en-US" sz="4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217E0E-9DFB-4769-B599-B4486F388916}"/>
              </a:ext>
            </a:extLst>
          </p:cNvPr>
          <p:cNvSpPr/>
          <p:nvPr/>
        </p:nvSpPr>
        <p:spPr>
          <a:xfrm>
            <a:off x="9550400" y="1637044"/>
            <a:ext cx="1361440" cy="4103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A304D5-635F-406B-BFB8-20702CB6DDF7}"/>
              </a:ext>
            </a:extLst>
          </p:cNvPr>
          <p:cNvSpPr/>
          <p:nvPr/>
        </p:nvSpPr>
        <p:spPr>
          <a:xfrm>
            <a:off x="10166648" y="3244334"/>
            <a:ext cx="999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= </a:t>
            </a:r>
            <a:endParaRPr lang="en-US" sz="4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512B94-8A00-4570-8D6F-58F84CFE2797}"/>
              </a:ext>
            </a:extLst>
          </p:cNvPr>
          <p:cNvSpPr/>
          <p:nvPr/>
        </p:nvSpPr>
        <p:spPr>
          <a:xfrm>
            <a:off x="668250" y="3829109"/>
            <a:ext cx="1008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73737"/>
                </a:solidFill>
              </a:rPr>
              <a:t>Features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B16D29-385B-42E4-A68B-7E8192B7A147}"/>
              </a:ext>
            </a:extLst>
          </p:cNvPr>
          <p:cNvSpPr/>
          <p:nvPr/>
        </p:nvSpPr>
        <p:spPr>
          <a:xfrm>
            <a:off x="10011522" y="3882926"/>
            <a:ext cx="1008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73737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4798975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2C6F1F-C913-49A4-A973-2FBB29FA414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95399"/>
          <a:ext cx="8209280" cy="41401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2320">
                  <a:extLst>
                    <a:ext uri="{9D8B030D-6E8A-4147-A177-3AD203B41FA5}">
                      <a16:colId xmlns:a16="http://schemas.microsoft.com/office/drawing/2014/main" val="3703524063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1819014123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1929181398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4088657921"/>
                    </a:ext>
                  </a:extLst>
                </a:gridCol>
              </a:tblGrid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TOEFL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240191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62958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99293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6410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20834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5623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3314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E53080C-498D-4780-BA2D-09869535A096}"/>
              </a:ext>
            </a:extLst>
          </p:cNvPr>
          <p:cNvSpPr txBox="1">
            <a:spLocks/>
          </p:cNvSpPr>
          <p:nvPr/>
        </p:nvSpPr>
        <p:spPr>
          <a:xfrm>
            <a:off x="2887556" y="180382"/>
            <a:ext cx="6416888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Pandas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7688FC-6F27-4374-A04E-F7DC5ACD5236}"/>
              </a:ext>
            </a:extLst>
          </p:cNvPr>
          <p:cNvSpPr txBox="1">
            <a:spLocks/>
          </p:cNvSpPr>
          <p:nvPr/>
        </p:nvSpPr>
        <p:spPr>
          <a:xfrm>
            <a:off x="-184575" y="2530281"/>
            <a:ext cx="2592495" cy="11014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rgbClr val="E73737"/>
                </a:solidFill>
                <a:latin typeface="+mn-lt"/>
              </a:rPr>
              <a:t>DataFrame</a:t>
            </a:r>
            <a:endParaRPr lang="en-US" sz="2400" b="1" dirty="0">
              <a:solidFill>
                <a:srgbClr val="E73737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43843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2C6F1F-C913-49A4-A973-2FBB29FA414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95399"/>
          <a:ext cx="8209280" cy="41401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2320">
                  <a:extLst>
                    <a:ext uri="{9D8B030D-6E8A-4147-A177-3AD203B41FA5}">
                      <a16:colId xmlns:a16="http://schemas.microsoft.com/office/drawing/2014/main" val="3703524063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1819014123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1929181398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4088657921"/>
                    </a:ext>
                  </a:extLst>
                </a:gridCol>
              </a:tblGrid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TOEFL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240191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62958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699293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06410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20834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55623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43314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E53080C-498D-4780-BA2D-09869535A096}"/>
              </a:ext>
            </a:extLst>
          </p:cNvPr>
          <p:cNvSpPr txBox="1">
            <a:spLocks/>
          </p:cNvSpPr>
          <p:nvPr/>
        </p:nvSpPr>
        <p:spPr>
          <a:xfrm>
            <a:off x="2887556" y="180382"/>
            <a:ext cx="6416888" cy="109550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NumPy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C298CC-CCDE-483C-AE95-CFA748B2B474}"/>
              </a:ext>
            </a:extLst>
          </p:cNvPr>
          <p:cNvSpPr txBox="1">
            <a:spLocks/>
          </p:cNvSpPr>
          <p:nvPr/>
        </p:nvSpPr>
        <p:spPr>
          <a:xfrm>
            <a:off x="221825" y="2814761"/>
            <a:ext cx="2592495" cy="11014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E73737"/>
                </a:solidFill>
                <a:latin typeface="+mn-lt"/>
              </a:rPr>
              <a:t>Matrix</a:t>
            </a:r>
          </a:p>
          <a:p>
            <a:r>
              <a:rPr lang="en-US" sz="2400" b="1" dirty="0">
                <a:solidFill>
                  <a:srgbClr val="E73737"/>
                </a:solidFill>
                <a:latin typeface="+mn-lt"/>
              </a:rPr>
              <a:t>(2d) </a:t>
            </a:r>
          </a:p>
        </p:txBody>
      </p:sp>
    </p:spTree>
    <p:extLst>
      <p:ext uri="{BB962C8B-B14F-4D97-AF65-F5344CB8AC3E}">
        <p14:creationId xmlns:p14="http://schemas.microsoft.com/office/powerpoint/2010/main" val="35336452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6695" y="2465505"/>
            <a:ext cx="607868" cy="2411124"/>
          </a:xfrm>
          <a:custGeom>
            <a:avLst/>
            <a:gdLst/>
            <a:ahLst/>
            <a:cxnLst/>
            <a:rect l="l" t="t" r="r" b="b"/>
            <a:pathLst>
              <a:path w="891539" h="3536315">
                <a:moveTo>
                  <a:pt x="891540" y="3536058"/>
                </a:moveTo>
                <a:lnTo>
                  <a:pt x="836795" y="3535931"/>
                </a:lnTo>
                <a:lnTo>
                  <a:pt x="785311" y="3534026"/>
                </a:lnTo>
                <a:lnTo>
                  <a:pt x="737044" y="3530343"/>
                </a:lnTo>
                <a:lnTo>
                  <a:pt x="691952" y="3524882"/>
                </a:lnTo>
                <a:lnTo>
                  <a:pt x="649993" y="3517643"/>
                </a:lnTo>
                <a:lnTo>
                  <a:pt x="611124" y="3508626"/>
                </a:lnTo>
                <a:lnTo>
                  <a:pt x="557950" y="3491219"/>
                </a:lnTo>
                <a:lnTo>
                  <a:pt x="510349" y="3468811"/>
                </a:lnTo>
                <a:lnTo>
                  <a:pt x="468177" y="3441546"/>
                </a:lnTo>
                <a:lnTo>
                  <a:pt x="431292" y="3409566"/>
                </a:lnTo>
                <a:lnTo>
                  <a:pt x="400692" y="3372990"/>
                </a:lnTo>
                <a:lnTo>
                  <a:pt x="375094" y="3331842"/>
                </a:lnTo>
                <a:lnTo>
                  <a:pt x="354353" y="3286122"/>
                </a:lnTo>
                <a:lnTo>
                  <a:pt x="338328" y="3235830"/>
                </a:lnTo>
                <a:lnTo>
                  <a:pt x="328610" y="3192877"/>
                </a:lnTo>
                <a:lnTo>
                  <a:pt x="321307" y="3146413"/>
                </a:lnTo>
                <a:lnTo>
                  <a:pt x="316272" y="3096585"/>
                </a:lnTo>
                <a:lnTo>
                  <a:pt x="313358" y="3043537"/>
                </a:lnTo>
                <a:lnTo>
                  <a:pt x="312419" y="2987418"/>
                </a:lnTo>
                <a:lnTo>
                  <a:pt x="312419" y="2210177"/>
                </a:lnTo>
                <a:lnTo>
                  <a:pt x="310768" y="2153274"/>
                </a:lnTo>
                <a:lnTo>
                  <a:pt x="305815" y="2099885"/>
                </a:lnTo>
                <a:lnTo>
                  <a:pt x="297560" y="2049967"/>
                </a:lnTo>
                <a:lnTo>
                  <a:pt x="286003" y="2003478"/>
                </a:lnTo>
                <a:lnTo>
                  <a:pt x="271144" y="1960376"/>
                </a:lnTo>
                <a:lnTo>
                  <a:pt x="252983" y="1920618"/>
                </a:lnTo>
                <a:lnTo>
                  <a:pt x="229481" y="1884564"/>
                </a:lnTo>
                <a:lnTo>
                  <a:pt x="198571" y="1852658"/>
                </a:lnTo>
                <a:lnTo>
                  <a:pt x="160210" y="1824987"/>
                </a:lnTo>
                <a:lnTo>
                  <a:pt x="114356" y="1801633"/>
                </a:lnTo>
                <a:lnTo>
                  <a:pt x="60967" y="1782681"/>
                </a:lnTo>
                <a:lnTo>
                  <a:pt x="0" y="1768217"/>
                </a:lnTo>
                <a:lnTo>
                  <a:pt x="0" y="1760598"/>
                </a:lnTo>
                <a:lnTo>
                  <a:pt x="49982" y="1744262"/>
                </a:lnTo>
                <a:lnTo>
                  <a:pt x="94678" y="1727070"/>
                </a:lnTo>
                <a:lnTo>
                  <a:pt x="133945" y="1708734"/>
                </a:lnTo>
                <a:lnTo>
                  <a:pt x="167639" y="1688970"/>
                </a:lnTo>
                <a:lnTo>
                  <a:pt x="220979" y="1646488"/>
                </a:lnTo>
                <a:lnTo>
                  <a:pt x="260603" y="1596005"/>
                </a:lnTo>
                <a:lnTo>
                  <a:pt x="286892" y="1538093"/>
                </a:lnTo>
                <a:lnTo>
                  <a:pt x="301751" y="1471037"/>
                </a:lnTo>
                <a:lnTo>
                  <a:pt x="306633" y="1433057"/>
                </a:lnTo>
                <a:lnTo>
                  <a:pt x="309943" y="1392361"/>
                </a:lnTo>
                <a:lnTo>
                  <a:pt x="311824" y="1349094"/>
                </a:lnTo>
                <a:lnTo>
                  <a:pt x="312419" y="1303397"/>
                </a:lnTo>
                <a:lnTo>
                  <a:pt x="312419" y="609977"/>
                </a:lnTo>
                <a:lnTo>
                  <a:pt x="313062" y="555099"/>
                </a:lnTo>
                <a:lnTo>
                  <a:pt x="315016" y="503185"/>
                </a:lnTo>
                <a:lnTo>
                  <a:pt x="318325" y="454148"/>
                </a:lnTo>
                <a:lnTo>
                  <a:pt x="323031" y="407906"/>
                </a:lnTo>
                <a:lnTo>
                  <a:pt x="329176" y="364374"/>
                </a:lnTo>
                <a:lnTo>
                  <a:pt x="336804" y="323465"/>
                </a:lnTo>
                <a:lnTo>
                  <a:pt x="351663" y="267530"/>
                </a:lnTo>
                <a:lnTo>
                  <a:pt x="371094" y="216595"/>
                </a:lnTo>
                <a:lnTo>
                  <a:pt x="395097" y="171089"/>
                </a:lnTo>
                <a:lnTo>
                  <a:pt x="423672" y="131441"/>
                </a:lnTo>
                <a:lnTo>
                  <a:pt x="458271" y="96794"/>
                </a:lnTo>
                <a:lnTo>
                  <a:pt x="498157" y="68005"/>
                </a:lnTo>
                <a:lnTo>
                  <a:pt x="543472" y="44645"/>
                </a:lnTo>
                <a:lnTo>
                  <a:pt x="594360" y="26285"/>
                </a:lnTo>
                <a:lnTo>
                  <a:pt x="638799" y="15691"/>
                </a:lnTo>
                <a:lnTo>
                  <a:pt x="687994" y="7729"/>
                </a:lnTo>
                <a:lnTo>
                  <a:pt x="741944" y="2474"/>
                </a:lnTo>
                <a:lnTo>
                  <a:pt x="800648" y="0"/>
                </a:lnTo>
                <a:lnTo>
                  <a:pt x="864107" y="377"/>
                </a:lnTo>
                <a:lnTo>
                  <a:pt x="818468" y="18043"/>
                </a:lnTo>
                <a:lnTo>
                  <a:pt x="776504" y="38679"/>
                </a:lnTo>
                <a:lnTo>
                  <a:pt x="738210" y="62284"/>
                </a:lnTo>
                <a:lnTo>
                  <a:pt x="703583" y="88851"/>
                </a:lnTo>
                <a:lnTo>
                  <a:pt x="672619" y="118378"/>
                </a:lnTo>
                <a:lnTo>
                  <a:pt x="645313" y="150860"/>
                </a:lnTo>
                <a:lnTo>
                  <a:pt x="621662" y="186293"/>
                </a:lnTo>
                <a:lnTo>
                  <a:pt x="601660" y="224673"/>
                </a:lnTo>
                <a:lnTo>
                  <a:pt x="585305" y="265995"/>
                </a:lnTo>
                <a:lnTo>
                  <a:pt x="572591" y="310255"/>
                </a:lnTo>
                <a:lnTo>
                  <a:pt x="563515" y="357450"/>
                </a:lnTo>
                <a:lnTo>
                  <a:pt x="558073" y="407575"/>
                </a:lnTo>
                <a:lnTo>
                  <a:pt x="556260" y="460625"/>
                </a:lnTo>
                <a:lnTo>
                  <a:pt x="556260" y="1192145"/>
                </a:lnTo>
                <a:lnTo>
                  <a:pt x="555426" y="1246748"/>
                </a:lnTo>
                <a:lnTo>
                  <a:pt x="553021" y="1298635"/>
                </a:lnTo>
                <a:lnTo>
                  <a:pt x="549187" y="1347951"/>
                </a:lnTo>
                <a:lnTo>
                  <a:pt x="544068" y="1394837"/>
                </a:lnTo>
                <a:lnTo>
                  <a:pt x="536924" y="1439391"/>
                </a:lnTo>
                <a:lnTo>
                  <a:pt x="526923" y="1481515"/>
                </a:lnTo>
                <a:lnTo>
                  <a:pt x="514064" y="1521068"/>
                </a:lnTo>
                <a:lnTo>
                  <a:pt x="498348" y="1557905"/>
                </a:lnTo>
                <a:lnTo>
                  <a:pt x="479512" y="1593053"/>
                </a:lnTo>
                <a:lnTo>
                  <a:pt x="457390" y="1625342"/>
                </a:lnTo>
                <a:lnTo>
                  <a:pt x="432125" y="1654775"/>
                </a:lnTo>
                <a:lnTo>
                  <a:pt x="403860" y="1681350"/>
                </a:lnTo>
                <a:lnTo>
                  <a:pt x="370713" y="1705948"/>
                </a:lnTo>
                <a:lnTo>
                  <a:pt x="332994" y="1727260"/>
                </a:lnTo>
                <a:lnTo>
                  <a:pt x="290702" y="1745429"/>
                </a:lnTo>
                <a:lnTo>
                  <a:pt x="243839" y="1760598"/>
                </a:lnTo>
                <a:lnTo>
                  <a:pt x="243839" y="1768217"/>
                </a:lnTo>
                <a:lnTo>
                  <a:pt x="302245" y="1784459"/>
                </a:lnTo>
                <a:lnTo>
                  <a:pt x="353963" y="1805697"/>
                </a:lnTo>
                <a:lnTo>
                  <a:pt x="398907" y="1831844"/>
                </a:lnTo>
                <a:lnTo>
                  <a:pt x="436992" y="1862818"/>
                </a:lnTo>
                <a:lnTo>
                  <a:pt x="468136" y="1898534"/>
                </a:lnTo>
                <a:lnTo>
                  <a:pt x="492251" y="1938906"/>
                </a:lnTo>
                <a:lnTo>
                  <a:pt x="509233" y="1977814"/>
                </a:lnTo>
                <a:lnTo>
                  <a:pt x="523602" y="2020082"/>
                </a:lnTo>
                <a:lnTo>
                  <a:pt x="535359" y="2065709"/>
                </a:lnTo>
                <a:lnTo>
                  <a:pt x="544503" y="2114694"/>
                </a:lnTo>
                <a:lnTo>
                  <a:pt x="551034" y="2167039"/>
                </a:lnTo>
                <a:lnTo>
                  <a:pt x="554953" y="2222743"/>
                </a:lnTo>
                <a:lnTo>
                  <a:pt x="556260" y="2281806"/>
                </a:lnTo>
                <a:lnTo>
                  <a:pt x="556260" y="3066665"/>
                </a:lnTo>
                <a:lnTo>
                  <a:pt x="558306" y="3129023"/>
                </a:lnTo>
                <a:lnTo>
                  <a:pt x="564500" y="3186554"/>
                </a:lnTo>
                <a:lnTo>
                  <a:pt x="574929" y="3239259"/>
                </a:lnTo>
                <a:lnTo>
                  <a:pt x="589675" y="3287138"/>
                </a:lnTo>
                <a:lnTo>
                  <a:pt x="608823" y="3330191"/>
                </a:lnTo>
                <a:lnTo>
                  <a:pt x="632459" y="3368418"/>
                </a:lnTo>
                <a:lnTo>
                  <a:pt x="660646" y="3402073"/>
                </a:lnTo>
                <a:lnTo>
                  <a:pt x="694887" y="3432934"/>
                </a:lnTo>
                <a:lnTo>
                  <a:pt x="735139" y="3461001"/>
                </a:lnTo>
                <a:lnTo>
                  <a:pt x="781360" y="3486274"/>
                </a:lnTo>
                <a:lnTo>
                  <a:pt x="833508" y="3508753"/>
                </a:lnTo>
                <a:lnTo>
                  <a:pt x="891540" y="3528438"/>
                </a:lnTo>
                <a:lnTo>
                  <a:pt x="891540" y="3536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/>
          <p:nvPr/>
        </p:nvSpPr>
        <p:spPr>
          <a:xfrm>
            <a:off x="3088871" y="3461212"/>
            <a:ext cx="290080" cy="297440"/>
          </a:xfrm>
          <a:custGeom>
            <a:avLst/>
            <a:gdLst/>
            <a:ahLst/>
            <a:cxnLst/>
            <a:rect l="l" t="t" r="r" b="b"/>
            <a:pathLst>
              <a:path w="425450" h="436245">
                <a:moveTo>
                  <a:pt x="96012" y="435864"/>
                </a:moveTo>
                <a:lnTo>
                  <a:pt x="0" y="435864"/>
                </a:lnTo>
                <a:lnTo>
                  <a:pt x="164592" y="0"/>
                </a:lnTo>
                <a:lnTo>
                  <a:pt x="262128" y="0"/>
                </a:lnTo>
                <a:lnTo>
                  <a:pt x="302039" y="106680"/>
                </a:lnTo>
                <a:lnTo>
                  <a:pt x="211836" y="106680"/>
                </a:lnTo>
                <a:lnTo>
                  <a:pt x="155448" y="266700"/>
                </a:lnTo>
                <a:lnTo>
                  <a:pt x="361907" y="266700"/>
                </a:lnTo>
                <a:lnTo>
                  <a:pt x="388705" y="338328"/>
                </a:lnTo>
                <a:lnTo>
                  <a:pt x="131064" y="338328"/>
                </a:lnTo>
                <a:lnTo>
                  <a:pt x="96012" y="435864"/>
                </a:lnTo>
                <a:close/>
              </a:path>
              <a:path w="425450" h="436245">
                <a:moveTo>
                  <a:pt x="361907" y="266700"/>
                </a:moveTo>
                <a:lnTo>
                  <a:pt x="268224" y="266700"/>
                </a:lnTo>
                <a:lnTo>
                  <a:pt x="213360" y="106680"/>
                </a:lnTo>
                <a:lnTo>
                  <a:pt x="302039" y="106680"/>
                </a:lnTo>
                <a:lnTo>
                  <a:pt x="361907" y="266700"/>
                </a:lnTo>
                <a:close/>
              </a:path>
              <a:path w="425450" h="436245">
                <a:moveTo>
                  <a:pt x="425196" y="435864"/>
                </a:moveTo>
                <a:lnTo>
                  <a:pt x="326136" y="435864"/>
                </a:lnTo>
                <a:lnTo>
                  <a:pt x="292608" y="338328"/>
                </a:lnTo>
                <a:lnTo>
                  <a:pt x="388705" y="338328"/>
                </a:lnTo>
                <a:lnTo>
                  <a:pt x="425196" y="43586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/>
          <p:nvPr/>
        </p:nvSpPr>
        <p:spPr>
          <a:xfrm>
            <a:off x="3375659" y="3543300"/>
            <a:ext cx="223405" cy="215178"/>
          </a:xfrm>
          <a:custGeom>
            <a:avLst/>
            <a:gdLst/>
            <a:ahLst/>
            <a:cxnLst/>
            <a:rect l="l" t="t" r="r" b="b"/>
            <a:pathLst>
              <a:path w="327660" h="315595">
                <a:moveTo>
                  <a:pt x="97536" y="315467"/>
                </a:moveTo>
                <a:lnTo>
                  <a:pt x="0" y="315467"/>
                </a:lnTo>
                <a:lnTo>
                  <a:pt x="114300" y="149352"/>
                </a:lnTo>
                <a:lnTo>
                  <a:pt x="10668" y="0"/>
                </a:lnTo>
                <a:lnTo>
                  <a:pt x="109728" y="0"/>
                </a:lnTo>
                <a:lnTo>
                  <a:pt x="164592" y="82296"/>
                </a:lnTo>
                <a:lnTo>
                  <a:pt x="257775" y="82296"/>
                </a:lnTo>
                <a:lnTo>
                  <a:pt x="211836" y="147828"/>
                </a:lnTo>
                <a:lnTo>
                  <a:pt x="258165" y="214883"/>
                </a:lnTo>
                <a:lnTo>
                  <a:pt x="163068" y="214883"/>
                </a:lnTo>
                <a:lnTo>
                  <a:pt x="97536" y="315467"/>
                </a:lnTo>
                <a:close/>
              </a:path>
              <a:path w="327660" h="315595">
                <a:moveTo>
                  <a:pt x="257775" y="82296"/>
                </a:moveTo>
                <a:lnTo>
                  <a:pt x="164592" y="82296"/>
                </a:lnTo>
                <a:lnTo>
                  <a:pt x="219456" y="0"/>
                </a:lnTo>
                <a:lnTo>
                  <a:pt x="315468" y="0"/>
                </a:lnTo>
                <a:lnTo>
                  <a:pt x="257775" y="82296"/>
                </a:lnTo>
                <a:close/>
              </a:path>
              <a:path w="327660" h="315595">
                <a:moveTo>
                  <a:pt x="327660" y="315467"/>
                </a:moveTo>
                <a:lnTo>
                  <a:pt x="228599" y="315467"/>
                </a:lnTo>
                <a:lnTo>
                  <a:pt x="163068" y="214883"/>
                </a:lnTo>
                <a:lnTo>
                  <a:pt x="258165" y="214883"/>
                </a:lnTo>
                <a:lnTo>
                  <a:pt x="327660" y="315467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/>
          <p:nvPr/>
        </p:nvSpPr>
        <p:spPr>
          <a:xfrm>
            <a:off x="3622963" y="3485630"/>
            <a:ext cx="5931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868" y="0"/>
                </a:lnTo>
              </a:path>
            </a:pathLst>
          </a:custGeom>
          <a:ln w="71628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" name="object 6"/>
          <p:cNvSpPr/>
          <p:nvPr/>
        </p:nvSpPr>
        <p:spPr>
          <a:xfrm>
            <a:off x="3622963" y="3543300"/>
            <a:ext cx="59315" cy="215178"/>
          </a:xfrm>
          <a:custGeom>
            <a:avLst/>
            <a:gdLst/>
            <a:ahLst/>
            <a:cxnLst/>
            <a:rect l="l" t="t" r="r" b="b"/>
            <a:pathLst>
              <a:path w="86995" h="315595">
                <a:moveTo>
                  <a:pt x="86868" y="315468"/>
                </a:moveTo>
                <a:lnTo>
                  <a:pt x="0" y="315468"/>
                </a:lnTo>
                <a:lnTo>
                  <a:pt x="0" y="0"/>
                </a:lnTo>
                <a:lnTo>
                  <a:pt x="86868" y="0"/>
                </a:lnTo>
                <a:lnTo>
                  <a:pt x="86868" y="31546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3718560" y="3538105"/>
            <a:ext cx="199592" cy="225569"/>
          </a:xfrm>
          <a:custGeom>
            <a:avLst/>
            <a:gdLst/>
            <a:ahLst/>
            <a:cxnLst/>
            <a:rect l="l" t="t" r="r" b="b"/>
            <a:pathLst>
              <a:path w="292735" h="330835">
                <a:moveTo>
                  <a:pt x="280416" y="272796"/>
                </a:moveTo>
                <a:lnTo>
                  <a:pt x="155448" y="272796"/>
                </a:lnTo>
                <a:lnTo>
                  <a:pt x="161544" y="271272"/>
                </a:lnTo>
                <a:lnTo>
                  <a:pt x="169164" y="269748"/>
                </a:lnTo>
                <a:lnTo>
                  <a:pt x="181356" y="266700"/>
                </a:lnTo>
                <a:lnTo>
                  <a:pt x="205740" y="239268"/>
                </a:lnTo>
                <a:lnTo>
                  <a:pt x="205740" y="231648"/>
                </a:lnTo>
                <a:lnTo>
                  <a:pt x="179832" y="202692"/>
                </a:lnTo>
                <a:lnTo>
                  <a:pt x="129897" y="188976"/>
                </a:lnTo>
                <a:lnTo>
                  <a:pt x="108204" y="184404"/>
                </a:lnTo>
                <a:lnTo>
                  <a:pt x="99060" y="182094"/>
                </a:lnTo>
                <a:lnTo>
                  <a:pt x="89916" y="179641"/>
                </a:lnTo>
                <a:lnTo>
                  <a:pt x="80772" y="176903"/>
                </a:lnTo>
                <a:lnTo>
                  <a:pt x="71628" y="173736"/>
                </a:lnTo>
                <a:lnTo>
                  <a:pt x="62769" y="170926"/>
                </a:lnTo>
                <a:lnTo>
                  <a:pt x="27051" y="148209"/>
                </a:lnTo>
                <a:lnTo>
                  <a:pt x="8191" y="110347"/>
                </a:lnTo>
                <a:lnTo>
                  <a:pt x="7620" y="100584"/>
                </a:lnTo>
                <a:lnTo>
                  <a:pt x="8453" y="85653"/>
                </a:lnTo>
                <a:lnTo>
                  <a:pt x="26098" y="41457"/>
                </a:lnTo>
                <a:lnTo>
                  <a:pt x="61483" y="14644"/>
                </a:lnTo>
                <a:lnTo>
                  <a:pt x="107061" y="2571"/>
                </a:lnTo>
                <a:lnTo>
                  <a:pt x="144780" y="0"/>
                </a:lnTo>
                <a:lnTo>
                  <a:pt x="157353" y="285"/>
                </a:lnTo>
                <a:lnTo>
                  <a:pt x="206454" y="7405"/>
                </a:lnTo>
                <a:lnTo>
                  <a:pt x="246602" y="27384"/>
                </a:lnTo>
                <a:lnTo>
                  <a:pt x="272890" y="57912"/>
                </a:lnTo>
                <a:lnTo>
                  <a:pt x="126492" y="57912"/>
                </a:lnTo>
                <a:lnTo>
                  <a:pt x="121920" y="59435"/>
                </a:lnTo>
                <a:lnTo>
                  <a:pt x="115824" y="60959"/>
                </a:lnTo>
                <a:lnTo>
                  <a:pt x="106680" y="64008"/>
                </a:lnTo>
                <a:lnTo>
                  <a:pt x="103632" y="67056"/>
                </a:lnTo>
                <a:lnTo>
                  <a:pt x="100584" y="71628"/>
                </a:lnTo>
                <a:lnTo>
                  <a:pt x="96012" y="74676"/>
                </a:lnTo>
                <a:lnTo>
                  <a:pt x="94488" y="80771"/>
                </a:lnTo>
                <a:lnTo>
                  <a:pt x="94488" y="94488"/>
                </a:lnTo>
                <a:lnTo>
                  <a:pt x="126492" y="117348"/>
                </a:lnTo>
                <a:lnTo>
                  <a:pt x="156972" y="124968"/>
                </a:lnTo>
                <a:lnTo>
                  <a:pt x="166116" y="127230"/>
                </a:lnTo>
                <a:lnTo>
                  <a:pt x="175260" y="129349"/>
                </a:lnTo>
                <a:lnTo>
                  <a:pt x="184404" y="131183"/>
                </a:lnTo>
                <a:lnTo>
                  <a:pt x="193548" y="132588"/>
                </a:lnTo>
                <a:lnTo>
                  <a:pt x="202692" y="135112"/>
                </a:lnTo>
                <a:lnTo>
                  <a:pt x="220980" y="140731"/>
                </a:lnTo>
                <a:lnTo>
                  <a:pt x="230124" y="143256"/>
                </a:lnTo>
                <a:lnTo>
                  <a:pt x="238982" y="146732"/>
                </a:lnTo>
                <a:lnTo>
                  <a:pt x="274701" y="171069"/>
                </a:lnTo>
                <a:lnTo>
                  <a:pt x="292060" y="210978"/>
                </a:lnTo>
                <a:lnTo>
                  <a:pt x="292608" y="220980"/>
                </a:lnTo>
                <a:lnTo>
                  <a:pt x="291988" y="236148"/>
                </a:lnTo>
                <a:lnTo>
                  <a:pt x="289941" y="249745"/>
                </a:lnTo>
                <a:lnTo>
                  <a:pt x="286178" y="261913"/>
                </a:lnTo>
                <a:lnTo>
                  <a:pt x="280416" y="272796"/>
                </a:lnTo>
                <a:close/>
              </a:path>
              <a:path w="292735" h="330835">
                <a:moveTo>
                  <a:pt x="283464" y="100584"/>
                </a:moveTo>
                <a:lnTo>
                  <a:pt x="201168" y="100584"/>
                </a:lnTo>
                <a:lnTo>
                  <a:pt x="199810" y="88892"/>
                </a:lnTo>
                <a:lnTo>
                  <a:pt x="196024" y="79057"/>
                </a:lnTo>
                <a:lnTo>
                  <a:pt x="154376" y="58459"/>
                </a:lnTo>
                <a:lnTo>
                  <a:pt x="143256" y="57912"/>
                </a:lnTo>
                <a:lnTo>
                  <a:pt x="272890" y="57912"/>
                </a:lnTo>
                <a:lnTo>
                  <a:pt x="274891" y="61793"/>
                </a:lnTo>
                <a:lnTo>
                  <a:pt x="278892" y="73342"/>
                </a:lnTo>
                <a:lnTo>
                  <a:pt x="281749" y="86320"/>
                </a:lnTo>
                <a:lnTo>
                  <a:pt x="283464" y="100584"/>
                </a:lnTo>
                <a:close/>
              </a:path>
              <a:path w="292735" h="330835">
                <a:moveTo>
                  <a:pt x="149352" y="330708"/>
                </a:moveTo>
                <a:lnTo>
                  <a:pt x="108204" y="326850"/>
                </a:lnTo>
                <a:lnTo>
                  <a:pt x="70485" y="317754"/>
                </a:lnTo>
                <a:lnTo>
                  <a:pt x="29718" y="291846"/>
                </a:lnTo>
                <a:lnTo>
                  <a:pt x="4762" y="249174"/>
                </a:lnTo>
                <a:lnTo>
                  <a:pt x="0" y="220980"/>
                </a:lnTo>
                <a:lnTo>
                  <a:pt x="82296" y="220980"/>
                </a:lnTo>
                <a:lnTo>
                  <a:pt x="82296" y="230124"/>
                </a:lnTo>
                <a:lnTo>
                  <a:pt x="85344" y="237744"/>
                </a:lnTo>
                <a:lnTo>
                  <a:pt x="124968" y="269748"/>
                </a:lnTo>
                <a:lnTo>
                  <a:pt x="140208" y="272796"/>
                </a:lnTo>
                <a:lnTo>
                  <a:pt x="280416" y="272796"/>
                </a:lnTo>
                <a:lnTo>
                  <a:pt x="273915" y="283416"/>
                </a:lnTo>
                <a:lnTo>
                  <a:pt x="237815" y="313253"/>
                </a:lnTo>
                <a:lnTo>
                  <a:pt x="188356" y="327493"/>
                </a:lnTo>
                <a:lnTo>
                  <a:pt x="162163" y="330398"/>
                </a:lnTo>
                <a:lnTo>
                  <a:pt x="149352" y="33070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4053147" y="3461212"/>
            <a:ext cx="214313" cy="302635"/>
          </a:xfrm>
          <a:custGeom>
            <a:avLst/>
            <a:gdLst/>
            <a:ahLst/>
            <a:cxnLst/>
            <a:rect l="l" t="t" r="r" b="b"/>
            <a:pathLst>
              <a:path w="314325" h="443864">
                <a:moveTo>
                  <a:pt x="156972" y="443484"/>
                </a:moveTo>
                <a:lnTo>
                  <a:pt x="110894" y="436411"/>
                </a:lnTo>
                <a:lnTo>
                  <a:pt x="69913" y="417576"/>
                </a:lnTo>
                <a:lnTo>
                  <a:pt x="36647" y="381000"/>
                </a:lnTo>
                <a:lnTo>
                  <a:pt x="20026" y="346710"/>
                </a:lnTo>
                <a:lnTo>
                  <a:pt x="7715" y="303895"/>
                </a:lnTo>
                <a:lnTo>
                  <a:pt x="857" y="250269"/>
                </a:lnTo>
                <a:lnTo>
                  <a:pt x="0" y="219456"/>
                </a:lnTo>
                <a:lnTo>
                  <a:pt x="857" y="189761"/>
                </a:lnTo>
                <a:lnTo>
                  <a:pt x="7715" y="137802"/>
                </a:lnTo>
                <a:lnTo>
                  <a:pt x="20026" y="95250"/>
                </a:lnTo>
                <a:lnTo>
                  <a:pt x="36647" y="60960"/>
                </a:lnTo>
                <a:lnTo>
                  <a:pt x="69913" y="25527"/>
                </a:lnTo>
                <a:lnTo>
                  <a:pt x="110894" y="5786"/>
                </a:lnTo>
                <a:lnTo>
                  <a:pt x="156972" y="0"/>
                </a:lnTo>
                <a:lnTo>
                  <a:pt x="172712" y="595"/>
                </a:lnTo>
                <a:lnTo>
                  <a:pt x="217932" y="10668"/>
                </a:lnTo>
                <a:lnTo>
                  <a:pt x="256508" y="35528"/>
                </a:lnTo>
                <a:lnTo>
                  <a:pt x="284241" y="71628"/>
                </a:lnTo>
                <a:lnTo>
                  <a:pt x="156972" y="71628"/>
                </a:lnTo>
                <a:lnTo>
                  <a:pt x="148375" y="71961"/>
                </a:lnTo>
                <a:lnTo>
                  <a:pt x="111942" y="94035"/>
                </a:lnTo>
                <a:lnTo>
                  <a:pt x="108204" y="100583"/>
                </a:lnTo>
                <a:lnTo>
                  <a:pt x="104155" y="106608"/>
                </a:lnTo>
                <a:lnTo>
                  <a:pt x="92392" y="145542"/>
                </a:lnTo>
                <a:lnTo>
                  <a:pt x="88415" y="185547"/>
                </a:lnTo>
                <a:lnTo>
                  <a:pt x="88392" y="193548"/>
                </a:lnTo>
                <a:lnTo>
                  <a:pt x="87510" y="201239"/>
                </a:lnTo>
                <a:lnTo>
                  <a:pt x="87058" y="208216"/>
                </a:lnTo>
                <a:lnTo>
                  <a:pt x="86891" y="214336"/>
                </a:lnTo>
                <a:lnTo>
                  <a:pt x="86868" y="219456"/>
                </a:lnTo>
                <a:lnTo>
                  <a:pt x="87106" y="229171"/>
                </a:lnTo>
                <a:lnTo>
                  <a:pt x="87630" y="240030"/>
                </a:lnTo>
                <a:lnTo>
                  <a:pt x="88153" y="252031"/>
                </a:lnTo>
                <a:lnTo>
                  <a:pt x="91059" y="290131"/>
                </a:lnTo>
                <a:lnTo>
                  <a:pt x="104394" y="336804"/>
                </a:lnTo>
                <a:lnTo>
                  <a:pt x="133731" y="368808"/>
                </a:lnTo>
                <a:lnTo>
                  <a:pt x="156972" y="373380"/>
                </a:lnTo>
                <a:lnTo>
                  <a:pt x="282509" y="373380"/>
                </a:lnTo>
                <a:lnTo>
                  <a:pt x="278177" y="381000"/>
                </a:lnTo>
                <a:lnTo>
                  <a:pt x="244221" y="417576"/>
                </a:lnTo>
                <a:lnTo>
                  <a:pt x="203049" y="436411"/>
                </a:lnTo>
                <a:lnTo>
                  <a:pt x="172712" y="442650"/>
                </a:lnTo>
                <a:lnTo>
                  <a:pt x="156972" y="443484"/>
                </a:lnTo>
                <a:close/>
              </a:path>
              <a:path w="314325" h="443864">
                <a:moveTo>
                  <a:pt x="282509" y="373380"/>
                </a:moveTo>
                <a:lnTo>
                  <a:pt x="156972" y="373380"/>
                </a:lnTo>
                <a:lnTo>
                  <a:pt x="169830" y="372237"/>
                </a:lnTo>
                <a:lnTo>
                  <a:pt x="180975" y="368808"/>
                </a:lnTo>
                <a:lnTo>
                  <a:pt x="210502" y="336804"/>
                </a:lnTo>
                <a:lnTo>
                  <a:pt x="223837" y="290131"/>
                </a:lnTo>
                <a:lnTo>
                  <a:pt x="227076" y="265176"/>
                </a:lnTo>
                <a:lnTo>
                  <a:pt x="226963" y="189761"/>
                </a:lnTo>
                <a:lnTo>
                  <a:pt x="226837" y="185547"/>
                </a:lnTo>
                <a:lnTo>
                  <a:pt x="225790" y="169545"/>
                </a:lnTo>
                <a:lnTo>
                  <a:pt x="225552" y="161544"/>
                </a:lnTo>
                <a:lnTo>
                  <a:pt x="224170" y="153543"/>
                </a:lnTo>
                <a:lnTo>
                  <a:pt x="220837" y="137541"/>
                </a:lnTo>
                <a:lnTo>
                  <a:pt x="219456" y="129540"/>
                </a:lnTo>
                <a:lnTo>
                  <a:pt x="202668" y="94035"/>
                </a:lnTo>
                <a:lnTo>
                  <a:pt x="165592" y="71961"/>
                </a:lnTo>
                <a:lnTo>
                  <a:pt x="156972" y="71628"/>
                </a:lnTo>
                <a:lnTo>
                  <a:pt x="284241" y="71628"/>
                </a:lnTo>
                <a:lnTo>
                  <a:pt x="301752" y="115824"/>
                </a:lnTo>
                <a:lnTo>
                  <a:pt x="311277" y="162496"/>
                </a:lnTo>
                <a:lnTo>
                  <a:pt x="313944" y="219456"/>
                </a:lnTo>
                <a:lnTo>
                  <a:pt x="313324" y="250269"/>
                </a:lnTo>
                <a:lnTo>
                  <a:pt x="307514" y="303895"/>
                </a:lnTo>
                <a:lnTo>
                  <a:pt x="295227" y="346710"/>
                </a:lnTo>
                <a:lnTo>
                  <a:pt x="287274" y="364998"/>
                </a:lnTo>
                <a:lnTo>
                  <a:pt x="282509" y="37338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5184371" y="1433946"/>
            <a:ext cx="2411557" cy="607868"/>
          </a:xfrm>
          <a:custGeom>
            <a:avLst/>
            <a:gdLst/>
            <a:ahLst/>
            <a:cxnLst/>
            <a:rect l="l" t="t" r="r" b="b"/>
            <a:pathLst>
              <a:path w="3536950" h="891539">
                <a:moveTo>
                  <a:pt x="8127" y="891540"/>
                </a:moveTo>
                <a:lnTo>
                  <a:pt x="508" y="891540"/>
                </a:lnTo>
                <a:lnTo>
                  <a:pt x="0" y="836795"/>
                </a:lnTo>
                <a:lnTo>
                  <a:pt x="1523" y="785311"/>
                </a:lnTo>
                <a:lnTo>
                  <a:pt x="5079" y="737044"/>
                </a:lnTo>
                <a:lnTo>
                  <a:pt x="10667" y="691952"/>
                </a:lnTo>
                <a:lnTo>
                  <a:pt x="18287" y="649993"/>
                </a:lnTo>
                <a:lnTo>
                  <a:pt x="27939" y="611124"/>
                </a:lnTo>
                <a:lnTo>
                  <a:pt x="45346" y="557950"/>
                </a:lnTo>
                <a:lnTo>
                  <a:pt x="67754" y="510349"/>
                </a:lnTo>
                <a:lnTo>
                  <a:pt x="95055" y="468136"/>
                </a:lnTo>
                <a:lnTo>
                  <a:pt x="127000" y="431292"/>
                </a:lnTo>
                <a:lnTo>
                  <a:pt x="163337" y="400692"/>
                </a:lnTo>
                <a:lnTo>
                  <a:pt x="203961" y="375094"/>
                </a:lnTo>
                <a:lnTo>
                  <a:pt x="249158" y="354353"/>
                </a:lnTo>
                <a:lnTo>
                  <a:pt x="299212" y="338328"/>
                </a:lnTo>
                <a:lnTo>
                  <a:pt x="342908" y="328610"/>
                </a:lnTo>
                <a:lnTo>
                  <a:pt x="389822" y="321307"/>
                </a:lnTo>
                <a:lnTo>
                  <a:pt x="439883" y="316272"/>
                </a:lnTo>
                <a:lnTo>
                  <a:pt x="493015" y="313358"/>
                </a:lnTo>
                <a:lnTo>
                  <a:pt x="549147" y="312419"/>
                </a:lnTo>
                <a:lnTo>
                  <a:pt x="1326388" y="312419"/>
                </a:lnTo>
                <a:lnTo>
                  <a:pt x="1383291" y="310768"/>
                </a:lnTo>
                <a:lnTo>
                  <a:pt x="1436680" y="305815"/>
                </a:lnTo>
                <a:lnTo>
                  <a:pt x="1486598" y="297560"/>
                </a:lnTo>
                <a:lnTo>
                  <a:pt x="1533087" y="286003"/>
                </a:lnTo>
                <a:lnTo>
                  <a:pt x="1576189" y="271144"/>
                </a:lnTo>
                <a:lnTo>
                  <a:pt x="1615947" y="252983"/>
                </a:lnTo>
                <a:lnTo>
                  <a:pt x="1651896" y="229481"/>
                </a:lnTo>
                <a:lnTo>
                  <a:pt x="1683568" y="198571"/>
                </a:lnTo>
                <a:lnTo>
                  <a:pt x="1711007" y="160210"/>
                </a:lnTo>
                <a:lnTo>
                  <a:pt x="1734255" y="114356"/>
                </a:lnTo>
                <a:lnTo>
                  <a:pt x="1753354" y="60967"/>
                </a:lnTo>
                <a:lnTo>
                  <a:pt x="1768348" y="0"/>
                </a:lnTo>
                <a:lnTo>
                  <a:pt x="1775968" y="0"/>
                </a:lnTo>
                <a:lnTo>
                  <a:pt x="1791636" y="49982"/>
                </a:lnTo>
                <a:lnTo>
                  <a:pt x="1808734" y="94678"/>
                </a:lnTo>
                <a:lnTo>
                  <a:pt x="1826974" y="133945"/>
                </a:lnTo>
                <a:lnTo>
                  <a:pt x="1846072" y="167639"/>
                </a:lnTo>
                <a:lnTo>
                  <a:pt x="1889887" y="220979"/>
                </a:lnTo>
                <a:lnTo>
                  <a:pt x="1915969" y="243839"/>
                </a:lnTo>
                <a:lnTo>
                  <a:pt x="1768348" y="243839"/>
                </a:lnTo>
                <a:lnTo>
                  <a:pt x="1752106" y="302245"/>
                </a:lnTo>
                <a:lnTo>
                  <a:pt x="1730868" y="353963"/>
                </a:lnTo>
                <a:lnTo>
                  <a:pt x="1704721" y="398907"/>
                </a:lnTo>
                <a:lnTo>
                  <a:pt x="1673747" y="436992"/>
                </a:lnTo>
                <a:lnTo>
                  <a:pt x="1638031" y="468136"/>
                </a:lnTo>
                <a:lnTo>
                  <a:pt x="1597660" y="492251"/>
                </a:lnTo>
                <a:lnTo>
                  <a:pt x="1558751" y="509233"/>
                </a:lnTo>
                <a:lnTo>
                  <a:pt x="1516483" y="523602"/>
                </a:lnTo>
                <a:lnTo>
                  <a:pt x="1470857" y="535359"/>
                </a:lnTo>
                <a:lnTo>
                  <a:pt x="1421871" y="544503"/>
                </a:lnTo>
                <a:lnTo>
                  <a:pt x="1369526" y="551034"/>
                </a:lnTo>
                <a:lnTo>
                  <a:pt x="1313822" y="554953"/>
                </a:lnTo>
                <a:lnTo>
                  <a:pt x="1254759" y="556260"/>
                </a:lnTo>
                <a:lnTo>
                  <a:pt x="469900" y="556260"/>
                </a:lnTo>
                <a:lnTo>
                  <a:pt x="407013" y="558306"/>
                </a:lnTo>
                <a:lnTo>
                  <a:pt x="349334" y="564500"/>
                </a:lnTo>
                <a:lnTo>
                  <a:pt x="296735" y="574929"/>
                </a:lnTo>
                <a:lnTo>
                  <a:pt x="249089" y="589675"/>
                </a:lnTo>
                <a:lnTo>
                  <a:pt x="206269" y="608823"/>
                </a:lnTo>
                <a:lnTo>
                  <a:pt x="168147" y="632459"/>
                </a:lnTo>
                <a:lnTo>
                  <a:pt x="133857" y="660646"/>
                </a:lnTo>
                <a:lnTo>
                  <a:pt x="102615" y="694887"/>
                </a:lnTo>
                <a:lnTo>
                  <a:pt x="74421" y="735139"/>
                </a:lnTo>
                <a:lnTo>
                  <a:pt x="49275" y="781360"/>
                </a:lnTo>
                <a:lnTo>
                  <a:pt x="27177" y="833508"/>
                </a:lnTo>
                <a:lnTo>
                  <a:pt x="8127" y="891540"/>
                </a:lnTo>
                <a:close/>
              </a:path>
              <a:path w="3536950" h="891539">
                <a:moveTo>
                  <a:pt x="3536188" y="864107"/>
                </a:moveTo>
                <a:lnTo>
                  <a:pt x="3518223" y="818468"/>
                </a:lnTo>
                <a:lnTo>
                  <a:pt x="3497382" y="776504"/>
                </a:lnTo>
                <a:lnTo>
                  <a:pt x="3473657" y="738210"/>
                </a:lnTo>
                <a:lnTo>
                  <a:pt x="3447039" y="703583"/>
                </a:lnTo>
                <a:lnTo>
                  <a:pt x="3417521" y="672619"/>
                </a:lnTo>
                <a:lnTo>
                  <a:pt x="3385093" y="645313"/>
                </a:lnTo>
                <a:lnTo>
                  <a:pt x="3349748" y="621662"/>
                </a:lnTo>
                <a:lnTo>
                  <a:pt x="3311476" y="601660"/>
                </a:lnTo>
                <a:lnTo>
                  <a:pt x="3270271" y="585305"/>
                </a:lnTo>
                <a:lnTo>
                  <a:pt x="3226123" y="572591"/>
                </a:lnTo>
                <a:lnTo>
                  <a:pt x="3179024" y="563515"/>
                </a:lnTo>
                <a:lnTo>
                  <a:pt x="3128965" y="558073"/>
                </a:lnTo>
                <a:lnTo>
                  <a:pt x="3075940" y="556260"/>
                </a:lnTo>
                <a:lnTo>
                  <a:pt x="2344420" y="556260"/>
                </a:lnTo>
                <a:lnTo>
                  <a:pt x="2289817" y="555426"/>
                </a:lnTo>
                <a:lnTo>
                  <a:pt x="2237930" y="553021"/>
                </a:lnTo>
                <a:lnTo>
                  <a:pt x="2188614" y="549187"/>
                </a:lnTo>
                <a:lnTo>
                  <a:pt x="2141728" y="544068"/>
                </a:lnTo>
                <a:lnTo>
                  <a:pt x="2097174" y="536924"/>
                </a:lnTo>
                <a:lnTo>
                  <a:pt x="2055050" y="526923"/>
                </a:lnTo>
                <a:lnTo>
                  <a:pt x="2015497" y="514064"/>
                </a:lnTo>
                <a:lnTo>
                  <a:pt x="1978660" y="498348"/>
                </a:lnTo>
                <a:lnTo>
                  <a:pt x="1943488" y="479512"/>
                </a:lnTo>
                <a:lnTo>
                  <a:pt x="1911032" y="457390"/>
                </a:lnTo>
                <a:lnTo>
                  <a:pt x="1881147" y="432125"/>
                </a:lnTo>
                <a:lnTo>
                  <a:pt x="1853692" y="403860"/>
                </a:lnTo>
                <a:lnTo>
                  <a:pt x="1829974" y="370713"/>
                </a:lnTo>
                <a:lnTo>
                  <a:pt x="1809115" y="332994"/>
                </a:lnTo>
                <a:lnTo>
                  <a:pt x="1791112" y="290702"/>
                </a:lnTo>
                <a:lnTo>
                  <a:pt x="1775968" y="243839"/>
                </a:lnTo>
                <a:lnTo>
                  <a:pt x="1915969" y="243839"/>
                </a:lnTo>
                <a:lnTo>
                  <a:pt x="1940560" y="260603"/>
                </a:lnTo>
                <a:lnTo>
                  <a:pt x="1968015" y="275177"/>
                </a:lnTo>
                <a:lnTo>
                  <a:pt x="2030356" y="295751"/>
                </a:lnTo>
                <a:lnTo>
                  <a:pt x="2103294" y="306633"/>
                </a:lnTo>
                <a:lnTo>
                  <a:pt x="2143633" y="309943"/>
                </a:lnTo>
                <a:lnTo>
                  <a:pt x="2186828" y="311824"/>
                </a:lnTo>
                <a:lnTo>
                  <a:pt x="2233168" y="312419"/>
                </a:lnTo>
                <a:lnTo>
                  <a:pt x="2926588" y="312419"/>
                </a:lnTo>
                <a:lnTo>
                  <a:pt x="2980937" y="313062"/>
                </a:lnTo>
                <a:lnTo>
                  <a:pt x="3032703" y="315016"/>
                </a:lnTo>
                <a:lnTo>
                  <a:pt x="3081845" y="318325"/>
                </a:lnTo>
                <a:lnTo>
                  <a:pt x="3128320" y="323031"/>
                </a:lnTo>
                <a:lnTo>
                  <a:pt x="3172086" y="329176"/>
                </a:lnTo>
                <a:lnTo>
                  <a:pt x="3213100" y="336804"/>
                </a:lnTo>
                <a:lnTo>
                  <a:pt x="3268821" y="351663"/>
                </a:lnTo>
                <a:lnTo>
                  <a:pt x="3319399" y="371094"/>
                </a:lnTo>
                <a:lnTo>
                  <a:pt x="3364833" y="395097"/>
                </a:lnTo>
                <a:lnTo>
                  <a:pt x="3405124" y="423672"/>
                </a:lnTo>
                <a:lnTo>
                  <a:pt x="3439128" y="458271"/>
                </a:lnTo>
                <a:lnTo>
                  <a:pt x="3467989" y="498157"/>
                </a:lnTo>
                <a:lnTo>
                  <a:pt x="3491706" y="543472"/>
                </a:lnTo>
                <a:lnTo>
                  <a:pt x="3510280" y="594360"/>
                </a:lnTo>
                <a:lnTo>
                  <a:pt x="3520874" y="638799"/>
                </a:lnTo>
                <a:lnTo>
                  <a:pt x="3528836" y="687994"/>
                </a:lnTo>
                <a:lnTo>
                  <a:pt x="3534091" y="741944"/>
                </a:lnTo>
                <a:lnTo>
                  <a:pt x="3536566" y="800648"/>
                </a:lnTo>
                <a:lnTo>
                  <a:pt x="3536188" y="864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/>
          <p:nvPr/>
        </p:nvSpPr>
        <p:spPr>
          <a:xfrm>
            <a:off x="5782194" y="993371"/>
            <a:ext cx="290080" cy="297440"/>
          </a:xfrm>
          <a:custGeom>
            <a:avLst/>
            <a:gdLst/>
            <a:ahLst/>
            <a:cxnLst/>
            <a:rect l="l" t="t" r="r" b="b"/>
            <a:pathLst>
              <a:path w="425450" h="436244">
                <a:moveTo>
                  <a:pt x="96012" y="435864"/>
                </a:moveTo>
                <a:lnTo>
                  <a:pt x="0" y="435864"/>
                </a:lnTo>
                <a:lnTo>
                  <a:pt x="164592" y="0"/>
                </a:lnTo>
                <a:lnTo>
                  <a:pt x="262128" y="0"/>
                </a:lnTo>
                <a:lnTo>
                  <a:pt x="302039" y="106680"/>
                </a:lnTo>
                <a:lnTo>
                  <a:pt x="211836" y="106680"/>
                </a:lnTo>
                <a:lnTo>
                  <a:pt x="155448" y="266700"/>
                </a:lnTo>
                <a:lnTo>
                  <a:pt x="361907" y="266700"/>
                </a:lnTo>
                <a:lnTo>
                  <a:pt x="388705" y="338328"/>
                </a:lnTo>
                <a:lnTo>
                  <a:pt x="129540" y="338328"/>
                </a:lnTo>
                <a:lnTo>
                  <a:pt x="96012" y="435864"/>
                </a:lnTo>
                <a:close/>
              </a:path>
              <a:path w="425450" h="436244">
                <a:moveTo>
                  <a:pt x="361907" y="266700"/>
                </a:moveTo>
                <a:lnTo>
                  <a:pt x="268224" y="266700"/>
                </a:lnTo>
                <a:lnTo>
                  <a:pt x="213360" y="106680"/>
                </a:lnTo>
                <a:lnTo>
                  <a:pt x="302039" y="106680"/>
                </a:lnTo>
                <a:lnTo>
                  <a:pt x="361907" y="266700"/>
                </a:lnTo>
                <a:close/>
              </a:path>
              <a:path w="425450" h="436244">
                <a:moveTo>
                  <a:pt x="425196" y="435864"/>
                </a:moveTo>
                <a:lnTo>
                  <a:pt x="326136" y="435864"/>
                </a:lnTo>
                <a:lnTo>
                  <a:pt x="292608" y="338328"/>
                </a:lnTo>
                <a:lnTo>
                  <a:pt x="388705" y="338328"/>
                </a:lnTo>
                <a:lnTo>
                  <a:pt x="425196" y="43586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" name="object 11"/>
          <p:cNvSpPr/>
          <p:nvPr/>
        </p:nvSpPr>
        <p:spPr>
          <a:xfrm>
            <a:off x="6068983" y="1075460"/>
            <a:ext cx="223405" cy="215178"/>
          </a:xfrm>
          <a:custGeom>
            <a:avLst/>
            <a:gdLst/>
            <a:ahLst/>
            <a:cxnLst/>
            <a:rect l="l" t="t" r="r" b="b"/>
            <a:pathLst>
              <a:path w="327659" h="315594">
                <a:moveTo>
                  <a:pt x="97536" y="315467"/>
                </a:moveTo>
                <a:lnTo>
                  <a:pt x="0" y="315467"/>
                </a:lnTo>
                <a:lnTo>
                  <a:pt x="112776" y="149352"/>
                </a:lnTo>
                <a:lnTo>
                  <a:pt x="9144" y="0"/>
                </a:lnTo>
                <a:lnTo>
                  <a:pt x="108204" y="0"/>
                </a:lnTo>
                <a:lnTo>
                  <a:pt x="164592" y="82296"/>
                </a:lnTo>
                <a:lnTo>
                  <a:pt x="256251" y="82296"/>
                </a:lnTo>
                <a:lnTo>
                  <a:pt x="210312" y="147828"/>
                </a:lnTo>
                <a:lnTo>
                  <a:pt x="257251" y="214883"/>
                </a:lnTo>
                <a:lnTo>
                  <a:pt x="163068" y="214883"/>
                </a:lnTo>
                <a:lnTo>
                  <a:pt x="97536" y="315467"/>
                </a:lnTo>
                <a:close/>
              </a:path>
              <a:path w="327659" h="315594">
                <a:moveTo>
                  <a:pt x="256251" y="82296"/>
                </a:moveTo>
                <a:lnTo>
                  <a:pt x="164592" y="82296"/>
                </a:lnTo>
                <a:lnTo>
                  <a:pt x="219456" y="0"/>
                </a:lnTo>
                <a:lnTo>
                  <a:pt x="313944" y="0"/>
                </a:lnTo>
                <a:lnTo>
                  <a:pt x="256251" y="82296"/>
                </a:lnTo>
                <a:close/>
              </a:path>
              <a:path w="327659" h="315594">
                <a:moveTo>
                  <a:pt x="327660" y="315467"/>
                </a:moveTo>
                <a:lnTo>
                  <a:pt x="228600" y="315467"/>
                </a:lnTo>
                <a:lnTo>
                  <a:pt x="163068" y="214883"/>
                </a:lnTo>
                <a:lnTo>
                  <a:pt x="257251" y="214883"/>
                </a:lnTo>
                <a:lnTo>
                  <a:pt x="327660" y="315467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/>
          <p:nvPr/>
        </p:nvSpPr>
        <p:spPr>
          <a:xfrm>
            <a:off x="6316288" y="1017789"/>
            <a:ext cx="5931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868" y="0"/>
                </a:lnTo>
              </a:path>
            </a:pathLst>
          </a:custGeom>
          <a:ln w="71628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" name="object 13"/>
          <p:cNvSpPr/>
          <p:nvPr/>
        </p:nvSpPr>
        <p:spPr>
          <a:xfrm>
            <a:off x="6316288" y="1075459"/>
            <a:ext cx="59315" cy="215178"/>
          </a:xfrm>
          <a:custGeom>
            <a:avLst/>
            <a:gdLst/>
            <a:ahLst/>
            <a:cxnLst/>
            <a:rect l="l" t="t" r="r" b="b"/>
            <a:pathLst>
              <a:path w="86995" h="315594">
                <a:moveTo>
                  <a:pt x="86868" y="315468"/>
                </a:moveTo>
                <a:lnTo>
                  <a:pt x="0" y="315468"/>
                </a:lnTo>
                <a:lnTo>
                  <a:pt x="0" y="0"/>
                </a:lnTo>
                <a:lnTo>
                  <a:pt x="86868" y="0"/>
                </a:lnTo>
                <a:lnTo>
                  <a:pt x="86868" y="31546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4" name="object 14"/>
          <p:cNvSpPr/>
          <p:nvPr/>
        </p:nvSpPr>
        <p:spPr>
          <a:xfrm>
            <a:off x="6411883" y="1070263"/>
            <a:ext cx="199592" cy="225569"/>
          </a:xfrm>
          <a:custGeom>
            <a:avLst/>
            <a:gdLst/>
            <a:ahLst/>
            <a:cxnLst/>
            <a:rect l="l" t="t" r="r" b="b"/>
            <a:pathLst>
              <a:path w="292734" h="330835">
                <a:moveTo>
                  <a:pt x="280416" y="272796"/>
                </a:moveTo>
                <a:lnTo>
                  <a:pt x="155448" y="272796"/>
                </a:lnTo>
                <a:lnTo>
                  <a:pt x="167640" y="269748"/>
                </a:lnTo>
                <a:lnTo>
                  <a:pt x="175260" y="268224"/>
                </a:lnTo>
                <a:lnTo>
                  <a:pt x="181356" y="266700"/>
                </a:lnTo>
                <a:lnTo>
                  <a:pt x="185928" y="263652"/>
                </a:lnTo>
                <a:lnTo>
                  <a:pt x="192024" y="260604"/>
                </a:lnTo>
                <a:lnTo>
                  <a:pt x="196596" y="256032"/>
                </a:lnTo>
                <a:lnTo>
                  <a:pt x="199644" y="251460"/>
                </a:lnTo>
                <a:lnTo>
                  <a:pt x="204216" y="246888"/>
                </a:lnTo>
                <a:lnTo>
                  <a:pt x="205740" y="239268"/>
                </a:lnTo>
                <a:lnTo>
                  <a:pt x="205740" y="231648"/>
                </a:lnTo>
                <a:lnTo>
                  <a:pt x="204049" y="223051"/>
                </a:lnTo>
                <a:lnTo>
                  <a:pt x="165854" y="198120"/>
                </a:lnTo>
                <a:lnTo>
                  <a:pt x="108204" y="184404"/>
                </a:lnTo>
                <a:lnTo>
                  <a:pt x="98178" y="182094"/>
                </a:lnTo>
                <a:lnTo>
                  <a:pt x="54102" y="167259"/>
                </a:lnTo>
                <a:lnTo>
                  <a:pt x="20740" y="142208"/>
                </a:lnTo>
                <a:lnTo>
                  <a:pt x="7620" y="100584"/>
                </a:lnTo>
                <a:lnTo>
                  <a:pt x="8453" y="85653"/>
                </a:lnTo>
                <a:lnTo>
                  <a:pt x="26074" y="41457"/>
                </a:lnTo>
                <a:lnTo>
                  <a:pt x="60626" y="14644"/>
                </a:lnTo>
                <a:lnTo>
                  <a:pt x="107061" y="2571"/>
                </a:lnTo>
                <a:lnTo>
                  <a:pt x="144780" y="0"/>
                </a:lnTo>
                <a:lnTo>
                  <a:pt x="157329" y="285"/>
                </a:lnTo>
                <a:lnTo>
                  <a:pt x="205597" y="7405"/>
                </a:lnTo>
                <a:lnTo>
                  <a:pt x="246578" y="27384"/>
                </a:lnTo>
                <a:lnTo>
                  <a:pt x="271904" y="57912"/>
                </a:lnTo>
                <a:lnTo>
                  <a:pt x="126492" y="57912"/>
                </a:lnTo>
                <a:lnTo>
                  <a:pt x="120396" y="59435"/>
                </a:lnTo>
                <a:lnTo>
                  <a:pt x="106680" y="64008"/>
                </a:lnTo>
                <a:lnTo>
                  <a:pt x="102108" y="67056"/>
                </a:lnTo>
                <a:lnTo>
                  <a:pt x="99060" y="71628"/>
                </a:lnTo>
                <a:lnTo>
                  <a:pt x="96012" y="74676"/>
                </a:lnTo>
                <a:lnTo>
                  <a:pt x="94488" y="80771"/>
                </a:lnTo>
                <a:lnTo>
                  <a:pt x="94488" y="94488"/>
                </a:lnTo>
                <a:lnTo>
                  <a:pt x="97536" y="100584"/>
                </a:lnTo>
                <a:lnTo>
                  <a:pt x="103632" y="105156"/>
                </a:lnTo>
                <a:lnTo>
                  <a:pt x="108204" y="109728"/>
                </a:lnTo>
                <a:lnTo>
                  <a:pt x="148113" y="123563"/>
                </a:lnTo>
                <a:lnTo>
                  <a:pt x="156972" y="124968"/>
                </a:lnTo>
                <a:lnTo>
                  <a:pt x="174498" y="129349"/>
                </a:lnTo>
                <a:lnTo>
                  <a:pt x="183118" y="131183"/>
                </a:lnTo>
                <a:lnTo>
                  <a:pt x="192024" y="132588"/>
                </a:lnTo>
                <a:lnTo>
                  <a:pt x="202049" y="135112"/>
                </a:lnTo>
                <a:lnTo>
                  <a:pt x="220956" y="140731"/>
                </a:lnTo>
                <a:lnTo>
                  <a:pt x="230124" y="143256"/>
                </a:lnTo>
                <a:lnTo>
                  <a:pt x="238125" y="146732"/>
                </a:lnTo>
                <a:lnTo>
                  <a:pt x="274510" y="171069"/>
                </a:lnTo>
                <a:lnTo>
                  <a:pt x="292036" y="210978"/>
                </a:lnTo>
                <a:lnTo>
                  <a:pt x="292608" y="220980"/>
                </a:lnTo>
                <a:lnTo>
                  <a:pt x="291774" y="236148"/>
                </a:lnTo>
                <a:lnTo>
                  <a:pt x="289369" y="249745"/>
                </a:lnTo>
                <a:lnTo>
                  <a:pt x="285535" y="261913"/>
                </a:lnTo>
                <a:lnTo>
                  <a:pt x="280416" y="272796"/>
                </a:lnTo>
                <a:close/>
              </a:path>
              <a:path w="292734" h="330835">
                <a:moveTo>
                  <a:pt x="283464" y="100584"/>
                </a:moveTo>
                <a:lnTo>
                  <a:pt x="201168" y="100584"/>
                </a:lnTo>
                <a:lnTo>
                  <a:pt x="199167" y="88892"/>
                </a:lnTo>
                <a:lnTo>
                  <a:pt x="195453" y="79057"/>
                </a:lnTo>
                <a:lnTo>
                  <a:pt x="152876" y="58459"/>
                </a:lnTo>
                <a:lnTo>
                  <a:pt x="141732" y="57912"/>
                </a:lnTo>
                <a:lnTo>
                  <a:pt x="271904" y="57912"/>
                </a:lnTo>
                <a:lnTo>
                  <a:pt x="274248" y="61793"/>
                </a:lnTo>
                <a:lnTo>
                  <a:pt x="278701" y="73342"/>
                </a:lnTo>
                <a:lnTo>
                  <a:pt x="281725" y="86320"/>
                </a:lnTo>
                <a:lnTo>
                  <a:pt x="283464" y="100584"/>
                </a:lnTo>
                <a:close/>
              </a:path>
              <a:path w="292734" h="330835">
                <a:moveTo>
                  <a:pt x="147828" y="330708"/>
                </a:moveTo>
                <a:lnTo>
                  <a:pt x="107965" y="326850"/>
                </a:lnTo>
                <a:lnTo>
                  <a:pt x="69723" y="317754"/>
                </a:lnTo>
                <a:lnTo>
                  <a:pt x="28765" y="291846"/>
                </a:lnTo>
                <a:lnTo>
                  <a:pt x="4572" y="249174"/>
                </a:lnTo>
                <a:lnTo>
                  <a:pt x="0" y="220980"/>
                </a:lnTo>
                <a:lnTo>
                  <a:pt x="82296" y="220980"/>
                </a:lnTo>
                <a:lnTo>
                  <a:pt x="82296" y="230124"/>
                </a:lnTo>
                <a:lnTo>
                  <a:pt x="83820" y="237744"/>
                </a:lnTo>
                <a:lnTo>
                  <a:pt x="88392" y="243840"/>
                </a:lnTo>
                <a:lnTo>
                  <a:pt x="91440" y="249936"/>
                </a:lnTo>
                <a:lnTo>
                  <a:pt x="97536" y="256032"/>
                </a:lnTo>
                <a:lnTo>
                  <a:pt x="136398" y="271843"/>
                </a:lnTo>
                <a:lnTo>
                  <a:pt x="149352" y="272796"/>
                </a:lnTo>
                <a:lnTo>
                  <a:pt x="280416" y="272796"/>
                </a:lnTo>
                <a:lnTo>
                  <a:pt x="273248" y="283416"/>
                </a:lnTo>
                <a:lnTo>
                  <a:pt x="236958" y="313253"/>
                </a:lnTo>
                <a:lnTo>
                  <a:pt x="188333" y="327493"/>
                </a:lnTo>
                <a:lnTo>
                  <a:pt x="161520" y="330398"/>
                </a:lnTo>
                <a:lnTo>
                  <a:pt x="147828" y="33070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5" name="object 15"/>
          <p:cNvSpPr/>
          <p:nvPr/>
        </p:nvSpPr>
        <p:spPr>
          <a:xfrm>
            <a:off x="6769331" y="999606"/>
            <a:ext cx="132051" cy="290945"/>
          </a:xfrm>
          <a:custGeom>
            <a:avLst/>
            <a:gdLst/>
            <a:ahLst/>
            <a:cxnLst/>
            <a:rect l="l" t="t" r="r" b="b"/>
            <a:pathLst>
              <a:path w="193675" h="426719">
                <a:moveTo>
                  <a:pt x="193548" y="426720"/>
                </a:moveTo>
                <a:lnTo>
                  <a:pt x="106680" y="426720"/>
                </a:lnTo>
                <a:lnTo>
                  <a:pt x="106680" y="149351"/>
                </a:lnTo>
                <a:lnTo>
                  <a:pt x="0" y="149351"/>
                </a:lnTo>
                <a:lnTo>
                  <a:pt x="0" y="83819"/>
                </a:lnTo>
                <a:lnTo>
                  <a:pt x="10525" y="83534"/>
                </a:lnTo>
                <a:lnTo>
                  <a:pt x="21336" y="82676"/>
                </a:lnTo>
                <a:lnTo>
                  <a:pt x="32146" y="81248"/>
                </a:lnTo>
                <a:lnTo>
                  <a:pt x="42672" y="79247"/>
                </a:lnTo>
                <a:lnTo>
                  <a:pt x="52911" y="77533"/>
                </a:lnTo>
                <a:lnTo>
                  <a:pt x="88725" y="60412"/>
                </a:lnTo>
                <a:lnTo>
                  <a:pt x="114895" y="31075"/>
                </a:lnTo>
                <a:lnTo>
                  <a:pt x="124968" y="0"/>
                </a:lnTo>
                <a:lnTo>
                  <a:pt x="193548" y="0"/>
                </a:lnTo>
                <a:lnTo>
                  <a:pt x="193548" y="4267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6" name="object 16"/>
          <p:cNvSpPr/>
          <p:nvPr/>
        </p:nvSpPr>
        <p:spPr>
          <a:xfrm>
            <a:off x="5143154" y="2224694"/>
            <a:ext cx="2480397" cy="243320"/>
          </a:xfrm>
          <a:custGeom>
            <a:avLst/>
            <a:gdLst/>
            <a:ahLst/>
            <a:cxnLst/>
            <a:rect l="l" t="t" r="r" b="b"/>
            <a:pathLst>
              <a:path w="3637915" h="356870">
                <a:moveTo>
                  <a:pt x="0" y="0"/>
                </a:moveTo>
                <a:lnTo>
                  <a:pt x="3637787" y="0"/>
                </a:lnTo>
                <a:lnTo>
                  <a:pt x="3637787" y="356616"/>
                </a:lnTo>
                <a:lnTo>
                  <a:pt x="0" y="356616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object 17"/>
          <p:cNvSpPr/>
          <p:nvPr/>
        </p:nvSpPr>
        <p:spPr>
          <a:xfrm>
            <a:off x="5143154" y="2709949"/>
            <a:ext cx="2480397" cy="243320"/>
          </a:xfrm>
          <a:custGeom>
            <a:avLst/>
            <a:gdLst/>
            <a:ahLst/>
            <a:cxnLst/>
            <a:rect l="l" t="t" r="r" b="b"/>
            <a:pathLst>
              <a:path w="3637915" h="356870">
                <a:moveTo>
                  <a:pt x="0" y="0"/>
                </a:moveTo>
                <a:lnTo>
                  <a:pt x="3637787" y="0"/>
                </a:lnTo>
                <a:lnTo>
                  <a:pt x="3637787" y="356616"/>
                </a:lnTo>
                <a:lnTo>
                  <a:pt x="0" y="35661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8" name="object 18"/>
          <p:cNvSpPr/>
          <p:nvPr/>
        </p:nvSpPr>
        <p:spPr>
          <a:xfrm>
            <a:off x="5143154" y="3194166"/>
            <a:ext cx="2480397" cy="244186"/>
          </a:xfrm>
          <a:custGeom>
            <a:avLst/>
            <a:gdLst/>
            <a:ahLst/>
            <a:cxnLst/>
            <a:rect l="l" t="t" r="r" b="b"/>
            <a:pathLst>
              <a:path w="3637915" h="358139">
                <a:moveTo>
                  <a:pt x="0" y="0"/>
                </a:moveTo>
                <a:lnTo>
                  <a:pt x="3637787" y="0"/>
                </a:lnTo>
                <a:lnTo>
                  <a:pt x="3637787" y="358140"/>
                </a:lnTo>
                <a:lnTo>
                  <a:pt x="0" y="35814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9" name="object 19"/>
          <p:cNvSpPr/>
          <p:nvPr/>
        </p:nvSpPr>
        <p:spPr>
          <a:xfrm>
            <a:off x="5143154" y="3679421"/>
            <a:ext cx="2480397" cy="243320"/>
          </a:xfrm>
          <a:custGeom>
            <a:avLst/>
            <a:gdLst/>
            <a:ahLst/>
            <a:cxnLst/>
            <a:rect l="l" t="t" r="r" b="b"/>
            <a:pathLst>
              <a:path w="3637915" h="356870">
                <a:moveTo>
                  <a:pt x="0" y="0"/>
                </a:moveTo>
                <a:lnTo>
                  <a:pt x="3637787" y="0"/>
                </a:lnTo>
                <a:lnTo>
                  <a:pt x="3637787" y="356616"/>
                </a:lnTo>
                <a:lnTo>
                  <a:pt x="0" y="35661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object 20"/>
          <p:cNvSpPr/>
          <p:nvPr/>
        </p:nvSpPr>
        <p:spPr>
          <a:xfrm>
            <a:off x="5143154" y="4163637"/>
            <a:ext cx="2480397" cy="244186"/>
          </a:xfrm>
          <a:custGeom>
            <a:avLst/>
            <a:gdLst/>
            <a:ahLst/>
            <a:cxnLst/>
            <a:rect l="l" t="t" r="r" b="b"/>
            <a:pathLst>
              <a:path w="3637915" h="358139">
                <a:moveTo>
                  <a:pt x="0" y="0"/>
                </a:moveTo>
                <a:lnTo>
                  <a:pt x="3637787" y="0"/>
                </a:lnTo>
                <a:lnTo>
                  <a:pt x="3637787" y="358139"/>
                </a:lnTo>
                <a:lnTo>
                  <a:pt x="0" y="35813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1" name="object 21"/>
          <p:cNvSpPr/>
          <p:nvPr/>
        </p:nvSpPr>
        <p:spPr>
          <a:xfrm>
            <a:off x="5143154" y="4648893"/>
            <a:ext cx="2480397" cy="243320"/>
          </a:xfrm>
          <a:custGeom>
            <a:avLst/>
            <a:gdLst/>
            <a:ahLst/>
            <a:cxnLst/>
            <a:rect l="l" t="t" r="r" b="b"/>
            <a:pathLst>
              <a:path w="3637915" h="356870">
                <a:moveTo>
                  <a:pt x="0" y="0"/>
                </a:moveTo>
                <a:lnTo>
                  <a:pt x="3637787" y="0"/>
                </a:lnTo>
                <a:lnTo>
                  <a:pt x="3637787" y="356616"/>
                </a:lnTo>
                <a:lnTo>
                  <a:pt x="0" y="35661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2" name="object 22"/>
          <p:cNvSpPr/>
          <p:nvPr/>
        </p:nvSpPr>
        <p:spPr>
          <a:xfrm>
            <a:off x="5385261" y="2314055"/>
            <a:ext cx="131965" cy="136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3" name="object 23"/>
          <p:cNvSpPr/>
          <p:nvPr/>
        </p:nvSpPr>
        <p:spPr>
          <a:xfrm>
            <a:off x="6022224" y="2315094"/>
            <a:ext cx="114300" cy="1350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4" name="object 24"/>
          <p:cNvSpPr/>
          <p:nvPr/>
        </p:nvSpPr>
        <p:spPr>
          <a:xfrm>
            <a:off x="6631131" y="2310938"/>
            <a:ext cx="126769" cy="142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5" name="object 25"/>
          <p:cNvSpPr/>
          <p:nvPr/>
        </p:nvSpPr>
        <p:spPr>
          <a:xfrm>
            <a:off x="7251469" y="2314055"/>
            <a:ext cx="121574" cy="1361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6" name="object 26"/>
          <p:cNvSpPr/>
          <p:nvPr/>
        </p:nvSpPr>
        <p:spPr>
          <a:xfrm>
            <a:off x="5411238" y="2558242"/>
            <a:ext cx="89362" cy="137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7" name="object 27"/>
          <p:cNvSpPr/>
          <p:nvPr/>
        </p:nvSpPr>
        <p:spPr>
          <a:xfrm>
            <a:off x="5419552" y="2800350"/>
            <a:ext cx="50915" cy="1350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8" name="object 28"/>
          <p:cNvSpPr/>
          <p:nvPr/>
        </p:nvSpPr>
        <p:spPr>
          <a:xfrm>
            <a:off x="5408121" y="3042457"/>
            <a:ext cx="89362" cy="1350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9" name="object 29"/>
          <p:cNvSpPr/>
          <p:nvPr/>
        </p:nvSpPr>
        <p:spPr>
          <a:xfrm>
            <a:off x="5408121" y="3285605"/>
            <a:ext cx="92479" cy="137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0" name="object 30"/>
          <p:cNvSpPr/>
          <p:nvPr/>
        </p:nvSpPr>
        <p:spPr>
          <a:xfrm>
            <a:off x="5408121" y="3527713"/>
            <a:ext cx="93518" cy="1350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1" name="object 31"/>
          <p:cNvSpPr/>
          <p:nvPr/>
        </p:nvSpPr>
        <p:spPr>
          <a:xfrm>
            <a:off x="5409160" y="3771900"/>
            <a:ext cx="90401" cy="1350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2" name="object 32"/>
          <p:cNvSpPr/>
          <p:nvPr/>
        </p:nvSpPr>
        <p:spPr>
          <a:xfrm>
            <a:off x="5410229" y="4012969"/>
            <a:ext cx="91410" cy="1371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3" name="object 33"/>
          <p:cNvSpPr/>
          <p:nvPr/>
        </p:nvSpPr>
        <p:spPr>
          <a:xfrm>
            <a:off x="5412278" y="4257155"/>
            <a:ext cx="87284" cy="1330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4" name="object 34"/>
          <p:cNvSpPr/>
          <p:nvPr/>
        </p:nvSpPr>
        <p:spPr>
          <a:xfrm>
            <a:off x="5410199" y="4497185"/>
            <a:ext cx="91440" cy="1371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5" name="object 35"/>
          <p:cNvSpPr/>
          <p:nvPr/>
        </p:nvSpPr>
        <p:spPr>
          <a:xfrm>
            <a:off x="5409160" y="4740333"/>
            <a:ext cx="91400" cy="1371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6" name="object 36"/>
          <p:cNvSpPr/>
          <p:nvPr/>
        </p:nvSpPr>
        <p:spPr>
          <a:xfrm>
            <a:off x="5530734" y="5224549"/>
            <a:ext cx="155864" cy="569768"/>
          </a:xfrm>
          <a:custGeom>
            <a:avLst/>
            <a:gdLst/>
            <a:ahLst/>
            <a:cxnLst/>
            <a:rect l="l" t="t" r="r" b="b"/>
            <a:pathLst>
              <a:path w="228600" h="835659">
                <a:moveTo>
                  <a:pt x="228600" y="835152"/>
                </a:moveTo>
                <a:lnTo>
                  <a:pt x="120396" y="835152"/>
                </a:lnTo>
                <a:lnTo>
                  <a:pt x="93297" y="786812"/>
                </a:lnTo>
                <a:lnTo>
                  <a:pt x="69342" y="737616"/>
                </a:lnTo>
                <a:lnTo>
                  <a:pt x="48815" y="687276"/>
                </a:lnTo>
                <a:lnTo>
                  <a:pt x="32004" y="635508"/>
                </a:lnTo>
                <a:lnTo>
                  <a:pt x="18002" y="583549"/>
                </a:lnTo>
                <a:lnTo>
                  <a:pt x="8001" y="530733"/>
                </a:lnTo>
                <a:lnTo>
                  <a:pt x="2000" y="477345"/>
                </a:lnTo>
                <a:lnTo>
                  <a:pt x="0" y="423672"/>
                </a:lnTo>
                <a:lnTo>
                  <a:pt x="547" y="397335"/>
                </a:lnTo>
                <a:lnTo>
                  <a:pt x="4500" y="343519"/>
                </a:lnTo>
                <a:lnTo>
                  <a:pt x="11620" y="287797"/>
                </a:lnTo>
                <a:lnTo>
                  <a:pt x="23050" y="231886"/>
                </a:lnTo>
                <a:lnTo>
                  <a:pt x="38790" y="176164"/>
                </a:lnTo>
                <a:lnTo>
                  <a:pt x="57697" y="122348"/>
                </a:lnTo>
                <a:lnTo>
                  <a:pt x="79676" y="70294"/>
                </a:lnTo>
                <a:lnTo>
                  <a:pt x="105870" y="22288"/>
                </a:lnTo>
                <a:lnTo>
                  <a:pt x="120396" y="0"/>
                </a:lnTo>
                <a:lnTo>
                  <a:pt x="228600" y="0"/>
                </a:lnTo>
                <a:lnTo>
                  <a:pt x="204930" y="48577"/>
                </a:lnTo>
                <a:lnTo>
                  <a:pt x="184404" y="98298"/>
                </a:lnTo>
                <a:lnTo>
                  <a:pt x="167306" y="149161"/>
                </a:lnTo>
                <a:lnTo>
                  <a:pt x="153924" y="201168"/>
                </a:lnTo>
                <a:lnTo>
                  <a:pt x="143041" y="254007"/>
                </a:lnTo>
                <a:lnTo>
                  <a:pt x="135445" y="307276"/>
                </a:lnTo>
                <a:lnTo>
                  <a:pt x="130992" y="360830"/>
                </a:lnTo>
                <a:lnTo>
                  <a:pt x="129540" y="414528"/>
                </a:lnTo>
                <a:lnTo>
                  <a:pt x="130968" y="469106"/>
                </a:lnTo>
                <a:lnTo>
                  <a:pt x="135255" y="523113"/>
                </a:lnTo>
                <a:lnTo>
                  <a:pt x="142398" y="576548"/>
                </a:lnTo>
                <a:lnTo>
                  <a:pt x="152400" y="629412"/>
                </a:lnTo>
                <a:lnTo>
                  <a:pt x="165806" y="681704"/>
                </a:lnTo>
                <a:lnTo>
                  <a:pt x="183070" y="733425"/>
                </a:lnTo>
                <a:lnTo>
                  <a:pt x="204049" y="784574"/>
                </a:lnTo>
                <a:lnTo>
                  <a:pt x="228600" y="835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7" name="object 37"/>
          <p:cNvSpPr/>
          <p:nvPr/>
        </p:nvSpPr>
        <p:spPr>
          <a:xfrm>
            <a:off x="5729201" y="5244291"/>
            <a:ext cx="198726" cy="436418"/>
          </a:xfrm>
          <a:custGeom>
            <a:avLst/>
            <a:gdLst/>
            <a:ahLst/>
            <a:cxnLst/>
            <a:rect l="l" t="t" r="r" b="b"/>
            <a:pathLst>
              <a:path w="291465" h="640079">
                <a:moveTo>
                  <a:pt x="291083" y="640079"/>
                </a:moveTo>
                <a:lnTo>
                  <a:pt x="161543" y="640079"/>
                </a:lnTo>
                <a:lnTo>
                  <a:pt x="161543" y="225551"/>
                </a:lnTo>
                <a:lnTo>
                  <a:pt x="0" y="225551"/>
                </a:lnTo>
                <a:lnTo>
                  <a:pt x="0" y="128015"/>
                </a:lnTo>
                <a:lnTo>
                  <a:pt x="16883" y="127706"/>
                </a:lnTo>
                <a:lnTo>
                  <a:pt x="33337" y="126682"/>
                </a:lnTo>
                <a:lnTo>
                  <a:pt x="80986" y="118800"/>
                </a:lnTo>
                <a:lnTo>
                  <a:pt x="121919" y="100583"/>
                </a:lnTo>
                <a:lnTo>
                  <a:pt x="155138" y="72937"/>
                </a:lnTo>
                <a:lnTo>
                  <a:pt x="179450" y="33337"/>
                </a:lnTo>
                <a:lnTo>
                  <a:pt x="187451" y="0"/>
                </a:lnTo>
                <a:lnTo>
                  <a:pt x="291083" y="0"/>
                </a:lnTo>
                <a:lnTo>
                  <a:pt x="291083" y="640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8" name="object 38"/>
          <p:cNvSpPr/>
          <p:nvPr/>
        </p:nvSpPr>
        <p:spPr>
          <a:xfrm>
            <a:off x="6043007" y="5235979"/>
            <a:ext cx="320386" cy="453303"/>
          </a:xfrm>
          <a:custGeom>
            <a:avLst/>
            <a:gdLst/>
            <a:ahLst/>
            <a:cxnLst/>
            <a:rect l="l" t="t" r="r" b="b"/>
            <a:pathLst>
              <a:path w="469900" h="664845">
                <a:moveTo>
                  <a:pt x="234696" y="664464"/>
                </a:moveTo>
                <a:lnTo>
                  <a:pt x="188023" y="660082"/>
                </a:lnTo>
                <a:lnTo>
                  <a:pt x="144780" y="647700"/>
                </a:lnTo>
                <a:lnTo>
                  <a:pt x="104584" y="625983"/>
                </a:lnTo>
                <a:lnTo>
                  <a:pt x="70104" y="592835"/>
                </a:lnTo>
                <a:lnTo>
                  <a:pt x="41338" y="547878"/>
                </a:lnTo>
                <a:lnTo>
                  <a:pt x="18288" y="489204"/>
                </a:lnTo>
                <a:lnTo>
                  <a:pt x="4572" y="417195"/>
                </a:lnTo>
                <a:lnTo>
                  <a:pt x="1143" y="375189"/>
                </a:lnTo>
                <a:lnTo>
                  <a:pt x="0" y="329184"/>
                </a:lnTo>
                <a:lnTo>
                  <a:pt x="1143" y="284297"/>
                </a:lnTo>
                <a:lnTo>
                  <a:pt x="4572" y="243268"/>
                </a:lnTo>
                <a:lnTo>
                  <a:pt x="18288" y="172211"/>
                </a:lnTo>
                <a:lnTo>
                  <a:pt x="41338" y="115442"/>
                </a:lnTo>
                <a:lnTo>
                  <a:pt x="70104" y="70103"/>
                </a:lnTo>
                <a:lnTo>
                  <a:pt x="104584" y="38099"/>
                </a:lnTo>
                <a:lnTo>
                  <a:pt x="144780" y="15239"/>
                </a:lnTo>
                <a:lnTo>
                  <a:pt x="188023" y="3619"/>
                </a:lnTo>
                <a:lnTo>
                  <a:pt x="234696" y="0"/>
                </a:lnTo>
                <a:lnTo>
                  <a:pt x="258389" y="881"/>
                </a:lnTo>
                <a:lnTo>
                  <a:pt x="303490" y="8358"/>
                </a:lnTo>
                <a:lnTo>
                  <a:pt x="345495" y="25526"/>
                </a:lnTo>
                <a:lnTo>
                  <a:pt x="382690" y="52958"/>
                </a:lnTo>
                <a:lnTo>
                  <a:pt x="415313" y="91201"/>
                </a:lnTo>
                <a:lnTo>
                  <a:pt x="424178" y="106679"/>
                </a:lnTo>
                <a:lnTo>
                  <a:pt x="234696" y="106679"/>
                </a:lnTo>
                <a:lnTo>
                  <a:pt x="221575" y="107275"/>
                </a:lnTo>
                <a:lnTo>
                  <a:pt x="181665" y="124277"/>
                </a:lnTo>
                <a:lnTo>
                  <a:pt x="154614" y="159019"/>
                </a:lnTo>
                <a:lnTo>
                  <a:pt x="140112" y="204573"/>
                </a:lnTo>
                <a:lnTo>
                  <a:pt x="134112" y="240791"/>
                </a:lnTo>
                <a:lnTo>
                  <a:pt x="132349" y="253341"/>
                </a:lnTo>
                <a:lnTo>
                  <a:pt x="131445" y="265747"/>
                </a:lnTo>
                <a:lnTo>
                  <a:pt x="131111" y="277868"/>
                </a:lnTo>
                <a:lnTo>
                  <a:pt x="131064" y="289559"/>
                </a:lnTo>
                <a:lnTo>
                  <a:pt x="130182" y="300680"/>
                </a:lnTo>
                <a:lnTo>
                  <a:pt x="129730" y="311086"/>
                </a:lnTo>
                <a:lnTo>
                  <a:pt x="129563" y="320635"/>
                </a:lnTo>
                <a:lnTo>
                  <a:pt x="129540" y="329184"/>
                </a:lnTo>
                <a:lnTo>
                  <a:pt x="129778" y="343495"/>
                </a:lnTo>
                <a:lnTo>
                  <a:pt x="130302" y="359092"/>
                </a:lnTo>
                <a:lnTo>
                  <a:pt x="130825" y="376118"/>
                </a:lnTo>
                <a:lnTo>
                  <a:pt x="135445" y="433197"/>
                </a:lnTo>
                <a:lnTo>
                  <a:pt x="148661" y="487084"/>
                </a:lnTo>
                <a:lnTo>
                  <a:pt x="173736" y="531876"/>
                </a:lnTo>
                <a:lnTo>
                  <a:pt x="215526" y="556093"/>
                </a:lnTo>
                <a:lnTo>
                  <a:pt x="234696" y="557784"/>
                </a:lnTo>
                <a:lnTo>
                  <a:pt x="423478" y="557784"/>
                </a:lnTo>
                <a:lnTo>
                  <a:pt x="415313" y="571928"/>
                </a:lnTo>
                <a:lnTo>
                  <a:pt x="382690" y="610838"/>
                </a:lnTo>
                <a:lnTo>
                  <a:pt x="345495" y="638270"/>
                </a:lnTo>
                <a:lnTo>
                  <a:pt x="303490" y="654819"/>
                </a:lnTo>
                <a:lnTo>
                  <a:pt x="258389" y="663344"/>
                </a:lnTo>
                <a:lnTo>
                  <a:pt x="234696" y="664464"/>
                </a:lnTo>
                <a:close/>
              </a:path>
              <a:path w="469900" h="664845">
                <a:moveTo>
                  <a:pt x="423478" y="557784"/>
                </a:moveTo>
                <a:lnTo>
                  <a:pt x="234696" y="557784"/>
                </a:lnTo>
                <a:lnTo>
                  <a:pt x="253222" y="556093"/>
                </a:lnTo>
                <a:lnTo>
                  <a:pt x="269748" y="551116"/>
                </a:lnTo>
                <a:lnTo>
                  <a:pt x="306014" y="518469"/>
                </a:lnTo>
                <a:lnTo>
                  <a:pt x="327660" y="469392"/>
                </a:lnTo>
                <a:lnTo>
                  <a:pt x="336875" y="414099"/>
                </a:lnTo>
                <a:lnTo>
                  <a:pt x="339661" y="359092"/>
                </a:lnTo>
                <a:lnTo>
                  <a:pt x="339852" y="289559"/>
                </a:lnTo>
                <a:lnTo>
                  <a:pt x="339566" y="277868"/>
                </a:lnTo>
                <a:lnTo>
                  <a:pt x="338709" y="265747"/>
                </a:lnTo>
                <a:lnTo>
                  <a:pt x="337280" y="253341"/>
                </a:lnTo>
                <a:lnTo>
                  <a:pt x="335280" y="240791"/>
                </a:lnTo>
                <a:lnTo>
                  <a:pt x="333875" y="229100"/>
                </a:lnTo>
                <a:lnTo>
                  <a:pt x="323945" y="180641"/>
                </a:lnTo>
                <a:lnTo>
                  <a:pt x="303109" y="139850"/>
                </a:lnTo>
                <a:lnTo>
                  <a:pt x="269200" y="112466"/>
                </a:lnTo>
                <a:lnTo>
                  <a:pt x="234696" y="106679"/>
                </a:lnTo>
                <a:lnTo>
                  <a:pt x="424178" y="106679"/>
                </a:lnTo>
                <a:lnTo>
                  <a:pt x="441078" y="142541"/>
                </a:lnTo>
                <a:lnTo>
                  <a:pt x="459105" y="205954"/>
                </a:lnTo>
                <a:lnTo>
                  <a:pt x="468249" y="284297"/>
                </a:lnTo>
                <a:lnTo>
                  <a:pt x="469392" y="329184"/>
                </a:lnTo>
                <a:lnTo>
                  <a:pt x="468249" y="375189"/>
                </a:lnTo>
                <a:lnTo>
                  <a:pt x="464820" y="417195"/>
                </a:lnTo>
                <a:lnTo>
                  <a:pt x="459105" y="455199"/>
                </a:lnTo>
                <a:lnTo>
                  <a:pt x="441078" y="520398"/>
                </a:lnTo>
                <a:lnTo>
                  <a:pt x="429196" y="547878"/>
                </a:lnTo>
                <a:lnTo>
                  <a:pt x="423478" y="557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9" name="object 39"/>
          <p:cNvSpPr/>
          <p:nvPr/>
        </p:nvSpPr>
        <p:spPr>
          <a:xfrm>
            <a:off x="6415000" y="5585114"/>
            <a:ext cx="97848" cy="198726"/>
          </a:xfrm>
          <a:custGeom>
            <a:avLst/>
            <a:gdLst/>
            <a:ahLst/>
            <a:cxnLst/>
            <a:rect l="l" t="t" r="r" b="b"/>
            <a:pathLst>
              <a:path w="143509" h="291465">
                <a:moveTo>
                  <a:pt x="1524" y="291083"/>
                </a:moveTo>
                <a:lnTo>
                  <a:pt x="1524" y="224028"/>
                </a:lnTo>
                <a:lnTo>
                  <a:pt x="8143" y="222575"/>
                </a:lnTo>
                <a:lnTo>
                  <a:pt x="14478" y="220408"/>
                </a:lnTo>
                <a:lnTo>
                  <a:pt x="48768" y="193548"/>
                </a:lnTo>
                <a:lnTo>
                  <a:pt x="65722" y="154114"/>
                </a:lnTo>
                <a:lnTo>
                  <a:pt x="66127" y="147089"/>
                </a:lnTo>
                <a:lnTo>
                  <a:pt x="65532" y="140208"/>
                </a:lnTo>
                <a:lnTo>
                  <a:pt x="0" y="140208"/>
                </a:lnTo>
                <a:lnTo>
                  <a:pt x="0" y="0"/>
                </a:lnTo>
                <a:lnTo>
                  <a:pt x="143256" y="0"/>
                </a:lnTo>
                <a:lnTo>
                  <a:pt x="143256" y="140208"/>
                </a:lnTo>
                <a:lnTo>
                  <a:pt x="136183" y="183499"/>
                </a:lnTo>
                <a:lnTo>
                  <a:pt x="118110" y="221742"/>
                </a:lnTo>
                <a:lnTo>
                  <a:pt x="90892" y="251174"/>
                </a:lnTo>
                <a:lnTo>
                  <a:pt x="56388" y="274319"/>
                </a:lnTo>
                <a:lnTo>
                  <a:pt x="16097" y="288250"/>
                </a:lnTo>
                <a:lnTo>
                  <a:pt x="1524" y="29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0" name="object 40"/>
          <p:cNvSpPr/>
          <p:nvPr/>
        </p:nvSpPr>
        <p:spPr>
          <a:xfrm>
            <a:off x="6732962" y="5244292"/>
            <a:ext cx="326448" cy="436418"/>
          </a:xfrm>
          <a:custGeom>
            <a:avLst/>
            <a:gdLst/>
            <a:ahLst/>
            <a:cxnLst/>
            <a:rect l="l" t="t" r="r" b="b"/>
            <a:pathLst>
              <a:path w="478790" h="640079">
                <a:moveTo>
                  <a:pt x="478536" y="492252"/>
                </a:moveTo>
                <a:lnTo>
                  <a:pt x="0" y="492252"/>
                </a:lnTo>
                <a:lnTo>
                  <a:pt x="0" y="373380"/>
                </a:lnTo>
                <a:lnTo>
                  <a:pt x="277368" y="0"/>
                </a:lnTo>
                <a:lnTo>
                  <a:pt x="393192" y="0"/>
                </a:lnTo>
                <a:lnTo>
                  <a:pt x="393192" y="163068"/>
                </a:lnTo>
                <a:lnTo>
                  <a:pt x="268224" y="163068"/>
                </a:lnTo>
                <a:lnTo>
                  <a:pt x="102107" y="385572"/>
                </a:lnTo>
                <a:lnTo>
                  <a:pt x="478536" y="385572"/>
                </a:lnTo>
                <a:lnTo>
                  <a:pt x="478536" y="492252"/>
                </a:lnTo>
                <a:close/>
              </a:path>
              <a:path w="478790" h="640079">
                <a:moveTo>
                  <a:pt x="393192" y="385572"/>
                </a:moveTo>
                <a:lnTo>
                  <a:pt x="269748" y="385572"/>
                </a:lnTo>
                <a:lnTo>
                  <a:pt x="269748" y="163068"/>
                </a:lnTo>
                <a:lnTo>
                  <a:pt x="393192" y="163068"/>
                </a:lnTo>
                <a:lnTo>
                  <a:pt x="393192" y="385572"/>
                </a:lnTo>
                <a:close/>
              </a:path>
              <a:path w="478790" h="640079">
                <a:moveTo>
                  <a:pt x="393192" y="640080"/>
                </a:moveTo>
                <a:lnTo>
                  <a:pt x="269748" y="640080"/>
                </a:lnTo>
                <a:lnTo>
                  <a:pt x="269748" y="492252"/>
                </a:lnTo>
                <a:lnTo>
                  <a:pt x="393192" y="492252"/>
                </a:lnTo>
                <a:lnTo>
                  <a:pt x="393192" y="640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1" name="object 41"/>
          <p:cNvSpPr/>
          <p:nvPr/>
        </p:nvSpPr>
        <p:spPr>
          <a:xfrm>
            <a:off x="7065472" y="5224549"/>
            <a:ext cx="155864" cy="569768"/>
          </a:xfrm>
          <a:custGeom>
            <a:avLst/>
            <a:gdLst/>
            <a:ahLst/>
            <a:cxnLst/>
            <a:rect l="l" t="t" r="r" b="b"/>
            <a:pathLst>
              <a:path w="228600" h="835659">
                <a:moveTo>
                  <a:pt x="108204" y="835152"/>
                </a:moveTo>
                <a:lnTo>
                  <a:pt x="0" y="835152"/>
                </a:lnTo>
                <a:lnTo>
                  <a:pt x="23669" y="785717"/>
                </a:lnTo>
                <a:lnTo>
                  <a:pt x="44196" y="735711"/>
                </a:lnTo>
                <a:lnTo>
                  <a:pt x="61293" y="685133"/>
                </a:lnTo>
                <a:lnTo>
                  <a:pt x="74676" y="633983"/>
                </a:lnTo>
                <a:lnTo>
                  <a:pt x="85558" y="581382"/>
                </a:lnTo>
                <a:lnTo>
                  <a:pt x="93154" y="528637"/>
                </a:lnTo>
                <a:lnTo>
                  <a:pt x="97607" y="475607"/>
                </a:lnTo>
                <a:lnTo>
                  <a:pt x="99060" y="422147"/>
                </a:lnTo>
                <a:lnTo>
                  <a:pt x="97607" y="367331"/>
                </a:lnTo>
                <a:lnTo>
                  <a:pt x="93154" y="312800"/>
                </a:lnTo>
                <a:lnTo>
                  <a:pt x="85558" y="258841"/>
                </a:lnTo>
                <a:lnTo>
                  <a:pt x="74676" y="205739"/>
                </a:lnTo>
                <a:lnTo>
                  <a:pt x="61531" y="152590"/>
                </a:lnTo>
                <a:lnTo>
                  <a:pt x="44958" y="100583"/>
                </a:lnTo>
                <a:lnTo>
                  <a:pt x="24955" y="49720"/>
                </a:lnTo>
                <a:lnTo>
                  <a:pt x="1524" y="0"/>
                </a:lnTo>
                <a:lnTo>
                  <a:pt x="108204" y="0"/>
                </a:lnTo>
                <a:lnTo>
                  <a:pt x="135302" y="47696"/>
                </a:lnTo>
                <a:lnTo>
                  <a:pt x="159258" y="96964"/>
                </a:lnTo>
                <a:lnTo>
                  <a:pt x="179784" y="147661"/>
                </a:lnTo>
                <a:lnTo>
                  <a:pt x="196596" y="199644"/>
                </a:lnTo>
                <a:lnTo>
                  <a:pt x="210597" y="252269"/>
                </a:lnTo>
                <a:lnTo>
                  <a:pt x="220599" y="305180"/>
                </a:lnTo>
                <a:lnTo>
                  <a:pt x="226599" y="358663"/>
                </a:lnTo>
                <a:lnTo>
                  <a:pt x="228600" y="413003"/>
                </a:lnTo>
                <a:lnTo>
                  <a:pt x="228052" y="438673"/>
                </a:lnTo>
                <a:lnTo>
                  <a:pt x="224099" y="492299"/>
                </a:lnTo>
                <a:lnTo>
                  <a:pt x="217003" y="548020"/>
                </a:lnTo>
                <a:lnTo>
                  <a:pt x="206192" y="604123"/>
                </a:lnTo>
                <a:lnTo>
                  <a:pt x="191333" y="659630"/>
                </a:lnTo>
                <a:lnTo>
                  <a:pt x="172426" y="712827"/>
                </a:lnTo>
                <a:lnTo>
                  <a:pt x="149566" y="764857"/>
                </a:lnTo>
                <a:lnTo>
                  <a:pt x="122753" y="812863"/>
                </a:lnTo>
                <a:lnTo>
                  <a:pt x="108204" y="835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</p:spTree>
    <p:extLst>
      <p:ext uri="{BB962C8B-B14F-4D97-AF65-F5344CB8AC3E}">
        <p14:creationId xmlns:p14="http://schemas.microsoft.com/office/powerpoint/2010/main" val="297899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C6B13C-12CE-42DF-A5E2-61C8292FF349}"/>
              </a:ext>
            </a:extLst>
          </p:cNvPr>
          <p:cNvSpPr/>
          <p:nvPr/>
        </p:nvSpPr>
        <p:spPr>
          <a:xfrm>
            <a:off x="1506220" y="1540594"/>
            <a:ext cx="9179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Python Review</a:t>
            </a:r>
          </a:p>
        </p:txBody>
      </p:sp>
    </p:spTree>
    <p:extLst>
      <p:ext uri="{BB962C8B-B14F-4D97-AF65-F5344CB8AC3E}">
        <p14:creationId xmlns:p14="http://schemas.microsoft.com/office/powerpoint/2010/main" val="25053242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2C6F1F-C913-49A4-A973-2FBB29FA414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95399"/>
          <a:ext cx="8209280" cy="41401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2320">
                  <a:extLst>
                    <a:ext uri="{9D8B030D-6E8A-4147-A177-3AD203B41FA5}">
                      <a16:colId xmlns:a16="http://schemas.microsoft.com/office/drawing/2014/main" val="3703524063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1819014123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1929181398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4088657921"/>
                    </a:ext>
                  </a:extLst>
                </a:gridCol>
              </a:tblGrid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TOEFL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240191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62958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99293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6410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20834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5623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4092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2C6F1F-C913-49A4-A973-2FBB29FA414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95399"/>
          <a:ext cx="8209280" cy="41401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2320">
                  <a:extLst>
                    <a:ext uri="{9D8B030D-6E8A-4147-A177-3AD203B41FA5}">
                      <a16:colId xmlns:a16="http://schemas.microsoft.com/office/drawing/2014/main" val="3703524063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1819014123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1929181398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4088657921"/>
                    </a:ext>
                  </a:extLst>
                </a:gridCol>
              </a:tblGrid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TOEFL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240191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62958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99293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6410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20834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5623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3314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5C1175E-591E-4793-B0D4-B181D919351A}"/>
              </a:ext>
            </a:extLst>
          </p:cNvPr>
          <p:cNvSpPr txBox="1">
            <a:spLocks/>
          </p:cNvSpPr>
          <p:nvPr/>
        </p:nvSpPr>
        <p:spPr>
          <a:xfrm>
            <a:off x="5065818" y="540263"/>
            <a:ext cx="2060364" cy="5892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19901700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2C6F1F-C913-49A4-A973-2FBB29FA4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944294"/>
              </p:ext>
            </p:extLst>
          </p:nvPr>
        </p:nvGraphicFramePr>
        <p:xfrm>
          <a:off x="2032000" y="1295399"/>
          <a:ext cx="8209280" cy="41401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2320">
                  <a:extLst>
                    <a:ext uri="{9D8B030D-6E8A-4147-A177-3AD203B41FA5}">
                      <a16:colId xmlns:a16="http://schemas.microsoft.com/office/drawing/2014/main" val="3703524063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1819014123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1929181398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4088657921"/>
                    </a:ext>
                  </a:extLst>
                </a:gridCol>
              </a:tblGrid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TOEFL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240191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62958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99293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6410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20834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5623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331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1F7BCF1-466E-4371-A9F2-FDD62343D633}"/>
              </a:ext>
            </a:extLst>
          </p:cNvPr>
          <p:cNvSpPr txBox="1">
            <a:spLocks/>
          </p:cNvSpPr>
          <p:nvPr/>
        </p:nvSpPr>
        <p:spPr>
          <a:xfrm>
            <a:off x="103716" y="570743"/>
            <a:ext cx="2060364" cy="5892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Axis = 0</a:t>
            </a:r>
          </a:p>
        </p:txBody>
      </p:sp>
    </p:spTree>
    <p:extLst>
      <p:ext uri="{BB962C8B-B14F-4D97-AF65-F5344CB8AC3E}">
        <p14:creationId xmlns:p14="http://schemas.microsoft.com/office/powerpoint/2010/main" val="4176476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2C6F1F-C913-49A4-A973-2FBB29FA414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95399"/>
          <a:ext cx="8209280" cy="41401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2320">
                  <a:extLst>
                    <a:ext uri="{9D8B030D-6E8A-4147-A177-3AD203B41FA5}">
                      <a16:colId xmlns:a16="http://schemas.microsoft.com/office/drawing/2014/main" val="3703524063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1819014123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1929181398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4088657921"/>
                    </a:ext>
                  </a:extLst>
                </a:gridCol>
              </a:tblGrid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TOEFL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240191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62958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99293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6410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20834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5623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331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1F7BCF1-466E-4371-A9F2-FDD62343D633}"/>
              </a:ext>
            </a:extLst>
          </p:cNvPr>
          <p:cNvSpPr txBox="1">
            <a:spLocks/>
          </p:cNvSpPr>
          <p:nvPr/>
        </p:nvSpPr>
        <p:spPr>
          <a:xfrm>
            <a:off x="103716" y="570743"/>
            <a:ext cx="2060364" cy="5892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Axis = 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0AAD18-BB2D-4A7B-AAC2-5DE458A17B65}"/>
              </a:ext>
            </a:extLst>
          </p:cNvPr>
          <p:cNvSpPr/>
          <p:nvPr/>
        </p:nvSpPr>
        <p:spPr>
          <a:xfrm>
            <a:off x="2681554" y="5570974"/>
            <a:ext cx="732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3.63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8C51181-21A0-4502-95C9-BF65FD46579F}"/>
              </a:ext>
            </a:extLst>
          </p:cNvPr>
          <p:cNvSpPr/>
          <p:nvPr/>
        </p:nvSpPr>
        <p:spPr>
          <a:xfrm>
            <a:off x="802640" y="1544320"/>
            <a:ext cx="589280" cy="3698240"/>
          </a:xfrm>
          <a:prstGeom prst="downArrow">
            <a:avLst/>
          </a:prstGeom>
          <a:gradFill flip="none" rotWithShape="1">
            <a:gsLst>
              <a:gs pos="0">
                <a:srgbClr val="E73737">
                  <a:tint val="66000"/>
                  <a:satMod val="160000"/>
                </a:srgbClr>
              </a:gs>
              <a:gs pos="50000">
                <a:srgbClr val="E73737">
                  <a:tint val="44500"/>
                  <a:satMod val="160000"/>
                </a:srgbClr>
              </a:gs>
              <a:gs pos="100000">
                <a:srgbClr val="E73737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8F5D16-DF7F-4173-93E9-D7C79C481395}"/>
              </a:ext>
            </a:extLst>
          </p:cNvPr>
          <p:cNvSpPr/>
          <p:nvPr/>
        </p:nvSpPr>
        <p:spPr>
          <a:xfrm>
            <a:off x="4805230" y="5562601"/>
            <a:ext cx="651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108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9F9E27-8940-4C4D-A2AE-0C8A615C07AA}"/>
              </a:ext>
            </a:extLst>
          </p:cNvPr>
          <p:cNvSpPr/>
          <p:nvPr/>
        </p:nvSpPr>
        <p:spPr>
          <a:xfrm>
            <a:off x="6806275" y="5562600"/>
            <a:ext cx="732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3.17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618F00-E6F1-4A01-9F8C-D10351756998}"/>
              </a:ext>
            </a:extLst>
          </p:cNvPr>
          <p:cNvSpPr/>
          <p:nvPr/>
        </p:nvSpPr>
        <p:spPr>
          <a:xfrm>
            <a:off x="8929951" y="5570974"/>
            <a:ext cx="651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325</a:t>
            </a:r>
          </a:p>
        </p:txBody>
      </p:sp>
    </p:spTree>
    <p:extLst>
      <p:ext uri="{BB962C8B-B14F-4D97-AF65-F5344CB8AC3E}">
        <p14:creationId xmlns:p14="http://schemas.microsoft.com/office/powerpoint/2010/main" val="32496311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2C6F1F-C913-49A4-A973-2FBB29FA414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95399"/>
          <a:ext cx="8209280" cy="41401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2320">
                  <a:extLst>
                    <a:ext uri="{9D8B030D-6E8A-4147-A177-3AD203B41FA5}">
                      <a16:colId xmlns:a16="http://schemas.microsoft.com/office/drawing/2014/main" val="3703524063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1819014123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1929181398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4088657921"/>
                    </a:ext>
                  </a:extLst>
                </a:gridCol>
              </a:tblGrid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TOEFL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240191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62958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99293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6410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20834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5623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331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1F7BCF1-466E-4371-A9F2-FDD62343D633}"/>
              </a:ext>
            </a:extLst>
          </p:cNvPr>
          <p:cNvSpPr txBox="1">
            <a:spLocks/>
          </p:cNvSpPr>
          <p:nvPr/>
        </p:nvSpPr>
        <p:spPr>
          <a:xfrm>
            <a:off x="103716" y="570743"/>
            <a:ext cx="2060364" cy="5892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Axis = 1</a:t>
            </a:r>
          </a:p>
        </p:txBody>
      </p:sp>
    </p:spTree>
    <p:extLst>
      <p:ext uri="{BB962C8B-B14F-4D97-AF65-F5344CB8AC3E}">
        <p14:creationId xmlns:p14="http://schemas.microsoft.com/office/powerpoint/2010/main" val="13663198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2C6F1F-C913-49A4-A973-2FBB29FA4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322368"/>
              </p:ext>
            </p:extLst>
          </p:nvPr>
        </p:nvGraphicFramePr>
        <p:xfrm>
          <a:off x="2032000" y="1295399"/>
          <a:ext cx="8209280" cy="41401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2320">
                  <a:extLst>
                    <a:ext uri="{9D8B030D-6E8A-4147-A177-3AD203B41FA5}">
                      <a16:colId xmlns:a16="http://schemas.microsoft.com/office/drawing/2014/main" val="3703524063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1819014123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1929181398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4088657921"/>
                    </a:ext>
                  </a:extLst>
                </a:gridCol>
              </a:tblGrid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TOEFL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LOR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</a:t>
                      </a:r>
                    </a:p>
                  </a:txBody>
                  <a:tcPr>
                    <a:solidFill>
                      <a:srgbClr val="E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240191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62958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99293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6410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20834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55623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331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1F7BCF1-466E-4371-A9F2-FDD62343D633}"/>
              </a:ext>
            </a:extLst>
          </p:cNvPr>
          <p:cNvSpPr txBox="1">
            <a:spLocks/>
          </p:cNvSpPr>
          <p:nvPr/>
        </p:nvSpPr>
        <p:spPr>
          <a:xfrm>
            <a:off x="103716" y="570743"/>
            <a:ext cx="2060364" cy="5892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Axis =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0AAD18-BB2D-4A7B-AAC2-5DE458A17B65}"/>
              </a:ext>
            </a:extLst>
          </p:cNvPr>
          <p:cNvSpPr/>
          <p:nvPr/>
        </p:nvSpPr>
        <p:spPr>
          <a:xfrm>
            <a:off x="10480754" y="1943854"/>
            <a:ext cx="902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113.47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8C51181-21A0-4502-95C9-BF65FD46579F}"/>
              </a:ext>
            </a:extLst>
          </p:cNvPr>
          <p:cNvSpPr/>
          <p:nvPr/>
        </p:nvSpPr>
        <p:spPr>
          <a:xfrm rot="16200000">
            <a:off x="5908040" y="-3173217"/>
            <a:ext cx="589280" cy="8077200"/>
          </a:xfrm>
          <a:prstGeom prst="downArrow">
            <a:avLst/>
          </a:prstGeom>
          <a:gradFill flip="none" rotWithShape="1">
            <a:gsLst>
              <a:gs pos="0">
                <a:srgbClr val="E73737">
                  <a:tint val="66000"/>
                  <a:satMod val="160000"/>
                </a:srgbClr>
              </a:gs>
              <a:gs pos="50000">
                <a:srgbClr val="E73737">
                  <a:tint val="44500"/>
                  <a:satMod val="160000"/>
                </a:srgbClr>
              </a:gs>
              <a:gs pos="100000">
                <a:srgbClr val="E73737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B5292-7E17-4D9C-832D-492884E34E30}"/>
              </a:ext>
            </a:extLst>
          </p:cNvPr>
          <p:cNvSpPr/>
          <p:nvPr/>
        </p:nvSpPr>
        <p:spPr>
          <a:xfrm>
            <a:off x="10480752" y="2573774"/>
            <a:ext cx="902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115.80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D4E5B5-3166-48CC-BCFC-81C0B9C1C480}"/>
              </a:ext>
            </a:extLst>
          </p:cNvPr>
          <p:cNvSpPr/>
          <p:nvPr/>
        </p:nvSpPr>
        <p:spPr>
          <a:xfrm>
            <a:off x="10480751" y="3217148"/>
            <a:ext cx="902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110.19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8B0FF8-CE28-4729-B50B-C44956BA0A78}"/>
              </a:ext>
            </a:extLst>
          </p:cNvPr>
          <p:cNvSpPr/>
          <p:nvPr/>
        </p:nvSpPr>
        <p:spPr>
          <a:xfrm>
            <a:off x="10480750" y="3789402"/>
            <a:ext cx="902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109.02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34FA8-4C1D-45F3-BDDC-DA862299CC50}"/>
              </a:ext>
            </a:extLst>
          </p:cNvPr>
          <p:cNvSpPr/>
          <p:nvPr/>
        </p:nvSpPr>
        <p:spPr>
          <a:xfrm>
            <a:off x="10480752" y="4351496"/>
            <a:ext cx="902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107.23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2D7EF1-64B2-4259-89D3-DBAA8A35C8BD}"/>
              </a:ext>
            </a:extLst>
          </p:cNvPr>
          <p:cNvSpPr/>
          <p:nvPr/>
        </p:nvSpPr>
        <p:spPr>
          <a:xfrm>
            <a:off x="10480751" y="4944070"/>
            <a:ext cx="902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110.73</a:t>
            </a:r>
          </a:p>
        </p:txBody>
      </p:sp>
    </p:spTree>
    <p:extLst>
      <p:ext uri="{BB962C8B-B14F-4D97-AF65-F5344CB8AC3E}">
        <p14:creationId xmlns:p14="http://schemas.microsoft.com/office/powerpoint/2010/main" val="101696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6278C1-09D8-413C-9209-5775CFA33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47" y="1359879"/>
            <a:ext cx="5336505" cy="50206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C56A1F-BB6A-43E4-B362-8D6B3BC42D09}"/>
              </a:ext>
            </a:extLst>
          </p:cNvPr>
          <p:cNvSpPr/>
          <p:nvPr/>
        </p:nvSpPr>
        <p:spPr>
          <a:xfrm>
            <a:off x="1506220" y="280754"/>
            <a:ext cx="9179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58655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C6B13C-12CE-42DF-A5E2-61C8292FF349}"/>
              </a:ext>
            </a:extLst>
          </p:cNvPr>
          <p:cNvSpPr/>
          <p:nvPr/>
        </p:nvSpPr>
        <p:spPr>
          <a:xfrm>
            <a:off x="1506220" y="1540594"/>
            <a:ext cx="9179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164948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C6B13C-12CE-42DF-A5E2-61C8292FF349}"/>
              </a:ext>
            </a:extLst>
          </p:cNvPr>
          <p:cNvSpPr/>
          <p:nvPr/>
        </p:nvSpPr>
        <p:spPr>
          <a:xfrm>
            <a:off x="1506220" y="1540594"/>
            <a:ext cx="9179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Statistics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3DB71-4D3A-456F-A9AC-505E8058AF8A}"/>
              </a:ext>
            </a:extLst>
          </p:cNvPr>
          <p:cNvSpPr/>
          <p:nvPr/>
        </p:nvSpPr>
        <p:spPr>
          <a:xfrm>
            <a:off x="1506220" y="2371591"/>
            <a:ext cx="9179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409941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7463</TotalTime>
  <Words>1370</Words>
  <Application>Microsoft Office PowerPoint</Application>
  <PresentationFormat>Widescreen</PresentationFormat>
  <Paragraphs>1150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Ross, Antony</dc:creator>
  <cp:lastModifiedBy>Ross, Antony</cp:lastModifiedBy>
  <cp:revision>38</cp:revision>
  <dcterms:created xsi:type="dcterms:W3CDTF">2019-05-20T17:36:06Z</dcterms:created>
  <dcterms:modified xsi:type="dcterms:W3CDTF">2019-10-01T19:40:38Z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4f6feb-bc60-48e1-9a65-8f26ae8b4956_Enabled">
    <vt:lpwstr>True</vt:lpwstr>
  </property>
  <property fmtid="{D5CDD505-2E9C-101B-9397-08002B2CF9AE}" pid="3" name="MSIP_Label_3b4f6feb-bc60-48e1-9a65-8f26ae8b4956_SiteId">
    <vt:lpwstr>3bea478c-1684-4a8c-8e85-045ec54ba430</vt:lpwstr>
  </property>
  <property fmtid="{D5CDD505-2E9C-101B-9397-08002B2CF9AE}" pid="4" name="MSIP_Label_3b4f6feb-bc60-48e1-9a65-8f26ae8b4956_Owner">
    <vt:lpwstr>Ross.Antony@principal.com</vt:lpwstr>
  </property>
  <property fmtid="{D5CDD505-2E9C-101B-9397-08002B2CF9AE}" pid="5" name="MSIP_Label_3b4f6feb-bc60-48e1-9a65-8f26ae8b4956_SetDate">
    <vt:lpwstr>2019-06-16T01:45:44.5570876Z</vt:lpwstr>
  </property>
  <property fmtid="{D5CDD505-2E9C-101B-9397-08002B2CF9AE}" pid="6" name="MSIP_Label_3b4f6feb-bc60-48e1-9a65-8f26ae8b4956_Name">
    <vt:lpwstr>Public</vt:lpwstr>
  </property>
  <property fmtid="{D5CDD505-2E9C-101B-9397-08002B2CF9AE}" pid="7" name="MSIP_Label_3b4f6feb-bc60-48e1-9a65-8f26ae8b4956_Application">
    <vt:lpwstr>Microsoft Azure Information Protection</vt:lpwstr>
  </property>
  <property fmtid="{D5CDD505-2E9C-101B-9397-08002B2CF9AE}" pid="8" name="MSIP_Label_3b4f6feb-bc60-48e1-9a65-8f26ae8b4956_Extended_MSFT_Method">
    <vt:lpwstr>Manual</vt:lpwstr>
  </property>
  <property fmtid="{D5CDD505-2E9C-101B-9397-08002B2CF9AE}" pid="9" name="MSIP_Label_af49516a-7525-4936-8880-b1dc1e580865_Enabled">
    <vt:lpwstr>True</vt:lpwstr>
  </property>
  <property fmtid="{D5CDD505-2E9C-101B-9397-08002B2CF9AE}" pid="10" name="MSIP_Label_af49516a-7525-4936-8880-b1dc1e580865_SiteId">
    <vt:lpwstr>3bea478c-1684-4a8c-8e85-045ec54ba430</vt:lpwstr>
  </property>
  <property fmtid="{D5CDD505-2E9C-101B-9397-08002B2CF9AE}" pid="11" name="MSIP_Label_af49516a-7525-4936-8880-b1dc1e580865_Owner">
    <vt:lpwstr>Ross.Antony@principal.com</vt:lpwstr>
  </property>
  <property fmtid="{D5CDD505-2E9C-101B-9397-08002B2CF9AE}" pid="12" name="MSIP_Label_af49516a-7525-4936-8880-b1dc1e580865_SetDate">
    <vt:lpwstr>2019-06-16T01:45:44.5570876Z</vt:lpwstr>
  </property>
  <property fmtid="{D5CDD505-2E9C-101B-9397-08002B2CF9AE}" pid="13" name="MSIP_Label_af49516a-7525-4936-8880-b1dc1e580865_Name">
    <vt:lpwstr>Non-visible label</vt:lpwstr>
  </property>
  <property fmtid="{D5CDD505-2E9C-101B-9397-08002B2CF9AE}" pid="14" name="MSIP_Label_af49516a-7525-4936-8880-b1dc1e580865_Application">
    <vt:lpwstr>Microsoft Azure Information Protection</vt:lpwstr>
  </property>
  <property fmtid="{D5CDD505-2E9C-101B-9397-08002B2CF9AE}" pid="15" name="MSIP_Label_af49516a-7525-4936-8880-b1dc1e580865_Parent">
    <vt:lpwstr>3b4f6feb-bc60-48e1-9a65-8f26ae8b4956</vt:lpwstr>
  </property>
  <property fmtid="{D5CDD505-2E9C-101B-9397-08002B2CF9AE}" pid="16" name="MSIP_Label_af49516a-7525-4936-8880-b1dc1e580865_Extended_MSFT_Method">
    <vt:lpwstr>Manual</vt:lpwstr>
  </property>
  <property fmtid="{D5CDD505-2E9C-101B-9397-08002B2CF9AE}" pid="17" name="Sensitivity">
    <vt:lpwstr>Public Non-visible label</vt:lpwstr>
  </property>
</Properties>
</file>