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  <p:sldMasterId id="2147483725" r:id="rId4"/>
    <p:sldMasterId id="2147483782" r:id="rId5"/>
  </p:sldMasterIdLst>
  <p:notesMasterIdLst>
    <p:notesMasterId r:id="rId15"/>
  </p:notesMasterIdLst>
  <p:handoutMasterIdLst>
    <p:handoutMasterId r:id="rId16"/>
  </p:handoutMasterIdLst>
  <p:sldIdLst>
    <p:sldId id="481" r:id="rId6"/>
    <p:sldId id="438" r:id="rId7"/>
    <p:sldId id="484" r:id="rId8"/>
    <p:sldId id="369" r:id="rId9"/>
    <p:sldId id="483" r:id="rId10"/>
    <p:sldId id="540" r:id="rId11"/>
    <p:sldId id="479" r:id="rId12"/>
    <p:sldId id="415" r:id="rId13"/>
    <p:sldId id="357" r:id="rId1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95701"/>
  </p:normalViewPr>
  <p:slideViewPr>
    <p:cSldViewPr snapToGrid="0" snapToObjects="1">
      <p:cViewPr varScale="1">
        <p:scale>
          <a:sx n="42" d="100"/>
          <a:sy n="42" d="100"/>
        </p:scale>
        <p:origin x="72" y="30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F36D5B-C433-5A4C-B907-E78E2E6E6E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6264E-FDA4-B542-B6A3-E548FAF33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2AB7F-2B1F-9E4A-8369-902CEF2CC5FA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12C24-E0DF-9442-B043-DC9528C6E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E8B96-402B-C749-AD07-AD4B4D7D1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B4EC7-5C4F-C04F-86CE-4B5EC52C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0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4406714" y="7285141"/>
            <a:ext cx="2285531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4411234" y="6027372"/>
            <a:ext cx="82108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4301597" y="4215980"/>
            <a:ext cx="2331643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12754527" y="4809871"/>
            <a:ext cx="1332160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4301107" y="2401167"/>
            <a:ext cx="1495752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5813989" y="313243"/>
            <a:ext cx="1214505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5813051" y="352003"/>
            <a:ext cx="4344565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12099883" y="753210"/>
            <a:ext cx="3904489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11269168" y="6840540"/>
            <a:ext cx="2331573" cy="1401015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311174" y="5798333"/>
            <a:ext cx="3904489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5461138" y="7881621"/>
            <a:ext cx="1332160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4301107" y="6806170"/>
            <a:ext cx="1495752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458467" y="4738858"/>
            <a:ext cx="1733569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9114279" y="8593057"/>
            <a:ext cx="703214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780183" y="2746651"/>
            <a:ext cx="2725568" cy="245420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753539" y="353483"/>
            <a:ext cx="82108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10760468" y="613951"/>
            <a:ext cx="1797418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93651" y="1057087"/>
            <a:ext cx="4344565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9686759" y="8217047"/>
            <a:ext cx="1817305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12528874" y="499780"/>
            <a:ext cx="82108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6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56626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3968594" y="6009648"/>
            <a:ext cx="1004731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3966477" y="6538081"/>
            <a:ext cx="1099504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3575864" y="6045494"/>
            <a:ext cx="1008653" cy="701518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807734" y="1937426"/>
            <a:ext cx="2885100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3904489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4467203" y="5131522"/>
            <a:ext cx="887373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47294" y="2875243"/>
            <a:ext cx="1733569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415367" y="0"/>
            <a:ext cx="2301919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3425481" y="4277840"/>
            <a:ext cx="576330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3788099" y="5509170"/>
            <a:ext cx="483796" cy="483812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2106032" y="2096740"/>
            <a:ext cx="692783" cy="2419917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974171" y="3732220"/>
            <a:ext cx="731699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1207565" y="558829"/>
            <a:ext cx="654141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1063490" y="2020779"/>
            <a:ext cx="879854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1158378" y="2115667"/>
            <a:ext cx="690073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1331246" y="2289424"/>
            <a:ext cx="344345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446109" y="2403383"/>
            <a:ext cx="114619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680233" y="363500"/>
            <a:ext cx="1772191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911621" y="458219"/>
            <a:ext cx="1309412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415366" y="8584191"/>
            <a:ext cx="4884215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3062474" y="7394365"/>
            <a:ext cx="1154272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585289" y="304100"/>
            <a:ext cx="2285695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2797957" y="6479276"/>
            <a:ext cx="1297360" cy="116819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4235640" y="525497"/>
            <a:ext cx="887373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24074" y="0"/>
            <a:ext cx="13692125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8879" y="937906"/>
            <a:ext cx="7902508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1149857" y="5337963"/>
            <a:ext cx="4470537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7340263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1165049" y="2506133"/>
            <a:ext cx="4470537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3294" y="2678780"/>
            <a:ext cx="4203663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6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7340263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9"/>
            <a:ext cx="17340263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345305" y="904016"/>
            <a:ext cx="9073756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536434" y="945989"/>
            <a:ext cx="8127237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586365" y="0"/>
            <a:ext cx="9753898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5555" y="7207172"/>
            <a:ext cx="6112443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5"/>
            <a:ext cx="17340263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9767136" y="1934541"/>
            <a:ext cx="7110397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0103625" y="2309940"/>
            <a:ext cx="6514035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6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6488" y="1739830"/>
            <a:ext cx="7738683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463198" y="787488"/>
            <a:ext cx="4817790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1470443" y="4961742"/>
            <a:ext cx="4817790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11470443" y="787486"/>
            <a:ext cx="4817790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6463198" y="4962183"/>
            <a:ext cx="4817790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0833" y="307200"/>
            <a:ext cx="7436947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307209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7033054" y="0"/>
            <a:ext cx="307209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7340263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7340263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0146" y="349003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0146" y="175614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03499" y="1609375"/>
            <a:ext cx="5064356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756551" y="1916446"/>
            <a:ext cx="218840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348134" y="1815671"/>
            <a:ext cx="975430" cy="974464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1012233" y="2424641"/>
            <a:ext cx="3174851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1012233" y="3275091"/>
            <a:ext cx="3174851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1025779" y="8318716"/>
            <a:ext cx="3174497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1025782" y="6808394"/>
            <a:ext cx="3864717" cy="1011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11807352" y="-1232033"/>
            <a:ext cx="5783890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8958005" y="638920"/>
            <a:ext cx="7101244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1270039" y="4762501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8958005" y="638920"/>
            <a:ext cx="7101244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1270039" y="4762501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693385" y="4266416"/>
            <a:ext cx="13953493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4233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92143" y="9040145"/>
            <a:ext cx="390155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9305" y="9258302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143" y="9040145"/>
            <a:ext cx="390155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05" y="9258302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5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693385" y="4266416"/>
            <a:ext cx="13953493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56626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3968593" y="6009647"/>
            <a:ext cx="1004732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3966477" y="6538080"/>
            <a:ext cx="1099504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3575863" y="6045493"/>
            <a:ext cx="1008653" cy="701519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807733" y="1937426"/>
            <a:ext cx="2885100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3904489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4467204" y="5131521"/>
            <a:ext cx="887372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47293" y="2875243"/>
            <a:ext cx="1733570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415367" y="0"/>
            <a:ext cx="230192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3425479" y="4277840"/>
            <a:ext cx="576331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3788098" y="5509169"/>
            <a:ext cx="483796" cy="483813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2106031" y="2096739"/>
            <a:ext cx="692783" cy="2419918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974172" y="3732220"/>
            <a:ext cx="731698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1207565" y="558828"/>
            <a:ext cx="65414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1063488" y="2020779"/>
            <a:ext cx="879854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1158379" y="2115666"/>
            <a:ext cx="690072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1331246" y="2289424"/>
            <a:ext cx="344344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446109" y="2403383"/>
            <a:ext cx="114618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680231" y="363500"/>
            <a:ext cx="1772191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911620" y="458219"/>
            <a:ext cx="1309413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415365" y="8584191"/>
            <a:ext cx="4884215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3062473" y="7394364"/>
            <a:ext cx="1154271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585288" y="304100"/>
            <a:ext cx="2285695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2797957" y="6479276"/>
            <a:ext cx="1297360" cy="116819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4235641" y="525496"/>
            <a:ext cx="887372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24073" y="0"/>
            <a:ext cx="13692125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8879" y="937906"/>
            <a:ext cx="7902508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1149856" y="5337963"/>
            <a:ext cx="4470537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7340263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1165049" y="2506133"/>
            <a:ext cx="4470537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3293" y="2678780"/>
            <a:ext cx="4203663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5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7340263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8"/>
            <a:ext cx="17340263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345306" y="904015"/>
            <a:ext cx="9073756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536434" y="945988"/>
            <a:ext cx="8127236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586365" y="0"/>
            <a:ext cx="9753898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4233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5554" y="7207171"/>
            <a:ext cx="6112443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4"/>
            <a:ext cx="17340263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9767136" y="1934541"/>
            <a:ext cx="7110396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0103623" y="2309940"/>
            <a:ext cx="6514036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145" y="482858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6489" y="1739830"/>
            <a:ext cx="7738682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463199" y="787487"/>
            <a:ext cx="4817790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1470442" y="4961741"/>
            <a:ext cx="4817790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11470442" y="787486"/>
            <a:ext cx="4817790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6463199" y="4962183"/>
            <a:ext cx="4817790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0832" y="307200"/>
            <a:ext cx="7436947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307209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7033054" y="0"/>
            <a:ext cx="307209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7340263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7340263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0145" y="349003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0145" y="175614"/>
            <a:ext cx="16460160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03497" y="1609375"/>
            <a:ext cx="5064356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756550" y="1916445"/>
            <a:ext cx="218841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348133" y="1815670"/>
            <a:ext cx="975430" cy="974463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1012233" y="2424641"/>
            <a:ext cx="3174850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1012233" y="3275090"/>
            <a:ext cx="3174850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1025779" y="8318716"/>
            <a:ext cx="3174497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1025780" y="6808393"/>
            <a:ext cx="3864717" cy="10116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11807351" y="-1232034"/>
            <a:ext cx="5783890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143" y="9040145"/>
            <a:ext cx="390155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07" y="9258302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8469305" y="9258301"/>
            <a:ext cx="384721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8532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5936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11827" y="2023975"/>
            <a:ext cx="17363921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311174" y="3730454"/>
            <a:ext cx="16381073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254001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4150431" y="9261943"/>
            <a:ext cx="243656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rPr sz="1800"/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39" y="2590801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69305" y="9258301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8" r:id="rId4"/>
    <p:sldLayoutId id="2147483659" r:id="rId5"/>
    <p:sldLayoutId id="2147483686" r:id="rId6"/>
    <p:sldLayoutId id="2147483737" r:id="rId7"/>
    <p:sldLayoutId id="2147483738" r:id="rId8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254001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4150431" y="9261943"/>
            <a:ext cx="243656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rPr sz="1800"/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39" y="2590801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69305" y="9258301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7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0" r:id="rId4"/>
    <p:sldLayoutId id="2147483731" r:id="rId5"/>
    <p:sldLayoutId id="2147483733" r:id="rId6"/>
    <p:sldLayoutId id="2147483734" r:id="rId7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27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847661" y="69010"/>
            <a:ext cx="1088112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Welcome to </a:t>
            </a:r>
          </a:p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Python for Data Science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38" name="TextBox 237">
            <a:hlinkClick r:id="rId2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2074205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2" name="Shape 124"/>
          <p:cNvSpPr txBox="1">
            <a:spLocks/>
          </p:cNvSpPr>
          <p:nvPr/>
        </p:nvSpPr>
        <p:spPr>
          <a:xfrm>
            <a:off x="8576527" y="2720833"/>
            <a:ext cx="639280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6681A3"/>
                </a:solidFill>
              </a:rPr>
              <a:t>PRE-WORK</a:t>
            </a:r>
            <a:endParaRPr lang="en-US" sz="3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Sign-in for Attendance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Make a Name Tag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Download Anaconda </a:t>
            </a:r>
            <a:r>
              <a:rPr lang="en-US" sz="2800" dirty="0">
                <a:solidFill>
                  <a:prstClr val="white"/>
                </a:solidFill>
              </a:rPr>
              <a:t>(python v3.x)</a:t>
            </a:r>
          </a:p>
          <a:p>
            <a:pPr marL="444500" lvl="1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https://www.anaconda.com/distribution/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white"/>
                </a:solidFill>
              </a:rPr>
              <a:t>Download files: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prstClr val="white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tinyurl.com/y5fqrhzp</a:t>
            </a:r>
            <a:endParaRPr lang="en-US" sz="3200" dirty="0">
              <a:solidFill>
                <a:prstClr val="white"/>
              </a:solidFill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8A18025-3871-472B-9A64-FF33A6FD477C}"/>
              </a:ext>
            </a:extLst>
          </p:cNvPr>
          <p:cNvGrpSpPr/>
          <p:nvPr/>
        </p:nvGrpSpPr>
        <p:grpSpPr>
          <a:xfrm>
            <a:off x="781225" y="2889792"/>
            <a:ext cx="5748478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240" name="Graphic 166">
              <a:extLst>
                <a:ext uri="{FF2B5EF4-FFF2-40B4-BE49-F238E27FC236}">
                  <a16:creationId xmlns:a16="http://schemas.microsoft.com/office/drawing/2014/main" id="{034939A1-EA1F-468F-999E-101277E9887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85B7776C-BAC6-4F81-9760-E1463848E6D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85BC6131-7C02-4F11-A7E5-E3C389CEC9D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95AF8D8-1970-4A9C-B492-7DC17C3B136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E3DB5439-91D3-4CDE-B380-D121D86B512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7F11AD47-32CE-4E1B-8468-B05AFB6167A3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D457E72-241C-4CC2-9925-79B39820647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5EE4514-DE1A-44F9-A073-05D29693C1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F3526E80-D89B-49C4-8986-5E33C18031F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4DC5DA15-FF34-4318-8A99-8EC934018C4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AE6D5582-D97C-48AD-BF0C-7ABA71667DFD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29773F90-5C97-4733-B369-F75DAFDB6E9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B4FFA316-D814-4127-A83A-7CA4BB3FD363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09B72178-829C-442F-825F-AEEFE29E994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7A86DF8D-0BA1-4F3A-A212-F7207E762FBF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1202EE65-4A65-4455-94CF-5EA5C21B9F77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6BECD4F3-AB31-46E5-8D08-079ED952E4A9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9A4F55F5-98F8-41FC-94E9-85BA463830FB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DFE38DB3-90DF-495E-8EE4-B9AE8F6D1084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0F0DE24B-301C-410D-9BB6-00157D86905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0D40FB6-9DAA-43C6-ADAE-B4C7A221AF1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id="{C9C144FD-33DC-466B-9042-6CE0C8486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242" name="Graphic 241">
              <a:extLst>
                <a:ext uri="{FF2B5EF4-FFF2-40B4-BE49-F238E27FC236}">
                  <a16:creationId xmlns:a16="http://schemas.microsoft.com/office/drawing/2014/main" id="{EC2CC7D9-4E6F-4819-8E89-F1FE7DB55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08605B17-0D39-4A37-ABD7-986B427CB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44" name="Graphic 166">
              <a:extLst>
                <a:ext uri="{FF2B5EF4-FFF2-40B4-BE49-F238E27FC236}">
                  <a16:creationId xmlns:a16="http://schemas.microsoft.com/office/drawing/2014/main" id="{31BA95B5-215F-4EF0-BEB5-283F0CD942D8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C9944D0-7D11-44A1-9359-DB098AA8A00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D2B184DF-58EC-4C4A-988F-ECA8A2A873E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B90A0279-CAD3-4763-8845-637D4F68D34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A0DB4475-A0D0-4BA9-9169-134B1BB6765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5DEADFF-1393-435B-815B-A5EB672128E8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D8314999-F1EE-474C-A97E-AEAF6A405A7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0A49015-A197-4B79-AF67-88F4DA1AB9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4E37962-4CFD-40AB-9A84-B45177A5865B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04FCA2D5-8F0C-4319-A7D5-F364892E307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1340F8E0-A891-4016-882D-4D9AE0B67489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0AFE884-EC21-4677-807D-C0444307AC51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6079DD9F-F1A2-4593-B7C4-95B3C44E6A6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8DBB521-E2EA-4F45-9580-EE2584982E9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CEC306A7-058F-4641-99B8-DCA591D79EB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CA584673-709C-40DD-8F86-2FB3BC0AB32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5C82EC92-54F8-43D3-A8F4-A979454EE8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92CD128A-A676-49AE-9511-7FFF5BD40A67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F595515B-0333-48A5-9938-4CA4C32A6BB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A854DD8D-DC18-42E0-BD4F-8E7C276D47C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67177847-11F2-4ABE-BBD9-AC253700F09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5" name="Graphic 166">
              <a:extLst>
                <a:ext uri="{FF2B5EF4-FFF2-40B4-BE49-F238E27FC236}">
                  <a16:creationId xmlns:a16="http://schemas.microsoft.com/office/drawing/2014/main" id="{931A3C4E-D67C-4B70-823B-9BF2DF669EF5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A837BE6F-A1F9-44D0-885F-F8E20785D1B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CBC5DFA-CBEF-47F2-A8E8-6D4B1CF28981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D250DD80-6A76-4FD4-91D0-134CABD1B6A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BB18E8F4-D06F-465E-A5CF-20F8D210131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EE99CCA5-8007-467D-849B-7E01896F59B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EF260AA1-1770-4E7B-AFCB-0C01CE09AFB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E5CE2815-0B2A-4764-8683-2A17BF9F6D3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4549F248-709D-495E-9D74-5203032C351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96E018-F9B0-48BC-83AB-5C39B9F5C4F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02447B69-62BB-49B2-B0BA-804AEE57081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5C9EBFE7-3A9A-4897-B75E-028ED4C7D097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2A81A88-1F63-4587-9C91-16DBBADCE2C3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CD9DB410-FF50-462F-ADC3-DD12506066E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E03AE80B-2172-4629-A0D0-9EE1B282A69E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ABAB4945-F3D4-4AF7-B783-2D7222C59D2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4FB27E4-A204-40F1-898F-E66FCC1010E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D3106F2-3846-404D-A8AC-1C189287546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E56A7A92-C726-49DB-BB1F-28204305B8B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155DD48-71D1-433D-AC61-669DE2B94CD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F930EBB2-DA6B-4BE6-A33C-48C83DDC10B0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6" name="Graphic 234">
              <a:extLst>
                <a:ext uri="{FF2B5EF4-FFF2-40B4-BE49-F238E27FC236}">
                  <a16:creationId xmlns:a16="http://schemas.microsoft.com/office/drawing/2014/main" id="{CD844449-C53A-4064-AAEE-BD187AB1F134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C0E7EDAF-6AF7-4503-89AC-1730542A0CE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892872E1-375A-4AC2-BBF2-24DCFA2318B0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0023D7DB-FCA5-4B9C-BB98-4477A8A62B0D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CD5149A8-5F9E-4AAF-83FA-8FAA0084B8AF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3CA648FD-D79A-4B9D-A500-C563626E638A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DA0BD77E-7582-4239-9326-FDDB884468AE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7" name="Graphic 166">
              <a:extLst>
                <a:ext uri="{FF2B5EF4-FFF2-40B4-BE49-F238E27FC236}">
                  <a16:creationId xmlns:a16="http://schemas.microsoft.com/office/drawing/2014/main" id="{0345B273-5A0A-4E61-A001-D2C1B26DF4DB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3082138C-ABA6-43A7-B300-C807B45EC73E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B374CAA6-296A-4ADC-A29E-F0E440F96D6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D49CA57C-9CEA-47E9-BDE1-BE22E91D079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89230177-A9B2-4308-9821-173328FE378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09AF92E-27E6-4C4D-9B88-A715F6C381B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C4E77A57-ACA2-4A64-B5AD-1BA447DF7E5B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F613903E-E2EB-4D7B-A5BC-D6B534FBD1F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57AB0AE-9AAD-4C35-A053-ACE1DC01CCF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22E8A12A-3C7A-449F-A9C3-35456E30B6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BD903422-8E11-40DF-A6C7-F098A1BACB57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F3C6CAA-DFF1-4B54-93DF-C5B1E5AD329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E0F7BD4B-02AA-4E32-BD80-696A370F0F2A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59FAC800-17F1-45CA-A537-34FC0D1E47A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57D32D9-B5D1-4F17-95B2-62C563DBAB8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59390217-0BCF-4880-A5B3-F5C167D6597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69BB7E0-3F20-463F-94CF-61CDAA9B20B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3914B1A-AA25-4204-A13D-AACC91FC28F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838121D-993C-4FC5-ABB2-C7B1AD42C93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7BA10954-DA9C-4C6B-838B-DD701AD2AA75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267285F-EE90-43A3-B519-8C55C094B584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8" name="Graphic 3">
              <a:extLst>
                <a:ext uri="{FF2B5EF4-FFF2-40B4-BE49-F238E27FC236}">
                  <a16:creationId xmlns:a16="http://schemas.microsoft.com/office/drawing/2014/main" id="{68080F9D-FF81-453A-8B62-D575AE24882C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EDEA76C-AAF7-44AD-B6A5-C9EFCB377CDD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69E98C0-09E9-4CAC-849B-DF11E59FE32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CBCE3999-5CF1-48D6-84C2-87AE8B4A2FE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3A71EFE-D18B-456D-9313-7808BD8D058B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0255A2C-378A-4BBC-9269-BC29F31D1B36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47F3176-7D00-4851-AEF9-0BCF8E890A0D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12306F-AF63-4273-818D-4D263A4BCAC8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A7B4C2-C61B-4286-94F0-9E3C5175954D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F0D7226A-29ED-45F6-A49D-310753A50C6D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42B02FC-5AD2-43C9-A5D8-D9F53C39CBAC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CAE0C7C-D92C-4531-BBF8-79E85969367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366E51D-A94B-4766-87A5-F211F647C5A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D317DB0-2CDB-4A0E-9847-30BCB3CA9327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4ECF66D-1231-40F1-98BD-89061507D6E3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91289B5-168B-4E62-8CDF-2154C5ABDDC9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5A218E1D-675D-4020-AD2A-8FBD8039AF15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841B944-C1CB-4FC1-81C9-36DDC284340D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CBE30F9-D75F-4EE0-9059-607C35B040E9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BC35BFA-5428-4322-B618-D49984B6571C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DBBA020-A747-4BC9-A9C9-42438E3A2AD5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ED73BB7-C4DB-4B72-9B78-74A4C2B639F7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9637E45-B173-40D8-A138-26F0F62CBFA9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CFCEF1D-83FE-4F51-91C5-B9F01D0DBA8B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ED210F2-B529-4DF2-9800-52E8D21BE1E2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1C81CDE-FF29-4091-B16E-DFE9688052C2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73CFAD74-450F-4E82-8493-C91AA0B3C9E5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785565DA-633F-48CC-8B9D-184C3FA0BC51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ABC64F9-3B52-4D97-92D7-524D6CB37297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FE22B184-DC71-4081-B6BD-C5555A841F65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41E7331-7013-4DDE-9BB1-AE32FC1ABA57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09BC18B-3FA8-4633-B9BD-83266D0A3419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DDDF821-CFDA-4918-9559-C9AD91F79694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EC1A69B-EFF5-4523-8B82-D476C84F70F5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C107916-A120-4AE9-A86C-6CEA25A7FEB3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873F5C8A-9D4A-4AD2-9890-0494F9B4C10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85F1472-C5D3-4422-9E01-4EFD323FCD5B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CB8D695-4171-4BA0-A4E8-3EF5D67717C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D6C96FEF-9BDA-45E3-83AC-1AD5F5874BE4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D495708-4256-487A-88D1-2CA6BDDCD950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FF0AA83A-E50C-4C98-9F89-22A87B8F4E99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B049030-F81C-4CE1-8441-B1C4E55B48E9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0D3A977-699E-4DEE-B58A-B63FC6DDC66F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FCFB4A1-F0A4-4036-9F26-D44878B6DC4E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AA90975-E9AC-4A63-BEBC-03CF05589239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43EE086-5F5E-46F4-BA6F-E596C0E7A8B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008FF8A-F19B-47EA-BF20-39E6374EF149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8E8BA851-19DC-4D5D-95E8-6E9614376B13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55E6903F-94FC-4DC2-802A-70D36527C985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40F0B2-C24D-441A-B1D0-97CAEB5E5726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E54926F-166F-4B88-97F7-71CF57699843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7B05F77-2270-4A49-9E1C-871A4DB7A45A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AA3EC7D-EE16-4639-8CA9-5BE14768D1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648697A-C55B-43AC-8CE7-9D5D807269D7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AE2F483-4928-4916-9091-6C1FF4CEB120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FF62520B-4BE1-47E4-B3EA-C609AE859769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39F02A3-7305-4849-B452-580B4FC1F0EC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FB72BC6-7F69-492B-80E4-A29552682564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5A5FB86-1EA4-4DC4-A456-C179D8FF746D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E25C77-083E-4BF6-A165-77085DC6CFCE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063109A-567A-4902-984A-3AA7543008DD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8D59F932-3EC2-4301-9770-AE0004EEB34F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CE216B5-A48C-4037-AF5A-837270091043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F30CEA3-1E9E-4E3C-A1EE-1C48EF7A0F4B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295D4FA-9A68-484F-A309-C1FBF2475706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E688488D-83CE-4BFA-BB2C-5BDBA0621E50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FD2346A6-4750-494C-BAEA-226A84DAF674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152EE2E-AEF9-478B-AF8B-D2B2C37D4369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4111E6C-F727-4C31-BF6E-D7B87352667D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19D414FD-40A3-43EF-8A0B-6EF7709D1020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7A6CAAE-A0C9-42EB-8B47-937892D8CAA3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4BAF67D-2AAE-40AC-BAF8-D08BA2FF53AA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F16AE64B-7BB0-4EDE-AADE-71DF84003529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4711128-4B85-4448-A0BD-844E7608DA4B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1DD0FD9-2EA0-4F26-9B32-2C704BA8F322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A8CBCF7-6209-485B-8F81-CC8B9F6E86C4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92CABFB-68C7-4AB4-A7B8-23BA55649D1D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22CC595-4007-4DB2-AB90-B6A9A7ACF97A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0F07BF7-13AA-4278-9C36-4CD4237CF0E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5FBBF85-0716-415D-83EB-E5C4BC8EDDF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B7CB1EB-8132-4686-BF32-F74C27545720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CA1C540-BBF4-4EF9-89DC-E243B83C0749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2014CB-FE1A-44F8-B812-AEDF9025852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E4C3531-C59D-40FC-A4D4-B7E01716F96D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70E5E7FB-BDA4-4678-B6F0-502996D60006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3C32921-2CC5-4765-B6C1-B0E7A6E2FB80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A4E80F3-A214-4D9F-8FC4-FB4359873CF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42E2645-4A84-4F2A-9101-B0F8C40B5523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DB7DD46-2FBF-48E4-975C-B4C627EA606C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AA66349-3F3F-4F0F-8A62-291BCCE55BFA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D2C4B1BC-F852-44F6-8AC3-EB386A18A7C0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79FB44DE-B992-42F4-AA51-D6DD22D909EE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4B40888-B367-45D1-BDCD-EEA5042044A0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5D5ADDF-4A5C-4D94-83FA-C03D67D1AD92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D58A38A-038A-466B-AC3D-0973D4DB1F47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6901067F-AF74-41A6-A1C6-710F65BFD69C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58703AA4-6C99-44C4-BDBB-E652BBCE5CA1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F9B84DC-156D-457F-9170-0D167481992F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EEDDCC0-2C68-4063-8E42-A5BF2DE913EF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2F0F4D2-B46C-48CE-B850-76731B33ED14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38EF79D-B705-42D1-BF7C-8ABDADA8145F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C63998BA-AA29-49AE-AD0F-6C1A34E0FCC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5F2F9F0-4CC1-48D2-835E-A6859B585E55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7517CD8-1331-47C1-B014-4A9C75E97CD0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C7E0764B-C3EE-42F4-98C2-06B90207B5B2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921CFD0-73D0-42D4-8741-886772F20384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DCB524BD-CA53-458E-84D9-902D2EF51C8A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0691DAF-AF22-4828-B0C0-CB9CB252C22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DD61C14-15C7-4F9B-928C-48AF680D38AE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3C4C1919-E115-416B-BC41-D4A3ADDDE905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628BA0FD-8E74-4514-A865-E5E0C4B3F90D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0056ADC-7407-4F6D-B4E7-4A17C399C269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BCE156B-B75D-4E95-8ED9-C2D3E4DCE684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D7DD757-22A8-4218-B157-614AAFFC52E1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8FF1DCD-0D94-491A-A54B-5E1298CBEF9A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3BCC25A-D927-4E61-AF4C-9A8DE1F2819F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EF8280E-AEE5-43D1-8314-712820D4A3FD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9ECDE367-C734-4581-9089-EAD5369816CB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7278D60-C573-4563-B23D-FE75EEC80938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50590A3-2008-4E7E-8EB4-58DB60CF9CE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EE781E57-A838-438F-B757-F072F6625128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750F64F-D52D-4FA7-8A2F-1C3C25BE6F34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12F3EF2-7CFC-43AF-9C92-8CD0989A2490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5780C1BA-2E3C-4A0E-AFD5-34E6DE30836E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0CF536D-3A85-46EE-B2C2-FE690957FDC9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51C4AD3A-6381-4B05-B099-520B4FBAB7D3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32F300B-1ED9-4E70-99AB-6DBDC75CCFA8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B9C46CA-C0FF-454F-A544-0F866967A572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4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936610" y="2562315"/>
            <a:ext cx="13467041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6681A3"/>
                </a:solidFill>
              </a:rPr>
              <a:t>Antony Ross</a:t>
            </a:r>
            <a:endParaRPr sz="4800" b="1" dirty="0">
              <a:solidFill>
                <a:srgbClr val="6681A3"/>
              </a:solidFill>
            </a:endParaRPr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3099738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raphic 4">
            <a:extLst>
              <a:ext uri="{FF2B5EF4-FFF2-40B4-BE49-F238E27FC236}">
                <a16:creationId xmlns:a16="http://schemas.microsoft.com/office/drawing/2014/main" id="{1C99FB7F-E289-463A-9164-97C215A236DB}"/>
              </a:ext>
            </a:extLst>
          </p:cNvPr>
          <p:cNvSpPr/>
          <p:nvPr/>
        </p:nvSpPr>
        <p:spPr>
          <a:xfrm rot="19505365">
            <a:off x="957601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492DD3-EB3E-4D48-B667-4FEE1FE9131D}"/>
              </a:ext>
            </a:extLst>
          </p:cNvPr>
          <p:cNvSpPr txBox="1"/>
          <p:nvPr/>
        </p:nvSpPr>
        <p:spPr>
          <a:xfrm>
            <a:off x="268444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6B293B-D293-40D2-9E23-B3F250E62AD5}"/>
              </a:ext>
            </a:extLst>
          </p:cNvPr>
          <p:cNvGrpSpPr/>
          <p:nvPr/>
        </p:nvGrpSpPr>
        <p:grpSpPr>
          <a:xfrm>
            <a:off x="3711875" y="2319169"/>
            <a:ext cx="5723218" cy="814519"/>
            <a:chOff x="1848112" y="1575921"/>
            <a:chExt cx="5365516" cy="76361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24F925-F432-4EEB-8947-47C214AA7C2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Science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8C79477-DD75-45F0-AFD6-4EFE3CCE43C7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8FC0F34-74AF-426D-B3B1-F6343787F6DE}"/>
              </a:ext>
            </a:extLst>
          </p:cNvPr>
          <p:cNvGrpSpPr/>
          <p:nvPr/>
        </p:nvGrpSpPr>
        <p:grpSpPr>
          <a:xfrm>
            <a:off x="3711875" y="3529812"/>
            <a:ext cx="5723218" cy="814519"/>
            <a:chOff x="1848112" y="1575921"/>
            <a:chExt cx="5365516" cy="763611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044BA6-71CC-406A-9BF5-353614A35BD5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Review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7A41B7-E663-4D4D-A9B8-42A70C193FE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AF368C7-6A5F-4FCD-A553-DF3A50B1714C}"/>
              </a:ext>
            </a:extLst>
          </p:cNvPr>
          <p:cNvGrpSpPr/>
          <p:nvPr/>
        </p:nvGrpSpPr>
        <p:grpSpPr>
          <a:xfrm>
            <a:off x="3711875" y="4740453"/>
            <a:ext cx="5723218" cy="814518"/>
            <a:chOff x="1848112" y="1575921"/>
            <a:chExt cx="5365516" cy="76361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04980A4-D585-42C2-8722-6659D9807B8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The Data Science Process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8602096-166A-4A77-85A1-6363C8913C8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1200662-7EB0-4F31-A181-81CFB2EBBB3A}"/>
              </a:ext>
            </a:extLst>
          </p:cNvPr>
          <p:cNvGrpSpPr/>
          <p:nvPr/>
        </p:nvGrpSpPr>
        <p:grpSpPr>
          <a:xfrm>
            <a:off x="3711875" y="5951095"/>
            <a:ext cx="5723218" cy="814518"/>
            <a:chOff x="1848112" y="1575921"/>
            <a:chExt cx="5365516" cy="763611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1720F86-3503-4BD6-BB4E-EB12914454D3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DS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E73A173-91EF-4B14-A3EC-FAEC787BD9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aphic 421">
            <a:extLst>
              <a:ext uri="{FF2B5EF4-FFF2-40B4-BE49-F238E27FC236}">
                <a16:creationId xmlns:a16="http://schemas.microsoft.com/office/drawing/2014/main" id="{E0CB03D3-AEA0-4869-8F69-560F65C21C0E}"/>
              </a:ext>
            </a:extLst>
          </p:cNvPr>
          <p:cNvGrpSpPr/>
          <p:nvPr/>
        </p:nvGrpSpPr>
        <p:grpSpPr>
          <a:xfrm flipH="1">
            <a:off x="1013109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843318-D37A-44A5-89FB-E4A7A2D6D905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55B313E-88AE-4D3F-9286-9F96D475F65F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A7BED71-F026-454C-B4A5-308DD77478A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99BA58E-548B-44F7-AD86-45F795A692B9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1CF42F3-5B6F-4B5B-B5F4-AF9AD805F044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A42E7F-A91D-41CE-B2A5-8A966F3B42FE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D482AC4-BA11-4D7D-A996-98E7820C67A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65F3744-5A0B-4BE3-9156-1C3817F67BCB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F00017D-AE0B-41BF-AC93-319B5252CBE9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66590E8-315C-4940-BC32-06F621423067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6E7AA85-3CA6-4C41-8A8D-35D99FBE8B1F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B7EDB07-11B4-4189-B618-3263282BED8D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44A956-9E3F-4586-9DFF-E152DC35D19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6ED3F79-5943-4F01-877B-3C7D3788535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FC9A247-F22B-4018-B9EC-C0BB0385C63C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7AD4BBC-476C-421D-8BC4-FAD3CFC98F68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02B8C58-E613-4948-A17A-0A9651FECD6A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8E268C-8DDB-4BF0-BA85-D4B09A4C625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84E705B-514E-4939-A98C-396BA8E923CD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9AB7C75-2843-4046-906C-3BA2069A3C42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76A26C4-AC3E-449D-B500-B2B18964060E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A429E6D-D55C-41C6-81C9-5D163FA34F2D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5103FC7-9C76-4EF7-B897-471BA4F8DBE0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FC8F8BC-9348-4536-A34E-6A806DB07A3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5D5BDBC-35FA-41CF-AF09-E3CE07CF884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D894070-8FE0-4F68-9300-7070076CD4FB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84295D5-E392-4E08-A60D-1D76E0538B49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51B612C-984C-4AD9-8A38-BFA58C4C5093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D1EEEA4-FA73-4810-B518-2197CC14D643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FF7D515-619F-42E7-9A3A-776F37CB91AB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CE5011-3F41-4626-A058-EC43CAD874C5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3D84203-C253-444E-B0E9-070F75B3543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D5BA632-7A12-4E61-B97F-2208A843E335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BD691D4-B1B2-4C5A-92F9-9B987EEF6BF8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D022AF-9C28-4EA5-9233-5F96BB14EB30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6532269-75D0-450A-82EB-51864241BF74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9374EF0-7311-49EE-83C0-2D902AC33C18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0FB8F57-C5CB-453F-BC9D-F529C995220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AB3069C-72A6-4A29-87C6-E8CBB448FAC1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311DDBF-5767-4B30-818B-685D32B9B8E1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B5968F5-3839-4663-839C-B3A1245399DB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D1109FA-2B5E-4FC1-83DF-5EA54B10E1C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5125EB0-1EC2-41AB-B261-8B4F5DF2BA12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0C1321C-6427-4511-BE02-24A2D4FF6F9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5736829-FAD5-441A-A4F3-71200158ABF6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1EE2F2B-2A16-4D45-858B-786A956E26E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A5E32D3-0537-48F6-B6EC-E050047CED87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D35685B-BD9C-467A-9E5F-8C3E5A5F0182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A36FD5B-0331-4B2A-B09B-13A27F2A617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DC28DAF-D4D4-4006-A8EF-598068561E2A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3C98575-9843-4717-ACD3-F211098B625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95F5C50-94E2-4B07-B823-9C060CBF1C21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217DA90-1B35-466F-8808-A8BB6A2BCAD2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6F9F103-56B0-4D60-9D6D-5B36F4D3D606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CFE38DA-D29F-41E3-BFBB-71E6A889108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39DF684-988C-4EC7-9FB4-D3536D1D333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EE7DBB5-C0E0-49E8-8692-79C16CC343AF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9B85AB6-957D-4410-BC9E-75AB4C3BA74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9FAD29D-A6D2-4767-B75C-D4221D993FAA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3ABAEF-F672-48FC-9B4D-BC6C24BC4730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07F029C-B2AA-47FA-8DA2-229F8E9367BE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F93EF5D-DE05-46D7-A8ED-3E9F4AD29E01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0B4D364-03EB-471B-A9AB-3202EAFF0B36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FAE2160-9875-4099-877B-771208ACB7B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07EFEF1-F800-4CE4-B7E9-25821E6BFC55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092C371-58EC-40D5-B127-FA2DA09D8133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928D173-319B-402F-8436-1650701C7054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483BE7-690F-4BE1-A6AD-A0336D55608B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4C6CA89-986D-44F4-A22B-74FA54BE68F1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4CFCD01-C659-43CC-A6B4-A9DA0ADC4549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391BB2A-2CCB-43BF-A98D-F33140DF9F32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8628A0F-5128-4558-8C01-D7FF0B7C5844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DCB1AD2-B3E5-49FF-8A69-70315A7F5BEE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A8EED5D-D2C0-4C64-A5F7-9F09FBF35059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D67FFF9-AB0E-43BC-87C5-4E6607DA3D91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69C5130-967D-4048-979D-26290661FD07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1B2176B-EBA5-4EDC-92E5-E1FECC27BB4B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0088D12-B61C-4869-A9FA-4A5EB512F6B2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AA4931C-7639-4119-9260-D107FC6E27B8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00FCF9D-1ED5-42F2-807F-5EE8A578EBD2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0C38A56-611D-406E-A838-697A3C65D5F1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E2B864C-4AE3-4A00-A19E-FBE00020EBD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4F2F612-8280-42C6-9ADC-792DFC1FDB76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0D141FF-2F07-485B-BB8C-AAD240A1819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0257EE5-C8B8-4AB4-B7C0-DE02530F9EEB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C8BAC37-123D-4661-A194-FB5CEF7E7B4E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B29403E-E881-445A-BDA9-BE524A4AFF16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B52251F-3AC1-4863-8C10-72C2877BD256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223BE89-39FF-4712-9CBD-88D02F4C4C47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46A6636-2F34-4BC0-8BA7-72369962762B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46FD90-DCC0-452F-8C7F-F8B593B26FCC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D2E184-01A0-4D99-8AAB-91EF677E03E2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AE51067-3818-4BCE-B66C-CAB4BCFDD9E3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78A7EA8-F998-4372-B5B2-91E0588395B6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74DEDC5-F322-4B66-9E1A-AC4EDF4E2BF6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4408868-0940-4138-9799-5BF76B125F18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6705FB4-B6E0-4225-9726-692F64C507C9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6AB8CBF-0F74-4109-908A-3BBF92B57552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121AB74-B3D0-49B9-8DF0-1BBD996CC834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0848EE0-FD83-4B7A-9C57-C7ECBB851B3E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1EF77E8-D498-4346-9DB3-F36DFCC7F8C0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3F23855-7753-403B-AC5B-190551EA70B0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A833317-B820-4F13-9920-34FD55EAEE30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DEB17F9-1E8A-434C-A3F2-E688410B2BC3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30B6472-79F5-4DD1-BCB2-ADDF6531372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9A1DE7B-0069-4097-84A8-6C8C8CF3FCB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4FC81D9-E9B9-4A1F-AE00-44A0F2DA21FA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A1D3E52-DB8C-4DA6-9B2E-1443A834BB11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5931F49-C37E-40DA-88D8-C7591F35CD57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3393A84-8D3F-4BED-A793-2911FC3872C5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1FE6E6B-3197-4FAA-881E-777E5256BFAE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1E380FC-0829-4AC9-907D-019E84815BD0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CBD01F5-454C-4956-8737-F1737BEF1F84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A532C61-BB53-4DA7-AB14-A7EE6371047A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6BCAF82-CE54-4931-B757-AADBB2E95DD4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396F0D6-3483-4CA6-A4AD-68D010171ECD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1D677F0-D66A-4642-A1E0-1EDF8FA02B8C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EB59B94-C3E7-4B8C-A85B-EBB190A03F85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2C8DABE7-FF8D-456A-843E-0ECC584049D7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5643A7B-68FD-494E-9D44-656B16EBC2A6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E6415C9-A1A4-4E6E-9FFB-35B813520AC0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B8B64A0-50F6-42E4-8257-135E6E372ADF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FEAAF7A-A95D-485B-9088-234BB61A918B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05D5A10-7D2B-43A0-B6CE-A21F3DEFC8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09F1914-08CA-40F2-9A63-DD0F0E70EDAD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2921CAB-8C31-4D93-BFB6-D5D54654BBC7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0C875FE-4F1E-42F3-9619-B5FECF016A22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2560481-A0B3-43BD-AED4-35FE387D73C4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77225E6-1BAD-42E1-BD25-5BFDCAF8C60E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95417D6-4C38-403C-B65A-020284009ADA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78CE502-D5D4-44F6-A670-E1848EDD5037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135184AA-14BF-4ADC-80D1-9631137E9F6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37B5DD3-B4E2-460D-A92C-60D97E8ED465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414D064F-6401-44EE-A64C-6D4B516E4AA4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EDAEE71-8402-407F-8ECF-04D5B9046030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AC08E418-622F-41E3-B40C-BAC3DB3949A7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37CEFC-AB71-4113-9CEF-B2D48A94D813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CC097FA-2383-4201-A31E-97F6F5173613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296CC42-52F9-4929-9AED-EA06666CB32A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0B4AA5D-E514-4536-8E55-E8B6E2600DCF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A55505E-8459-4EF6-82C1-6D602F97FD88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0D26356-2581-420B-A39D-18AC5E31916D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68ED064-E1E0-468A-9D13-C17D068B26D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54D3347-DE9E-44E8-AD8E-199DB7BF2162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B638079-CCB5-4A6D-8B46-840AE4436D6C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76713CD-9E77-4C1D-A427-D168911F26EA}"/>
              </a:ext>
            </a:extLst>
          </p:cNvPr>
          <p:cNvGrpSpPr/>
          <p:nvPr/>
        </p:nvGrpSpPr>
        <p:grpSpPr>
          <a:xfrm>
            <a:off x="3728726" y="7119483"/>
            <a:ext cx="5723218" cy="814519"/>
            <a:chOff x="1848112" y="1575921"/>
            <a:chExt cx="5365516" cy="763611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BDB64D0-2A79-468D-A6B9-3667C18182B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Modeling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E5CCDEFF-C355-4F8E-99DE-E2D1ED4BE56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76B9CC78-BF50-49A5-9949-A60E10ACE2C1}"/>
              </a:ext>
            </a:extLst>
          </p:cNvPr>
          <p:cNvGrpSpPr/>
          <p:nvPr/>
        </p:nvGrpSpPr>
        <p:grpSpPr>
          <a:xfrm>
            <a:off x="3695382" y="8272022"/>
            <a:ext cx="5723218" cy="814519"/>
            <a:chOff x="1848112" y="1575921"/>
            <a:chExt cx="5365516" cy="763611"/>
          </a:xfrm>
        </p:grpSpPr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494A11A-4E9E-4E0F-A736-2A3B36D8B868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AD2E99E-792F-4C5C-9F29-14D984313C9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63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AM to 4 PM PST</a:t>
            </a:r>
            <a:endParaRPr dirty="0"/>
          </a:p>
          <a:p>
            <a:r>
              <a:rPr lang="en-US" dirty="0"/>
              <a:t>Lunch – Approx. noon to 1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1297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270039" y="254001"/>
            <a:ext cx="14800185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turn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2919590" y="2514601"/>
            <a:ext cx="11501081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Who – Brief background</a:t>
            </a:r>
            <a:endParaRPr sz="4400" dirty="0"/>
          </a:p>
          <a:p>
            <a:r>
              <a:rPr lang="en-US" sz="4400" dirty="0"/>
              <a:t>Why are you here? (Key Motivations)</a:t>
            </a:r>
          </a:p>
          <a:p>
            <a:r>
              <a:rPr lang="en-US" sz="4400" dirty="0"/>
              <a:t>How are you planning to use this knowledge?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11115451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D586-3BAC-46FA-A42C-DDD7ADAEC8AE}"/>
              </a:ext>
            </a:extLst>
          </p:cNvPr>
          <p:cNvSpPr txBox="1">
            <a:spLocks/>
          </p:cNvSpPr>
          <p:nvPr/>
        </p:nvSpPr>
        <p:spPr>
          <a:xfrm>
            <a:off x="3120231" y="254000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346D-FCEF-4D5F-92A1-041EE86DB5B1}"/>
              </a:ext>
            </a:extLst>
          </p:cNvPr>
          <p:cNvSpPr txBox="1">
            <a:spLocks/>
          </p:cNvSpPr>
          <p:nvPr/>
        </p:nvSpPr>
        <p:spPr>
          <a:xfrm>
            <a:off x="3120231" y="2276669"/>
            <a:ext cx="11099800" cy="660063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r>
              <a:rPr lang="en-US" sz="67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pPr hangingPunct="1"/>
            <a:r>
              <a:rPr lang="en-US" sz="67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pPr hangingPunct="1"/>
            <a:r>
              <a:rPr lang="en-US" sz="67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pPr hangingPunct="1"/>
            <a:r>
              <a:rPr lang="en-US" sz="67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pPr hangingPunct="1"/>
            <a:r>
              <a:rPr lang="en-US" sz="6700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435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8A4A17-6A73-4FE8-AD10-CF74ADF5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28736"/>
              </p:ext>
            </p:extLst>
          </p:nvPr>
        </p:nvGraphicFramePr>
        <p:xfrm>
          <a:off x="2805112" y="2214562"/>
          <a:ext cx="11730038" cy="6605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5BE7D6-881B-4AF3-A7E9-2DD36AB6B3F7}"/>
              </a:ext>
            </a:extLst>
          </p:cNvPr>
          <p:cNvSpPr/>
          <p:nvPr/>
        </p:nvSpPr>
        <p:spPr>
          <a:xfrm>
            <a:off x="28051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13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2958" y="2921828"/>
            <a:ext cx="5541650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Code Free</a:t>
            </a:r>
          </a:p>
          <a:p>
            <a:r>
              <a:rPr lang="en-US" sz="1600" dirty="0"/>
              <a:t>Fundamentals of AI,ML &amp; DS (1 Day)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8492" y="1173587"/>
            <a:ext cx="2656113" cy="5950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Python </a:t>
            </a:r>
            <a:r>
              <a:rPr lang="en-US" sz="1600"/>
              <a:t>for Data </a:t>
            </a:r>
            <a:r>
              <a:rPr lang="en-US" sz="1600" dirty="0"/>
              <a:t>Science</a:t>
            </a:r>
          </a:p>
          <a:p>
            <a:r>
              <a:rPr lang="en-US" sz="1600" dirty="0"/>
              <a:t>(1 Day)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6152" y="1915869"/>
            <a:ext cx="2978329" cy="841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</a:t>
            </a:r>
          </a:p>
          <a:p>
            <a:r>
              <a:rPr lang="en-US" sz="1600" dirty="0"/>
              <a:t>Machine Learning</a:t>
            </a:r>
          </a:p>
          <a:p>
            <a:r>
              <a:rPr lang="en-US" sz="1600" dirty="0"/>
              <a:t>(1 Day)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6151" y="1183376"/>
            <a:ext cx="2978331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Data Science</a:t>
            </a:r>
          </a:p>
          <a:p>
            <a:r>
              <a:rPr lang="en-US" sz="1600" dirty="0"/>
              <a:t>(1 Day)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99105" y="1177038"/>
            <a:ext cx="2995752" cy="5950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Data Science : Deep Dive</a:t>
            </a:r>
          </a:p>
          <a:p>
            <a:r>
              <a:rPr lang="en-US" sz="1600" dirty="0"/>
              <a:t>(3 Days)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99106" y="1921644"/>
            <a:ext cx="2995750" cy="8412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Machine Learning :</a:t>
            </a:r>
          </a:p>
          <a:p>
            <a:r>
              <a:rPr lang="en-US" sz="1600" dirty="0"/>
              <a:t> Deep Dive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66151" y="4629109"/>
            <a:ext cx="2978331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Big Data </a:t>
            </a:r>
          </a:p>
          <a:p>
            <a:r>
              <a:rPr lang="en-US" sz="1600" dirty="0"/>
              <a:t>(1 Day)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99106" y="4643991"/>
            <a:ext cx="2995750" cy="5950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Big Data : Deep Dive</a:t>
            </a:r>
          </a:p>
          <a:p>
            <a:r>
              <a:rPr lang="en-US" sz="1600" dirty="0"/>
              <a:t>(3 Days)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66151" y="5624628"/>
            <a:ext cx="2978331" cy="18261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Cloud Computing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(1 Day)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81688" y="5544135"/>
            <a:ext cx="2995748" cy="6116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Google Cloud Platform</a:t>
            </a:r>
          </a:p>
          <a:p>
            <a:r>
              <a:rPr lang="en-US" sz="1600" dirty="0"/>
              <a:t>  Deep Dive (3 Days)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581685" y="6238986"/>
            <a:ext cx="2995750" cy="6116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Amazon Web Services</a:t>
            </a:r>
          </a:p>
          <a:p>
            <a:r>
              <a:rPr lang="en-US" sz="1600" dirty="0"/>
              <a:t>  Deep Dive (3 Days)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6152" y="2921228"/>
            <a:ext cx="2978329" cy="13336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</a:t>
            </a:r>
          </a:p>
          <a:p>
            <a:r>
              <a:rPr lang="en-US" sz="1600" dirty="0"/>
              <a:t>Deep Learning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(1 Day)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99106" y="2919869"/>
            <a:ext cx="2995750" cy="5950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TensorFlow : Deep Dive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599106" y="3639277"/>
            <a:ext cx="2995750" cy="5950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Keras : Deep Dive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6151" y="7813970"/>
            <a:ext cx="2978331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/>
              <a:t>Tableau Desktop : Beginners</a:t>
            </a:r>
            <a:endParaRPr lang="en-US" sz="1600" dirty="0"/>
          </a:p>
          <a:p>
            <a:r>
              <a:rPr lang="en-US" sz="1600" dirty="0"/>
              <a:t>(1 Day)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99106" y="7813970"/>
            <a:ext cx="2978331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Tableau Desktop : Intermediate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599106" y="8591875"/>
            <a:ext cx="2978331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Power BI : Intermediate</a:t>
            </a:r>
          </a:p>
          <a:p>
            <a:r>
              <a:rPr lang="en-US" sz="1600" dirty="0"/>
              <a:t>(2 Days)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452957" y="7664181"/>
            <a:ext cx="12174583" cy="13063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V="1">
            <a:off x="2428985" y="4424791"/>
            <a:ext cx="12174583" cy="13063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347199" y="3634647"/>
            <a:ext cx="46166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/>
              <a:t>AI,ML </a:t>
            </a:r>
            <a:r>
              <a:rPr lang="en-US" dirty="0"/>
              <a:t>&amp; </a:t>
            </a:r>
            <a:r>
              <a:rPr lang="en-US"/>
              <a:t>Data Science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80806" y="4631025"/>
            <a:ext cx="18723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Big Data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394157" y="5494754"/>
            <a:ext cx="12174583" cy="13063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2406454" y="5602926"/>
            <a:ext cx="36676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Cloud Computing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34375" y="7809771"/>
            <a:ext cx="5626625" cy="680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/>
              <a:t>Visualization &amp; </a:t>
            </a:r>
            <a:r>
              <a:rPr lang="en-US" dirty="0"/>
              <a:t>Reporting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66151" y="8591875"/>
            <a:ext cx="2978331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Visualization using Matplotlib</a:t>
            </a:r>
          </a:p>
          <a:p>
            <a:r>
              <a:rPr lang="en-US" sz="1600" dirty="0"/>
              <a:t>(1 Day)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85435" y="8825358"/>
            <a:ext cx="446504" cy="50270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2600"/>
          </a:p>
        </p:txBody>
      </p:sp>
      <p:sp>
        <p:nvSpPr>
          <p:cNvPr id="36" name="Rectangle 35"/>
          <p:cNvSpPr/>
          <p:nvPr/>
        </p:nvSpPr>
        <p:spPr>
          <a:xfrm>
            <a:off x="3026709" y="8825358"/>
            <a:ext cx="446504" cy="5027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2600"/>
          </a:p>
        </p:txBody>
      </p:sp>
      <p:sp>
        <p:nvSpPr>
          <p:cNvPr id="37" name="Rectangle 36"/>
          <p:cNvSpPr/>
          <p:nvPr/>
        </p:nvSpPr>
        <p:spPr>
          <a:xfrm>
            <a:off x="2367984" y="8825358"/>
            <a:ext cx="446504" cy="50270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2600"/>
          </a:p>
        </p:txBody>
      </p:sp>
      <p:sp>
        <p:nvSpPr>
          <p:cNvPr id="38" name="Rectangle 37"/>
          <p:cNvSpPr/>
          <p:nvPr/>
        </p:nvSpPr>
        <p:spPr>
          <a:xfrm>
            <a:off x="4344159" y="8825358"/>
            <a:ext cx="446504" cy="5027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2600"/>
          </a:p>
        </p:txBody>
      </p:sp>
      <p:sp>
        <p:nvSpPr>
          <p:cNvPr id="39" name="TextBox 38"/>
          <p:cNvSpPr txBox="1"/>
          <p:nvPr/>
        </p:nvSpPr>
        <p:spPr>
          <a:xfrm>
            <a:off x="2334376" y="9339094"/>
            <a:ext cx="26349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i="1" dirty="0"/>
              <a:t>No Coding to deep coding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02854" y="5436106"/>
            <a:ext cx="12174583" cy="13063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ctangle 41"/>
          <p:cNvSpPr/>
          <p:nvPr/>
        </p:nvSpPr>
        <p:spPr>
          <a:xfrm>
            <a:off x="5338492" y="1921643"/>
            <a:ext cx="2656113" cy="84125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Data Science using </a:t>
            </a:r>
          </a:p>
          <a:p>
            <a:r>
              <a:rPr lang="en-US" sz="1600" dirty="0"/>
              <a:t>R Programming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52957" y="1173587"/>
            <a:ext cx="2656113" cy="5950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Python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52957" y="1910706"/>
            <a:ext cx="2656113" cy="84125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Fundamentals of </a:t>
            </a:r>
          </a:p>
          <a:p>
            <a:r>
              <a:rPr lang="en-US" sz="1600" dirty="0"/>
              <a:t>R Programming</a:t>
            </a:r>
          </a:p>
          <a:p>
            <a:r>
              <a:rPr lang="en-US" sz="1600" dirty="0"/>
              <a:t>(2 Days)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26253" y="285578"/>
            <a:ext cx="55800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/>
              <a:t>Data Training Roadmap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581685" y="6938437"/>
            <a:ext cx="2995750" cy="5950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/>
              <a:t>Microsoft Azure</a:t>
            </a:r>
          </a:p>
          <a:p>
            <a:r>
              <a:rPr lang="en-US" sz="1600" dirty="0"/>
              <a:t>  Deep Dive (3 Days)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87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9F74FE-0C80-4710-8BE9-6676C7487856}"/>
              </a:ext>
            </a:extLst>
          </p:cNvPr>
          <p:cNvSpPr/>
          <p:nvPr/>
        </p:nvSpPr>
        <p:spPr>
          <a:xfrm>
            <a:off x="13289280" y="8503920"/>
            <a:ext cx="3764280" cy="12496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32CB9-DC31-4BEC-BCEA-3A4A2897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23" y="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05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5_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23265</TotalTime>
  <Words>459</Words>
  <Application>Microsoft Office PowerPoint</Application>
  <PresentationFormat>Custom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Aharoni</vt:lpstr>
      <vt:lpstr>Arial</vt:lpstr>
      <vt:lpstr>Calibri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1_Black</vt:lpstr>
      <vt:lpstr>5_Contents Slide Master</vt:lpstr>
      <vt:lpstr>PowerPoint Presentation</vt:lpstr>
      <vt:lpstr>Introduction</vt:lpstr>
      <vt:lpstr>PowerPoint Presentation</vt:lpstr>
      <vt:lpstr>Logistics</vt:lpstr>
      <vt:lpstr>Your turn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251</cp:revision>
  <cp:lastPrinted>2019-06-11T16:44:36Z</cp:lastPrinted>
  <dcterms:modified xsi:type="dcterms:W3CDTF">2019-10-01T19:40:10Z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2019-10-01T05:18:32.7222164Z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2019-10-01T05:18:32.7222164Z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