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456" r:id="rId3"/>
    <p:sldId id="468" r:id="rId4"/>
    <p:sldId id="282" r:id="rId5"/>
    <p:sldId id="302" r:id="rId6"/>
    <p:sldId id="304" r:id="rId7"/>
    <p:sldId id="305" r:id="rId8"/>
    <p:sldId id="556" r:id="rId9"/>
    <p:sldId id="336" r:id="rId10"/>
    <p:sldId id="341" r:id="rId11"/>
    <p:sldId id="333" r:id="rId12"/>
    <p:sldId id="334" r:id="rId13"/>
    <p:sldId id="335" r:id="rId14"/>
    <p:sldId id="342" r:id="rId15"/>
    <p:sldId id="339" r:id="rId16"/>
    <p:sldId id="340" r:id="rId17"/>
    <p:sldId id="343" r:id="rId18"/>
    <p:sldId id="591" r:id="rId19"/>
    <p:sldId id="346" r:id="rId20"/>
    <p:sldId id="345" r:id="rId21"/>
    <p:sldId id="344" r:id="rId22"/>
    <p:sldId id="351" r:id="rId23"/>
    <p:sldId id="35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B36"/>
    <a:srgbClr val="4452F9"/>
    <a:srgbClr val="E46363"/>
    <a:srgbClr val="FB3742"/>
    <a:srgbClr val="1A9ECD"/>
    <a:srgbClr val="5B9BD5"/>
    <a:srgbClr val="70AD47"/>
    <a:srgbClr val="00B050"/>
    <a:srgbClr val="F1395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15D2-A048-4219-9003-8219FA24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70F0-7441-4C4B-B42E-B00EDF504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D65F-53B6-4E8D-A08C-9C4A98F4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DBF3-6B19-4B40-AA31-6E7B7150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A494-2964-4E76-8DA8-9FA8DB90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738-EF69-4E91-8D66-9C9D5908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F862D-1164-4D39-96D6-0BC13E551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B017-51B0-413F-92DF-44F1FC8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1FE5-843D-4DA8-A732-4B607372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EF85-B5CF-4F72-A6A8-B1A9E023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F0DB7-4EB9-4466-A322-85A11AB02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B2BCE-1D5F-4045-91A8-184A1484F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C310-69F8-4B80-B781-E8CFFD9B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E66C-4566-4EE9-9680-D65967C2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4191-95E3-4A4B-B6F1-B79A3C5C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2BB8-0101-4B30-BDE5-26229550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F089-E1DB-4B2A-AAD1-42FA2F0E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2A0E-DAD9-440B-AD13-2F384AD2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D2D80-DAC1-4A63-94FE-3F8DB7B3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0A941-1543-4C1F-AE2A-E0E6F003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49CC-E200-4F2B-85C4-ECA13D14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F1446-56B8-4880-87DF-86384720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73CF-E35C-4303-A750-CCA83096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67D3-F583-43EB-9BDB-3F70FDC7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9387-6C3E-4FCC-944A-8ED20A52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6202-0095-4694-9247-ECA543DA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8786-61CA-4C0C-84CA-C03025F5E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F615-705D-47DE-9A0F-4684918F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A1D2F-EC2E-44A6-8712-72C3D4D9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0AB3-70B9-45CF-B6AA-1D95B877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5D018-5B0D-438D-953D-E17ACB3F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4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E801-E59F-474D-B78F-97B8A94D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057B-BC46-4510-89FC-A0D78EF9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7ACB1-730D-4791-AC69-6D57F27B9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A2636-1020-410D-BD52-264F45579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3D02A-C7E2-4BDE-B801-E3E0DACA7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38EE2-A435-448F-867D-A9F9D326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E39A2-1E01-46C2-A491-8118B0EE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18A6C-F017-421E-B081-F2676249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52F8-5E4A-4195-BE3C-69D98950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5C4CB-8947-4D33-8108-7ED6F13E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03C30-0319-4E74-A38A-A05BC938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49A9-FB04-4889-BEBD-AC34CB2A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2C8E3-F590-441C-981B-098A8CDC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7C43E-025D-488F-90BD-2756B418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7150D-5BC5-4639-850A-5CF4BBD0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7397-9EBF-480A-B629-F0C177E5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809F-0C09-430C-9EDD-B78A471F8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0A87F-A0A0-45C6-BD5C-46072ED09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DC2A8-4F06-49E4-A761-BA0550CD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D9047-0C5B-4435-A297-E8B8A24C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E599A-905C-4753-8210-8E3C025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A4C0-8B2A-4521-8499-087F9AB8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32B13-DD45-470D-B9FB-3B9CD871A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6FF38-8A02-45A7-9C59-670C4E014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A8815-4BEF-43D9-8D44-D97C9796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D59D-3581-4E3B-AEC5-BA0CEC82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BB01-D496-4606-AC91-C43146EC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6B830-025E-475F-BB6E-2ADE1602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8D5B1-8918-42C8-969D-C2BE8306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3512-5E60-4851-9EA7-FB54B3AB5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6343A-9DA9-44DF-A4B2-CA1947928D16}" type="datetimeFigureOut">
              <a:rPr lang="en-US" smtClean="0"/>
              <a:t>07/07/2019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0097-17D1-406C-9391-5D7A6132C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BC5B-AD04-4133-96E7-0C318414D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25F73-165B-48CD-8A17-4A687533C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70F5C-40EF-4C96-8AA0-AB283E0C5548}"/>
              </a:ext>
            </a:extLst>
          </p:cNvPr>
          <p:cNvSpPr/>
          <p:nvPr/>
        </p:nvSpPr>
        <p:spPr>
          <a:xfrm>
            <a:off x="3347491" y="2087690"/>
            <a:ext cx="54970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Machine Learning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8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1237261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9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U-Turn 23">
            <a:extLst>
              <a:ext uri="{FF2B5EF4-FFF2-40B4-BE49-F238E27FC236}">
                <a16:creationId xmlns:a16="http://schemas.microsoft.com/office/drawing/2014/main" id="{E3DDF373-C5D9-4DB0-AFBF-C6A9E0C6599C}"/>
              </a:ext>
            </a:extLst>
          </p:cNvPr>
          <p:cNvSpPr/>
          <p:nvPr/>
        </p:nvSpPr>
        <p:spPr>
          <a:xfrm rot="16200000" flipH="1">
            <a:off x="5419750" y="721363"/>
            <a:ext cx="1438371" cy="487731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800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U-Turn 23">
            <a:extLst>
              <a:ext uri="{FF2B5EF4-FFF2-40B4-BE49-F238E27FC236}">
                <a16:creationId xmlns:a16="http://schemas.microsoft.com/office/drawing/2014/main" id="{FCB9A4F0-BE6F-477F-8E27-CAD7583B6517}"/>
              </a:ext>
            </a:extLst>
          </p:cNvPr>
          <p:cNvSpPr/>
          <p:nvPr/>
        </p:nvSpPr>
        <p:spPr>
          <a:xfrm rot="16200000" flipH="1">
            <a:off x="5419750" y="721363"/>
            <a:ext cx="1438371" cy="487731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800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9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5025544" y="4853261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0B573C-EBD9-4941-BAE9-6B58CBFAC3DD}"/>
              </a:ext>
            </a:extLst>
          </p:cNvPr>
          <p:cNvSpPr/>
          <p:nvPr/>
        </p:nvSpPr>
        <p:spPr>
          <a:xfrm>
            <a:off x="3691649" y="3488122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F9F6BC-2810-45BF-9C99-352F1232AEAD}"/>
              </a:ext>
            </a:extLst>
          </p:cNvPr>
          <p:cNvGraphicFramePr>
            <a:graphicFrameLocks noGrp="1"/>
          </p:cNvGraphicFramePr>
          <p:nvPr/>
        </p:nvGraphicFramePr>
        <p:xfrm>
          <a:off x="8674385" y="2454513"/>
          <a:ext cx="2474522" cy="3114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7261">
                  <a:extLst>
                    <a:ext uri="{9D8B030D-6E8A-4147-A177-3AD203B41FA5}">
                      <a16:colId xmlns:a16="http://schemas.microsoft.com/office/drawing/2014/main" val="3953637394"/>
                    </a:ext>
                  </a:extLst>
                </a:gridCol>
                <a:gridCol w="1237261">
                  <a:extLst>
                    <a:ext uri="{9D8B030D-6E8A-4147-A177-3AD203B41FA5}">
                      <a16:colId xmlns:a16="http://schemas.microsoft.com/office/drawing/2014/main" val="70895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Label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8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31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1976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918C7F-B2A5-4C1D-8E5B-C57A0B1BD8E7}"/>
              </a:ext>
            </a:extLst>
          </p:cNvPr>
          <p:cNvSpPr/>
          <p:nvPr/>
        </p:nvSpPr>
        <p:spPr>
          <a:xfrm>
            <a:off x="7388526" y="353055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978F6-70AE-4376-9C43-E861B8437CCE}"/>
              </a:ext>
            </a:extLst>
          </p:cNvPr>
          <p:cNvGrpSpPr/>
          <p:nvPr/>
        </p:nvGrpSpPr>
        <p:grpSpPr>
          <a:xfrm>
            <a:off x="952320" y="2606395"/>
            <a:ext cx="2209800" cy="2082800"/>
            <a:chOff x="402167" y="3969015"/>
            <a:chExt cx="2209800" cy="2082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3DA206-96F8-42A3-8F49-526D049460FB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Image result for algorithm icon">
              <a:extLst>
                <a:ext uri="{FF2B5EF4-FFF2-40B4-BE49-F238E27FC236}">
                  <a16:creationId xmlns:a16="http://schemas.microsoft.com/office/drawing/2014/main" id="{32966C2D-6D4D-420E-B0CF-0F105DE37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F01B1-0E04-46CD-8C26-C42F76EFA303}"/>
              </a:ext>
            </a:extLst>
          </p:cNvPr>
          <p:cNvSpPr/>
          <p:nvPr/>
        </p:nvSpPr>
        <p:spPr>
          <a:xfrm>
            <a:off x="1503586" y="4877310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5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271672-B1D9-47CB-93EC-1DE95859C045}"/>
              </a:ext>
            </a:extLst>
          </p:cNvPr>
          <p:cNvGrpSpPr/>
          <p:nvPr/>
        </p:nvGrpSpPr>
        <p:grpSpPr>
          <a:xfrm>
            <a:off x="4693249" y="2606395"/>
            <a:ext cx="2277533" cy="2277533"/>
            <a:chOff x="8515349" y="2319864"/>
            <a:chExt cx="2277533" cy="2277533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88D58D7-CA59-4983-B77F-7FB35B1E0935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BC4219-8E44-4C00-974E-AFC963DF35FE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A95887-77BE-456F-BC39-67E66A191808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63B964-8243-4AD3-90A4-63442D39F059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19FFBC-709E-4F8E-9DAD-F5A2CCCFABBC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132F9D-7628-4064-A71F-824E288D6935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1C3197F3-ACB5-43B4-9F36-FF730A1EB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4E2CE-483A-402D-A77E-DA576816699F}"/>
              </a:ext>
            </a:extLst>
          </p:cNvPr>
          <p:cNvSpPr/>
          <p:nvPr/>
        </p:nvSpPr>
        <p:spPr>
          <a:xfrm>
            <a:off x="4116641" y="4853261"/>
            <a:ext cx="3430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TRAINED MODEL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0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A406F1-334A-4378-8186-F05EF5ECA44D}"/>
              </a:ext>
            </a:extLst>
          </p:cNvPr>
          <p:cNvGrpSpPr/>
          <p:nvPr/>
        </p:nvGrpSpPr>
        <p:grpSpPr>
          <a:xfrm>
            <a:off x="5090106" y="2605396"/>
            <a:ext cx="1828800" cy="1828800"/>
            <a:chOff x="8515349" y="2319864"/>
            <a:chExt cx="2277533" cy="2277533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38780C4-E478-41BA-93D3-1573A18160D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620ECB5-676B-46FB-8836-CB957A5BD85F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DAAFC8-5757-49A4-8986-92CD3EF22A40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6DB41F-C315-491A-AF06-F0C753DED93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83E163-7D5A-4CA5-93F6-91C77BA74A58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946E66-F0DA-4277-B860-D3BFE1796212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10" descr="Related image">
              <a:extLst>
                <a:ext uri="{FF2B5EF4-FFF2-40B4-BE49-F238E27FC236}">
                  <a16:creationId xmlns:a16="http://schemas.microsoft.com/office/drawing/2014/main" id="{F430FF43-2051-445C-BB81-8EC4D9AC3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4A58C-12A8-4F93-9E69-F288D8E9CC13}"/>
              </a:ext>
            </a:extLst>
          </p:cNvPr>
          <p:cNvSpPr/>
          <p:nvPr/>
        </p:nvSpPr>
        <p:spPr>
          <a:xfrm>
            <a:off x="5405542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E77404D-3F79-4D3F-9296-6FBED1D169FB}"/>
              </a:ext>
            </a:extLst>
          </p:cNvPr>
          <p:cNvGrpSpPr/>
          <p:nvPr/>
        </p:nvGrpSpPr>
        <p:grpSpPr>
          <a:xfrm>
            <a:off x="717414" y="2605396"/>
            <a:ext cx="1828800" cy="1828800"/>
            <a:chOff x="717414" y="2696193"/>
            <a:chExt cx="1828800" cy="182880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52D6257-8EAB-42EE-8BCE-3F2A334E53F8}"/>
                </a:ext>
              </a:extLst>
            </p:cNvPr>
            <p:cNvSpPr/>
            <p:nvPr/>
          </p:nvSpPr>
          <p:spPr>
            <a:xfrm rot="10800000">
              <a:off x="856865" y="3113336"/>
              <a:ext cx="1422771" cy="536634"/>
            </a:xfrm>
            <a:prstGeom prst="triangle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CBF0BD3-21A2-4A96-9AF7-2A9F7D974C8C}"/>
                </a:ext>
              </a:extLst>
            </p:cNvPr>
            <p:cNvSpPr/>
            <p:nvPr/>
          </p:nvSpPr>
          <p:spPr>
            <a:xfrm>
              <a:off x="825089" y="2762182"/>
              <a:ext cx="1628244" cy="380717"/>
            </a:xfrm>
            <a:prstGeom prst="triangle">
              <a:avLst>
                <a:gd name="adj" fmla="val 44796"/>
              </a:avLst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F7E486-D995-4393-AC55-74F97114AD18}"/>
                </a:ext>
              </a:extLst>
            </p:cNvPr>
            <p:cNvSpPr/>
            <p:nvPr/>
          </p:nvSpPr>
          <p:spPr>
            <a:xfrm>
              <a:off x="1317981" y="3183423"/>
              <a:ext cx="1135352" cy="795426"/>
            </a:xfrm>
            <a:prstGeom prst="rect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B4B9D8-87B7-4DDF-B0D4-4EC8C196A42B}"/>
                </a:ext>
              </a:extLst>
            </p:cNvPr>
            <p:cNvSpPr/>
            <p:nvPr/>
          </p:nvSpPr>
          <p:spPr>
            <a:xfrm rot="1906395">
              <a:off x="1024932" y="3422079"/>
              <a:ext cx="983924" cy="795426"/>
            </a:xfrm>
            <a:prstGeom prst="rect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17ABCF-2457-4335-BE91-6E2E6FC4C559}"/>
                </a:ext>
              </a:extLst>
            </p:cNvPr>
            <p:cNvSpPr/>
            <p:nvPr/>
          </p:nvSpPr>
          <p:spPr>
            <a:xfrm rot="445923">
              <a:off x="871765" y="3183423"/>
              <a:ext cx="1135352" cy="795426"/>
            </a:xfrm>
            <a:prstGeom prst="rect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C295BC-9D28-49BE-8BD2-4D236B1DB104}"/>
                </a:ext>
              </a:extLst>
            </p:cNvPr>
            <p:cNvSpPr/>
            <p:nvPr/>
          </p:nvSpPr>
          <p:spPr>
            <a:xfrm rot="19880160">
              <a:off x="1330427" y="3464098"/>
              <a:ext cx="983924" cy="795426"/>
            </a:xfrm>
            <a:prstGeom prst="rect">
              <a:avLst/>
            </a:prstGeom>
            <a:solidFill>
              <a:srgbClr val="FB37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Related image">
              <a:extLst>
                <a:ext uri="{FF2B5EF4-FFF2-40B4-BE49-F238E27FC236}">
                  <a16:creationId xmlns:a16="http://schemas.microsoft.com/office/drawing/2014/main" id="{F8D85041-DA5F-44FF-8542-0205F8C18B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14" y="2696193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5E9413A-6BAF-46ED-A9D0-2DD38539AE5E}"/>
              </a:ext>
            </a:extLst>
          </p:cNvPr>
          <p:cNvSpPr/>
          <p:nvPr/>
        </p:nvSpPr>
        <p:spPr>
          <a:xfrm>
            <a:off x="1070785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1B2FF4-FCD6-41E0-B6A4-BBBFC3911404}"/>
              </a:ext>
            </a:extLst>
          </p:cNvPr>
          <p:cNvGrpSpPr/>
          <p:nvPr/>
        </p:nvGrpSpPr>
        <p:grpSpPr>
          <a:xfrm>
            <a:off x="2903760" y="2605396"/>
            <a:ext cx="1828800" cy="1828800"/>
            <a:chOff x="2918603" y="2669582"/>
            <a:chExt cx="1828800" cy="182880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17D022F-3FDD-4174-8713-8ACCB2297418}"/>
                </a:ext>
              </a:extLst>
            </p:cNvPr>
            <p:cNvSpPr/>
            <p:nvPr/>
          </p:nvSpPr>
          <p:spPr>
            <a:xfrm rot="10800000">
              <a:off x="3038003" y="3113336"/>
              <a:ext cx="1422771" cy="53663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5605F7-9E21-45EE-B2EE-6BDA66391CD5}"/>
                </a:ext>
              </a:extLst>
            </p:cNvPr>
            <p:cNvSpPr/>
            <p:nvPr/>
          </p:nvSpPr>
          <p:spPr>
            <a:xfrm>
              <a:off x="3006227" y="2762182"/>
              <a:ext cx="1628244" cy="380717"/>
            </a:xfrm>
            <a:prstGeom prst="triangle">
              <a:avLst>
                <a:gd name="adj" fmla="val 4479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F06C95-5338-43B1-AC78-7D089E894F7D}"/>
                </a:ext>
              </a:extLst>
            </p:cNvPr>
            <p:cNvSpPr/>
            <p:nvPr/>
          </p:nvSpPr>
          <p:spPr>
            <a:xfrm>
              <a:off x="3499119" y="3183423"/>
              <a:ext cx="1135352" cy="795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3F8849-78BE-48EA-9257-1FC9750EF493}"/>
                </a:ext>
              </a:extLst>
            </p:cNvPr>
            <p:cNvSpPr/>
            <p:nvPr/>
          </p:nvSpPr>
          <p:spPr>
            <a:xfrm rot="1906395">
              <a:off x="3206070" y="3422079"/>
              <a:ext cx="983924" cy="795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16FB51-0266-4C42-8808-992C2F09DAC8}"/>
                </a:ext>
              </a:extLst>
            </p:cNvPr>
            <p:cNvSpPr/>
            <p:nvPr/>
          </p:nvSpPr>
          <p:spPr>
            <a:xfrm rot="445923">
              <a:off x="3052903" y="3183423"/>
              <a:ext cx="1135352" cy="795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0E00ED-6BF7-4EB5-8459-1A7F5D4E5AEA}"/>
                </a:ext>
              </a:extLst>
            </p:cNvPr>
            <p:cNvSpPr/>
            <p:nvPr/>
          </p:nvSpPr>
          <p:spPr>
            <a:xfrm rot="19880160">
              <a:off x="3511565" y="3464098"/>
              <a:ext cx="983924" cy="7954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10" descr="Related image">
              <a:extLst>
                <a:ext uri="{FF2B5EF4-FFF2-40B4-BE49-F238E27FC236}">
                  <a16:creationId xmlns:a16="http://schemas.microsoft.com/office/drawing/2014/main" id="{8AC83062-2662-4786-BF4B-E4045B17C4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8603" y="2669582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843E983-6F21-4E69-A4A7-9DB1B5F7B9A7}"/>
              </a:ext>
            </a:extLst>
          </p:cNvPr>
          <p:cNvSpPr/>
          <p:nvPr/>
        </p:nvSpPr>
        <p:spPr>
          <a:xfrm>
            <a:off x="3228051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C6E129-14BD-4024-9951-562970EEE9CB}"/>
              </a:ext>
            </a:extLst>
          </p:cNvPr>
          <p:cNvGrpSpPr/>
          <p:nvPr/>
        </p:nvGrpSpPr>
        <p:grpSpPr>
          <a:xfrm>
            <a:off x="7276452" y="2605396"/>
            <a:ext cx="1828800" cy="1828800"/>
            <a:chOff x="7208332" y="2632886"/>
            <a:chExt cx="1828800" cy="1828800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7A1B8E2-B8B1-41E7-872B-F21C0453FFC0}"/>
                </a:ext>
              </a:extLst>
            </p:cNvPr>
            <p:cNvSpPr/>
            <p:nvPr/>
          </p:nvSpPr>
          <p:spPr>
            <a:xfrm rot="10800000">
              <a:off x="7348888" y="3029506"/>
              <a:ext cx="1422771" cy="536634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3265543-7DFE-45A8-BFA3-E19F5530196F}"/>
                </a:ext>
              </a:extLst>
            </p:cNvPr>
            <p:cNvSpPr/>
            <p:nvPr/>
          </p:nvSpPr>
          <p:spPr>
            <a:xfrm>
              <a:off x="7317112" y="2678352"/>
              <a:ext cx="1628244" cy="380717"/>
            </a:xfrm>
            <a:prstGeom prst="triangle">
              <a:avLst>
                <a:gd name="adj" fmla="val 44796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8626E0-B9B7-495D-AF88-D969FA5DBC4B}"/>
                </a:ext>
              </a:extLst>
            </p:cNvPr>
            <p:cNvSpPr/>
            <p:nvPr/>
          </p:nvSpPr>
          <p:spPr>
            <a:xfrm>
              <a:off x="7810004" y="3099593"/>
              <a:ext cx="1135352" cy="7954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08B352-E047-4513-9DA4-C3525A9F6CD8}"/>
                </a:ext>
              </a:extLst>
            </p:cNvPr>
            <p:cNvSpPr/>
            <p:nvPr/>
          </p:nvSpPr>
          <p:spPr>
            <a:xfrm rot="1906395">
              <a:off x="7516955" y="3338249"/>
              <a:ext cx="983924" cy="7954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C31D67-4884-4C7E-A194-82FF39F364A0}"/>
                </a:ext>
              </a:extLst>
            </p:cNvPr>
            <p:cNvSpPr/>
            <p:nvPr/>
          </p:nvSpPr>
          <p:spPr>
            <a:xfrm rot="445923">
              <a:off x="7363788" y="3099593"/>
              <a:ext cx="1135352" cy="7954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2E625-0CFA-45AE-9C08-8E7E5C39862B}"/>
                </a:ext>
              </a:extLst>
            </p:cNvPr>
            <p:cNvSpPr/>
            <p:nvPr/>
          </p:nvSpPr>
          <p:spPr>
            <a:xfrm rot="19880160">
              <a:off x="7822450" y="3380268"/>
              <a:ext cx="983924" cy="79542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FCDD4C92-D976-4016-977B-C5A8A722C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332" y="2632886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7DA8FE4-2621-423A-AE28-A5B9ECA3B445}"/>
              </a:ext>
            </a:extLst>
          </p:cNvPr>
          <p:cNvSpPr/>
          <p:nvPr/>
        </p:nvSpPr>
        <p:spPr>
          <a:xfrm>
            <a:off x="7562808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88583B-B497-45B1-9148-BC76AE4B8811}"/>
              </a:ext>
            </a:extLst>
          </p:cNvPr>
          <p:cNvGrpSpPr/>
          <p:nvPr/>
        </p:nvGrpSpPr>
        <p:grpSpPr>
          <a:xfrm>
            <a:off x="9462799" y="2605396"/>
            <a:ext cx="1828800" cy="1828800"/>
            <a:chOff x="9462799" y="2581269"/>
            <a:chExt cx="1828800" cy="1828800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C21F22A-9381-4789-8E50-8A7C4E6AFF26}"/>
                </a:ext>
              </a:extLst>
            </p:cNvPr>
            <p:cNvSpPr/>
            <p:nvPr/>
          </p:nvSpPr>
          <p:spPr>
            <a:xfrm rot="10800000">
              <a:off x="9606017" y="3029506"/>
              <a:ext cx="1422771" cy="5366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3D40A114-93FF-4DB2-B4A7-091A8B2A933B}"/>
                </a:ext>
              </a:extLst>
            </p:cNvPr>
            <p:cNvSpPr/>
            <p:nvPr/>
          </p:nvSpPr>
          <p:spPr>
            <a:xfrm>
              <a:off x="9574241" y="2678352"/>
              <a:ext cx="1628244" cy="380717"/>
            </a:xfrm>
            <a:prstGeom prst="triangle">
              <a:avLst>
                <a:gd name="adj" fmla="val 4479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AC8E26-A4FB-4183-9910-D808BA48A771}"/>
                </a:ext>
              </a:extLst>
            </p:cNvPr>
            <p:cNvSpPr/>
            <p:nvPr/>
          </p:nvSpPr>
          <p:spPr>
            <a:xfrm>
              <a:off x="10067133" y="3099593"/>
              <a:ext cx="1135352" cy="7954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0BF4B1D-B708-40A3-8DA1-FF86DEDF172E}"/>
                </a:ext>
              </a:extLst>
            </p:cNvPr>
            <p:cNvSpPr/>
            <p:nvPr/>
          </p:nvSpPr>
          <p:spPr>
            <a:xfrm rot="1906395">
              <a:off x="9774084" y="3338249"/>
              <a:ext cx="983924" cy="7954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75A491-257B-4C43-BA18-5AFE6D3832F9}"/>
                </a:ext>
              </a:extLst>
            </p:cNvPr>
            <p:cNvSpPr/>
            <p:nvPr/>
          </p:nvSpPr>
          <p:spPr>
            <a:xfrm rot="445923">
              <a:off x="9620917" y="3099593"/>
              <a:ext cx="1135352" cy="7954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99C5FB-028C-40E8-875D-2FC81EEEED56}"/>
                </a:ext>
              </a:extLst>
            </p:cNvPr>
            <p:cNvSpPr/>
            <p:nvPr/>
          </p:nvSpPr>
          <p:spPr>
            <a:xfrm rot="19880160">
              <a:off x="10079579" y="3380268"/>
              <a:ext cx="983924" cy="79542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10" descr="Related image">
              <a:extLst>
                <a:ext uri="{FF2B5EF4-FFF2-40B4-BE49-F238E27FC236}">
                  <a16:creationId xmlns:a16="http://schemas.microsoft.com/office/drawing/2014/main" id="{08F489D4-A154-40F5-89EC-08F986FE3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2799" y="2581269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C64B6EB-AB5B-46C8-90DF-4748D8D4B24D}"/>
              </a:ext>
            </a:extLst>
          </p:cNvPr>
          <p:cNvSpPr/>
          <p:nvPr/>
        </p:nvSpPr>
        <p:spPr>
          <a:xfrm>
            <a:off x="9808774" y="4528916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2D4778-4304-404B-8F47-8B71956F96D6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057956" y="1050743"/>
            <a:ext cx="6076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 the Model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CCFC63-4976-4008-8BCA-EB71CE82A22E}"/>
              </a:ext>
            </a:extLst>
          </p:cNvPr>
          <p:cNvGrpSpPr/>
          <p:nvPr/>
        </p:nvGrpSpPr>
        <p:grpSpPr>
          <a:xfrm>
            <a:off x="4991099" y="2606395"/>
            <a:ext cx="2209800" cy="2082800"/>
            <a:chOff x="402167" y="3969015"/>
            <a:chExt cx="2209800" cy="20828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07C67-1551-4103-93AA-8A77B10DB212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Image result for algorithm icon">
              <a:extLst>
                <a:ext uri="{FF2B5EF4-FFF2-40B4-BE49-F238E27FC236}">
                  <a16:creationId xmlns:a16="http://schemas.microsoft.com/office/drawing/2014/main" id="{B56E21C5-5094-4DFA-B8B2-457D1DCDC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164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970F5C-40EF-4C96-8AA0-AB283E0C5548}"/>
              </a:ext>
            </a:extLst>
          </p:cNvPr>
          <p:cNvSpPr/>
          <p:nvPr/>
        </p:nvSpPr>
        <p:spPr>
          <a:xfrm>
            <a:off x="2111576" y="2087690"/>
            <a:ext cx="79688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What is Machine Learning?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9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EA10C-70FB-447A-93AF-7D047CEF55E5}"/>
              </a:ext>
            </a:extLst>
          </p:cNvPr>
          <p:cNvGrpSpPr/>
          <p:nvPr/>
        </p:nvGrpSpPr>
        <p:grpSpPr>
          <a:xfrm>
            <a:off x="5616826" y="2472477"/>
            <a:ext cx="2209800" cy="2680865"/>
            <a:chOff x="4991099" y="2700663"/>
            <a:chExt cx="2209800" cy="26808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A6778-CC9E-442E-BD17-71A63A21FC11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BF9879-9E2F-4881-AFC9-80791ABD9105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Image result for algorithm icon">
                <a:extLst>
                  <a:ext uri="{FF2B5EF4-FFF2-40B4-BE49-F238E27FC236}">
                    <a16:creationId xmlns:a16="http://schemas.microsoft.com/office/drawing/2014/main" id="{E3CE2096-419A-471A-8DD3-4FCAAA7BB9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B3D61-162A-4D1E-A91E-785AE52B3DB9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057956" y="1050743"/>
            <a:ext cx="60760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 the Model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A15C8-AB97-41C2-81E5-AC4FE53F8373}"/>
              </a:ext>
            </a:extLst>
          </p:cNvPr>
          <p:cNvSpPr/>
          <p:nvPr/>
        </p:nvSpPr>
        <p:spPr>
          <a:xfrm>
            <a:off x="2811559" y="3409677"/>
            <a:ext cx="2155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20000"/>
                </a:solidFill>
              </a:rPr>
              <a:t>Training Data</a:t>
            </a:r>
            <a:endParaRPr lang="en-US" sz="2800" dirty="0">
              <a:solidFill>
                <a:srgbClr val="F2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E1DF1-2582-427B-AD5B-A729B74B956E}"/>
              </a:ext>
            </a:extLst>
          </p:cNvPr>
          <p:cNvGrpSpPr/>
          <p:nvPr/>
        </p:nvGrpSpPr>
        <p:grpSpPr>
          <a:xfrm>
            <a:off x="4986994" y="2196447"/>
            <a:ext cx="2209800" cy="2680865"/>
            <a:chOff x="952320" y="2196445"/>
            <a:chExt cx="2209800" cy="2680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AB1FC5-B656-42D4-BC5A-2E7C67C877EC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773D39-AE6A-4BD1-937F-3ADAAEC14BF6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Image result for algorithm icon">
                <a:extLst>
                  <a:ext uri="{FF2B5EF4-FFF2-40B4-BE49-F238E27FC236}">
                    <a16:creationId xmlns:a16="http://schemas.microsoft.com/office/drawing/2014/main" id="{E414A9D0-4E97-46A2-A64F-FF8AC680F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64C749-D619-463B-8E77-FC1D14616BC9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6AE54A7-CBC9-4B7D-AC98-6120A6C7E453}"/>
              </a:ext>
            </a:extLst>
          </p:cNvPr>
          <p:cNvSpPr/>
          <p:nvPr/>
        </p:nvSpPr>
        <p:spPr>
          <a:xfrm>
            <a:off x="7966006" y="3415419"/>
            <a:ext cx="1558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20000"/>
                </a:solidFill>
              </a:rPr>
              <a:t>Test Data</a:t>
            </a:r>
            <a:endParaRPr lang="en-US" sz="2800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58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7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16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1D5390-982F-486B-8F54-C94C919A1B82}"/>
              </a:ext>
            </a:extLst>
          </p:cNvPr>
          <p:cNvGrpSpPr/>
          <p:nvPr/>
        </p:nvGrpSpPr>
        <p:grpSpPr>
          <a:xfrm>
            <a:off x="5398932" y="4550563"/>
            <a:ext cx="1828800" cy="1828800"/>
            <a:chOff x="8515349" y="2319864"/>
            <a:chExt cx="2277533" cy="2277533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4C5967D-7253-468D-A3D5-E9CABFA5FF26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AE793BE-2F1F-4CD8-B59C-8CF3ADC13466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DF7C6F-06B4-4B62-9C24-13CA486420C7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65F93-08B8-48B7-B148-932820711B27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90AFFA-A4E7-46CB-8AD6-BEFAE85340B2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4DEE42-AA01-4D7C-907E-B7F03D00A57D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10" descr="Related image">
              <a:extLst>
                <a:ext uri="{FF2B5EF4-FFF2-40B4-BE49-F238E27FC236}">
                  <a16:creationId xmlns:a16="http://schemas.microsoft.com/office/drawing/2014/main" id="{6A93024D-A2D6-4DA6-BD63-770287A41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7A8951-37CB-4B15-B591-3574F30B8D31}"/>
              </a:ext>
            </a:extLst>
          </p:cNvPr>
          <p:cNvGrpSpPr/>
          <p:nvPr/>
        </p:nvGrpSpPr>
        <p:grpSpPr>
          <a:xfrm>
            <a:off x="5398932" y="464320"/>
            <a:ext cx="1828800" cy="1828800"/>
            <a:chOff x="4386085" y="2595128"/>
            <a:chExt cx="2322318" cy="2322318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83C7159-AC5C-418C-97B5-291020DCD46C}"/>
                </a:ext>
              </a:extLst>
            </p:cNvPr>
            <p:cNvSpPr/>
            <p:nvPr/>
          </p:nvSpPr>
          <p:spPr>
            <a:xfrm rot="10800000">
              <a:off x="4560484" y="3201653"/>
              <a:ext cx="1806718" cy="66242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1541F09-7B29-4A0E-BD53-27FF44962A75}"/>
                </a:ext>
              </a:extLst>
            </p:cNvPr>
            <p:cNvSpPr/>
            <p:nvPr/>
          </p:nvSpPr>
          <p:spPr>
            <a:xfrm>
              <a:off x="4515879" y="2762626"/>
              <a:ext cx="2067641" cy="469956"/>
            </a:xfrm>
            <a:prstGeom prst="triangle">
              <a:avLst>
                <a:gd name="adj" fmla="val 447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86879-8AD6-4F2A-A98E-427E9E3F24C9}"/>
                </a:ext>
              </a:extLst>
            </p:cNvPr>
            <p:cNvSpPr/>
            <p:nvPr/>
          </p:nvSpPr>
          <p:spPr>
            <a:xfrm>
              <a:off x="5141785" y="3291776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46727E-1B87-4894-AE07-4BF7EEF7CC4A}"/>
                </a:ext>
              </a:extLst>
            </p:cNvPr>
            <p:cNvSpPr/>
            <p:nvPr/>
          </p:nvSpPr>
          <p:spPr>
            <a:xfrm rot="1906395">
              <a:off x="4809489" y="3581647"/>
              <a:ext cx="1214555" cy="10100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04B0BD-D845-489F-8383-FFB6B9A14856}"/>
                </a:ext>
              </a:extLst>
            </p:cNvPr>
            <p:cNvSpPr/>
            <p:nvPr/>
          </p:nvSpPr>
          <p:spPr>
            <a:xfrm rot="445923">
              <a:off x="4585632" y="3289941"/>
              <a:ext cx="1441736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8BDB92-FE1E-44D3-AC11-66B593CF626F}"/>
                </a:ext>
              </a:extLst>
            </p:cNvPr>
            <p:cNvSpPr/>
            <p:nvPr/>
          </p:nvSpPr>
          <p:spPr>
            <a:xfrm rot="19880160">
              <a:off x="5164560" y="3646565"/>
              <a:ext cx="1249445" cy="98187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10" descr="Related image">
              <a:extLst>
                <a:ext uri="{FF2B5EF4-FFF2-40B4-BE49-F238E27FC236}">
                  <a16:creationId xmlns:a16="http://schemas.microsoft.com/office/drawing/2014/main" id="{AAE7C5FD-92C8-4708-B00F-078E1E1AB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085" y="2595128"/>
              <a:ext cx="2322318" cy="2322318"/>
            </a:xfrm>
            <a:prstGeom prst="rect">
              <a:avLst/>
            </a:prstGeom>
            <a:solidFill>
              <a:schemeClr val="bg1"/>
            </a:solidFill>
            <a:extLst/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8947C5-DACD-4B9B-9175-BFB3046D0FA0}"/>
              </a:ext>
            </a:extLst>
          </p:cNvPr>
          <p:cNvGrpSpPr/>
          <p:nvPr/>
        </p:nvGrpSpPr>
        <p:grpSpPr>
          <a:xfrm>
            <a:off x="5398932" y="2493590"/>
            <a:ext cx="1828800" cy="1828800"/>
            <a:chOff x="7797809" y="2640075"/>
            <a:chExt cx="2277533" cy="2277533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68B3C01-3B4E-408D-86F1-AFF0E41514D2}"/>
                </a:ext>
              </a:extLst>
            </p:cNvPr>
            <p:cNvSpPr/>
            <p:nvPr/>
          </p:nvSpPr>
          <p:spPr>
            <a:xfrm rot="10800000">
              <a:off x="7943412" y="3201001"/>
              <a:ext cx="1771876" cy="668308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4D3A0A1-7B99-448A-A02C-62E2EB59D529}"/>
                </a:ext>
              </a:extLst>
            </p:cNvPr>
            <p:cNvSpPr/>
            <p:nvPr/>
          </p:nvSpPr>
          <p:spPr>
            <a:xfrm>
              <a:off x="7903839" y="2763685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85F522-B934-4660-AA56-1D9B9FD9559B}"/>
                </a:ext>
              </a:extLst>
            </p:cNvPr>
            <p:cNvSpPr/>
            <p:nvPr/>
          </p:nvSpPr>
          <p:spPr>
            <a:xfrm>
              <a:off x="8517673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2A02A9-3EA8-4C7F-AD98-1AB2431DA324}"/>
                </a:ext>
              </a:extLst>
            </p:cNvPr>
            <p:cNvSpPr/>
            <p:nvPr/>
          </p:nvSpPr>
          <p:spPr>
            <a:xfrm rot="1906395">
              <a:off x="8152718" y="3585501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C139C1-5FE2-43C0-B5FE-365E603509AB}"/>
                </a:ext>
              </a:extLst>
            </p:cNvPr>
            <p:cNvSpPr/>
            <p:nvPr/>
          </p:nvSpPr>
          <p:spPr>
            <a:xfrm rot="445923">
              <a:off x="7961968" y="3288286"/>
              <a:ext cx="1413933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7E36A0-DD94-4E3C-93A5-DC501CD2D40E}"/>
                </a:ext>
              </a:extLst>
            </p:cNvPr>
            <p:cNvSpPr/>
            <p:nvPr/>
          </p:nvSpPr>
          <p:spPr>
            <a:xfrm rot="19880160">
              <a:off x="8533172" y="3637830"/>
              <a:ext cx="1225350" cy="990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10" descr="Related image">
              <a:extLst>
                <a:ext uri="{FF2B5EF4-FFF2-40B4-BE49-F238E27FC236}">
                  <a16:creationId xmlns:a16="http://schemas.microsoft.com/office/drawing/2014/main" id="{715FC7FF-9A0C-4AB2-8F1A-21A4117E3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809" y="2640075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CAC40-C0AB-4DD4-BDEB-8CDC2627C825}"/>
              </a:ext>
            </a:extLst>
          </p:cNvPr>
          <p:cNvSpPr/>
          <p:nvPr/>
        </p:nvSpPr>
        <p:spPr>
          <a:xfrm>
            <a:off x="4502611" y="1601471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Train</a:t>
            </a:r>
            <a:endParaRPr lang="en-US" dirty="0">
              <a:solidFill>
                <a:srgbClr val="F20000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CFF156-0225-41BB-8192-F92EE39F5DE5}"/>
              </a:ext>
            </a:extLst>
          </p:cNvPr>
          <p:cNvGrpSpPr/>
          <p:nvPr/>
        </p:nvGrpSpPr>
        <p:grpSpPr>
          <a:xfrm>
            <a:off x="2554060" y="243408"/>
            <a:ext cx="1554480" cy="1737360"/>
            <a:chOff x="952320" y="2196445"/>
            <a:chExt cx="2209800" cy="26808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750F7C7-15EA-4660-9493-CC0D6EA6C51A}"/>
                </a:ext>
              </a:extLst>
            </p:cNvPr>
            <p:cNvGrpSpPr/>
            <p:nvPr/>
          </p:nvGrpSpPr>
          <p:grpSpPr>
            <a:xfrm>
              <a:off x="952320" y="2606395"/>
              <a:ext cx="2209800" cy="2082800"/>
              <a:chOff x="402167" y="3969015"/>
              <a:chExt cx="2209800" cy="20828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3007AF-1AA6-43A6-8648-60B98A51510E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Image result for algorithm icon">
                <a:extLst>
                  <a:ext uri="{FF2B5EF4-FFF2-40B4-BE49-F238E27FC236}">
                    <a16:creationId xmlns:a16="http://schemas.microsoft.com/office/drawing/2014/main" id="{FA55BA13-7633-4687-A581-F281A1EAB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464345-AD2A-49A2-AF92-53F8386D0487}"/>
                </a:ext>
              </a:extLst>
            </p:cNvPr>
            <p:cNvSpPr/>
            <p:nvPr/>
          </p:nvSpPr>
          <p:spPr>
            <a:xfrm>
              <a:off x="2611225" y="2196445"/>
              <a:ext cx="550895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F8CEE3-3A01-4123-8222-120417693518}"/>
              </a:ext>
            </a:extLst>
          </p:cNvPr>
          <p:cNvGrpSpPr/>
          <p:nvPr/>
        </p:nvGrpSpPr>
        <p:grpSpPr>
          <a:xfrm>
            <a:off x="2675297" y="2577017"/>
            <a:ext cx="1554480" cy="1737360"/>
            <a:chOff x="4991099" y="2700663"/>
            <a:chExt cx="2209800" cy="26808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A315A5-5243-4805-AE49-8A64925F091F}"/>
                </a:ext>
              </a:extLst>
            </p:cNvPr>
            <p:cNvGrpSpPr/>
            <p:nvPr/>
          </p:nvGrpSpPr>
          <p:grpSpPr>
            <a:xfrm>
              <a:off x="4991099" y="2853063"/>
              <a:ext cx="2209800" cy="2082800"/>
              <a:chOff x="402167" y="3969015"/>
              <a:chExt cx="2209800" cy="208280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E4B410-6E8C-4F4F-A657-671737B28224}"/>
                  </a:ext>
                </a:extLst>
              </p:cNvPr>
              <p:cNvSpPr/>
              <p:nvPr/>
            </p:nvSpPr>
            <p:spPr>
              <a:xfrm>
                <a:off x="503766" y="3969015"/>
                <a:ext cx="2082800" cy="2082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2" descr="Image result for algorithm icon">
                <a:extLst>
                  <a:ext uri="{FF2B5EF4-FFF2-40B4-BE49-F238E27FC236}">
                    <a16:creationId xmlns:a16="http://schemas.microsoft.com/office/drawing/2014/main" id="{5E7A9389-9C23-40A0-A7C5-5FEAD5BA5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67" y="3976953"/>
                <a:ext cx="2209800" cy="2066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B35505-FE68-4CA5-AA36-523C4CDBAD33}"/>
                </a:ext>
              </a:extLst>
            </p:cNvPr>
            <p:cNvSpPr/>
            <p:nvPr/>
          </p:nvSpPr>
          <p:spPr>
            <a:xfrm>
              <a:off x="5067297" y="2700663"/>
              <a:ext cx="1597630" cy="2680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D46E3BA-19CE-4412-87B2-561A13A9F9BB}"/>
              </a:ext>
            </a:extLst>
          </p:cNvPr>
          <p:cNvSpPr/>
          <p:nvPr/>
        </p:nvSpPr>
        <p:spPr>
          <a:xfrm>
            <a:off x="4545291" y="104898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BAC12F-D227-42A8-8C9B-324949B7B293}"/>
              </a:ext>
            </a:extLst>
          </p:cNvPr>
          <p:cNvSpPr/>
          <p:nvPr/>
        </p:nvSpPr>
        <p:spPr>
          <a:xfrm>
            <a:off x="4562165" y="310752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306045-ECB3-4A37-9956-7AEFD965E6D1}"/>
              </a:ext>
            </a:extLst>
          </p:cNvPr>
          <p:cNvSpPr/>
          <p:nvPr/>
        </p:nvSpPr>
        <p:spPr>
          <a:xfrm>
            <a:off x="4539788" y="3606232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Test</a:t>
            </a:r>
            <a:endParaRPr lang="en-US" dirty="0">
              <a:solidFill>
                <a:srgbClr val="F20000"/>
              </a:solidFill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2BA1689-9294-4100-A756-4359E45753B3}"/>
              </a:ext>
            </a:extLst>
          </p:cNvPr>
          <p:cNvSpPr/>
          <p:nvPr/>
        </p:nvSpPr>
        <p:spPr>
          <a:xfrm>
            <a:off x="4582619" y="5166061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775984-05D8-4107-9BAF-055E986E557B}"/>
              </a:ext>
            </a:extLst>
          </p:cNvPr>
          <p:cNvSpPr/>
          <p:nvPr/>
        </p:nvSpPr>
        <p:spPr>
          <a:xfrm>
            <a:off x="4436198" y="5675652"/>
            <a:ext cx="856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20000"/>
                </a:solidFill>
              </a:rPr>
              <a:t>Deploy</a:t>
            </a:r>
            <a:endParaRPr lang="en-US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50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597060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589122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135928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139530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582504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1617008" y="286003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282937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282937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4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41A2A1-85C9-4F84-AAA0-1551FEBBA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209" y="3862450"/>
            <a:ext cx="2047286" cy="20472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B8D19B-FF82-4EF0-B844-67183C6E6A0A}"/>
              </a:ext>
            </a:extLst>
          </p:cNvPr>
          <p:cNvGrpSpPr/>
          <p:nvPr/>
        </p:nvGrpSpPr>
        <p:grpSpPr>
          <a:xfrm>
            <a:off x="5035418" y="597060"/>
            <a:ext cx="2121164" cy="2125592"/>
            <a:chOff x="4127237" y="3976953"/>
            <a:chExt cx="2121164" cy="212559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B02454-6D13-46BD-93A4-1F71CE987F28}"/>
                </a:ext>
              </a:extLst>
            </p:cNvPr>
            <p:cNvSpPr/>
            <p:nvPr/>
          </p:nvSpPr>
          <p:spPr>
            <a:xfrm>
              <a:off x="4203440" y="4061623"/>
              <a:ext cx="1915847" cy="19158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pic>
          <p:nvPicPr>
            <p:cNvPr id="9" name="Picture 6" descr="Image result for algorithm icon">
              <a:extLst>
                <a:ext uri="{FF2B5EF4-FFF2-40B4-BE49-F238E27FC236}">
                  <a16:creationId xmlns:a16="http://schemas.microsoft.com/office/drawing/2014/main" id="{A13A9E82-447D-46D7-BC51-9F4C6346D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237" y="3976953"/>
              <a:ext cx="2121164" cy="2125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25D85E-D4AA-4B64-B46A-0A40FE488DDA}"/>
              </a:ext>
            </a:extLst>
          </p:cNvPr>
          <p:cNvGrpSpPr/>
          <p:nvPr/>
        </p:nvGrpSpPr>
        <p:grpSpPr>
          <a:xfrm>
            <a:off x="1065742" y="589122"/>
            <a:ext cx="2209800" cy="2082800"/>
            <a:chOff x="402167" y="3969015"/>
            <a:chExt cx="2209800" cy="2082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232394-159D-4701-8452-955A016A05D0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 descr="Image result for algorithm icon">
              <a:extLst>
                <a:ext uri="{FF2B5EF4-FFF2-40B4-BE49-F238E27FC236}">
                  <a16:creationId xmlns:a16="http://schemas.microsoft.com/office/drawing/2014/main" id="{BF41FE23-B2DF-40C2-8074-4DF05F35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Plus Sign 12">
            <a:extLst>
              <a:ext uri="{FF2B5EF4-FFF2-40B4-BE49-F238E27FC236}">
                <a16:creationId xmlns:a16="http://schemas.microsoft.com/office/drawing/2014/main" id="{87AC309C-E92F-495E-B1ED-FC77F4824053}"/>
              </a:ext>
            </a:extLst>
          </p:cNvPr>
          <p:cNvSpPr/>
          <p:nvPr/>
        </p:nvSpPr>
        <p:spPr>
          <a:xfrm>
            <a:off x="3761780" y="1359286"/>
            <a:ext cx="787401" cy="711200"/>
          </a:xfrm>
          <a:prstGeom prst="mathPlu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8103FC63-656E-407F-A2DC-EF340A06EBAA}"/>
              </a:ext>
            </a:extLst>
          </p:cNvPr>
          <p:cNvSpPr/>
          <p:nvPr/>
        </p:nvSpPr>
        <p:spPr>
          <a:xfrm>
            <a:off x="7684287" y="1395306"/>
            <a:ext cx="702733" cy="592667"/>
          </a:xfrm>
          <a:prstGeom prst="mathEqual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E1057-B593-40EF-835E-B7DE27007797}"/>
              </a:ext>
            </a:extLst>
          </p:cNvPr>
          <p:cNvGrpSpPr/>
          <p:nvPr/>
        </p:nvGrpSpPr>
        <p:grpSpPr>
          <a:xfrm>
            <a:off x="8916457" y="582504"/>
            <a:ext cx="2277533" cy="2277533"/>
            <a:chOff x="8515349" y="2319864"/>
            <a:chExt cx="2277533" cy="2277533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BE56276-18C0-485E-896C-896EDA539238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5B1F4DC-5B6C-4745-84F7-7340984949D2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D7B08-5173-4F79-8464-41F2EDAE8D2E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80A280-3A01-4B88-8CC6-3C912A20C24D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705654-0848-4F7E-AE60-CDD565626A06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B8926F-4DEF-400D-9AE2-ECE33052BC27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10" descr="Related image">
              <a:extLst>
                <a:ext uri="{FF2B5EF4-FFF2-40B4-BE49-F238E27FC236}">
                  <a16:creationId xmlns:a16="http://schemas.microsoft.com/office/drawing/2014/main" id="{483D68DB-5E9C-411F-976B-E3001EC81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3F05F-9123-479C-946D-D450233D5A86}"/>
              </a:ext>
            </a:extLst>
          </p:cNvPr>
          <p:cNvSpPr/>
          <p:nvPr/>
        </p:nvSpPr>
        <p:spPr>
          <a:xfrm>
            <a:off x="1617008" y="2860037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FEB91-80F6-4C06-9FED-FB925281C990}"/>
              </a:ext>
            </a:extLst>
          </p:cNvPr>
          <p:cNvSpPr/>
          <p:nvPr/>
        </p:nvSpPr>
        <p:spPr>
          <a:xfrm>
            <a:off x="4812347" y="2829370"/>
            <a:ext cx="25673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ALGORITHM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DE1B90-A04C-4AAF-811D-D4222D2F7AC1}"/>
              </a:ext>
            </a:extLst>
          </p:cNvPr>
          <p:cNvSpPr/>
          <p:nvPr/>
        </p:nvSpPr>
        <p:spPr>
          <a:xfrm>
            <a:off x="9248752" y="2829370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494E355-398D-4847-A5A5-6760733B4639}"/>
              </a:ext>
            </a:extLst>
          </p:cNvPr>
          <p:cNvGrpSpPr/>
          <p:nvPr/>
        </p:nvGrpSpPr>
        <p:grpSpPr>
          <a:xfrm>
            <a:off x="4831608" y="3862450"/>
            <a:ext cx="2277533" cy="2277533"/>
            <a:chOff x="8515349" y="2319864"/>
            <a:chExt cx="2277533" cy="2277533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E878513-A4F9-4DFD-86B8-DD44C109C5FE}"/>
                </a:ext>
              </a:extLst>
            </p:cNvPr>
            <p:cNvSpPr/>
            <p:nvPr/>
          </p:nvSpPr>
          <p:spPr>
            <a:xfrm rot="10800000">
              <a:off x="8679806" y="2875717"/>
              <a:ext cx="1771876" cy="66830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AF0EADD-A061-404E-B3F0-666F571C5039}"/>
                </a:ext>
              </a:extLst>
            </p:cNvPr>
            <p:cNvSpPr/>
            <p:nvPr/>
          </p:nvSpPr>
          <p:spPr>
            <a:xfrm>
              <a:off x="8640233" y="2438401"/>
              <a:ext cx="2027767" cy="474133"/>
            </a:xfrm>
            <a:prstGeom prst="triangle">
              <a:avLst>
                <a:gd name="adj" fmla="val 4479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779FF0-12F7-4483-9BCC-A1DB29D27E70}"/>
                </a:ext>
              </a:extLst>
            </p:cNvPr>
            <p:cNvSpPr/>
            <p:nvPr/>
          </p:nvSpPr>
          <p:spPr>
            <a:xfrm>
              <a:off x="9254067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8AD288-B50B-44FC-8D8C-FED2EA5B709B}"/>
                </a:ext>
              </a:extLst>
            </p:cNvPr>
            <p:cNvSpPr/>
            <p:nvPr/>
          </p:nvSpPr>
          <p:spPr>
            <a:xfrm rot="1906395">
              <a:off x="8889112" y="3260217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7DA32F-CA31-4D8E-911E-1A154C24F248}"/>
                </a:ext>
              </a:extLst>
            </p:cNvPr>
            <p:cNvSpPr/>
            <p:nvPr/>
          </p:nvSpPr>
          <p:spPr>
            <a:xfrm rot="445923">
              <a:off x="8698362" y="2963002"/>
              <a:ext cx="1413933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1455D3-A5D1-45EF-A0B2-2102DFF9F4DD}"/>
                </a:ext>
              </a:extLst>
            </p:cNvPr>
            <p:cNvSpPr/>
            <p:nvPr/>
          </p:nvSpPr>
          <p:spPr>
            <a:xfrm rot="19880160">
              <a:off x="9269566" y="3312546"/>
              <a:ext cx="1225350" cy="9906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10" descr="Related image">
              <a:extLst>
                <a:ext uri="{FF2B5EF4-FFF2-40B4-BE49-F238E27FC236}">
                  <a16:creationId xmlns:a16="http://schemas.microsoft.com/office/drawing/2014/main" id="{9A6AACDE-F59C-483C-BEE1-BEDF293F6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5349" y="2319864"/>
              <a:ext cx="2277533" cy="2277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A2740-D9A1-45C2-868D-A1C3DC98D5E9}"/>
              </a:ext>
            </a:extLst>
          </p:cNvPr>
          <p:cNvSpPr/>
          <p:nvPr/>
        </p:nvSpPr>
        <p:spPr>
          <a:xfrm>
            <a:off x="5163903" y="6109316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MODEL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C0E1AC-9E63-4A86-A38F-06EC223402FF}"/>
              </a:ext>
            </a:extLst>
          </p:cNvPr>
          <p:cNvGrpSpPr/>
          <p:nvPr/>
        </p:nvGrpSpPr>
        <p:grpSpPr>
          <a:xfrm>
            <a:off x="1070694" y="3862450"/>
            <a:ext cx="2209800" cy="2082800"/>
            <a:chOff x="402167" y="3969015"/>
            <a:chExt cx="2209800" cy="20828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B297046-9DD7-49A7-B300-E78E3B3D7659}"/>
                </a:ext>
              </a:extLst>
            </p:cNvPr>
            <p:cNvSpPr/>
            <p:nvPr/>
          </p:nvSpPr>
          <p:spPr>
            <a:xfrm>
              <a:off x="503766" y="3969015"/>
              <a:ext cx="2082800" cy="20828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2" descr="Image result for algorithm icon">
              <a:extLst>
                <a:ext uri="{FF2B5EF4-FFF2-40B4-BE49-F238E27FC236}">
                  <a16:creationId xmlns:a16="http://schemas.microsoft.com/office/drawing/2014/main" id="{43AF01B5-EA1C-45D0-A885-2A6191D35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67" y="3976953"/>
              <a:ext cx="2209800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675C4F3-B0F6-4599-BA24-CFC4ED61CDE9}"/>
              </a:ext>
            </a:extLst>
          </p:cNvPr>
          <p:cNvSpPr/>
          <p:nvPr/>
        </p:nvSpPr>
        <p:spPr>
          <a:xfrm>
            <a:off x="1091223" y="6133365"/>
            <a:ext cx="2235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20000"/>
                </a:solidFill>
              </a:rPr>
              <a:t>NEW DATA</a:t>
            </a:r>
            <a:endParaRPr lang="en-US" sz="3600" dirty="0">
              <a:solidFill>
                <a:srgbClr val="F2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9998FD-4C02-4524-86AA-E4AA396F1D3E}"/>
              </a:ext>
            </a:extLst>
          </p:cNvPr>
          <p:cNvSpPr/>
          <p:nvPr/>
        </p:nvSpPr>
        <p:spPr>
          <a:xfrm>
            <a:off x="8584664" y="6133365"/>
            <a:ext cx="2762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3246F3A-143B-4D5C-9809-33C42E0594AB}"/>
              </a:ext>
            </a:extLst>
          </p:cNvPr>
          <p:cNvSpPr/>
          <p:nvPr/>
        </p:nvSpPr>
        <p:spPr>
          <a:xfrm>
            <a:off x="3820849" y="4752457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CD94F6F-EB04-4E91-9331-AEDA9CB13BBD}"/>
              </a:ext>
            </a:extLst>
          </p:cNvPr>
          <p:cNvSpPr/>
          <p:nvPr/>
        </p:nvSpPr>
        <p:spPr>
          <a:xfrm>
            <a:off x="7705453" y="4781236"/>
            <a:ext cx="660400" cy="43930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8C992-63F4-4678-86AA-E31FEE08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03913"/>
              </p:ext>
            </p:extLst>
          </p:nvPr>
        </p:nvGraphicFramePr>
        <p:xfrm>
          <a:off x="203200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Breathing Light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Alternative 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Superior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Silver Maple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Icicle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Jazzin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Flap 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Way You 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Schlomo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Mirror Maru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Cashmere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Never Too Far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DA1BDE2D-2B33-49DD-AE08-A72067C5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53" y="44259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8771E-07A6-4348-92EE-86690CF76786}"/>
              </a:ext>
            </a:extLst>
          </p:cNvPr>
          <p:cNvSpPr/>
          <p:nvPr/>
        </p:nvSpPr>
        <p:spPr>
          <a:xfrm>
            <a:off x="5458952" y="325118"/>
            <a:ext cx="1898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2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8C992-63F4-4678-86AA-E31FEE08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08077"/>
              </p:ext>
            </p:extLst>
          </p:nvPr>
        </p:nvGraphicFramePr>
        <p:xfrm>
          <a:off x="203200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37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Breathing Light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Alternative 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Superior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Silver Maple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Icicle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Jazzin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Flap 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Way You 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Schlomo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Mirror Maru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Cashmere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Never Too Far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DA1BDE2D-2B33-49DD-AE08-A72067C5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53" y="44259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8771E-07A6-4348-92EE-86690CF76786}"/>
              </a:ext>
            </a:extLst>
          </p:cNvPr>
          <p:cNvSpPr/>
          <p:nvPr/>
        </p:nvSpPr>
        <p:spPr>
          <a:xfrm>
            <a:off x="5458952" y="325118"/>
            <a:ext cx="1898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010CD-EF9E-44A9-9C8B-F4BD43883435}"/>
              </a:ext>
            </a:extLst>
          </p:cNvPr>
          <p:cNvSpPr/>
          <p:nvPr/>
        </p:nvSpPr>
        <p:spPr>
          <a:xfrm>
            <a:off x="186270" y="1401146"/>
            <a:ext cx="14656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B3742"/>
                </a:solidFill>
              </a:rPr>
              <a:t>Features</a:t>
            </a:r>
          </a:p>
          <a:p>
            <a:pPr algn="ctr"/>
            <a:r>
              <a:rPr lang="en-US" sz="2800" b="1" dirty="0">
                <a:solidFill>
                  <a:srgbClr val="FB3742"/>
                </a:solidFill>
              </a:rPr>
              <a:t>(X)</a:t>
            </a:r>
            <a:endParaRPr lang="en-US" sz="2800" dirty="0">
              <a:solidFill>
                <a:srgbClr val="FB3742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D1C5A42-87AF-4416-A276-314437DCA672}"/>
              </a:ext>
            </a:extLst>
          </p:cNvPr>
          <p:cNvSpPr/>
          <p:nvPr/>
        </p:nvSpPr>
        <p:spPr>
          <a:xfrm>
            <a:off x="1626528" y="1609416"/>
            <a:ext cx="375920" cy="167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0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8C992-63F4-4678-86AA-E31FEE08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16899"/>
              </p:ext>
            </p:extLst>
          </p:nvPr>
        </p:nvGraphicFramePr>
        <p:xfrm>
          <a:off x="203200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3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Breathing Light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Alternative 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Superior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Silver Maple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Icicle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Jazzin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Flap 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Way You 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Schlomo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Mirror Maru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Cashmere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Never Too Far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DA1BDE2D-2B33-49DD-AE08-A72067C5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53" y="44259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8771E-07A6-4348-92EE-86690CF76786}"/>
              </a:ext>
            </a:extLst>
          </p:cNvPr>
          <p:cNvSpPr/>
          <p:nvPr/>
        </p:nvSpPr>
        <p:spPr>
          <a:xfrm>
            <a:off x="5458952" y="325118"/>
            <a:ext cx="1898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B90BE-2D31-4577-8006-FC19C5CFAF23}"/>
              </a:ext>
            </a:extLst>
          </p:cNvPr>
          <p:cNvSpPr/>
          <p:nvPr/>
        </p:nvSpPr>
        <p:spPr>
          <a:xfrm>
            <a:off x="10579592" y="1406970"/>
            <a:ext cx="11071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B3742"/>
                </a:solidFill>
              </a:rPr>
              <a:t>Target</a:t>
            </a:r>
          </a:p>
          <a:p>
            <a:pPr algn="ctr"/>
            <a:r>
              <a:rPr lang="en-US" sz="2800" b="1" dirty="0">
                <a:solidFill>
                  <a:srgbClr val="FB3742"/>
                </a:solidFill>
              </a:rPr>
              <a:t>(y)</a:t>
            </a:r>
            <a:endParaRPr lang="en-US" sz="2800" dirty="0">
              <a:solidFill>
                <a:srgbClr val="FB374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06A6C7-BCFF-4519-8969-4ABCC545D6DC}"/>
              </a:ext>
            </a:extLst>
          </p:cNvPr>
          <p:cNvSpPr/>
          <p:nvPr/>
        </p:nvSpPr>
        <p:spPr>
          <a:xfrm rot="10800000">
            <a:off x="10232048" y="1629736"/>
            <a:ext cx="375920" cy="167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8C992-63F4-4678-86AA-E31FEE08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59751"/>
              </p:ext>
            </p:extLst>
          </p:nvPr>
        </p:nvGraphicFramePr>
        <p:xfrm>
          <a:off x="2032000" y="1390226"/>
          <a:ext cx="8026400" cy="514265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06600">
                  <a:extLst>
                    <a:ext uri="{9D8B030D-6E8A-4147-A177-3AD203B41FA5}">
                      <a16:colId xmlns:a16="http://schemas.microsoft.com/office/drawing/2014/main" val="3795758544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487919812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37473551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855596148"/>
                    </a:ext>
                  </a:extLst>
                </a:gridCol>
              </a:tblGrid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37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422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Breathing Light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Alternative 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38117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Superior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Silver Maple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60891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Icicle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90805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Jazzin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Flap Jack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393272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 Way You Do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Schlomo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27928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Mirror Maru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Cashmere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49751"/>
                  </a:ext>
                </a:extLst>
              </a:tr>
              <a:tr h="642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Never Too Far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Sorrow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9046"/>
                  </a:ext>
                </a:extLst>
              </a:tr>
            </a:tbl>
          </a:graphicData>
        </a:graphic>
      </p:graphicFrame>
      <p:pic>
        <p:nvPicPr>
          <p:cNvPr id="13" name="Picture 2" descr="Image result for songs icon">
            <a:extLst>
              <a:ext uri="{FF2B5EF4-FFF2-40B4-BE49-F238E27FC236}">
                <a16:creationId xmlns:a16="http://schemas.microsoft.com/office/drawing/2014/main" id="{DA1BDE2D-2B33-49DD-AE08-A72067C5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53" y="442595"/>
            <a:ext cx="64960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A8771E-07A6-4348-92EE-86690CF76786}"/>
              </a:ext>
            </a:extLst>
          </p:cNvPr>
          <p:cNvSpPr/>
          <p:nvPr/>
        </p:nvSpPr>
        <p:spPr>
          <a:xfrm>
            <a:off x="5458952" y="325118"/>
            <a:ext cx="18982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Music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B90BE-2D31-4577-8006-FC19C5CFAF23}"/>
              </a:ext>
            </a:extLst>
          </p:cNvPr>
          <p:cNvSpPr/>
          <p:nvPr/>
        </p:nvSpPr>
        <p:spPr>
          <a:xfrm>
            <a:off x="10579592" y="3652330"/>
            <a:ext cx="11192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B3742"/>
                </a:solidFill>
              </a:rPr>
              <a:t>Labels</a:t>
            </a:r>
            <a:endParaRPr lang="en-US" sz="2800" dirty="0">
              <a:solidFill>
                <a:srgbClr val="FB3742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06A6C7-BCFF-4519-8969-4ABCC545D6DC}"/>
              </a:ext>
            </a:extLst>
          </p:cNvPr>
          <p:cNvSpPr/>
          <p:nvPr/>
        </p:nvSpPr>
        <p:spPr>
          <a:xfrm rot="10800000">
            <a:off x="10232048" y="3875096"/>
            <a:ext cx="375920" cy="167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BC0140-D9A4-4329-A47C-865A86A194A8}"/>
              </a:ext>
            </a:extLst>
          </p:cNvPr>
          <p:cNvSpPr/>
          <p:nvPr/>
        </p:nvSpPr>
        <p:spPr>
          <a:xfrm>
            <a:off x="3844935" y="1050743"/>
            <a:ext cx="4502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Training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8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27210</TotalTime>
  <Words>350</Words>
  <Application>Microsoft Office PowerPoint</Application>
  <PresentationFormat>Widescreen</PresentationFormat>
  <Paragraphs>267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209</cp:revision>
  <dcterms:created xsi:type="dcterms:W3CDTF">2019-04-29T01:22:14Z</dcterms:created>
  <dcterms:modified xsi:type="dcterms:W3CDTF">2019-07-08T05:42:33Z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2019-05-26T00:41:39.0624006Z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2019-05-26T00:41:39.0624006Z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