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1" r:id="rId3"/>
    <p:sldId id="292" r:id="rId4"/>
    <p:sldId id="265" r:id="rId5"/>
    <p:sldId id="294" r:id="rId6"/>
    <p:sldId id="295" r:id="rId7"/>
    <p:sldId id="261" r:id="rId8"/>
    <p:sldId id="264" r:id="rId9"/>
    <p:sldId id="266" r:id="rId10"/>
    <p:sldId id="267" r:id="rId11"/>
    <p:sldId id="273" r:id="rId12"/>
    <p:sldId id="263" r:id="rId13"/>
    <p:sldId id="271" r:id="rId14"/>
    <p:sldId id="281" r:id="rId15"/>
    <p:sldId id="272" r:id="rId16"/>
    <p:sldId id="268" r:id="rId17"/>
    <p:sldId id="282" r:id="rId18"/>
    <p:sldId id="275" r:id="rId19"/>
    <p:sldId id="269" r:id="rId20"/>
    <p:sldId id="289" r:id="rId21"/>
    <p:sldId id="278" r:id="rId22"/>
    <p:sldId id="290" r:id="rId23"/>
    <p:sldId id="279" r:id="rId24"/>
    <p:sldId id="280" r:id="rId25"/>
    <p:sldId id="262" r:id="rId26"/>
    <p:sldId id="284" r:id="rId27"/>
    <p:sldId id="285" r:id="rId28"/>
    <p:sldId id="288" r:id="rId29"/>
    <p:sldId id="287" r:id="rId30"/>
    <p:sldId id="300" r:id="rId31"/>
    <p:sldId id="301" r:id="rId32"/>
    <p:sldId id="302" r:id="rId33"/>
    <p:sldId id="298" r:id="rId34"/>
    <p:sldId id="258" r:id="rId35"/>
    <p:sldId id="296" r:id="rId36"/>
    <p:sldId id="25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3C68-04C5-44FB-8576-7566F0AF8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32D0-7678-41D7-8AF7-8220495ED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0975-184B-464A-93BD-BB190A93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9985-C192-42E4-A621-D7606F4B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B846-B615-4571-9C07-FC268365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3757-4D0B-4F95-8C9D-55D99D7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4D9B8-9F78-4FD1-848B-30C35616A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E643-A6D2-496B-A40A-BC9236E9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393F-9945-4175-9261-C74B9ABB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6326-C08F-482F-92D1-9C50E58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FFEB6-47D8-4D85-B8F3-D3ECCC106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A3643-A0FC-41E9-BFB6-614A958A0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0593-39F2-4707-BA83-0030423D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4473-095C-4729-BF35-556EDB98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E20C-1773-4C12-907E-B8B69860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D0C6-B020-44F7-AF1D-75611D7D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EF7-E501-403E-838C-8443A185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E56D-14EE-4276-8D97-530EBC5A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E0B5D-53A9-4D15-B1A8-8409A736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0372-38B4-4CAF-959F-A6A2F6EE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C10F-B157-4803-9DE6-74FCEE5F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E615-F9D6-456F-95F8-95DBE50D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1B45-58B8-4EEB-B683-68EF7086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FB74-4830-4DBE-85BF-0DB06D72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8B30-20C8-4DF6-A1F2-24CB4B7C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6F4A-BFAC-48E6-8E60-A48E5AF3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55F9-C557-4000-B44E-A79090779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39F9B-80ED-41AD-BB82-324E2B5E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BF65-7EE9-4472-B034-F5B44504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1C221-78D2-4B11-BB7D-146AACDD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C7EF-116A-43F3-BC4A-54D3A8FD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2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5BE2-C6D0-4C6D-A332-19FD5ECE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EA7BE-8A65-41FC-AEFF-BCB35AF8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034D5-803E-4654-B454-C95AB4CA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3FCEB-9229-4F4B-8DA5-190D37507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CF73-0399-4EEF-8F93-2712AAEDF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3802A-0737-404C-A074-4A968D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CCCA6-BF11-41F9-A6B8-82EE0170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F52A8-0B4A-45C5-9F07-DDA58EEC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574-61BF-4754-A6B0-707F815A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E0FD5-DAFF-4A03-ACDB-939E2620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65951-9191-4EA2-BEC9-BCBC6C5C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3448C-D08D-4E33-8974-D8521AC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C9B56-A186-4A9A-AD63-BF9721B9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8F414-9E4F-49E5-BA9F-53C1D8E2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EABA3-73E0-4CD9-AA5F-1B4144A9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866E-AA6B-476D-9656-2D831744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6D13-6750-4935-8858-5ECBC2EE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1B2BC-1618-47E9-943A-2D297F25B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6DF8-B94D-4166-97E4-26AFA07E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FEB2-34EE-42E1-9AEE-78CD1C0B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83903-26D7-4064-A5CB-13B17E51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AD09-FF07-46FF-AE45-F3B2690B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49506-6AE2-4E71-A3E7-9122E2503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E1FA3-9F95-41C1-8746-2875065F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DC01-6F4D-4033-8C91-082064F5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F9FEB-25FF-4699-8A63-6E584BA7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218B0-4FCF-44F8-B166-15E23F86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D232B-E8D4-4B67-B5A2-43B3E16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8A67-0DE0-4355-A62F-CA5190F5E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CE1C-9B77-4379-BE1D-B0ED40CB7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80AA-824D-4649-A5DE-BCD02207A92D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27F4-10B3-4B09-B4EC-2052C830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B883-7DE2-4801-93A9-7C7644485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age result for tensorflow">
            <a:extLst>
              <a:ext uri="{FF2B5EF4-FFF2-40B4-BE49-F238E27FC236}">
                <a16:creationId xmlns:a16="http://schemas.microsoft.com/office/drawing/2014/main" id="{979B30C9-C094-453B-8374-CA1E3033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56" y="1743075"/>
            <a:ext cx="6879688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4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380899" y="183970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9864-3753-467B-931F-F2BC704D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785937"/>
            <a:ext cx="2924175" cy="32861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EDDEE-9296-48FB-A066-DEA4963C496E}"/>
              </a:ext>
            </a:extLst>
          </p:cNvPr>
          <p:cNvGraphicFramePr>
            <a:graphicFrameLocks noGrp="1"/>
          </p:cNvGraphicFramePr>
          <p:nvPr/>
        </p:nvGraphicFramePr>
        <p:xfrm>
          <a:off x="4715192" y="1839704"/>
          <a:ext cx="2842896" cy="27814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128">
                  <a:extLst>
                    <a:ext uri="{9D8B030D-6E8A-4147-A177-3AD203B41FA5}">
                      <a16:colId xmlns:a16="http://schemas.microsoft.com/office/drawing/2014/main" val="2012307914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9033960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3094550919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67753693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326961152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093579283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702309591"/>
                    </a:ext>
                  </a:extLst>
                </a:gridCol>
              </a:tblGrid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26126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61129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23542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62760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76015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143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90374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96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59899D-143B-4987-B3E8-734459674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78080"/>
              </p:ext>
            </p:extLst>
          </p:nvPr>
        </p:nvGraphicFramePr>
        <p:xfrm>
          <a:off x="2032000" y="572183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0CED02-4E5A-4016-B9B4-36C1C62FBAC7}"/>
              </a:ext>
            </a:extLst>
          </p:cNvPr>
          <p:cNvSpPr/>
          <p:nvPr/>
        </p:nvSpPr>
        <p:spPr>
          <a:xfrm>
            <a:off x="5533299" y="5243304"/>
            <a:ext cx="1035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flatten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444C1-F752-4959-B463-08A608FAD7CF}"/>
              </a:ext>
            </a:extLst>
          </p:cNvPr>
          <p:cNvCxnSpPr>
            <a:cxnSpLocks/>
          </p:cNvCxnSpPr>
          <p:nvPr/>
        </p:nvCxnSpPr>
        <p:spPr>
          <a:xfrm flipH="1">
            <a:off x="2032000" y="1831270"/>
            <a:ext cx="2683192" cy="38905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4B2C-7A3F-4A84-9A25-0AA7CFC96354}"/>
              </a:ext>
            </a:extLst>
          </p:cNvPr>
          <p:cNvCxnSpPr>
            <a:cxnSpLocks/>
          </p:cNvCxnSpPr>
          <p:nvPr/>
        </p:nvCxnSpPr>
        <p:spPr>
          <a:xfrm>
            <a:off x="7558088" y="1839704"/>
            <a:ext cx="2601902" cy="38652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14D2214-E45D-40BC-A066-A622168B3453}"/>
              </a:ext>
            </a:extLst>
          </p:cNvPr>
          <p:cNvSpPr/>
          <p:nvPr/>
        </p:nvSpPr>
        <p:spPr>
          <a:xfrm>
            <a:off x="5533299" y="130122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</p:spTree>
    <p:extLst>
      <p:ext uri="{BB962C8B-B14F-4D97-AF65-F5344CB8AC3E}">
        <p14:creationId xmlns:p14="http://schemas.microsoft.com/office/powerpoint/2010/main" val="89136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4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32287"/>
              </p:ext>
            </p:extLst>
          </p:nvPr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96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EDBB8-0EFE-4E60-8E00-2ED4D3C8D3DB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281128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EDBB8-0EFE-4E60-8E00-2ED4D3C8D3DB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6527A-46F4-4AAC-B052-FD55098AC0E8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48779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5067F13-1C13-4E60-BDCD-F011137DC6F6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5C72CB-0753-489B-9039-A6CA85F86ED0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9832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F377CD-D7C4-4FB2-8F1B-459B88E6460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695688-7AB7-4B6B-A0D4-97763AC2C199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90C204-85F6-4254-86BD-7C5A395E5BCC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Pullover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59F83-7D68-431B-B1EB-8B01E1445154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Dress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D6708-4BFA-403A-844F-4D40122170A6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0A731D-E56E-4530-96B8-B7D47406CD97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Sandal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14656-7AA0-4631-97F1-2CA3C76E0DCF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Shirt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907838-168C-42B2-A250-B710E64AA15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Sneaker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CFD40-45CD-47D5-897C-BE4BE40FF73C}"/>
              </a:ext>
            </a:extLst>
          </p:cNvPr>
          <p:cNvSpPr/>
          <p:nvPr/>
        </p:nvSpPr>
        <p:spPr>
          <a:xfrm>
            <a:off x="8953858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01445F-A7EE-4FC7-8F4D-0E234725E41F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3BF94D0-6B59-41AE-9DEE-08EC89A49B2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2D5D116-1DB8-48F0-9801-827F79FEABD8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66490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F377CD-D7C4-4FB2-8F1B-459B88E6460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695688-7AB7-4B6B-A0D4-97763AC2C199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90C204-85F6-4254-86BD-7C5A395E5BCC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Pullover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59F83-7D68-431B-B1EB-8B01E1445154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Dress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D6708-4BFA-403A-844F-4D40122170A6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0A731D-E56E-4530-96B8-B7D47406CD97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Sandal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14656-7AA0-4631-97F1-2CA3C76E0DCF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Shirt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907838-168C-42B2-A250-B710E64AA15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Sneaker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CFD40-45CD-47D5-897C-BE4BE40FF73C}"/>
              </a:ext>
            </a:extLst>
          </p:cNvPr>
          <p:cNvSpPr/>
          <p:nvPr/>
        </p:nvSpPr>
        <p:spPr>
          <a:xfrm>
            <a:off x="8953858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01445F-A7EE-4FC7-8F4D-0E234725E41F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3BF94D0-6B59-41AE-9DEE-08EC89A49B2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2D5D116-1DB8-48F0-9801-827F79FEABD8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E17B9-F028-447F-9D2E-D4E569DF3924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80246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F377CD-D7C4-4FB2-8F1B-459B88E6460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695688-7AB7-4B6B-A0D4-97763AC2C199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90C204-85F6-4254-86BD-7C5A395E5BCC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Pullover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59F83-7D68-431B-B1EB-8B01E1445154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Dress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D6708-4BFA-403A-844F-4D40122170A6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0A731D-E56E-4530-96B8-B7D47406CD97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Sandal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14656-7AA0-4631-97F1-2CA3C76E0DCF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Shirt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907838-168C-42B2-A250-B710E64AA15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Sneaker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CFD40-45CD-47D5-897C-BE4BE40FF73C}"/>
              </a:ext>
            </a:extLst>
          </p:cNvPr>
          <p:cNvSpPr/>
          <p:nvPr/>
        </p:nvSpPr>
        <p:spPr>
          <a:xfrm>
            <a:off x="8953858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01445F-A7EE-4FC7-8F4D-0E234725E41F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3BF94D0-6B59-41AE-9DEE-08EC89A49B2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9ECBCD-1925-490A-9C04-D9936978372F}"/>
              </a:ext>
            </a:extLst>
          </p:cNvPr>
          <p:cNvCxnSpPr>
            <a:cxnSpLocks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A2FE41-6F6D-4A1A-9621-47203F84A5E2}"/>
              </a:ext>
            </a:extLst>
          </p:cNvPr>
          <p:cNvCxnSpPr>
            <a:cxnSpLocks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403BCF-F0E5-4680-BB8D-73540328EAE9}"/>
              </a:ext>
            </a:extLst>
          </p:cNvPr>
          <p:cNvCxnSpPr>
            <a:cxnSpLocks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C2C013-DAD4-4186-92C0-FDCD4645DE55}"/>
              </a:ext>
            </a:extLst>
          </p:cNvPr>
          <p:cNvCxnSpPr>
            <a:cxnSpLocks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D0C760-A01A-4A51-8A9C-3C980DE28216}"/>
              </a:ext>
            </a:extLst>
          </p:cNvPr>
          <p:cNvCxnSpPr>
            <a:cxnSpLocks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3D3024-9064-4AC4-87DD-4D8376594722}"/>
              </a:ext>
            </a:extLst>
          </p:cNvPr>
          <p:cNvCxnSpPr>
            <a:cxnSpLocks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81318F-7C10-4780-A123-7D1EE23A917F}"/>
              </a:ext>
            </a:extLst>
          </p:cNvPr>
          <p:cNvCxnSpPr>
            <a:cxnSpLocks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40813F-3AA9-47D9-AA96-B7843926D13F}"/>
              </a:ext>
            </a:extLst>
          </p:cNvPr>
          <p:cNvCxnSpPr>
            <a:cxnSpLocks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59A40D0-89E5-40DD-9B5C-EF1B6B674A2B}"/>
              </a:ext>
            </a:extLst>
          </p:cNvPr>
          <p:cNvCxnSpPr>
            <a:cxnSpLocks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6224AC-63AA-4F4F-9284-3EF034779EFD}"/>
              </a:ext>
            </a:extLst>
          </p:cNvPr>
          <p:cNvCxnSpPr>
            <a:cxnSpLocks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F6C0FF-4350-455C-BF58-1D74BFABE6DF}"/>
              </a:ext>
            </a:extLst>
          </p:cNvPr>
          <p:cNvCxnSpPr>
            <a:cxnSpLocks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51D0DF5-F5D2-4163-A9E1-409D135B34BC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FF572-B327-4D0A-961A-977281200C15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37305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E13A5C-606A-47FB-BBD9-BDCC2C2744FD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F51ED2-C874-42B5-B323-1FA35993106B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99028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E22DED-3C71-4839-B727-65BEABB26273}"/>
              </a:ext>
            </a:extLst>
          </p:cNvPr>
          <p:cNvGrpSpPr/>
          <p:nvPr/>
        </p:nvGrpSpPr>
        <p:grpSpPr>
          <a:xfrm>
            <a:off x="152400" y="161925"/>
            <a:ext cx="11525250" cy="6534150"/>
            <a:chOff x="152400" y="161925"/>
            <a:chExt cx="11525250" cy="65341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702D12-11B0-4D88-AB36-B18F63E3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350" y="161925"/>
              <a:ext cx="11163300" cy="653415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BB5BDE-5B3B-481C-AB57-EBD98AF3AE88}"/>
                </a:ext>
              </a:extLst>
            </p:cNvPr>
            <p:cNvSpPr/>
            <p:nvPr/>
          </p:nvSpPr>
          <p:spPr>
            <a:xfrm>
              <a:off x="514350" y="3429000"/>
              <a:ext cx="572770" cy="553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546CA-6CDE-4B34-97D4-DFC0E2977F35}"/>
                </a:ext>
              </a:extLst>
            </p:cNvPr>
            <p:cNvSpPr/>
            <p:nvPr/>
          </p:nvSpPr>
          <p:spPr>
            <a:xfrm>
              <a:off x="152400" y="233680"/>
              <a:ext cx="389890" cy="326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31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E13A5C-606A-47FB-BBD9-BDCC2C2744FD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F51ED2-C874-42B5-B323-1FA35993106B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282BAC-3175-4999-8DB2-9D77426976EE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DA13AD5C-E8D5-460A-B09B-E1DADB67DA4D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52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47409"/>
              </p:ext>
            </p:extLst>
          </p:nvPr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A57BB972-1D6D-4041-9306-15A5849BE3D1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7B6BAE-0818-40B8-A9F0-171AC0B011BD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EEA8F-1691-49BC-AC0C-1940F72E979A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0590CE50-3F93-41EA-BA1F-92E26AABCF74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/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A57BB972-1D6D-4041-9306-15A5849BE3D1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7B6BAE-0818-40B8-A9F0-171AC0B011BD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EEA8F-1691-49BC-AC0C-1940F72E979A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0590CE50-3F93-41EA-BA1F-92E26AABCF74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62B88B-1F7F-4272-AFD0-9F39C592251C}"/>
              </a:ext>
            </a:extLst>
          </p:cNvPr>
          <p:cNvSpPr/>
          <p:nvPr/>
        </p:nvSpPr>
        <p:spPr>
          <a:xfrm>
            <a:off x="10854482" y="226075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93C3607-038A-4FBC-B21A-3C81D88D53B8}"/>
              </a:ext>
            </a:extLst>
          </p:cNvPr>
          <p:cNvSpPr/>
          <p:nvPr/>
        </p:nvSpPr>
        <p:spPr>
          <a:xfrm>
            <a:off x="10854482" y="607545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61797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72783"/>
              </p:ext>
            </p:extLst>
          </p:nvPr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9C1158D7-68B1-461D-AC0F-FE0662AFC0AA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5C241F-71DC-42DB-865D-E31D9285149B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CBAA60-0EDD-4315-A126-6B191B7D566D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EBA6D827-663D-46D8-ACB9-E4E12D999611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B29BE1-9224-408D-BAE3-AB4912BE1A96}"/>
              </a:ext>
            </a:extLst>
          </p:cNvPr>
          <p:cNvSpPr/>
          <p:nvPr/>
        </p:nvSpPr>
        <p:spPr>
          <a:xfrm>
            <a:off x="10854482" y="226075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99F348-61DA-4207-AC62-C574662EE73C}"/>
              </a:ext>
            </a:extLst>
          </p:cNvPr>
          <p:cNvSpPr/>
          <p:nvPr/>
        </p:nvSpPr>
        <p:spPr>
          <a:xfrm>
            <a:off x="10854482" y="607545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57523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13349"/>
              </p:ext>
            </p:extLst>
          </p:nvPr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D075392A-6668-42F9-9DF2-20DBC14908E7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BB0BC9-322A-4237-A0DB-FFC89B3FBF31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B2997B-4628-413A-94D8-3DAFBE682828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6316809-BF9E-44E4-882A-74EB37CE1DA7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52AB4D-3E6A-43D0-92D6-56946B208ADF}"/>
              </a:ext>
            </a:extLst>
          </p:cNvPr>
          <p:cNvSpPr/>
          <p:nvPr/>
        </p:nvSpPr>
        <p:spPr>
          <a:xfrm>
            <a:off x="10854482" y="226075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2BDABD-1EE8-40F5-BBE0-6B12D5BA8889}"/>
              </a:ext>
            </a:extLst>
          </p:cNvPr>
          <p:cNvSpPr/>
          <p:nvPr/>
        </p:nvSpPr>
        <p:spPr>
          <a:xfrm>
            <a:off x="10854482" y="607545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157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2937292"/>
                  </p:ext>
                </p:extLst>
              </p:nvPr>
            </p:nvGraphicFramePr>
            <p:xfrm>
              <a:off x="2747085" y="224638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8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929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391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945854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441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Flatten</a:t>
            </a:r>
            <a:r>
              <a:rPr lang="en-US" sz="2400" dirty="0"/>
              <a:t>(</a:t>
            </a:r>
            <a:r>
              <a:rPr lang="en-US" sz="2400" dirty="0" err="1"/>
              <a:t>input_shape</a:t>
            </a:r>
            <a:r>
              <a:rPr lang="en-US" sz="2400" dirty="0"/>
              <a:t>=(28, 28)),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037233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44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Flatten</a:t>
            </a:r>
            <a:r>
              <a:rPr lang="en-US" sz="2400" dirty="0"/>
              <a:t>(</a:t>
            </a:r>
            <a:r>
              <a:rPr lang="en-US" sz="2400" dirty="0" err="1"/>
              <a:t>input_shape</a:t>
            </a:r>
            <a:r>
              <a:rPr lang="en-US" sz="2400" dirty="0"/>
              <a:t>=(28, 28)),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accent1"/>
                </a:solidFill>
              </a:rPr>
              <a:t>Dense</a:t>
            </a:r>
            <a:r>
              <a:rPr lang="en-US" sz="2400" dirty="0"/>
              <a:t>(128, activation=‘</a:t>
            </a:r>
            <a:r>
              <a:rPr lang="en-US" sz="2400" dirty="0" err="1"/>
              <a:t>relu</a:t>
            </a:r>
            <a:r>
              <a:rPr lang="en-US" sz="2400" dirty="0"/>
              <a:t>’),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116903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441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Flatten</a:t>
            </a:r>
            <a:r>
              <a:rPr lang="en-US" sz="2400" dirty="0"/>
              <a:t>(</a:t>
            </a:r>
            <a:r>
              <a:rPr lang="en-US" sz="2400" dirty="0" err="1"/>
              <a:t>input_shape</a:t>
            </a:r>
            <a:r>
              <a:rPr lang="en-US" sz="2400" dirty="0"/>
              <a:t>=(28, 28)),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accent1"/>
                </a:solidFill>
              </a:rPr>
              <a:t>Dense</a:t>
            </a:r>
            <a:r>
              <a:rPr lang="en-US" sz="2400" dirty="0"/>
              <a:t>(128, activation=‘</a:t>
            </a:r>
            <a:r>
              <a:rPr lang="en-US" sz="2400" dirty="0" err="1"/>
              <a:t>relu</a:t>
            </a:r>
            <a:r>
              <a:rPr lang="en-US" sz="2400" dirty="0"/>
              <a:t>’),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accent6"/>
                </a:solidFill>
              </a:rPr>
              <a:t>Dense</a:t>
            </a:r>
            <a:r>
              <a:rPr lang="en-US" sz="2400" dirty="0"/>
              <a:t>(10, activation=‘</a:t>
            </a:r>
            <a:r>
              <a:rPr lang="en-US" sz="2400" dirty="0" err="1"/>
              <a:t>softmax</a:t>
            </a:r>
            <a:r>
              <a:rPr lang="en-US" sz="2400" dirty="0"/>
              <a:t>’)</a:t>
            </a:r>
          </a:p>
          <a:p>
            <a:r>
              <a:rPr lang="en-US" sz="2400" dirty="0"/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286895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BFE06-8E9C-4E9F-BE44-5A80C4E03CC1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EE5D9-1CAC-4C16-9EF9-019A29BAA70E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75040-9EE9-451C-AE90-2F7FF3B551AB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6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DE6F4-13D7-4C02-9A3F-003D6A206FD6}"/>
              </a:ext>
            </a:extLst>
          </p:cNvPr>
          <p:cNvSpPr/>
          <p:nvPr/>
        </p:nvSpPr>
        <p:spPr>
          <a:xfrm>
            <a:off x="4472527" y="2360414"/>
            <a:ext cx="6107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fit</a:t>
            </a:r>
            <a:r>
              <a:rPr lang="en-US" sz="2400" dirty="0"/>
              <a:t>(</a:t>
            </a:r>
            <a:r>
              <a:rPr lang="en-US" sz="2400" dirty="0" err="1"/>
              <a:t>train_images</a:t>
            </a:r>
            <a:r>
              <a:rPr lang="en-US" sz="2400" dirty="0"/>
              <a:t>, </a:t>
            </a:r>
            <a:r>
              <a:rPr lang="en-US" sz="2400" dirty="0" err="1"/>
              <a:t>train_labels</a:t>
            </a:r>
            <a:r>
              <a:rPr lang="en-US" sz="2400" dirty="0"/>
              <a:t>, epochs=5)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D87DB-F9F6-45F4-BA18-023D590B6CE1}"/>
              </a:ext>
            </a:extLst>
          </p:cNvPr>
          <p:cNvSpPr/>
          <p:nvPr/>
        </p:nvSpPr>
        <p:spPr>
          <a:xfrm>
            <a:off x="671499" y="2406580"/>
            <a:ext cx="208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Learn from the data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71E9DA8E-FA9A-4B9A-A02C-A9E63F8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78" y="716915"/>
            <a:ext cx="343984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78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DE6F4-13D7-4C02-9A3F-003D6A206FD6}"/>
              </a:ext>
            </a:extLst>
          </p:cNvPr>
          <p:cNvSpPr/>
          <p:nvPr/>
        </p:nvSpPr>
        <p:spPr>
          <a:xfrm>
            <a:off x="4472527" y="2360414"/>
            <a:ext cx="6107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fit</a:t>
            </a:r>
            <a:r>
              <a:rPr lang="en-US" sz="2400" dirty="0"/>
              <a:t>(</a:t>
            </a:r>
            <a:r>
              <a:rPr lang="en-US" sz="2400" dirty="0" err="1"/>
              <a:t>train_images</a:t>
            </a:r>
            <a:r>
              <a:rPr lang="en-US" sz="2400" dirty="0"/>
              <a:t>, </a:t>
            </a:r>
            <a:r>
              <a:rPr lang="en-US" sz="2400" dirty="0" err="1"/>
              <a:t>train_labels</a:t>
            </a:r>
            <a:r>
              <a:rPr lang="en-US" sz="2400" dirty="0"/>
              <a:t>, epochs=5)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5473A-465B-433F-9FF8-3547183B87B7}"/>
              </a:ext>
            </a:extLst>
          </p:cNvPr>
          <p:cNvSpPr/>
          <p:nvPr/>
        </p:nvSpPr>
        <p:spPr>
          <a:xfrm>
            <a:off x="4472527" y="3429000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predict</a:t>
            </a:r>
            <a:r>
              <a:rPr lang="en-US" sz="2400" dirty="0"/>
              <a:t>(</a:t>
            </a:r>
            <a:r>
              <a:rPr lang="en-US" sz="2400" dirty="0" err="1"/>
              <a:t>test_images</a:t>
            </a:r>
            <a:r>
              <a:rPr lang="en-US" sz="2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D87DB-F9F6-45F4-BA18-023D590B6CE1}"/>
              </a:ext>
            </a:extLst>
          </p:cNvPr>
          <p:cNvSpPr/>
          <p:nvPr/>
        </p:nvSpPr>
        <p:spPr>
          <a:xfrm>
            <a:off x="671499" y="2406580"/>
            <a:ext cx="208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Learn from the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4FF1A-8C54-4418-AD08-9B1A8B97091B}"/>
              </a:ext>
            </a:extLst>
          </p:cNvPr>
          <p:cNvSpPr/>
          <p:nvPr/>
        </p:nvSpPr>
        <p:spPr>
          <a:xfrm>
            <a:off x="671499" y="3475166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Make predictions on new data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71E9DA8E-FA9A-4B9A-A02C-A9E63F8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78" y="716915"/>
            <a:ext cx="343984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43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DE6F4-13D7-4C02-9A3F-003D6A206FD6}"/>
              </a:ext>
            </a:extLst>
          </p:cNvPr>
          <p:cNvSpPr/>
          <p:nvPr/>
        </p:nvSpPr>
        <p:spPr>
          <a:xfrm>
            <a:off x="4472527" y="2360414"/>
            <a:ext cx="6107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fit</a:t>
            </a:r>
            <a:r>
              <a:rPr lang="en-US" sz="2400" dirty="0"/>
              <a:t>(</a:t>
            </a:r>
            <a:r>
              <a:rPr lang="en-US" sz="2400" dirty="0" err="1"/>
              <a:t>train_images</a:t>
            </a:r>
            <a:r>
              <a:rPr lang="en-US" sz="2400" dirty="0"/>
              <a:t>, </a:t>
            </a:r>
            <a:r>
              <a:rPr lang="en-US" sz="2400" dirty="0" err="1"/>
              <a:t>train_labels</a:t>
            </a:r>
            <a:r>
              <a:rPr lang="en-US" sz="2400" dirty="0"/>
              <a:t>, epochs=5)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5473A-465B-433F-9FF8-3547183B87B7}"/>
              </a:ext>
            </a:extLst>
          </p:cNvPr>
          <p:cNvSpPr/>
          <p:nvPr/>
        </p:nvSpPr>
        <p:spPr>
          <a:xfrm>
            <a:off x="4472527" y="3429000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predict</a:t>
            </a:r>
            <a:r>
              <a:rPr lang="en-US" sz="2400" dirty="0"/>
              <a:t>(</a:t>
            </a:r>
            <a:r>
              <a:rPr lang="en-US" sz="2400" dirty="0" err="1"/>
              <a:t>test_images</a:t>
            </a:r>
            <a:r>
              <a:rPr lang="en-US" sz="2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8DC0E-F770-403F-8368-C571FE340DB8}"/>
              </a:ext>
            </a:extLst>
          </p:cNvPr>
          <p:cNvSpPr/>
          <p:nvPr/>
        </p:nvSpPr>
        <p:spPr>
          <a:xfrm>
            <a:off x="4472527" y="4497586"/>
            <a:ext cx="5362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evaluate</a:t>
            </a:r>
            <a:r>
              <a:rPr lang="en-US" sz="2400" dirty="0"/>
              <a:t>(</a:t>
            </a:r>
            <a:r>
              <a:rPr lang="en-US" sz="2400" dirty="0" err="1"/>
              <a:t>test_images</a:t>
            </a:r>
            <a:r>
              <a:rPr lang="en-US" sz="2400" dirty="0"/>
              <a:t>, </a:t>
            </a:r>
            <a:r>
              <a:rPr lang="en-US" sz="2400" dirty="0" err="1"/>
              <a:t>test_labels</a:t>
            </a:r>
            <a:r>
              <a:rPr lang="en-US" sz="2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D87DB-F9F6-45F4-BA18-023D590B6CE1}"/>
              </a:ext>
            </a:extLst>
          </p:cNvPr>
          <p:cNvSpPr/>
          <p:nvPr/>
        </p:nvSpPr>
        <p:spPr>
          <a:xfrm>
            <a:off x="671499" y="2406580"/>
            <a:ext cx="208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Learn from the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4FF1A-8C54-4418-AD08-9B1A8B97091B}"/>
              </a:ext>
            </a:extLst>
          </p:cNvPr>
          <p:cNvSpPr/>
          <p:nvPr/>
        </p:nvSpPr>
        <p:spPr>
          <a:xfrm>
            <a:off x="671499" y="3475166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Make predictions on new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49C2-4EBA-4677-A21A-2AA64F5DF9B8}"/>
              </a:ext>
            </a:extLst>
          </p:cNvPr>
          <p:cNvSpPr/>
          <p:nvPr/>
        </p:nvSpPr>
        <p:spPr>
          <a:xfrm>
            <a:off x="653213" y="4543752"/>
            <a:ext cx="4055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Display accuracy of model’s predictions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71E9DA8E-FA9A-4B9A-A02C-A9E63F8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78" y="716915"/>
            <a:ext cx="343984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15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170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EC1FCD-14F6-4A65-B7A6-6B6B3D84E081}"/>
              </a:ext>
            </a:extLst>
          </p:cNvPr>
          <p:cNvSpPr/>
          <p:nvPr/>
        </p:nvSpPr>
        <p:spPr>
          <a:xfrm>
            <a:off x="3689219" y="3136612"/>
            <a:ext cx="4813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colab.research.google.com/</a:t>
            </a:r>
          </a:p>
        </p:txBody>
      </p:sp>
    </p:spTree>
    <p:extLst>
      <p:ext uri="{BB962C8B-B14F-4D97-AF65-F5344CB8AC3E}">
        <p14:creationId xmlns:p14="http://schemas.microsoft.com/office/powerpoint/2010/main" val="3259561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704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U image">
            <a:extLst>
              <a:ext uri="{FF2B5EF4-FFF2-40B4-BE49-F238E27FC236}">
                <a16:creationId xmlns:a16="http://schemas.microsoft.com/office/drawing/2014/main" id="{A1998833-4148-4689-97FD-1C3870BE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551" y="1776382"/>
            <a:ext cx="4894897" cy="33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9ADC89-0B43-4690-ABC5-EEDE287353EB}"/>
              </a:ext>
            </a:extLst>
          </p:cNvPr>
          <p:cNvSpPr txBox="1"/>
          <p:nvPr/>
        </p:nvSpPr>
        <p:spPr>
          <a:xfrm>
            <a:off x="5634786" y="418012"/>
            <a:ext cx="113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ReLU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A117E-16E6-4B1E-9DE9-B38CC28BAA54}"/>
              </a:ext>
            </a:extLst>
          </p:cNvPr>
          <p:cNvSpPr txBox="1"/>
          <p:nvPr/>
        </p:nvSpPr>
        <p:spPr>
          <a:xfrm>
            <a:off x="5318065" y="936172"/>
            <a:ext cx="176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AngsanaUPC" panose="020B0502040204020203" pitchFamily="18" charset="-34"/>
              </a:rPr>
              <a:t>f(</a:t>
            </a:r>
            <a:r>
              <a:rPr lang="en-US" sz="2000" i="1" dirty="0">
                <a:solidFill>
                  <a:schemeClr val="accent1"/>
                </a:solidFill>
                <a:cs typeface="AngsanaUPC" panose="020B0502040204020203" pitchFamily="18" charset="-34"/>
              </a:rPr>
              <a:t>x</a:t>
            </a:r>
            <a:r>
              <a:rPr lang="en-US" sz="2000" dirty="0">
                <a:solidFill>
                  <a:schemeClr val="accent1"/>
                </a:solidFill>
                <a:cs typeface="AngsanaUPC" panose="020B0502040204020203" pitchFamily="18" charset="-34"/>
              </a:rPr>
              <a:t>) = </a:t>
            </a:r>
            <a:r>
              <a:rPr lang="en-US" sz="2000" i="1" dirty="0">
                <a:solidFill>
                  <a:schemeClr val="accent1"/>
                </a:solidFill>
                <a:cs typeface="AngsanaUPC" panose="020B0502040204020203" pitchFamily="18" charset="-34"/>
              </a:rPr>
              <a:t>max</a:t>
            </a:r>
            <a:r>
              <a:rPr lang="en-US" sz="2000" dirty="0">
                <a:solidFill>
                  <a:schemeClr val="accent1"/>
                </a:solidFill>
                <a:cs typeface="AngsanaUPC" panose="020B0502040204020203" pitchFamily="18" charset="-34"/>
              </a:rPr>
              <a:t>(0, </a:t>
            </a:r>
            <a:r>
              <a:rPr lang="en-US" sz="2000" i="1" dirty="0">
                <a:solidFill>
                  <a:schemeClr val="accent1"/>
                </a:solidFill>
                <a:cs typeface="AngsanaUPC" panose="020B0502040204020203" pitchFamily="18" charset="-34"/>
              </a:rPr>
              <a:t>x</a:t>
            </a:r>
            <a:r>
              <a:rPr lang="en-US" sz="2000" dirty="0">
                <a:solidFill>
                  <a:schemeClr val="accent1"/>
                </a:solidFill>
                <a:cs typeface="AngsanaUPC" panose="020B0502040204020203" pitchFamily="18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74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07661-2326-40A2-B991-665ACA8C481F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93CE0-6F32-4182-B9E7-77FA86C94DA5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A1C8BD-63D8-4BE2-8362-89C3D1F4DF61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A1B862-8C4A-4F87-B322-9F4211DD4DDF}"/>
              </a:ext>
            </a:extLst>
          </p:cNvPr>
          <p:cNvSpPr txBox="1"/>
          <p:nvPr/>
        </p:nvSpPr>
        <p:spPr>
          <a:xfrm>
            <a:off x="2702399" y="3834827"/>
            <a:ext cx="678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grayscale (1 channel)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67FCA-1D5D-41B8-8A9C-20B26B6F8716}"/>
              </a:ext>
            </a:extLst>
          </p:cNvPr>
          <p:cNvSpPr txBox="1"/>
          <p:nvPr/>
        </p:nvSpPr>
        <p:spPr>
          <a:xfrm>
            <a:off x="3416614" y="5055813"/>
            <a:ext cx="535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value = 0          max value = 255</a:t>
            </a:r>
          </a:p>
        </p:txBody>
      </p:sp>
    </p:spTree>
    <p:extLst>
      <p:ext uri="{BB962C8B-B14F-4D97-AF65-F5344CB8AC3E}">
        <p14:creationId xmlns:p14="http://schemas.microsoft.com/office/powerpoint/2010/main" val="19151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07661-2326-40A2-B991-665ACA8C481F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93CE0-6F32-4182-B9E7-77FA86C94DA5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A1C8BD-63D8-4BE2-8362-89C3D1F4DF61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A1B862-8C4A-4F87-B322-9F4211DD4DDF}"/>
              </a:ext>
            </a:extLst>
          </p:cNvPr>
          <p:cNvSpPr txBox="1"/>
          <p:nvPr/>
        </p:nvSpPr>
        <p:spPr>
          <a:xfrm>
            <a:off x="2702399" y="3834827"/>
            <a:ext cx="678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grayscale (1 channel)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7204C-121E-4C75-B393-75C396722FAB}"/>
              </a:ext>
            </a:extLst>
          </p:cNvPr>
          <p:cNvSpPr txBox="1"/>
          <p:nvPr/>
        </p:nvSpPr>
        <p:spPr>
          <a:xfrm>
            <a:off x="3735227" y="4579798"/>
            <a:ext cx="12228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CF79F-CB78-499E-A932-E9892E473043}"/>
              </a:ext>
            </a:extLst>
          </p:cNvPr>
          <p:cNvSpPr txBox="1"/>
          <p:nvPr/>
        </p:nvSpPr>
        <p:spPr>
          <a:xfrm>
            <a:off x="3413919" y="5201345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255 - 0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CB0D50-BD51-42D8-AEE6-C455484A30D2}"/>
              </a:ext>
            </a:extLst>
          </p:cNvPr>
          <p:cNvCxnSpPr/>
          <p:nvPr/>
        </p:nvCxnSpPr>
        <p:spPr>
          <a:xfrm>
            <a:off x="3150553" y="5288279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50A8D-C20D-4528-8A25-076AFBFC555B}"/>
              </a:ext>
            </a:extLst>
          </p:cNvPr>
          <p:cNvSpPr txBox="1"/>
          <p:nvPr/>
        </p:nvSpPr>
        <p:spPr>
          <a:xfrm>
            <a:off x="7909875" y="4579798"/>
            <a:ext cx="5026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BEACB-8B44-47F5-B7A1-30F09BA85C94}"/>
              </a:ext>
            </a:extLst>
          </p:cNvPr>
          <p:cNvSpPr txBox="1"/>
          <p:nvPr/>
        </p:nvSpPr>
        <p:spPr>
          <a:xfrm>
            <a:off x="7619047" y="5201345"/>
            <a:ext cx="109823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255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5B702A-552F-4666-81DD-55F1D5DED4F0}"/>
              </a:ext>
            </a:extLst>
          </p:cNvPr>
          <p:cNvCxnSpPr/>
          <p:nvPr/>
        </p:nvCxnSpPr>
        <p:spPr>
          <a:xfrm>
            <a:off x="6908641" y="5288279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19CA21-6D4F-467D-A5BD-7BA4ED40F5B2}"/>
              </a:ext>
            </a:extLst>
          </p:cNvPr>
          <p:cNvCxnSpPr/>
          <p:nvPr/>
        </p:nvCxnSpPr>
        <p:spPr>
          <a:xfrm>
            <a:off x="6004560" y="5288279"/>
            <a:ext cx="65024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7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07661-2326-40A2-B991-665ACA8C481F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93CE0-6F32-4182-B9E7-77FA86C94DA5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A1C8BD-63D8-4BE2-8362-89C3D1F4DF61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A1B862-8C4A-4F87-B322-9F4211DD4DDF}"/>
              </a:ext>
            </a:extLst>
          </p:cNvPr>
          <p:cNvSpPr txBox="1"/>
          <p:nvPr/>
        </p:nvSpPr>
        <p:spPr>
          <a:xfrm>
            <a:off x="2702399" y="3832968"/>
            <a:ext cx="678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grayscale (1 channel)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7204C-121E-4C75-B393-75C396722FAB}"/>
              </a:ext>
            </a:extLst>
          </p:cNvPr>
          <p:cNvSpPr txBox="1"/>
          <p:nvPr/>
        </p:nvSpPr>
        <p:spPr>
          <a:xfrm>
            <a:off x="3735227" y="4579798"/>
            <a:ext cx="12228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CF79F-CB78-499E-A932-E9892E473043}"/>
              </a:ext>
            </a:extLst>
          </p:cNvPr>
          <p:cNvSpPr txBox="1"/>
          <p:nvPr/>
        </p:nvSpPr>
        <p:spPr>
          <a:xfrm>
            <a:off x="3413919" y="5201345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255 - 0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CB0D50-BD51-42D8-AEE6-C455484A30D2}"/>
              </a:ext>
            </a:extLst>
          </p:cNvPr>
          <p:cNvCxnSpPr/>
          <p:nvPr/>
        </p:nvCxnSpPr>
        <p:spPr>
          <a:xfrm>
            <a:off x="3150553" y="5288279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50A8D-C20D-4528-8A25-076AFBFC555B}"/>
              </a:ext>
            </a:extLst>
          </p:cNvPr>
          <p:cNvSpPr txBox="1"/>
          <p:nvPr/>
        </p:nvSpPr>
        <p:spPr>
          <a:xfrm>
            <a:off x="6882275" y="4903558"/>
            <a:ext cx="5026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BEACB-8B44-47F5-B7A1-30F09BA85C94}"/>
              </a:ext>
            </a:extLst>
          </p:cNvPr>
          <p:cNvSpPr txBox="1"/>
          <p:nvPr/>
        </p:nvSpPr>
        <p:spPr>
          <a:xfrm>
            <a:off x="7619041" y="5201345"/>
            <a:ext cx="109823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255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5B702A-552F-4666-81DD-55F1D5DED4F0}"/>
              </a:ext>
            </a:extLst>
          </p:cNvPr>
          <p:cNvCxnSpPr>
            <a:cxnSpLocks/>
          </p:cNvCxnSpPr>
          <p:nvPr/>
        </p:nvCxnSpPr>
        <p:spPr>
          <a:xfrm>
            <a:off x="7688288" y="5288279"/>
            <a:ext cx="858946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19CA21-6D4F-467D-A5BD-7BA4ED40F5B2}"/>
              </a:ext>
            </a:extLst>
          </p:cNvPr>
          <p:cNvCxnSpPr/>
          <p:nvPr/>
        </p:nvCxnSpPr>
        <p:spPr>
          <a:xfrm>
            <a:off x="6004560" y="5288279"/>
            <a:ext cx="65024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D07EB-148A-4787-B186-D203B755BBD7}"/>
              </a:ext>
            </a:extLst>
          </p:cNvPr>
          <p:cNvSpPr txBox="1"/>
          <p:nvPr/>
        </p:nvSpPr>
        <p:spPr>
          <a:xfrm>
            <a:off x="7857918" y="4579797"/>
            <a:ext cx="5026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2DD61-CE0C-4754-8565-A2E59C79E592}"/>
              </a:ext>
            </a:extLst>
          </p:cNvPr>
          <p:cNvSpPr txBox="1"/>
          <p:nvPr/>
        </p:nvSpPr>
        <p:spPr>
          <a:xfrm>
            <a:off x="7244079" y="5008862"/>
            <a:ext cx="5026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415483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9173A-45B9-4F4F-A101-C77F3B49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971550"/>
            <a:ext cx="8115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380899" y="183970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9864-3753-467B-931F-F2BC704D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785937"/>
            <a:ext cx="2924175" cy="3286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448646-5366-4CC4-A4F3-035843126417}"/>
              </a:ext>
            </a:extLst>
          </p:cNvPr>
          <p:cNvSpPr/>
          <p:nvPr/>
        </p:nvSpPr>
        <p:spPr>
          <a:xfrm>
            <a:off x="5681226" y="130122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</a:t>
            </a:r>
          </a:p>
        </p:txBody>
      </p:sp>
    </p:spTree>
    <p:extLst>
      <p:ext uri="{BB962C8B-B14F-4D97-AF65-F5344CB8AC3E}">
        <p14:creationId xmlns:p14="http://schemas.microsoft.com/office/powerpoint/2010/main" val="358984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380899" y="183970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9864-3753-467B-931F-F2BC704D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785937"/>
            <a:ext cx="2924175" cy="32861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EDDEE-9296-48FB-A066-DEA4963C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07110"/>
              </p:ext>
            </p:extLst>
          </p:nvPr>
        </p:nvGraphicFramePr>
        <p:xfrm>
          <a:off x="4715192" y="1839704"/>
          <a:ext cx="2842896" cy="27814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128">
                  <a:extLst>
                    <a:ext uri="{9D8B030D-6E8A-4147-A177-3AD203B41FA5}">
                      <a16:colId xmlns:a16="http://schemas.microsoft.com/office/drawing/2014/main" val="2012307914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9033960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3094550919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67753693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326961152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093579283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702309591"/>
                    </a:ext>
                  </a:extLst>
                </a:gridCol>
              </a:tblGrid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26126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61129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23542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62760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76015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143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90374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96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44AC265-02CD-4727-B5BE-2FC7A793A828}"/>
              </a:ext>
            </a:extLst>
          </p:cNvPr>
          <p:cNvSpPr/>
          <p:nvPr/>
        </p:nvSpPr>
        <p:spPr>
          <a:xfrm>
            <a:off x="5681226" y="130122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</a:t>
            </a:r>
          </a:p>
        </p:txBody>
      </p:sp>
    </p:spTree>
    <p:extLst>
      <p:ext uri="{BB962C8B-B14F-4D97-AF65-F5344CB8AC3E}">
        <p14:creationId xmlns:p14="http://schemas.microsoft.com/office/powerpoint/2010/main" val="314315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7519</TotalTime>
  <Words>932</Words>
  <Application>Microsoft Office PowerPoint</Application>
  <PresentationFormat>Widescreen</PresentationFormat>
  <Paragraphs>616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AngsanaUPC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26</cp:revision>
  <dcterms:created xsi:type="dcterms:W3CDTF">2019-07-03T16:50:17Z</dcterms:created>
  <dcterms:modified xsi:type="dcterms:W3CDTF">2019-07-09T14:38:53Z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2019-07-03T23:17:10.9606459Z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2019-07-03T23:17:10.9606459Z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